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8" r:id="rId3"/>
  </p:sldMasterIdLst>
  <p:notesMasterIdLst>
    <p:notesMasterId r:id="rId45"/>
  </p:notesMasterIdLst>
  <p:sldIdLst>
    <p:sldId id="257" r:id="rId4"/>
    <p:sldId id="259" r:id="rId5"/>
    <p:sldId id="261" r:id="rId6"/>
    <p:sldId id="258" r:id="rId7"/>
    <p:sldId id="302" r:id="rId8"/>
    <p:sldId id="303" r:id="rId9"/>
    <p:sldId id="263" r:id="rId10"/>
    <p:sldId id="298" r:id="rId11"/>
    <p:sldId id="264" r:id="rId12"/>
    <p:sldId id="265" r:id="rId13"/>
    <p:sldId id="266" r:id="rId14"/>
    <p:sldId id="267" r:id="rId15"/>
    <p:sldId id="268" r:id="rId16"/>
    <p:sldId id="269" r:id="rId17"/>
    <p:sldId id="271" r:id="rId18"/>
    <p:sldId id="272" r:id="rId19"/>
    <p:sldId id="273" r:id="rId20"/>
    <p:sldId id="274" r:id="rId21"/>
    <p:sldId id="270" r:id="rId22"/>
    <p:sldId id="306" r:id="rId23"/>
    <p:sldId id="275" r:id="rId24"/>
    <p:sldId id="276" r:id="rId25"/>
    <p:sldId id="277" r:id="rId26"/>
    <p:sldId id="287" r:id="rId27"/>
    <p:sldId id="279" r:id="rId28"/>
    <p:sldId id="286" r:id="rId29"/>
    <p:sldId id="280" r:id="rId30"/>
    <p:sldId id="281" r:id="rId31"/>
    <p:sldId id="282" r:id="rId32"/>
    <p:sldId id="283" r:id="rId33"/>
    <p:sldId id="284" r:id="rId34"/>
    <p:sldId id="308" r:id="rId35"/>
    <p:sldId id="288" r:id="rId36"/>
    <p:sldId id="290" r:id="rId37"/>
    <p:sldId id="295" r:id="rId38"/>
    <p:sldId id="297" r:id="rId39"/>
    <p:sldId id="296" r:id="rId40"/>
    <p:sldId id="299" r:id="rId41"/>
    <p:sldId id="300" r:id="rId42"/>
    <p:sldId id="304" r:id="rId43"/>
    <p:sldId id="28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485"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heme" Target="theme/theme1.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02B2D0-71F6-40D7-B4CA-EC2C0008B572}" type="datetimeFigureOut">
              <a:rPr lang="en-US" smtClean="0"/>
              <a:t>2/26/2021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FF53E0-FA02-4F0E-9AC3-46EA99C632B6}" type="slidenum">
              <a:rPr lang="en-US" smtClean="0"/>
              <a:t>‹#›</a:t>
            </a:fld>
            <a:endParaRPr lang="en-US"/>
          </a:p>
        </p:txBody>
      </p:sp>
    </p:spTree>
    <p:extLst>
      <p:ext uri="{BB962C8B-B14F-4D97-AF65-F5344CB8AC3E}">
        <p14:creationId xmlns:p14="http://schemas.microsoft.com/office/powerpoint/2010/main" val="939690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KÍNH</a:t>
            </a:r>
            <a:r>
              <a:rPr lang="en-US" baseline="0" smtClean="0"/>
              <a:t> CHÀO QUÝ VỊ ĐẠI BIỂU</a:t>
            </a:r>
          </a:p>
          <a:p>
            <a:r>
              <a:rPr lang="en-US" baseline="0" smtClean="0"/>
              <a:t>TÔI TÊN ….. </a:t>
            </a:r>
            <a:endParaRPr lang="en-US"/>
          </a:p>
        </p:txBody>
      </p:sp>
      <p:sp>
        <p:nvSpPr>
          <p:cNvPr id="4" name="Slide Number Placeholder 3"/>
          <p:cNvSpPr>
            <a:spLocks noGrp="1"/>
          </p:cNvSpPr>
          <p:nvPr>
            <p:ph type="sldNum" sz="quarter" idx="10"/>
          </p:nvPr>
        </p:nvSpPr>
        <p:spPr/>
        <p:txBody>
          <a:bodyPr/>
          <a:lstStyle/>
          <a:p>
            <a:fld id="{02209E4F-8B65-45E4-B25B-E1E5850D682A}" type="slidenum">
              <a:rPr lang="en-US" smtClean="0"/>
              <a:t>1</a:t>
            </a:fld>
            <a:endParaRPr lang="en-US"/>
          </a:p>
        </p:txBody>
      </p:sp>
    </p:spTree>
    <p:extLst>
      <p:ext uri="{BB962C8B-B14F-4D97-AF65-F5344CB8AC3E}">
        <p14:creationId xmlns:p14="http://schemas.microsoft.com/office/powerpoint/2010/main" val="38998011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a:t>
            </a:fld>
            <a:endParaRPr lang="en-US"/>
          </a:p>
        </p:txBody>
      </p:sp>
    </p:spTree>
    <p:extLst>
      <p:ext uri="{BB962C8B-B14F-4D97-AF65-F5344CB8AC3E}">
        <p14:creationId xmlns:p14="http://schemas.microsoft.com/office/powerpoint/2010/main" val="1769003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3</a:t>
            </a:fld>
            <a:endParaRPr lang="en-US"/>
          </a:p>
        </p:txBody>
      </p:sp>
    </p:spTree>
    <p:extLst>
      <p:ext uri="{BB962C8B-B14F-4D97-AF65-F5344CB8AC3E}">
        <p14:creationId xmlns:p14="http://schemas.microsoft.com/office/powerpoint/2010/main" val="2451836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CÁC</a:t>
            </a:r>
            <a:r>
              <a:rPr lang="en-US" baseline="0" smtClean="0"/>
              <a:t> BẠN ĐÃ XEM TRUÓC NỘI DUNG BÀI GIẢNG TRÊN GROUP CHƯA?</a:t>
            </a:r>
            <a:endParaRPr lang="en-US" smtClean="0"/>
          </a:p>
          <a:p>
            <a:r>
              <a:rPr lang="en-US" smtClean="0"/>
              <a:t>BÀI</a:t>
            </a:r>
            <a:r>
              <a:rPr lang="en-US" baseline="0" smtClean="0"/>
              <a:t> KIỂM TRA TRÊN QUIZZI ĐỂ HỆ THỐNG LẠI KIẾN THỨC CHUẨN BỊ CHO KẾT THÚC MÔN HỌC</a:t>
            </a:r>
          </a:p>
          <a:p>
            <a:r>
              <a:rPr lang="en-US" baseline="0" smtClean="0"/>
              <a:t>CLICH AN TOÀN ĐIỆN ĐỂ ÔN BÀI CŨ</a:t>
            </a:r>
          </a:p>
          <a:p>
            <a:endParaRPr lang="en-US"/>
          </a:p>
        </p:txBody>
      </p:sp>
      <p:sp>
        <p:nvSpPr>
          <p:cNvPr id="4" name="Slide Number Placeholder 3"/>
          <p:cNvSpPr>
            <a:spLocks noGrp="1"/>
          </p:cNvSpPr>
          <p:nvPr>
            <p:ph type="sldNum" sz="quarter" idx="10"/>
          </p:nvPr>
        </p:nvSpPr>
        <p:spPr/>
        <p:txBody>
          <a:bodyPr/>
          <a:lstStyle/>
          <a:p>
            <a:fld id="{B79213A0-F400-4D85-8A36-991C21461E80}" type="slidenum">
              <a:rPr lang="en-US" smtClean="0"/>
              <a:t>4</a:t>
            </a:fld>
            <a:endParaRPr lang="en-US"/>
          </a:p>
        </p:txBody>
      </p:sp>
    </p:spTree>
    <p:extLst>
      <p:ext uri="{BB962C8B-B14F-4D97-AF65-F5344CB8AC3E}">
        <p14:creationId xmlns:p14="http://schemas.microsoft.com/office/powerpoint/2010/main" val="4060156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CÁC</a:t>
            </a:r>
            <a:r>
              <a:rPr lang="en-US" baseline="0" smtClean="0"/>
              <a:t> BẠN ĐÃ XEM TRUÓC NỘI DUNG BÀI GIẢNG TRÊN GROUP CHƯA?</a:t>
            </a:r>
            <a:endParaRPr lang="en-US" smtClean="0"/>
          </a:p>
          <a:p>
            <a:r>
              <a:rPr lang="en-US" smtClean="0"/>
              <a:t>BÀI</a:t>
            </a:r>
            <a:r>
              <a:rPr lang="en-US" baseline="0" smtClean="0"/>
              <a:t> KIỂM TRA TRÊN QUIZZI ĐỂ HỆ THỐNG LẠI KIẾN THỨC CHUẨN BỊ CHO KẾT THÚC MÔN HỌC</a:t>
            </a:r>
          </a:p>
          <a:p>
            <a:r>
              <a:rPr lang="en-US" baseline="0" smtClean="0"/>
              <a:t>CLICH AN TOÀN ĐIỆN ĐỂ ÔN BÀI CŨ</a:t>
            </a:r>
          </a:p>
          <a:p>
            <a:endParaRPr lang="en-US"/>
          </a:p>
        </p:txBody>
      </p:sp>
      <p:sp>
        <p:nvSpPr>
          <p:cNvPr id="4" name="Slide Number Placeholder 3"/>
          <p:cNvSpPr>
            <a:spLocks noGrp="1"/>
          </p:cNvSpPr>
          <p:nvPr>
            <p:ph type="sldNum" sz="quarter" idx="10"/>
          </p:nvPr>
        </p:nvSpPr>
        <p:spPr/>
        <p:txBody>
          <a:bodyPr/>
          <a:lstStyle/>
          <a:p>
            <a:fld id="{B79213A0-F400-4D85-8A36-991C21461E80}" type="slidenum">
              <a:rPr lang="en-US" smtClean="0"/>
              <a:t>5</a:t>
            </a:fld>
            <a:endParaRPr lang="en-US"/>
          </a:p>
        </p:txBody>
      </p:sp>
    </p:spTree>
    <p:extLst>
      <p:ext uri="{BB962C8B-B14F-4D97-AF65-F5344CB8AC3E}">
        <p14:creationId xmlns:p14="http://schemas.microsoft.com/office/powerpoint/2010/main" val="6329267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CÁC</a:t>
            </a:r>
            <a:r>
              <a:rPr lang="en-US" baseline="0" smtClean="0"/>
              <a:t> BẠN ĐÃ XEM TRUÓC NỘI DUNG BÀI GIẢNG TRÊN GROUP CHƯA?</a:t>
            </a:r>
            <a:endParaRPr lang="en-US" smtClean="0"/>
          </a:p>
          <a:p>
            <a:r>
              <a:rPr lang="en-US" smtClean="0"/>
              <a:t>BÀI</a:t>
            </a:r>
            <a:r>
              <a:rPr lang="en-US" baseline="0" smtClean="0"/>
              <a:t> KIỂM TRA TRÊN QUIZZI ĐỂ HỆ THỐNG LẠI KIẾN THỨC CHUẨN BỊ CHO KẾT THÚC MÔN HỌC</a:t>
            </a:r>
          </a:p>
          <a:p>
            <a:r>
              <a:rPr lang="en-US" baseline="0" smtClean="0"/>
              <a:t>CLICH AN TOÀN ĐIỆN ĐỂ ÔN BÀI CŨ</a:t>
            </a:r>
          </a:p>
          <a:p>
            <a:endParaRPr lang="en-US"/>
          </a:p>
        </p:txBody>
      </p:sp>
      <p:sp>
        <p:nvSpPr>
          <p:cNvPr id="4" name="Slide Number Placeholder 3"/>
          <p:cNvSpPr>
            <a:spLocks noGrp="1"/>
          </p:cNvSpPr>
          <p:nvPr>
            <p:ph type="sldNum" sz="quarter" idx="10"/>
          </p:nvPr>
        </p:nvSpPr>
        <p:spPr/>
        <p:txBody>
          <a:bodyPr/>
          <a:lstStyle/>
          <a:p>
            <a:fld id="{B79213A0-F400-4D85-8A36-991C21461E80}" type="slidenum">
              <a:rPr lang="en-US" smtClean="0"/>
              <a:t>6</a:t>
            </a:fld>
            <a:endParaRPr lang="en-US"/>
          </a:p>
        </p:txBody>
      </p:sp>
    </p:spTree>
    <p:extLst>
      <p:ext uri="{BB962C8B-B14F-4D97-AF65-F5344CB8AC3E}">
        <p14:creationId xmlns:p14="http://schemas.microsoft.com/office/powerpoint/2010/main" val="35374768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68609"/>
          <p:cNvSpPr>
            <a:spLocks noGrp="1" noRot="1" noChangeAspect="1" noTextEdit="1"/>
          </p:cNvSpPr>
          <p:nvPr>
            <p:ph type="sldImg"/>
          </p:nvPr>
        </p:nvSpPr>
        <p:spPr>
          <a:xfrm>
            <a:off x="381000" y="685800"/>
            <a:ext cx="6096000" cy="3429000"/>
          </a:xfrm>
        </p:spPr>
      </p:sp>
      <p:sp>
        <p:nvSpPr>
          <p:cNvPr id="68611" name="文本占位符 68610"/>
          <p:cNvSpPr>
            <a:spLocks noGrp="1"/>
          </p:cNvSpPr>
          <p:nvPr>
            <p:ph type="body" idx="1"/>
          </p:nvPr>
        </p:nvSpPr>
        <p:spPr/>
        <p:txBody>
          <a:bodyPr/>
          <a:lstStyle/>
          <a:p>
            <a:pPr lvl="0"/>
            <a:endParaRPr dirty="0"/>
          </a:p>
        </p:txBody>
      </p:sp>
      <p:sp>
        <p:nvSpPr>
          <p:cNvPr id="2" name="灯片编号占位符 1"/>
          <p:cNvSpPr>
            <a:spLocks noGrp="1"/>
          </p:cNvSpPr>
          <p:nvPr>
            <p:ph type="sldNum" sz="quarter" idx="2"/>
          </p:nvPr>
        </p:nvSpPr>
        <p:spPr/>
        <p:txBody>
          <a:bodyPr/>
          <a:lstStyle/>
          <a:p>
            <a:pPr lvl="0" algn="r"/>
            <a:fld id="{9A0DB2DC-4C9A-4742-B13C-FB6460FD3503}" type="slidenum">
              <a:rPr lang="en-US" altLang="zh-CN" sz="1200" dirty="0"/>
              <a:t>34</a:t>
            </a:fld>
            <a:endParaRPr lang="zh-CN" sz="1200" dirty="0"/>
          </a:p>
        </p:txBody>
      </p:sp>
    </p:spTree>
    <p:extLst>
      <p:ext uri="{BB962C8B-B14F-4D97-AF65-F5344CB8AC3E}">
        <p14:creationId xmlns:p14="http://schemas.microsoft.com/office/powerpoint/2010/main" val="38477516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68609"/>
          <p:cNvSpPr>
            <a:spLocks noGrp="1" noRot="1" noChangeAspect="1" noTextEdit="1"/>
          </p:cNvSpPr>
          <p:nvPr>
            <p:ph type="sldImg"/>
          </p:nvPr>
        </p:nvSpPr>
        <p:spPr>
          <a:xfrm>
            <a:off x="381000" y="685800"/>
            <a:ext cx="6096000" cy="3429000"/>
          </a:xfrm>
        </p:spPr>
      </p:sp>
      <p:sp>
        <p:nvSpPr>
          <p:cNvPr id="68611" name="文本占位符 68610"/>
          <p:cNvSpPr>
            <a:spLocks noGrp="1"/>
          </p:cNvSpPr>
          <p:nvPr>
            <p:ph type="body" idx="1"/>
          </p:nvPr>
        </p:nvSpPr>
        <p:spPr/>
        <p:txBody>
          <a:bodyPr/>
          <a:lstStyle/>
          <a:p>
            <a:pPr lvl="0"/>
            <a:endParaRPr dirty="0"/>
          </a:p>
        </p:txBody>
      </p:sp>
      <p:sp>
        <p:nvSpPr>
          <p:cNvPr id="2" name="灯片编号占位符 1"/>
          <p:cNvSpPr>
            <a:spLocks noGrp="1"/>
          </p:cNvSpPr>
          <p:nvPr>
            <p:ph type="sldNum" sz="quarter" idx="2"/>
          </p:nvPr>
        </p:nvSpPr>
        <p:spPr/>
        <p:txBody>
          <a:bodyPr/>
          <a:lstStyle/>
          <a:p>
            <a:pPr lvl="0" algn="r"/>
            <a:fld id="{9A0DB2DC-4C9A-4742-B13C-FB6460FD3503}" type="slidenum">
              <a:rPr lang="en-US" altLang="zh-CN" sz="1200" dirty="0"/>
              <a:t>35</a:t>
            </a:fld>
            <a:endParaRPr lang="zh-CN" sz="1200" dirty="0"/>
          </a:p>
        </p:txBody>
      </p:sp>
    </p:spTree>
    <p:extLst>
      <p:ext uri="{BB962C8B-B14F-4D97-AF65-F5344CB8AC3E}">
        <p14:creationId xmlns:p14="http://schemas.microsoft.com/office/powerpoint/2010/main" val="33958302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68609"/>
          <p:cNvSpPr>
            <a:spLocks noGrp="1" noRot="1" noChangeAspect="1" noTextEdit="1"/>
          </p:cNvSpPr>
          <p:nvPr>
            <p:ph type="sldImg"/>
          </p:nvPr>
        </p:nvSpPr>
        <p:spPr>
          <a:xfrm>
            <a:off x="381000" y="685800"/>
            <a:ext cx="6096000" cy="3429000"/>
          </a:xfrm>
        </p:spPr>
      </p:sp>
      <p:sp>
        <p:nvSpPr>
          <p:cNvPr id="68611" name="文本占位符 68610"/>
          <p:cNvSpPr>
            <a:spLocks noGrp="1"/>
          </p:cNvSpPr>
          <p:nvPr>
            <p:ph type="body" idx="1"/>
          </p:nvPr>
        </p:nvSpPr>
        <p:spPr/>
        <p:txBody>
          <a:bodyPr/>
          <a:lstStyle/>
          <a:p>
            <a:pPr lvl="0"/>
            <a:endParaRPr dirty="0"/>
          </a:p>
        </p:txBody>
      </p:sp>
      <p:sp>
        <p:nvSpPr>
          <p:cNvPr id="2" name="灯片编号占位符 1"/>
          <p:cNvSpPr>
            <a:spLocks noGrp="1"/>
          </p:cNvSpPr>
          <p:nvPr>
            <p:ph type="sldNum" sz="quarter" idx="2"/>
          </p:nvPr>
        </p:nvSpPr>
        <p:spPr/>
        <p:txBody>
          <a:bodyPr/>
          <a:lstStyle/>
          <a:p>
            <a:pPr lvl="0" algn="r"/>
            <a:fld id="{9A0DB2DC-4C9A-4742-B13C-FB6460FD3503}" type="slidenum">
              <a:rPr lang="en-US" altLang="zh-CN" sz="1200" dirty="0"/>
              <a:t>36</a:t>
            </a:fld>
            <a:endParaRPr lang="zh-CN" sz="1200" dirty="0"/>
          </a:p>
        </p:txBody>
      </p:sp>
    </p:spTree>
    <p:extLst>
      <p:ext uri="{BB962C8B-B14F-4D97-AF65-F5344CB8AC3E}">
        <p14:creationId xmlns:p14="http://schemas.microsoft.com/office/powerpoint/2010/main" val="36115949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68609"/>
          <p:cNvSpPr>
            <a:spLocks noGrp="1" noRot="1" noChangeAspect="1" noTextEdit="1"/>
          </p:cNvSpPr>
          <p:nvPr>
            <p:ph type="sldImg"/>
          </p:nvPr>
        </p:nvSpPr>
        <p:spPr>
          <a:xfrm>
            <a:off x="381000" y="685800"/>
            <a:ext cx="6096000" cy="3429000"/>
          </a:xfrm>
        </p:spPr>
      </p:sp>
      <p:sp>
        <p:nvSpPr>
          <p:cNvPr id="68611" name="文本占位符 68610"/>
          <p:cNvSpPr>
            <a:spLocks noGrp="1"/>
          </p:cNvSpPr>
          <p:nvPr>
            <p:ph type="body" idx="1"/>
          </p:nvPr>
        </p:nvSpPr>
        <p:spPr/>
        <p:txBody>
          <a:bodyPr/>
          <a:lstStyle/>
          <a:p>
            <a:pPr lvl="0"/>
            <a:endParaRPr dirty="0"/>
          </a:p>
        </p:txBody>
      </p:sp>
      <p:sp>
        <p:nvSpPr>
          <p:cNvPr id="2" name="灯片编号占位符 1"/>
          <p:cNvSpPr>
            <a:spLocks noGrp="1"/>
          </p:cNvSpPr>
          <p:nvPr>
            <p:ph type="sldNum" sz="quarter" idx="2"/>
          </p:nvPr>
        </p:nvSpPr>
        <p:spPr/>
        <p:txBody>
          <a:bodyPr/>
          <a:lstStyle/>
          <a:p>
            <a:pPr lvl="0" algn="r"/>
            <a:fld id="{9A0DB2DC-4C9A-4742-B13C-FB6460FD3503}" type="slidenum">
              <a:rPr lang="en-US" altLang="zh-CN" sz="1200" dirty="0"/>
              <a:t>37</a:t>
            </a:fld>
            <a:endParaRPr lang="zh-CN" sz="1200" dirty="0"/>
          </a:p>
        </p:txBody>
      </p:sp>
    </p:spTree>
    <p:extLst>
      <p:ext uri="{BB962C8B-B14F-4D97-AF65-F5344CB8AC3E}">
        <p14:creationId xmlns:p14="http://schemas.microsoft.com/office/powerpoint/2010/main" val="28848013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68609"/>
          <p:cNvSpPr>
            <a:spLocks noGrp="1" noRot="1" noChangeAspect="1" noTextEdit="1"/>
          </p:cNvSpPr>
          <p:nvPr>
            <p:ph type="sldImg"/>
          </p:nvPr>
        </p:nvSpPr>
        <p:spPr>
          <a:xfrm>
            <a:off x="381000" y="685800"/>
            <a:ext cx="6096000" cy="3429000"/>
          </a:xfrm>
        </p:spPr>
      </p:sp>
      <p:sp>
        <p:nvSpPr>
          <p:cNvPr id="68611" name="文本占位符 68610"/>
          <p:cNvSpPr>
            <a:spLocks noGrp="1"/>
          </p:cNvSpPr>
          <p:nvPr>
            <p:ph type="body" idx="1"/>
          </p:nvPr>
        </p:nvSpPr>
        <p:spPr/>
        <p:txBody>
          <a:bodyPr/>
          <a:lstStyle/>
          <a:p>
            <a:pPr lvl="0"/>
            <a:endParaRPr dirty="0"/>
          </a:p>
        </p:txBody>
      </p:sp>
      <p:sp>
        <p:nvSpPr>
          <p:cNvPr id="2" name="灯片编号占位符 1"/>
          <p:cNvSpPr>
            <a:spLocks noGrp="1"/>
          </p:cNvSpPr>
          <p:nvPr>
            <p:ph type="sldNum" sz="quarter" idx="2"/>
          </p:nvPr>
        </p:nvSpPr>
        <p:spPr/>
        <p:txBody>
          <a:bodyPr/>
          <a:lstStyle/>
          <a:p>
            <a:pPr lvl="0" algn="r"/>
            <a:fld id="{9A0DB2DC-4C9A-4742-B13C-FB6460FD3503}" type="slidenum">
              <a:rPr lang="en-US" altLang="zh-CN" sz="1200" dirty="0"/>
              <a:t>38</a:t>
            </a:fld>
            <a:endParaRPr lang="zh-CN" sz="1200" dirty="0"/>
          </a:p>
        </p:txBody>
      </p:sp>
    </p:spTree>
    <p:extLst>
      <p:ext uri="{BB962C8B-B14F-4D97-AF65-F5344CB8AC3E}">
        <p14:creationId xmlns:p14="http://schemas.microsoft.com/office/powerpoint/2010/main" val="12838181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68609"/>
          <p:cNvSpPr>
            <a:spLocks noGrp="1" noRot="1" noChangeAspect="1" noTextEdit="1"/>
          </p:cNvSpPr>
          <p:nvPr>
            <p:ph type="sldImg"/>
          </p:nvPr>
        </p:nvSpPr>
        <p:spPr>
          <a:xfrm>
            <a:off x="381000" y="685800"/>
            <a:ext cx="6096000" cy="3429000"/>
          </a:xfrm>
        </p:spPr>
      </p:sp>
      <p:sp>
        <p:nvSpPr>
          <p:cNvPr id="68611" name="文本占位符 68610"/>
          <p:cNvSpPr>
            <a:spLocks noGrp="1"/>
          </p:cNvSpPr>
          <p:nvPr>
            <p:ph type="body" idx="1"/>
          </p:nvPr>
        </p:nvSpPr>
        <p:spPr/>
        <p:txBody>
          <a:bodyPr/>
          <a:lstStyle/>
          <a:p>
            <a:pPr lvl="0"/>
            <a:endParaRPr dirty="0"/>
          </a:p>
        </p:txBody>
      </p:sp>
      <p:sp>
        <p:nvSpPr>
          <p:cNvPr id="2" name="灯片编号占位符 1"/>
          <p:cNvSpPr>
            <a:spLocks noGrp="1"/>
          </p:cNvSpPr>
          <p:nvPr>
            <p:ph type="sldNum" sz="quarter" idx="2"/>
          </p:nvPr>
        </p:nvSpPr>
        <p:spPr/>
        <p:txBody>
          <a:bodyPr/>
          <a:lstStyle/>
          <a:p>
            <a:pPr lvl="0" algn="r"/>
            <a:fld id="{9A0DB2DC-4C9A-4742-B13C-FB6460FD3503}" type="slidenum">
              <a:rPr lang="en-US" altLang="zh-CN" sz="1200" dirty="0"/>
              <a:t>39</a:t>
            </a:fld>
            <a:endParaRPr lang="zh-CN" sz="1200" dirty="0"/>
          </a:p>
        </p:txBody>
      </p:sp>
    </p:spTree>
    <p:extLst>
      <p:ext uri="{BB962C8B-B14F-4D97-AF65-F5344CB8AC3E}">
        <p14:creationId xmlns:p14="http://schemas.microsoft.com/office/powerpoint/2010/main" val="22911530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solidFill>
                  <a:prstClr val="black"/>
                </a:solidFill>
              </a:rPr>
              <a:pPr>
                <a:defRPr/>
              </a:pPr>
              <a:t>40</a:t>
            </a:fld>
            <a:endParaRPr lang="en-US">
              <a:solidFill>
                <a:prstClr val="black"/>
              </a:solidFill>
            </a:endParaRPr>
          </a:p>
        </p:txBody>
      </p:sp>
    </p:spTree>
    <p:extLst>
      <p:ext uri="{BB962C8B-B14F-4D97-AF65-F5344CB8AC3E}">
        <p14:creationId xmlns:p14="http://schemas.microsoft.com/office/powerpoint/2010/main" val="3530717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E055894-A1D6-49EA-BD6F-3A5210AC5558}" type="datetimeFigureOut">
              <a:rPr lang="en-US" smtClean="0"/>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6361CF-D0C3-49FC-8725-684BB31A8EE3}" type="slidenum">
              <a:rPr lang="en-US" smtClean="0"/>
              <a:t>‹#›</a:t>
            </a:fld>
            <a:endParaRPr lang="en-US"/>
          </a:p>
        </p:txBody>
      </p:sp>
    </p:spTree>
    <p:extLst>
      <p:ext uri="{BB962C8B-B14F-4D97-AF65-F5344CB8AC3E}">
        <p14:creationId xmlns:p14="http://schemas.microsoft.com/office/powerpoint/2010/main" val="1660395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E055894-A1D6-49EA-BD6F-3A5210AC5558}" type="datetimeFigureOut">
              <a:rPr lang="en-US" smtClean="0"/>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6361CF-D0C3-49FC-8725-684BB31A8EE3}" type="slidenum">
              <a:rPr lang="en-US" smtClean="0"/>
              <a:t>‹#›</a:t>
            </a:fld>
            <a:endParaRPr lang="en-US"/>
          </a:p>
        </p:txBody>
      </p:sp>
    </p:spTree>
    <p:extLst>
      <p:ext uri="{BB962C8B-B14F-4D97-AF65-F5344CB8AC3E}">
        <p14:creationId xmlns:p14="http://schemas.microsoft.com/office/powerpoint/2010/main" val="21500367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E055894-A1D6-49EA-BD6F-3A5210AC5558}" type="datetimeFigureOut">
              <a:rPr lang="en-US" smtClean="0"/>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6361CF-D0C3-49FC-8725-684BB31A8EE3}" type="slidenum">
              <a:rPr lang="en-US" smtClean="0"/>
              <a:t>‹#›</a:t>
            </a:fld>
            <a:endParaRPr lang="en-US"/>
          </a:p>
        </p:txBody>
      </p:sp>
    </p:spTree>
    <p:extLst>
      <p:ext uri="{BB962C8B-B14F-4D97-AF65-F5344CB8AC3E}">
        <p14:creationId xmlns:p14="http://schemas.microsoft.com/office/powerpoint/2010/main" val="973648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E055894-A1D6-49EA-BD6F-3A5210AC5558}" type="datetimeFigureOut">
              <a:rPr lang="en-US" smtClean="0"/>
              <a:t>2/26/2021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6361CF-D0C3-49FC-8725-684BB31A8EE3}" type="slidenum">
              <a:rPr lang="en-US" smtClean="0"/>
              <a:t>‹#›</a:t>
            </a:fld>
            <a:endParaRPr lang="en-US"/>
          </a:p>
        </p:txBody>
      </p:sp>
    </p:spTree>
    <p:extLst>
      <p:ext uri="{BB962C8B-B14F-4D97-AF65-F5344CB8AC3E}">
        <p14:creationId xmlns:p14="http://schemas.microsoft.com/office/powerpoint/2010/main" val="374719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E055894-A1D6-49EA-BD6F-3A5210AC5558}" type="datetimeFigureOut">
              <a:rPr lang="en-US" smtClean="0"/>
              <a:t>2/26/2021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76361CF-D0C3-49FC-8725-684BB31A8EE3}" type="slidenum">
              <a:rPr lang="en-US" smtClean="0"/>
              <a:t>‹#›</a:t>
            </a:fld>
            <a:endParaRPr lang="en-US"/>
          </a:p>
        </p:txBody>
      </p:sp>
    </p:spTree>
    <p:extLst>
      <p:ext uri="{BB962C8B-B14F-4D97-AF65-F5344CB8AC3E}">
        <p14:creationId xmlns:p14="http://schemas.microsoft.com/office/powerpoint/2010/main" val="2929885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E055894-A1D6-49EA-BD6F-3A5210AC5558}" type="datetimeFigureOut">
              <a:rPr lang="en-US" smtClean="0"/>
              <a:t>2/26/2021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76361CF-D0C3-49FC-8725-684BB31A8EE3}" type="slidenum">
              <a:rPr lang="en-US" smtClean="0"/>
              <a:t>‹#›</a:t>
            </a:fld>
            <a:endParaRPr lang="en-US"/>
          </a:p>
        </p:txBody>
      </p:sp>
    </p:spTree>
    <p:extLst>
      <p:ext uri="{BB962C8B-B14F-4D97-AF65-F5344CB8AC3E}">
        <p14:creationId xmlns:p14="http://schemas.microsoft.com/office/powerpoint/2010/main" val="719902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055894-A1D6-49EA-BD6F-3A5210AC5558}" type="datetimeFigureOut">
              <a:rPr lang="en-US" smtClean="0"/>
              <a:t>2/26/2021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76361CF-D0C3-49FC-8725-684BB31A8EE3}" type="slidenum">
              <a:rPr lang="en-US" smtClean="0"/>
              <a:t>‹#›</a:t>
            </a:fld>
            <a:endParaRPr lang="en-US"/>
          </a:p>
        </p:txBody>
      </p:sp>
    </p:spTree>
    <p:extLst>
      <p:ext uri="{BB962C8B-B14F-4D97-AF65-F5344CB8AC3E}">
        <p14:creationId xmlns:p14="http://schemas.microsoft.com/office/powerpoint/2010/main" val="7426844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055894-A1D6-49EA-BD6F-3A5210AC5558}" type="datetimeFigureOut">
              <a:rPr lang="en-US" smtClean="0"/>
              <a:t>2/26/2021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6361CF-D0C3-49FC-8725-684BB31A8EE3}" type="slidenum">
              <a:rPr lang="en-US" smtClean="0"/>
              <a:t>‹#›</a:t>
            </a:fld>
            <a:endParaRPr lang="en-US"/>
          </a:p>
        </p:txBody>
      </p:sp>
    </p:spTree>
    <p:extLst>
      <p:ext uri="{BB962C8B-B14F-4D97-AF65-F5344CB8AC3E}">
        <p14:creationId xmlns:p14="http://schemas.microsoft.com/office/powerpoint/2010/main" val="3316084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055894-A1D6-49EA-BD6F-3A5210AC5558}" type="datetimeFigureOut">
              <a:rPr lang="en-US" smtClean="0"/>
              <a:t>2/26/2021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6361CF-D0C3-49FC-8725-684BB31A8EE3}" type="slidenum">
              <a:rPr lang="en-US" smtClean="0"/>
              <a:t>‹#›</a:t>
            </a:fld>
            <a:endParaRPr lang="en-US"/>
          </a:p>
        </p:txBody>
      </p:sp>
    </p:spTree>
    <p:extLst>
      <p:ext uri="{BB962C8B-B14F-4D97-AF65-F5344CB8AC3E}">
        <p14:creationId xmlns:p14="http://schemas.microsoft.com/office/powerpoint/2010/main" val="4037640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E055894-A1D6-49EA-BD6F-3A5210AC5558}" type="datetimeFigureOut">
              <a:rPr lang="en-US" smtClean="0"/>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6361CF-D0C3-49FC-8725-684BB31A8EE3}" type="slidenum">
              <a:rPr lang="en-US" smtClean="0"/>
              <a:t>‹#›</a:t>
            </a:fld>
            <a:endParaRPr lang="en-US"/>
          </a:p>
        </p:txBody>
      </p:sp>
    </p:spTree>
    <p:extLst>
      <p:ext uri="{BB962C8B-B14F-4D97-AF65-F5344CB8AC3E}">
        <p14:creationId xmlns:p14="http://schemas.microsoft.com/office/powerpoint/2010/main" val="3310435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E055894-A1D6-49EA-BD6F-3A5210AC5558}" type="datetimeFigureOut">
              <a:rPr lang="en-US" smtClean="0"/>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6361CF-D0C3-49FC-8725-684BB31A8EE3}" type="slidenum">
              <a:rPr lang="en-US" smtClean="0"/>
              <a:t>‹#›</a:t>
            </a:fld>
            <a:endParaRPr lang="en-US"/>
          </a:p>
        </p:txBody>
      </p:sp>
    </p:spTree>
    <p:extLst>
      <p:ext uri="{BB962C8B-B14F-4D97-AF65-F5344CB8AC3E}">
        <p14:creationId xmlns:p14="http://schemas.microsoft.com/office/powerpoint/2010/main" val="377613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DROBO-FS\QuickDrops\JB\PPTX NG\Droplets\LightingOverlay.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6" name="Rectangle 5"/>
            <p:cNvSpPr>
              <a:spLocks noChangeArrowheads="1"/>
            </p:cNvSpPr>
            <p:nvPr/>
          </p:nvSpPr>
          <p:spPr bwMode="auto">
            <a:xfrm>
              <a:off x="1209675" y="4763"/>
              <a:ext cx="23813" cy="2181225"/>
            </a:xfrm>
            <a:prstGeom prst="rect">
              <a:avLst/>
            </a:prstGeom>
            <a:grpFill/>
            <a:ln>
              <a:noFill/>
            </a:ln>
            <a:extLst>
              <a:ext uri="{91240B29-F687-4f45-9708-019B960494DF}"/>
            </a:extLst>
          </p:spPr>
        </p:sp>
        <p:sp>
          <p:nvSpPr>
            <p:cNvPr id="7"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extLst>
          </p:spPr>
        </p:sp>
        <p:sp>
          <p:nvSpPr>
            <p:cNvPr id="8"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9" name="Rectangle 8"/>
            <p:cNvSpPr>
              <a:spLocks noChangeArrowheads="1"/>
            </p:cNvSpPr>
            <p:nvPr/>
          </p:nvSpPr>
          <p:spPr bwMode="auto">
            <a:xfrm>
              <a:off x="414338" y="9525"/>
              <a:ext cx="28575" cy="4481513"/>
            </a:xfrm>
            <a:prstGeom prst="rect">
              <a:avLst/>
            </a:prstGeom>
            <a:grpFill/>
            <a:ln>
              <a:noFill/>
            </a:ln>
            <a:extLst>
              <a:ext uri="{91240B29-F687-4f45-9708-019B960494DF}"/>
            </a:extLst>
          </p:spPr>
        </p:sp>
        <p:sp>
          <p:nvSpPr>
            <p:cNvPr id="10"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11"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extLst>
          </p:spPr>
        </p:sp>
        <p:sp>
          <p:nvSpPr>
            <p:cNvPr id="12"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extLst>
          </p:spPr>
        </p:sp>
        <p:sp>
          <p:nvSpPr>
            <p:cNvPr id="13"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extLst>
          </p:spPr>
        </p:sp>
        <p:sp>
          <p:nvSpPr>
            <p:cNvPr id="14"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extLst>
          </p:spPr>
        </p:sp>
        <p:sp>
          <p:nvSpPr>
            <p:cNvPr id="15"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extLst>
          </p:spPr>
        </p:sp>
        <p:sp>
          <p:nvSpPr>
            <p:cNvPr id="16"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17"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18"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extLst>
          </p:spPr>
        </p:sp>
        <p:sp>
          <p:nvSpPr>
            <p:cNvPr id="19"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extLst>
          </p:spPr>
        </p:sp>
        <p:sp>
          <p:nvSpPr>
            <p:cNvPr id="20"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extLst>
          </p:spPr>
        </p:sp>
        <p:sp>
          <p:nvSpPr>
            <p:cNvPr id="21"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extLst>
          </p:spPr>
        </p:sp>
        <p:sp>
          <p:nvSpPr>
            <p:cNvPr id="22"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extLst>
          </p:spPr>
        </p:sp>
        <p:sp>
          <p:nvSpPr>
            <p:cNvPr id="23"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extLst>
          </p:spPr>
        </p:sp>
        <p:sp>
          <p:nvSpPr>
            <p:cNvPr id="24"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extLst>
          </p:spPr>
        </p:sp>
        <p:sp>
          <p:nvSpPr>
            <p:cNvPr id="25"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extLst>
          </p:spPr>
        </p:sp>
        <p:sp>
          <p:nvSpPr>
            <p:cNvPr id="26"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extLst>
          </p:spPr>
        </p:sp>
        <p:sp>
          <p:nvSpPr>
            <p:cNvPr id="27"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extLst>
          </p:spPr>
        </p:sp>
        <p:sp>
          <p:nvSpPr>
            <p:cNvPr id="28"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extLst>
          </p:spPr>
        </p:sp>
        <p:sp>
          <p:nvSpPr>
            <p:cNvPr id="29"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extLst>
          </p:spPr>
        </p:sp>
        <p:sp>
          <p:nvSpPr>
            <p:cNvPr id="30"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extLst>
          </p:spPr>
        </p:sp>
        <p:sp>
          <p:nvSpPr>
            <p:cNvPr id="31"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32"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extLst>
          </p:spPr>
        </p:sp>
        <p:sp>
          <p:nvSpPr>
            <p:cNvPr id="33"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34" name="Rectangle 33"/>
            <p:cNvSpPr>
              <a:spLocks noChangeArrowheads="1"/>
            </p:cNvSpPr>
            <p:nvPr/>
          </p:nvSpPr>
          <p:spPr bwMode="auto">
            <a:xfrm>
              <a:off x="642938" y="6610350"/>
              <a:ext cx="23813" cy="242888"/>
            </a:xfrm>
            <a:prstGeom prst="rect">
              <a:avLst/>
            </a:prstGeom>
            <a:grpFill/>
            <a:ln>
              <a:noFill/>
            </a:ln>
            <a:extLst>
              <a:ext uri="{91240B29-F687-4f45-9708-019B960494DF}"/>
            </a:extLst>
          </p:spPr>
        </p:sp>
        <p:sp>
          <p:nvSpPr>
            <p:cNvPr id="35"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36"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extLst>
          </p:spPr>
        </p:sp>
        <p:sp>
          <p:nvSpPr>
            <p:cNvPr id="37"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extLst>
          </p:spPr>
        </p:sp>
        <p:sp>
          <p:nvSpPr>
            <p:cNvPr id="38"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extLst>
          </p:spPr>
        </p:sp>
        <p:sp>
          <p:nvSpPr>
            <p:cNvPr id="39"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extLst>
          </p:spPr>
        </p:sp>
        <p:sp>
          <p:nvSpPr>
            <p:cNvPr id="40"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extLst>
          </p:spPr>
        </p:sp>
        <p:sp>
          <p:nvSpPr>
            <p:cNvPr id="41"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extLst>
          </p:spPr>
        </p:sp>
        <p:sp>
          <p:nvSpPr>
            <p:cNvPr id="42"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extLst>
          </p:spPr>
        </p:sp>
        <p:sp>
          <p:nvSpPr>
            <p:cNvPr id="43"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extLst>
          </p:spPr>
        </p:sp>
        <p:sp>
          <p:nvSpPr>
            <p:cNvPr id="44"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extLst>
          </p:spPr>
        </p:sp>
        <p:sp>
          <p:nvSpPr>
            <p:cNvPr id="45"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extLst>
          </p:spPr>
        </p:sp>
        <p:sp>
          <p:nvSpPr>
            <p:cNvPr id="46" name="Rectangle 45"/>
            <p:cNvSpPr>
              <a:spLocks noChangeArrowheads="1"/>
            </p:cNvSpPr>
            <p:nvPr/>
          </p:nvSpPr>
          <p:spPr bwMode="auto">
            <a:xfrm>
              <a:off x="1228725" y="4662488"/>
              <a:ext cx="23813" cy="2181225"/>
            </a:xfrm>
            <a:prstGeom prst="rect">
              <a:avLst/>
            </a:prstGeom>
            <a:grpFill/>
            <a:ln>
              <a:noFill/>
            </a:ln>
            <a:extLst>
              <a:ext uri="{91240B29-F687-4f45-9708-019B960494DF}"/>
            </a:extLst>
          </p:spPr>
        </p:sp>
        <p:sp>
          <p:nvSpPr>
            <p:cNvPr id="47"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extLst>
          </p:spPr>
        </p:sp>
        <p:sp>
          <p:nvSpPr>
            <p:cNvPr id="48"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extLst>
          </p:spPr>
        </p:sp>
        <p:sp>
          <p:nvSpPr>
            <p:cNvPr id="49"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extLst>
          </p:spPr>
        </p:sp>
        <p:sp>
          <p:nvSpPr>
            <p:cNvPr id="50"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extLst>
          </p:spPr>
        </p:sp>
        <p:sp>
          <p:nvSpPr>
            <p:cNvPr id="51"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extLst>
          </p:spPr>
        </p:sp>
        <p:sp>
          <p:nvSpPr>
            <p:cNvPr id="52"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extLst>
          </p:spPr>
        </p:sp>
        <p:sp>
          <p:nvSpPr>
            <p:cNvPr id="53"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extLst>
          </p:spPr>
        </p:sp>
        <p:sp>
          <p:nvSpPr>
            <p:cNvPr id="54"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55"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56"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extLst>
          </p:spPr>
        </p:sp>
        <p:sp>
          <p:nvSpPr>
            <p:cNvPr id="57"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extLst>
          </p:spPr>
        </p:sp>
        <p:sp>
          <p:nvSpPr>
            <p:cNvPr id="58"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extLst>
          </p:spPr>
        </p:sp>
        <p:sp>
          <p:nvSpPr>
            <p:cNvPr id="59"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extLst>
          </p:spPr>
        </p:sp>
      </p:grpSp>
      <p:sp>
        <p:nvSpPr>
          <p:cNvPr id="2" name="Title 1"/>
          <p:cNvSpPr>
            <a:spLocks noGrp="1"/>
          </p:cNvSpPr>
          <p:nvPr>
            <p:ph type="ctrTitle"/>
          </p:nvPr>
        </p:nvSpPr>
        <p:spPr>
          <a:xfrm>
            <a:off x="1876424" y="1122363"/>
            <a:ext cx="8791575" cy="2387600"/>
          </a:xfrm>
        </p:spPr>
        <p:txBody>
          <a:bodyPr anchor="b"/>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60" name="Date Placeholder 3"/>
          <p:cNvSpPr>
            <a:spLocks noGrp="1"/>
          </p:cNvSpPr>
          <p:nvPr>
            <p:ph type="dt" sz="half" idx="10"/>
          </p:nvPr>
        </p:nvSpPr>
        <p:spPr>
          <a:xfrm>
            <a:off x="7077075" y="5410200"/>
            <a:ext cx="2743200" cy="365125"/>
          </a:xfrm>
        </p:spPr>
        <p:txBody>
          <a:bodyPr/>
          <a:lstStyle>
            <a:lvl1pPr>
              <a:defRPr/>
            </a:lvl1pPr>
          </a:lstStyle>
          <a:p>
            <a:pPr>
              <a:defRPr/>
            </a:pPr>
            <a:fld id="{7AB12921-2237-491A-8F6C-4889D10A76E7}" type="datetimeFigureOut">
              <a:rPr lang="en-US">
                <a:solidFill>
                  <a:prstClr val="black">
                    <a:tint val="75000"/>
                  </a:prstClr>
                </a:solidFill>
              </a:rPr>
              <a:pPr>
                <a:defRPr/>
              </a:pPr>
              <a:t>2/26/2021</a:t>
            </a:fld>
            <a:endParaRPr lang="en-US">
              <a:solidFill>
                <a:prstClr val="black">
                  <a:tint val="75000"/>
                </a:prstClr>
              </a:solidFill>
            </a:endParaRPr>
          </a:p>
        </p:txBody>
      </p:sp>
      <p:sp>
        <p:nvSpPr>
          <p:cNvPr id="61" name="Footer Placeholder 4"/>
          <p:cNvSpPr>
            <a:spLocks noGrp="1"/>
          </p:cNvSpPr>
          <p:nvPr>
            <p:ph type="ftr" sz="quarter" idx="11"/>
          </p:nvPr>
        </p:nvSpPr>
        <p:spPr>
          <a:xfrm>
            <a:off x="1876425" y="5410200"/>
            <a:ext cx="5124450" cy="365125"/>
          </a:xfrm>
        </p:spPr>
        <p:txBody>
          <a:bodyPr/>
          <a:lstStyle>
            <a:lvl1pPr>
              <a:defRPr/>
            </a:lvl1pPr>
          </a:lstStyle>
          <a:p>
            <a:pPr>
              <a:defRPr/>
            </a:pPr>
            <a:endParaRPr lang="en-US">
              <a:solidFill>
                <a:prstClr val="black">
                  <a:tint val="75000"/>
                </a:prstClr>
              </a:solidFill>
            </a:endParaRPr>
          </a:p>
        </p:txBody>
      </p:sp>
      <p:sp>
        <p:nvSpPr>
          <p:cNvPr id="62" name="Slide Number Placeholder 5"/>
          <p:cNvSpPr>
            <a:spLocks noGrp="1"/>
          </p:cNvSpPr>
          <p:nvPr>
            <p:ph type="sldNum" sz="quarter" idx="12"/>
          </p:nvPr>
        </p:nvSpPr>
        <p:spPr>
          <a:xfrm>
            <a:off x="9896475" y="5410200"/>
            <a:ext cx="771525" cy="365125"/>
          </a:xfrm>
        </p:spPr>
        <p:txBody>
          <a:bodyPr/>
          <a:lstStyle>
            <a:lvl1pPr>
              <a:defRPr/>
            </a:lvl1pPr>
          </a:lstStyle>
          <a:p>
            <a:pPr>
              <a:defRPr/>
            </a:pPr>
            <a:fld id="{680EBFD4-E1B1-4654-8BD0-17B6DD4A35EA}"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8487746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41DD6CEF-93BC-4484-B2A3-960D8333BFBB}" type="datetimeFigureOut">
              <a:rPr lang="en-US">
                <a:solidFill>
                  <a:prstClr val="black">
                    <a:tint val="75000"/>
                  </a:prstClr>
                </a:solidFill>
              </a:rPr>
              <a:pPr>
                <a:defRPr/>
              </a:pPr>
              <a:t>2/26/2021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3CF4DB2-AD2F-4A9C-A9C3-7AD9C7C60D8F}"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0527097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a:defRPr/>
            </a:pPr>
            <a:fld id="{A9F908A2-0C42-4CFB-A562-24745CA88FF8}" type="datetimeFigureOut">
              <a:rPr lang="en-US">
                <a:solidFill>
                  <a:prstClr val="black">
                    <a:tint val="75000"/>
                  </a:prstClr>
                </a:solidFill>
              </a:rPr>
              <a:pPr>
                <a:defRPr/>
              </a:pPr>
              <a:t>2/26/2021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8FEFF6-3777-4233-BD08-68A88723F25E}"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0389567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30FC0F1E-7F22-40C8-8063-E97CB7097545}" type="datetimeFigureOut">
              <a:rPr lang="en-US">
                <a:solidFill>
                  <a:prstClr val="black">
                    <a:tint val="75000"/>
                  </a:prstClr>
                </a:solidFill>
              </a:rPr>
              <a:pPr>
                <a:defRPr/>
              </a:pPr>
              <a:t>2/26/2021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C27E4B28-7E13-4779-B817-3202E61147D8}"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1140133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6D8A4811-7BEA-4B69-BE02-215A96ACF79D}" type="datetimeFigureOut">
              <a:rPr lang="en-US">
                <a:solidFill>
                  <a:prstClr val="black">
                    <a:tint val="75000"/>
                  </a:prstClr>
                </a:solidFill>
              </a:rPr>
              <a:pPr>
                <a:defRPr/>
              </a:pPr>
              <a:t>2/26/2021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DC8C213-DB65-4D97-A963-2A899933FA40}"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4190572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58AE0002-C1F5-4AF6-9680-2496B63420B9}" type="datetimeFigureOut">
              <a:rPr lang="en-US">
                <a:solidFill>
                  <a:prstClr val="black">
                    <a:tint val="75000"/>
                  </a:prstClr>
                </a:solidFill>
              </a:rPr>
              <a:pPr>
                <a:defRPr/>
              </a:pPr>
              <a:t>2/26/2021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B2CBF941-BE38-4DD0-8FAC-6F7E19125CD0}"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4552345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C275BEA-D5CF-4ED5-9055-375228B3D2E7}" type="datetimeFigureOut">
              <a:rPr lang="en-US">
                <a:solidFill>
                  <a:prstClr val="black">
                    <a:tint val="75000"/>
                  </a:prstClr>
                </a:solidFill>
              </a:rPr>
              <a:pPr>
                <a:defRPr/>
              </a:pPr>
              <a:t>2/26/2021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D330900-436A-4789-B69D-FEABA1181CFA}"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9696855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pPr>
              <a:defRPr/>
            </a:pPr>
            <a:fld id="{28A5694B-07FA-4A32-8E00-EBCB53BFDC7F}" type="datetimeFigureOut">
              <a:rPr lang="en-US">
                <a:solidFill>
                  <a:prstClr val="black">
                    <a:tint val="75000"/>
                  </a:prstClr>
                </a:solidFill>
              </a:rPr>
              <a:pPr>
                <a:defRPr/>
              </a:pPr>
              <a:t>2/26/2021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8F4DC20-433B-4E21-8A74-9F599CC33ADB}"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8602461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pPr>
              <a:defRPr/>
            </a:pPr>
            <a:fld id="{768FC8CF-6C32-47CE-AC80-EADA089CEC6B}" type="datetimeFigureOut">
              <a:rPr lang="en-US">
                <a:solidFill>
                  <a:prstClr val="black">
                    <a:tint val="75000"/>
                  </a:prstClr>
                </a:solidFill>
              </a:rPr>
              <a:pPr>
                <a:defRPr/>
              </a:pPr>
              <a:t>2/26/2021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61044AA-D2E9-48DB-BFA3-D2645C7ED2B0}"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7243837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rtlCol="0">
            <a:normAutofit/>
          </a:bodyPr>
          <a:lstStyle>
            <a:lvl1pPr>
              <a:buNone/>
              <a:defRPr lang="en-US"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pPr>
              <a:defRPr/>
            </a:pPr>
            <a:fld id="{E5F39210-3BF8-499C-AA86-C3B7F0687FF3}" type="datetimeFigureOut">
              <a:rPr lang="en-US">
                <a:solidFill>
                  <a:prstClr val="black">
                    <a:tint val="75000"/>
                  </a:prstClr>
                </a:solidFill>
              </a:rPr>
              <a:pPr>
                <a:defRPr/>
              </a:pPr>
              <a:t>2/26/2021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A91FEEC-5CAE-4CB5-A066-7D8853422572}"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9747865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pPr>
              <a:defRPr/>
            </a:pPr>
            <a:fld id="{5DFC37EB-6AB8-4FCE-9F94-93A337C45312}" type="datetimeFigureOut">
              <a:rPr lang="en-US">
                <a:solidFill>
                  <a:prstClr val="black">
                    <a:tint val="75000"/>
                  </a:prstClr>
                </a:solidFill>
              </a:rPr>
              <a:pPr>
                <a:defRPr/>
              </a:pPr>
              <a:t>2/26/2021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0FBB641-E771-4994-8810-03039E7C90CE}"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448113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p:nvPr/>
        </p:nvSpPr>
        <p:spPr>
          <a:xfrm>
            <a:off x="903288" y="731838"/>
            <a:ext cx="609600"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eaLnBrk="0" fontAlgn="base" hangingPunct="0">
              <a:spcAft>
                <a:spcPct val="0"/>
              </a:spcAft>
              <a:defRPr/>
            </a:pPr>
            <a:r>
              <a:rPr lang="en-US" sz="8000" dirty="0">
                <a:solidFill>
                  <a:prstClr val="black"/>
                </a:solidFill>
                <a:effectLst/>
              </a:rPr>
              <a:t>“</a:t>
            </a:r>
          </a:p>
        </p:txBody>
      </p:sp>
      <p:sp>
        <p:nvSpPr>
          <p:cNvPr id="6" name="TextBox 5"/>
          <p:cNvSpPr txBox="1"/>
          <p:nvPr/>
        </p:nvSpPr>
        <p:spPr>
          <a:xfrm>
            <a:off x="10537825" y="2765425"/>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eaLnBrk="0" fontAlgn="base" hangingPunct="0">
              <a:spcAft>
                <a:spcPct val="0"/>
              </a:spcAft>
              <a:defRPr/>
            </a:pPr>
            <a:r>
              <a:rPr lang="en-US" sz="8000" dirty="0">
                <a:solidFill>
                  <a:prstClr val="black"/>
                </a:solidFill>
                <a:effectLst/>
              </a:rPr>
              <a:t>”</a:t>
            </a:r>
          </a:p>
        </p:txBody>
      </p:sp>
      <p:sp>
        <p:nvSpPr>
          <p:cNvPr id="2" name="Title 1"/>
          <p:cNvSpPr>
            <a:spLocks noGrp="1"/>
          </p:cNvSpPr>
          <p:nvPr>
            <p:ph type="title"/>
          </p:nvPr>
        </p:nvSpPr>
        <p:spPr>
          <a:xfrm>
            <a:off x="1446212" y="609599"/>
            <a:ext cx="9302752" cy="2748429"/>
          </a:xfrm>
        </p:spPr>
        <p:txBody>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7" name="Date Placeholder 4"/>
          <p:cNvSpPr>
            <a:spLocks noGrp="1"/>
          </p:cNvSpPr>
          <p:nvPr>
            <p:ph type="dt" sz="half" idx="14"/>
          </p:nvPr>
        </p:nvSpPr>
        <p:spPr/>
        <p:txBody>
          <a:bodyPr/>
          <a:lstStyle>
            <a:lvl1pPr>
              <a:defRPr/>
            </a:lvl1pPr>
          </a:lstStyle>
          <a:p>
            <a:pPr>
              <a:defRPr/>
            </a:pPr>
            <a:fld id="{E3F789A8-B3DC-490A-9E02-C5E1C0975297}" type="datetimeFigureOut">
              <a:rPr lang="en-US">
                <a:solidFill>
                  <a:prstClr val="black">
                    <a:tint val="75000"/>
                  </a:prstClr>
                </a:solidFill>
              </a:rPr>
              <a:pPr>
                <a:defRPr/>
              </a:pPr>
              <a:t>2/26/2021</a:t>
            </a:fld>
            <a:endParaRPr lang="en-US">
              <a:solidFill>
                <a:prstClr val="black">
                  <a:tint val="75000"/>
                </a:prstClr>
              </a:solidFill>
            </a:endParaRPr>
          </a:p>
        </p:txBody>
      </p:sp>
      <p:sp>
        <p:nvSpPr>
          <p:cNvPr id="8" name="Footer Placeholder 5"/>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6"/>
          <p:cNvSpPr>
            <a:spLocks noGrp="1"/>
          </p:cNvSpPr>
          <p:nvPr>
            <p:ph type="sldNum" sz="quarter" idx="16"/>
          </p:nvPr>
        </p:nvSpPr>
        <p:spPr/>
        <p:txBody>
          <a:bodyPr/>
          <a:lstStyle>
            <a:lvl1pPr>
              <a:defRPr/>
            </a:lvl1pPr>
          </a:lstStyle>
          <a:p>
            <a:pPr>
              <a:defRPr/>
            </a:pPr>
            <a:fld id="{A31CEDD7-6C81-4F50-9074-31EC2B233C9D}"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2533410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pPr>
              <a:defRPr/>
            </a:pPr>
            <a:fld id="{D2A81EBD-F81F-40E1-8E45-086DD8E3AC37}" type="datetimeFigureOut">
              <a:rPr lang="en-US">
                <a:solidFill>
                  <a:prstClr val="black">
                    <a:tint val="75000"/>
                  </a:prstClr>
                </a:solidFill>
              </a:rPr>
              <a:pPr>
                <a:defRPr/>
              </a:pPr>
              <a:t>2/26/2021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523C1051-4759-4606-92C5-BA451D69BA39}"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5529547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1127918" y="3360263"/>
            <a:ext cx="3208735" cy="2430936"/>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504213" y="3363435"/>
            <a:ext cx="3195830" cy="2430936"/>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852442" y="3360263"/>
            <a:ext cx="3194968" cy="2430936"/>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3" name="Date Placeholder 3"/>
          <p:cNvSpPr>
            <a:spLocks noGrp="1"/>
          </p:cNvSpPr>
          <p:nvPr>
            <p:ph type="dt" sz="half" idx="18"/>
          </p:nvPr>
        </p:nvSpPr>
        <p:spPr/>
        <p:txBody>
          <a:bodyPr/>
          <a:lstStyle>
            <a:lvl1pPr>
              <a:defRPr/>
            </a:lvl1pPr>
          </a:lstStyle>
          <a:p>
            <a:pPr>
              <a:defRPr/>
            </a:pPr>
            <a:fld id="{8555283B-F98C-4665-BCA7-1F635F206EBC}" type="datetimeFigureOut">
              <a:rPr lang="en-US">
                <a:solidFill>
                  <a:prstClr val="black">
                    <a:tint val="75000"/>
                  </a:prstClr>
                </a:solidFill>
              </a:rPr>
              <a:pPr>
                <a:defRPr/>
              </a:pPr>
              <a:t>2/26/2021</a:t>
            </a:fld>
            <a:endParaRPr lang="en-US">
              <a:solidFill>
                <a:prstClr val="black">
                  <a:tint val="75000"/>
                </a:prstClr>
              </a:solidFill>
            </a:endParaRPr>
          </a:p>
        </p:txBody>
      </p:sp>
      <p:sp>
        <p:nvSpPr>
          <p:cNvPr id="14" name="Footer Placeholder 4"/>
          <p:cNvSpPr>
            <a:spLocks noGrp="1"/>
          </p:cNvSpPr>
          <p:nvPr>
            <p:ph type="ftr" sz="quarter" idx="19"/>
          </p:nvPr>
        </p:nvSpPr>
        <p:spPr/>
        <p:txBody>
          <a:bodyPr/>
          <a:lstStyle>
            <a:lvl1pPr>
              <a:defRPr/>
            </a:lvl1pPr>
          </a:lstStyle>
          <a:p>
            <a:pPr>
              <a:defRPr/>
            </a:pPr>
            <a:endParaRPr lang="en-US">
              <a:solidFill>
                <a:prstClr val="black">
                  <a:tint val="75000"/>
                </a:prstClr>
              </a:solidFill>
            </a:endParaRPr>
          </a:p>
        </p:txBody>
      </p:sp>
      <p:sp>
        <p:nvSpPr>
          <p:cNvPr id="16" name="Slide Number Placeholder 5"/>
          <p:cNvSpPr>
            <a:spLocks noGrp="1"/>
          </p:cNvSpPr>
          <p:nvPr>
            <p:ph type="sldNum" sz="quarter" idx="20"/>
          </p:nvPr>
        </p:nvSpPr>
        <p:spPr/>
        <p:txBody>
          <a:bodyPr/>
          <a:lstStyle>
            <a:lvl1pPr>
              <a:defRPr/>
            </a:lvl1pPr>
          </a:lstStyle>
          <a:p>
            <a:pPr>
              <a:defRPr/>
            </a:pPr>
            <a:fld id="{E4CA8BFF-830A-4E2A-8409-35C4F52A9F6A}"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2432383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rtlCol="0">
            <a:normAutofit/>
          </a:bodyPr>
          <a:lstStyle>
            <a:lvl1pPr>
              <a:buNone/>
              <a:defRPr lang="en-US" sz="2000" dirty="0"/>
            </a:lvl1pPr>
          </a:lstStyle>
          <a:p>
            <a:pPr lvl="0"/>
            <a:r>
              <a:rPr lang="en-US" noProof="0" smtClean="0"/>
              <a:t>Click icon to add picture</a:t>
            </a:r>
            <a:endParaRPr lang="en-US" noProof="0" dirty="0"/>
          </a:p>
        </p:txBody>
      </p:sp>
      <p:sp>
        <p:nvSpPr>
          <p:cNvPr id="21" name="Text Placeholder 3"/>
          <p:cNvSpPr>
            <a:spLocks noGrp="1"/>
          </p:cNvSpPr>
          <p:nvPr>
            <p:ph type="body" sz="half" idx="18"/>
          </p:nvPr>
        </p:nvSpPr>
        <p:spPr>
          <a:xfrm>
            <a:off x="1141413" y="4980858"/>
            <a:ext cx="3195240" cy="81784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rtlCol="0">
            <a:normAutofit/>
          </a:bodyPr>
          <a:lstStyle>
            <a:lvl1pPr>
              <a:buNone/>
              <a:defRPr lang="en-US" sz="2000" dirty="0"/>
            </a:lvl1pPr>
          </a:lstStyle>
          <a:p>
            <a:pPr lvl="0"/>
            <a:r>
              <a:rPr lang="en-US" noProof="0" smtClean="0"/>
              <a:t>Click icon to add picture</a:t>
            </a:r>
            <a:endParaRPr lang="en-US" noProof="0" dirty="0"/>
          </a:p>
        </p:txBody>
      </p:sp>
      <p:sp>
        <p:nvSpPr>
          <p:cNvPr id="24" name="Text Placeholder 3"/>
          <p:cNvSpPr>
            <a:spLocks noGrp="1"/>
          </p:cNvSpPr>
          <p:nvPr>
            <p:ph type="body" sz="half" idx="19"/>
          </p:nvPr>
        </p:nvSpPr>
        <p:spPr>
          <a:xfrm>
            <a:off x="4487593" y="4980857"/>
            <a:ext cx="3200400" cy="81034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rtlCol="0">
            <a:normAutofit/>
          </a:bodyPr>
          <a:lstStyle>
            <a:lvl1pPr>
              <a:buNone/>
              <a:defRPr lang="en-US" sz="2000" dirty="0"/>
            </a:lvl1pPr>
          </a:lstStyle>
          <a:p>
            <a:pPr lvl="0"/>
            <a:r>
              <a:rPr lang="en-US" noProof="0" smtClean="0"/>
              <a:t>Click icon to add picture</a:t>
            </a:r>
            <a:endParaRPr lang="en-US" noProof="0" dirty="0"/>
          </a:p>
        </p:txBody>
      </p:sp>
      <p:sp>
        <p:nvSpPr>
          <p:cNvPr id="27" name="Text Placeholder 3"/>
          <p:cNvSpPr>
            <a:spLocks noGrp="1"/>
          </p:cNvSpPr>
          <p:nvPr>
            <p:ph type="body" sz="half" idx="20"/>
          </p:nvPr>
        </p:nvSpPr>
        <p:spPr>
          <a:xfrm>
            <a:off x="7852442" y="4980854"/>
            <a:ext cx="3194968" cy="810345"/>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2" name="Date Placeholder 3"/>
          <p:cNvSpPr>
            <a:spLocks noGrp="1"/>
          </p:cNvSpPr>
          <p:nvPr>
            <p:ph type="dt" sz="half" idx="23"/>
          </p:nvPr>
        </p:nvSpPr>
        <p:spPr/>
        <p:txBody>
          <a:bodyPr/>
          <a:lstStyle>
            <a:lvl1pPr>
              <a:defRPr/>
            </a:lvl1pPr>
          </a:lstStyle>
          <a:p>
            <a:pPr>
              <a:defRPr/>
            </a:pPr>
            <a:fld id="{69EEE436-1D2A-48C7-B707-E5A314974C12}" type="datetimeFigureOut">
              <a:rPr lang="en-US">
                <a:solidFill>
                  <a:prstClr val="black">
                    <a:tint val="75000"/>
                  </a:prstClr>
                </a:solidFill>
              </a:rPr>
              <a:pPr>
                <a:defRPr/>
              </a:pPr>
              <a:t>2/26/2021</a:t>
            </a:fld>
            <a:endParaRPr lang="en-US">
              <a:solidFill>
                <a:prstClr val="black">
                  <a:tint val="75000"/>
                </a:prstClr>
              </a:solidFill>
            </a:endParaRPr>
          </a:p>
        </p:txBody>
      </p:sp>
      <p:sp>
        <p:nvSpPr>
          <p:cNvPr id="13" name="Footer Placeholder 4"/>
          <p:cNvSpPr>
            <a:spLocks noGrp="1"/>
          </p:cNvSpPr>
          <p:nvPr>
            <p:ph type="ftr" sz="quarter" idx="24"/>
          </p:nvPr>
        </p:nvSpPr>
        <p:spPr/>
        <p:txBody>
          <a:bodyPr/>
          <a:lstStyle>
            <a:lvl1pPr>
              <a:defRPr/>
            </a:lvl1pPr>
          </a:lstStyle>
          <a:p>
            <a:pPr>
              <a:defRPr/>
            </a:pPr>
            <a:endParaRPr lang="en-US">
              <a:solidFill>
                <a:prstClr val="black">
                  <a:tint val="75000"/>
                </a:prstClr>
              </a:solidFill>
            </a:endParaRPr>
          </a:p>
        </p:txBody>
      </p:sp>
      <p:sp>
        <p:nvSpPr>
          <p:cNvPr id="14" name="Slide Number Placeholder 5"/>
          <p:cNvSpPr>
            <a:spLocks noGrp="1"/>
          </p:cNvSpPr>
          <p:nvPr>
            <p:ph type="sldNum" sz="quarter" idx="25"/>
          </p:nvPr>
        </p:nvSpPr>
        <p:spPr/>
        <p:txBody>
          <a:bodyPr/>
          <a:lstStyle>
            <a:lvl1pPr>
              <a:defRPr/>
            </a:lvl1pPr>
          </a:lstStyle>
          <a:p>
            <a:pPr>
              <a:defRPr/>
            </a:pPr>
            <a:fld id="{5E0684CB-58AB-46A4-A370-AD5E9E88E23A}"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4073384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6A3587B5-FDC9-42C6-89F5-9AC699669C26}" type="datetimeFigureOut">
              <a:rPr lang="en-US">
                <a:solidFill>
                  <a:prstClr val="black">
                    <a:tint val="75000"/>
                  </a:prstClr>
                </a:solidFill>
              </a:rPr>
              <a:pPr>
                <a:defRPr/>
              </a:pPr>
              <a:t>2/26/2021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BFE4152A-37A0-442B-9C43-2323C9E9B7B2}"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22514799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4DB9B7E-E8BB-4792-AFC5-6BD13F3A3E73}" type="datetimeFigureOut">
              <a:rPr lang="en-US">
                <a:solidFill>
                  <a:prstClr val="black">
                    <a:tint val="75000"/>
                  </a:prstClr>
                </a:solidFill>
              </a:rPr>
              <a:pPr>
                <a:defRPr/>
              </a:pPr>
              <a:t>2/26/2021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1EF2013-DA52-4EA9-A716-AD7DA53C3817}"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6495600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Text Box 14"/>
          <p:cNvSpPr txBox="1">
            <a:spLocks noChangeArrowheads="1"/>
          </p:cNvSpPr>
          <p:nvPr/>
        </p:nvSpPr>
        <p:spPr bwMode="gray">
          <a:xfrm>
            <a:off x="9652000" y="0"/>
            <a:ext cx="2048933" cy="457200"/>
          </a:xfrm>
          <a:prstGeom prst="rect">
            <a:avLst/>
          </a:prstGeom>
          <a:noFill/>
          <a:ln w="9525">
            <a:noFill/>
            <a:miter lim="800000"/>
            <a:headEnd/>
            <a:tailEnd/>
          </a:ln>
          <a:effectLst/>
        </p:spPr>
        <p:txBody>
          <a:bodyPr>
            <a:spAutoFit/>
          </a:bodyPr>
          <a:lstStyle/>
          <a:p>
            <a:pPr algn="ctr" fontAlgn="base">
              <a:spcBef>
                <a:spcPct val="0"/>
              </a:spcBef>
              <a:spcAft>
                <a:spcPct val="0"/>
              </a:spcAft>
              <a:defRPr/>
            </a:pPr>
            <a:r>
              <a:rPr lang="en-US" sz="2400" b="1" i="1">
                <a:solidFill>
                  <a:srgbClr val="CC0000"/>
                </a:solidFill>
              </a:rPr>
              <a:t>LOGO</a:t>
            </a:r>
          </a:p>
        </p:txBody>
      </p:sp>
      <p:sp>
        <p:nvSpPr>
          <p:cNvPr id="3074" name="Rectangle 2"/>
          <p:cNvSpPr>
            <a:spLocks noGrp="1" noChangeArrowheads="1"/>
          </p:cNvSpPr>
          <p:nvPr>
            <p:ph type="ctrTitle"/>
          </p:nvPr>
        </p:nvSpPr>
        <p:spPr>
          <a:xfrm>
            <a:off x="3759200" y="3365500"/>
            <a:ext cx="8026400" cy="596900"/>
          </a:xfrm>
        </p:spPr>
        <p:txBody>
          <a:bodyPr/>
          <a:lstStyle>
            <a:lvl1pPr>
              <a:defRPr sz="3600"/>
            </a:lvl1pPr>
          </a:lstStyle>
          <a:p>
            <a:r>
              <a:rPr lang="en-US" smtClean="0"/>
              <a:t>Click to edit Master title style</a:t>
            </a:r>
            <a:endParaRPr lang="en-US"/>
          </a:p>
        </p:txBody>
      </p:sp>
      <p:sp>
        <p:nvSpPr>
          <p:cNvPr id="3075" name="Rectangle 3"/>
          <p:cNvSpPr>
            <a:spLocks noGrp="1" noChangeArrowheads="1"/>
          </p:cNvSpPr>
          <p:nvPr>
            <p:ph type="subTitle" idx="1"/>
          </p:nvPr>
        </p:nvSpPr>
        <p:spPr>
          <a:xfrm>
            <a:off x="3759200" y="2743200"/>
            <a:ext cx="7620000" cy="533400"/>
          </a:xfrm>
        </p:spPr>
        <p:txBody>
          <a:bodyPr/>
          <a:lstStyle>
            <a:lvl1pPr marL="0" indent="0">
              <a:buFont typeface="Wingdings" pitchFamily="2" charset="2"/>
              <a:buNone/>
              <a:defRPr sz="1800" b="0">
                <a:solidFill>
                  <a:schemeClr val="tx1"/>
                </a:solidFill>
              </a:defRPr>
            </a:lvl1pPr>
          </a:lstStyle>
          <a:p>
            <a:r>
              <a:rPr lang="en-US" smtClean="0"/>
              <a:t>Click to edit Master subtitle style</a:t>
            </a:r>
            <a:endParaRPr lang="en-US"/>
          </a:p>
        </p:txBody>
      </p:sp>
      <p:sp>
        <p:nvSpPr>
          <p:cNvPr id="5" name="Rectangle 4"/>
          <p:cNvSpPr>
            <a:spLocks noGrp="1" noChangeArrowheads="1"/>
          </p:cNvSpPr>
          <p:nvPr>
            <p:ph type="dt" sz="half" idx="10"/>
          </p:nvPr>
        </p:nvSpPr>
        <p:spPr>
          <a:xfrm>
            <a:off x="609600" y="6477001"/>
            <a:ext cx="2844800" cy="244475"/>
          </a:xfrm>
        </p:spPr>
        <p:txBody>
          <a:bodyPr/>
          <a:lstStyle>
            <a:lvl1pPr>
              <a:defRPr sz="1200">
                <a:latin typeface="Arial" charset="0"/>
              </a:defRPr>
            </a:lvl1pPr>
          </a:lstStyle>
          <a:p>
            <a:pPr>
              <a:defRPr/>
            </a:pPr>
            <a:endParaRPr lang="en-US">
              <a:solidFill>
                <a:prstClr val="white"/>
              </a:solidFill>
            </a:endParaRPr>
          </a:p>
        </p:txBody>
      </p:sp>
      <p:sp>
        <p:nvSpPr>
          <p:cNvPr id="6" name="Rectangle 5"/>
          <p:cNvSpPr>
            <a:spLocks noGrp="1" noChangeArrowheads="1"/>
          </p:cNvSpPr>
          <p:nvPr>
            <p:ph type="ftr" sz="quarter" idx="11"/>
          </p:nvPr>
        </p:nvSpPr>
        <p:spPr>
          <a:xfrm>
            <a:off x="4165600" y="6477001"/>
            <a:ext cx="3860800" cy="244475"/>
          </a:xfrm>
        </p:spPr>
        <p:txBody>
          <a:bodyPr/>
          <a:lstStyle>
            <a:lvl1pPr algn="ctr">
              <a:defRPr sz="1200">
                <a:latin typeface="Arial" charset="0"/>
              </a:defRPr>
            </a:lvl1pPr>
          </a:lstStyle>
          <a:p>
            <a:pPr>
              <a:defRPr/>
            </a:pPr>
            <a:endParaRPr lang="en-US">
              <a:solidFill>
                <a:prstClr val="white"/>
              </a:solidFill>
            </a:endParaRPr>
          </a:p>
        </p:txBody>
      </p:sp>
      <p:sp>
        <p:nvSpPr>
          <p:cNvPr id="7" name="Rectangle 6"/>
          <p:cNvSpPr>
            <a:spLocks noGrp="1" noChangeArrowheads="1"/>
          </p:cNvSpPr>
          <p:nvPr>
            <p:ph type="sldNum" sz="quarter" idx="12"/>
          </p:nvPr>
        </p:nvSpPr>
        <p:spPr>
          <a:xfrm>
            <a:off x="8737600" y="6477001"/>
            <a:ext cx="2844800" cy="244475"/>
          </a:xfrm>
        </p:spPr>
        <p:txBody>
          <a:bodyPr/>
          <a:lstStyle>
            <a:lvl1pPr>
              <a:defRPr sz="1200">
                <a:latin typeface="Arial" panose="020B0604020202020204" pitchFamily="34" charset="0"/>
              </a:defRPr>
            </a:lvl1pPr>
          </a:lstStyle>
          <a:p>
            <a:fld id="{9E1D809A-CDF2-4987-8C2F-5B88E5501ED6}" type="slidenum">
              <a:rPr lang="en-US">
                <a:solidFill>
                  <a:prstClr val="white"/>
                </a:solidFill>
              </a:rPr>
              <a:pPr/>
              <a:t>‹#›</a:t>
            </a:fld>
            <a:endParaRPr lang="en-US">
              <a:solidFill>
                <a:prstClr val="white"/>
              </a:solidFill>
            </a:endParaRPr>
          </a:p>
        </p:txBody>
      </p:sp>
    </p:spTree>
    <p:extLst>
      <p:ext uri="{BB962C8B-B14F-4D97-AF65-F5344CB8AC3E}">
        <p14:creationId xmlns:p14="http://schemas.microsoft.com/office/powerpoint/2010/main" val="418051655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prstClr val="white"/>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r>
              <a:rPr lang="en-US">
                <a:solidFill>
                  <a:prstClr val="white"/>
                </a:solidFill>
              </a:rPr>
              <a:t>Company Logo</a:t>
            </a:r>
          </a:p>
        </p:txBody>
      </p:sp>
      <p:sp>
        <p:nvSpPr>
          <p:cNvPr id="6" name="Rectangle 6"/>
          <p:cNvSpPr>
            <a:spLocks noGrp="1" noChangeArrowheads="1"/>
          </p:cNvSpPr>
          <p:nvPr>
            <p:ph type="sldNum" sz="quarter" idx="12"/>
          </p:nvPr>
        </p:nvSpPr>
        <p:spPr>
          <a:ln/>
        </p:spPr>
        <p:txBody>
          <a:bodyPr/>
          <a:lstStyle>
            <a:lvl1pPr>
              <a:defRPr/>
            </a:lvl1pPr>
          </a:lstStyle>
          <a:p>
            <a:fld id="{6A7836DF-C380-41D6-8B47-00E1A95ED4B8}" type="slidenum">
              <a:rPr lang="en-US">
                <a:solidFill>
                  <a:prstClr val="white"/>
                </a:solidFill>
              </a:rPr>
              <a:pPr/>
              <a:t>‹#›</a:t>
            </a:fld>
            <a:endParaRPr lang="en-US">
              <a:solidFill>
                <a:prstClr val="white"/>
              </a:solidFill>
            </a:endParaRPr>
          </a:p>
        </p:txBody>
      </p:sp>
    </p:spTree>
    <p:extLst>
      <p:ext uri="{BB962C8B-B14F-4D97-AF65-F5344CB8AC3E}">
        <p14:creationId xmlns:p14="http://schemas.microsoft.com/office/powerpoint/2010/main" val="10217997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prstClr val="white"/>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r>
              <a:rPr lang="en-US">
                <a:solidFill>
                  <a:prstClr val="white"/>
                </a:solidFill>
              </a:rPr>
              <a:t>Company Logo</a:t>
            </a:r>
          </a:p>
        </p:txBody>
      </p:sp>
      <p:sp>
        <p:nvSpPr>
          <p:cNvPr id="6" name="Rectangle 6"/>
          <p:cNvSpPr>
            <a:spLocks noGrp="1" noChangeArrowheads="1"/>
          </p:cNvSpPr>
          <p:nvPr>
            <p:ph type="sldNum" sz="quarter" idx="12"/>
          </p:nvPr>
        </p:nvSpPr>
        <p:spPr>
          <a:ln/>
        </p:spPr>
        <p:txBody>
          <a:bodyPr/>
          <a:lstStyle>
            <a:lvl1pPr>
              <a:defRPr/>
            </a:lvl1pPr>
          </a:lstStyle>
          <a:p>
            <a:fld id="{F0D53F6F-B12F-424B-AFF0-D79443C370F9}" type="slidenum">
              <a:rPr lang="en-US">
                <a:solidFill>
                  <a:prstClr val="white"/>
                </a:solidFill>
              </a:rPr>
              <a:pPr/>
              <a:t>‹#›</a:t>
            </a:fld>
            <a:endParaRPr lang="en-US">
              <a:solidFill>
                <a:prstClr val="white"/>
              </a:solidFill>
            </a:endParaRPr>
          </a:p>
        </p:txBody>
      </p:sp>
    </p:spTree>
    <p:extLst>
      <p:ext uri="{BB962C8B-B14F-4D97-AF65-F5344CB8AC3E}">
        <p14:creationId xmlns:p14="http://schemas.microsoft.com/office/powerpoint/2010/main" val="215881670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447800"/>
            <a:ext cx="53848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447800"/>
            <a:ext cx="53848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prstClr val="white"/>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r>
              <a:rPr lang="en-US">
                <a:solidFill>
                  <a:prstClr val="white"/>
                </a:solidFill>
              </a:rPr>
              <a:t>Company Logo</a:t>
            </a:r>
          </a:p>
        </p:txBody>
      </p:sp>
      <p:sp>
        <p:nvSpPr>
          <p:cNvPr id="7" name="Rectangle 6"/>
          <p:cNvSpPr>
            <a:spLocks noGrp="1" noChangeArrowheads="1"/>
          </p:cNvSpPr>
          <p:nvPr>
            <p:ph type="sldNum" sz="quarter" idx="12"/>
          </p:nvPr>
        </p:nvSpPr>
        <p:spPr>
          <a:ln/>
        </p:spPr>
        <p:txBody>
          <a:bodyPr/>
          <a:lstStyle>
            <a:lvl1pPr>
              <a:defRPr/>
            </a:lvl1pPr>
          </a:lstStyle>
          <a:p>
            <a:fld id="{6C422491-84C8-4F07-9F8F-13ABCEC57368}" type="slidenum">
              <a:rPr lang="en-US">
                <a:solidFill>
                  <a:prstClr val="white"/>
                </a:solidFill>
              </a:rPr>
              <a:pPr/>
              <a:t>‹#›</a:t>
            </a:fld>
            <a:endParaRPr lang="en-US">
              <a:solidFill>
                <a:prstClr val="white"/>
              </a:solidFill>
            </a:endParaRPr>
          </a:p>
        </p:txBody>
      </p:sp>
    </p:spTree>
    <p:extLst>
      <p:ext uri="{BB962C8B-B14F-4D97-AF65-F5344CB8AC3E}">
        <p14:creationId xmlns:p14="http://schemas.microsoft.com/office/powerpoint/2010/main" val="19442058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prstClr val="white"/>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r>
              <a:rPr lang="en-US">
                <a:solidFill>
                  <a:prstClr val="white"/>
                </a:solidFill>
              </a:rPr>
              <a:t>Company Logo</a:t>
            </a:r>
          </a:p>
        </p:txBody>
      </p:sp>
      <p:sp>
        <p:nvSpPr>
          <p:cNvPr id="9" name="Rectangle 6"/>
          <p:cNvSpPr>
            <a:spLocks noGrp="1" noChangeArrowheads="1"/>
          </p:cNvSpPr>
          <p:nvPr>
            <p:ph type="sldNum" sz="quarter" idx="12"/>
          </p:nvPr>
        </p:nvSpPr>
        <p:spPr>
          <a:ln/>
        </p:spPr>
        <p:txBody>
          <a:bodyPr/>
          <a:lstStyle>
            <a:lvl1pPr>
              <a:defRPr/>
            </a:lvl1pPr>
          </a:lstStyle>
          <a:p>
            <a:fld id="{72F45EF3-D6E7-4AF4-9097-96058BE12904}" type="slidenum">
              <a:rPr lang="en-US">
                <a:solidFill>
                  <a:prstClr val="white"/>
                </a:solidFill>
              </a:rPr>
              <a:pPr/>
              <a:t>‹#›</a:t>
            </a:fld>
            <a:endParaRPr lang="en-US">
              <a:solidFill>
                <a:prstClr val="white"/>
              </a:solidFill>
            </a:endParaRPr>
          </a:p>
        </p:txBody>
      </p:sp>
    </p:spTree>
    <p:extLst>
      <p:ext uri="{BB962C8B-B14F-4D97-AF65-F5344CB8AC3E}">
        <p14:creationId xmlns:p14="http://schemas.microsoft.com/office/powerpoint/2010/main" val="381888196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prstClr val="white"/>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r>
              <a:rPr lang="en-US">
                <a:solidFill>
                  <a:prstClr val="white"/>
                </a:solidFill>
              </a:rPr>
              <a:t>Company Logo</a:t>
            </a:r>
          </a:p>
        </p:txBody>
      </p:sp>
      <p:sp>
        <p:nvSpPr>
          <p:cNvPr id="5" name="Rectangle 6"/>
          <p:cNvSpPr>
            <a:spLocks noGrp="1" noChangeArrowheads="1"/>
          </p:cNvSpPr>
          <p:nvPr>
            <p:ph type="sldNum" sz="quarter" idx="12"/>
          </p:nvPr>
        </p:nvSpPr>
        <p:spPr>
          <a:ln/>
        </p:spPr>
        <p:txBody>
          <a:bodyPr/>
          <a:lstStyle>
            <a:lvl1pPr>
              <a:defRPr/>
            </a:lvl1pPr>
          </a:lstStyle>
          <a:p>
            <a:fld id="{A07860F0-438E-4D46-8080-EB7865FDBE4A}" type="slidenum">
              <a:rPr lang="en-US">
                <a:solidFill>
                  <a:prstClr val="white"/>
                </a:solidFill>
              </a:rPr>
              <a:pPr/>
              <a:t>‹#›</a:t>
            </a:fld>
            <a:endParaRPr lang="en-US">
              <a:solidFill>
                <a:prstClr val="white"/>
              </a:solidFill>
            </a:endParaRPr>
          </a:p>
        </p:txBody>
      </p:sp>
    </p:spTree>
    <p:extLst>
      <p:ext uri="{BB962C8B-B14F-4D97-AF65-F5344CB8AC3E}">
        <p14:creationId xmlns:p14="http://schemas.microsoft.com/office/powerpoint/2010/main" val="381865625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prstClr val="white"/>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r>
              <a:rPr lang="en-US">
                <a:solidFill>
                  <a:prstClr val="white"/>
                </a:solidFill>
              </a:rPr>
              <a:t>Company Logo</a:t>
            </a:r>
          </a:p>
        </p:txBody>
      </p:sp>
      <p:sp>
        <p:nvSpPr>
          <p:cNvPr id="4" name="Rectangle 6"/>
          <p:cNvSpPr>
            <a:spLocks noGrp="1" noChangeArrowheads="1"/>
          </p:cNvSpPr>
          <p:nvPr>
            <p:ph type="sldNum" sz="quarter" idx="12"/>
          </p:nvPr>
        </p:nvSpPr>
        <p:spPr>
          <a:ln/>
        </p:spPr>
        <p:txBody>
          <a:bodyPr/>
          <a:lstStyle>
            <a:lvl1pPr>
              <a:defRPr/>
            </a:lvl1pPr>
          </a:lstStyle>
          <a:p>
            <a:fld id="{8D8C7121-E9BE-4315-9DEF-00B951750D81}" type="slidenum">
              <a:rPr lang="en-US">
                <a:solidFill>
                  <a:prstClr val="white"/>
                </a:solidFill>
              </a:rPr>
              <a:pPr/>
              <a:t>‹#›</a:t>
            </a:fld>
            <a:endParaRPr lang="en-US">
              <a:solidFill>
                <a:prstClr val="white"/>
              </a:solidFill>
            </a:endParaRPr>
          </a:p>
        </p:txBody>
      </p:sp>
    </p:spTree>
    <p:extLst>
      <p:ext uri="{BB962C8B-B14F-4D97-AF65-F5344CB8AC3E}">
        <p14:creationId xmlns:p14="http://schemas.microsoft.com/office/powerpoint/2010/main" val="26432374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prstClr val="white"/>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r>
              <a:rPr lang="en-US">
                <a:solidFill>
                  <a:prstClr val="white"/>
                </a:solidFill>
              </a:rPr>
              <a:t>Company Logo</a:t>
            </a:r>
          </a:p>
        </p:txBody>
      </p:sp>
      <p:sp>
        <p:nvSpPr>
          <p:cNvPr id="7" name="Rectangle 6"/>
          <p:cNvSpPr>
            <a:spLocks noGrp="1" noChangeArrowheads="1"/>
          </p:cNvSpPr>
          <p:nvPr>
            <p:ph type="sldNum" sz="quarter" idx="12"/>
          </p:nvPr>
        </p:nvSpPr>
        <p:spPr>
          <a:ln/>
        </p:spPr>
        <p:txBody>
          <a:bodyPr/>
          <a:lstStyle>
            <a:lvl1pPr>
              <a:defRPr/>
            </a:lvl1pPr>
          </a:lstStyle>
          <a:p>
            <a:fld id="{F6B309E8-C1CE-41D7-A16D-DBCD8B24D78D}" type="slidenum">
              <a:rPr lang="en-US">
                <a:solidFill>
                  <a:prstClr val="white"/>
                </a:solidFill>
              </a:rPr>
              <a:pPr/>
              <a:t>‹#›</a:t>
            </a:fld>
            <a:endParaRPr lang="en-US">
              <a:solidFill>
                <a:prstClr val="white"/>
              </a:solidFill>
            </a:endParaRPr>
          </a:p>
        </p:txBody>
      </p:sp>
    </p:spTree>
    <p:extLst>
      <p:ext uri="{BB962C8B-B14F-4D97-AF65-F5344CB8AC3E}">
        <p14:creationId xmlns:p14="http://schemas.microsoft.com/office/powerpoint/2010/main" val="123855403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prstClr val="white"/>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r>
              <a:rPr lang="en-US">
                <a:solidFill>
                  <a:prstClr val="white"/>
                </a:solidFill>
              </a:rPr>
              <a:t>Company Logo</a:t>
            </a:r>
          </a:p>
        </p:txBody>
      </p:sp>
      <p:sp>
        <p:nvSpPr>
          <p:cNvPr id="7" name="Rectangle 6"/>
          <p:cNvSpPr>
            <a:spLocks noGrp="1" noChangeArrowheads="1"/>
          </p:cNvSpPr>
          <p:nvPr>
            <p:ph type="sldNum" sz="quarter" idx="12"/>
          </p:nvPr>
        </p:nvSpPr>
        <p:spPr>
          <a:ln/>
        </p:spPr>
        <p:txBody>
          <a:bodyPr/>
          <a:lstStyle>
            <a:lvl1pPr>
              <a:defRPr/>
            </a:lvl1pPr>
          </a:lstStyle>
          <a:p>
            <a:fld id="{53679CFD-633F-46CB-A750-7F6FC621078C}" type="slidenum">
              <a:rPr lang="en-US">
                <a:solidFill>
                  <a:prstClr val="white"/>
                </a:solidFill>
              </a:rPr>
              <a:pPr/>
              <a:t>‹#›</a:t>
            </a:fld>
            <a:endParaRPr lang="en-US">
              <a:solidFill>
                <a:prstClr val="white"/>
              </a:solidFill>
            </a:endParaRPr>
          </a:p>
        </p:txBody>
      </p:sp>
    </p:spTree>
    <p:extLst>
      <p:ext uri="{BB962C8B-B14F-4D97-AF65-F5344CB8AC3E}">
        <p14:creationId xmlns:p14="http://schemas.microsoft.com/office/powerpoint/2010/main" val="382500295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prstClr val="white"/>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r>
              <a:rPr lang="en-US">
                <a:solidFill>
                  <a:prstClr val="white"/>
                </a:solidFill>
              </a:rPr>
              <a:t>Company Logo</a:t>
            </a:r>
          </a:p>
        </p:txBody>
      </p:sp>
      <p:sp>
        <p:nvSpPr>
          <p:cNvPr id="6" name="Rectangle 6"/>
          <p:cNvSpPr>
            <a:spLocks noGrp="1" noChangeArrowheads="1"/>
          </p:cNvSpPr>
          <p:nvPr>
            <p:ph type="sldNum" sz="quarter" idx="12"/>
          </p:nvPr>
        </p:nvSpPr>
        <p:spPr>
          <a:ln/>
        </p:spPr>
        <p:txBody>
          <a:bodyPr/>
          <a:lstStyle>
            <a:lvl1pPr>
              <a:defRPr/>
            </a:lvl1pPr>
          </a:lstStyle>
          <a:p>
            <a:fld id="{9302B84A-7414-4D76-BF01-0E11E70886DA}" type="slidenum">
              <a:rPr lang="en-US">
                <a:solidFill>
                  <a:prstClr val="white"/>
                </a:solidFill>
              </a:rPr>
              <a:pPr/>
              <a:t>‹#›</a:t>
            </a:fld>
            <a:endParaRPr lang="en-US">
              <a:solidFill>
                <a:prstClr val="white"/>
              </a:solidFill>
            </a:endParaRPr>
          </a:p>
        </p:txBody>
      </p:sp>
    </p:spTree>
    <p:extLst>
      <p:ext uri="{BB962C8B-B14F-4D97-AF65-F5344CB8AC3E}">
        <p14:creationId xmlns:p14="http://schemas.microsoft.com/office/powerpoint/2010/main" val="32458787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533400"/>
            <a:ext cx="2743200" cy="5715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533400"/>
            <a:ext cx="802640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prstClr val="white"/>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r>
              <a:rPr lang="en-US">
                <a:solidFill>
                  <a:prstClr val="white"/>
                </a:solidFill>
              </a:rPr>
              <a:t>Company Logo</a:t>
            </a:r>
          </a:p>
        </p:txBody>
      </p:sp>
      <p:sp>
        <p:nvSpPr>
          <p:cNvPr id="6" name="Rectangle 6"/>
          <p:cNvSpPr>
            <a:spLocks noGrp="1" noChangeArrowheads="1"/>
          </p:cNvSpPr>
          <p:nvPr>
            <p:ph type="sldNum" sz="quarter" idx="12"/>
          </p:nvPr>
        </p:nvSpPr>
        <p:spPr>
          <a:ln/>
        </p:spPr>
        <p:txBody>
          <a:bodyPr/>
          <a:lstStyle>
            <a:lvl1pPr>
              <a:defRPr/>
            </a:lvl1pPr>
          </a:lstStyle>
          <a:p>
            <a:fld id="{3E2FF879-AC93-4548-8941-663AD832209F}" type="slidenum">
              <a:rPr lang="en-US">
                <a:solidFill>
                  <a:prstClr val="white"/>
                </a:solidFill>
              </a:rPr>
              <a:pPr/>
              <a:t>‹#›</a:t>
            </a:fld>
            <a:endParaRPr lang="en-US">
              <a:solidFill>
                <a:prstClr val="white"/>
              </a:solidFill>
            </a:endParaRPr>
          </a:p>
        </p:txBody>
      </p:sp>
    </p:spTree>
    <p:extLst>
      <p:ext uri="{BB962C8B-B14F-4D97-AF65-F5344CB8AC3E}">
        <p14:creationId xmlns:p14="http://schemas.microsoft.com/office/powerpoint/2010/main" val="9274184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1"/>
            <a:ext cx="10261600" cy="56356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447800"/>
            <a:ext cx="10972800" cy="4800600"/>
          </a:xfrm>
        </p:spPr>
        <p:txBody>
          <a:bodyPr/>
          <a:lstStyle/>
          <a:p>
            <a:pPr lvl="0"/>
            <a:r>
              <a:rPr lang="en-US" noProof="0" smtClean="0"/>
              <a:t>Click icon to add table</a:t>
            </a:r>
            <a:endParaRPr 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prstClr val="white"/>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r>
              <a:rPr lang="en-US">
                <a:solidFill>
                  <a:prstClr val="white"/>
                </a:solidFill>
              </a:rPr>
              <a:t>Company Logo</a:t>
            </a:r>
          </a:p>
        </p:txBody>
      </p:sp>
      <p:sp>
        <p:nvSpPr>
          <p:cNvPr id="6" name="Rectangle 6"/>
          <p:cNvSpPr>
            <a:spLocks noGrp="1" noChangeArrowheads="1"/>
          </p:cNvSpPr>
          <p:nvPr>
            <p:ph type="sldNum" sz="quarter" idx="12"/>
          </p:nvPr>
        </p:nvSpPr>
        <p:spPr>
          <a:ln/>
        </p:spPr>
        <p:txBody>
          <a:bodyPr/>
          <a:lstStyle>
            <a:lvl1pPr>
              <a:defRPr/>
            </a:lvl1pPr>
          </a:lstStyle>
          <a:p>
            <a:fld id="{A9F11433-536E-4155-AC3C-23AED3051E6E}" type="slidenum">
              <a:rPr lang="en-US">
                <a:solidFill>
                  <a:prstClr val="white"/>
                </a:solidFill>
              </a:rPr>
              <a:pPr/>
              <a:t>‹#›</a:t>
            </a:fld>
            <a:endParaRPr lang="en-US">
              <a:solidFill>
                <a:prstClr val="white"/>
              </a:solidFill>
            </a:endParaRPr>
          </a:p>
        </p:txBody>
      </p:sp>
    </p:spTree>
    <p:extLst>
      <p:ext uri="{BB962C8B-B14F-4D97-AF65-F5344CB8AC3E}">
        <p14:creationId xmlns:p14="http://schemas.microsoft.com/office/powerpoint/2010/main" val="378445334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812801" y="122239"/>
            <a:ext cx="10697633" cy="60277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ftr" sz="quarter" idx="10"/>
          </p:nvPr>
        </p:nvSpPr>
        <p:spPr/>
        <p:txBody>
          <a:bodyPr/>
          <a:lstStyle>
            <a:lvl1pPr>
              <a:defRPr/>
            </a:lvl1pPr>
          </a:lstStyle>
          <a:p>
            <a:pPr>
              <a:defRPr/>
            </a:pPr>
            <a:r>
              <a:rPr lang="en-US">
                <a:solidFill>
                  <a:prstClr val="white"/>
                </a:solidFill>
              </a:rPr>
              <a:t>Company  Logo</a:t>
            </a:r>
          </a:p>
        </p:txBody>
      </p:sp>
      <p:sp>
        <p:nvSpPr>
          <p:cNvPr id="4" name="Rectangle 5"/>
          <p:cNvSpPr>
            <a:spLocks noGrp="1" noChangeArrowheads="1"/>
          </p:cNvSpPr>
          <p:nvPr>
            <p:ph type="sldNum" sz="quarter" idx="11"/>
          </p:nvPr>
        </p:nvSpPr>
        <p:spPr/>
        <p:txBody>
          <a:bodyPr/>
          <a:lstStyle>
            <a:lvl1pPr>
              <a:defRPr/>
            </a:lvl1pPr>
          </a:lstStyle>
          <a:p>
            <a:fld id="{7F948EE6-D1A0-4BEE-B65A-8DE98C2CE8AE}" type="slidenum">
              <a:rPr lang="en-US">
                <a:solidFill>
                  <a:prstClr val="white"/>
                </a:solidFill>
              </a:rPr>
              <a:pPr/>
              <a:t>‹#›</a:t>
            </a:fld>
            <a:endParaRPr lang="en-US">
              <a:solidFill>
                <a:prstClr val="white"/>
              </a:solidFill>
            </a:endParaRPr>
          </a:p>
        </p:txBody>
      </p:sp>
      <p:sp>
        <p:nvSpPr>
          <p:cNvPr id="5" name="Rectangle 54"/>
          <p:cNvSpPr>
            <a:spLocks noGrp="1" noChangeArrowheads="1"/>
          </p:cNvSpPr>
          <p:nvPr>
            <p:ph type="dt" sz="half" idx="12"/>
          </p:nvPr>
        </p:nvSpPr>
        <p:spPr/>
        <p:txBody>
          <a:bodyPr/>
          <a:lstStyle>
            <a:lvl1pPr>
              <a:defRPr>
                <a:latin typeface="+mn-lt"/>
              </a:defRPr>
            </a:lvl1pPr>
          </a:lstStyle>
          <a:p>
            <a:pPr>
              <a:defRPr/>
            </a:pPr>
            <a:r>
              <a:rPr lang="en-US">
                <a:solidFill>
                  <a:prstClr val="white"/>
                </a:solidFill>
              </a:rPr>
              <a:t>www.themegallery.com</a:t>
            </a:r>
          </a:p>
        </p:txBody>
      </p:sp>
    </p:spTree>
    <p:extLst>
      <p:ext uri="{BB962C8B-B14F-4D97-AF65-F5344CB8AC3E}">
        <p14:creationId xmlns:p14="http://schemas.microsoft.com/office/powerpoint/2010/main" val="2495523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2.jpe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image" Target="../media/image4.jpeg"/><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055894-A1D6-49EA-BD6F-3A5210AC5558}" type="datetimeFigureOut">
              <a:rPr lang="en-US" smtClean="0"/>
              <a:t>2/26/2021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6361CF-D0C3-49FC-8725-684BB31A8EE3}" type="slidenum">
              <a:rPr lang="en-US" smtClean="0"/>
              <a:t>‹#›</a:t>
            </a:fld>
            <a:endParaRPr lang="en-US"/>
          </a:p>
        </p:txBody>
      </p:sp>
    </p:spTree>
    <p:extLst>
      <p:ext uri="{BB962C8B-B14F-4D97-AF65-F5344CB8AC3E}">
        <p14:creationId xmlns:p14="http://schemas.microsoft.com/office/powerpoint/2010/main" val="32114842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7" name="Group 7"/>
          <p:cNvGrpSpPr>
            <a:grpSpLocks/>
          </p:cNvGrpSpPr>
          <p:nvPr/>
        </p:nvGrpSpPr>
        <p:grpSpPr bwMode="auto">
          <a:xfrm>
            <a:off x="-14288" y="0"/>
            <a:ext cx="12053888" cy="6858000"/>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extLst>
            </p:spPr>
          </p:sp>
        </p:grpSp>
      </p:grpSp>
      <p:sp>
        <p:nvSpPr>
          <p:cNvPr id="2" name="Title Placeholder 1"/>
          <p:cNvSpPr>
            <a:spLocks noGrp="1"/>
          </p:cNvSpPr>
          <p:nvPr>
            <p:ph type="title"/>
          </p:nvPr>
        </p:nvSpPr>
        <p:spPr>
          <a:xfrm>
            <a:off x="1141413" y="619125"/>
            <a:ext cx="9906000" cy="1477963"/>
          </a:xfrm>
          <a:prstGeom prst="rect">
            <a:avLst/>
          </a:prstGeom>
        </p:spPr>
        <p:txBody>
          <a:bodyPr vert="horz" lIns="91440" tIns="45720" rIns="91440" bIns="45720" rtlCol="0" anchor="ctr">
            <a:normAutofit/>
          </a:bodyPr>
          <a:lstStyle/>
          <a:p>
            <a:endParaRPr lang="en-US" dirty="0"/>
          </a:p>
        </p:txBody>
      </p:sp>
      <p:sp>
        <p:nvSpPr>
          <p:cNvPr id="1029" name="Text Placeholder 2"/>
          <p:cNvSpPr>
            <a:spLocks noGrp="1"/>
          </p:cNvSpPr>
          <p:nvPr>
            <p:ph type="body" idx="1"/>
          </p:nvPr>
        </p:nvSpPr>
        <p:spPr bwMode="auto">
          <a:xfrm>
            <a:off x="1141413" y="2249488"/>
            <a:ext cx="9906000" cy="3541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456488" y="5883275"/>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eaLnBrk="0" fontAlgn="base" hangingPunct="0">
              <a:spcBef>
                <a:spcPct val="0"/>
              </a:spcBef>
              <a:spcAft>
                <a:spcPct val="0"/>
              </a:spcAft>
              <a:defRPr/>
            </a:pPr>
            <a:fld id="{F9BDC457-82F2-4250-8643-46FCC3C0AF88}" type="datetimeFigureOut">
              <a:rPr lang="en-US">
                <a:solidFill>
                  <a:prstClr val="black">
                    <a:tint val="75000"/>
                  </a:prstClr>
                </a:solidFill>
              </a:rPr>
              <a:pPr eaLnBrk="0" fontAlgn="base" hangingPunct="0">
                <a:spcBef>
                  <a:spcPct val="0"/>
                </a:spcBef>
                <a:spcAft>
                  <a:spcPct val="0"/>
                </a:spcAft>
                <a:defRPr/>
              </a:pPr>
              <a:t>2/26/2021</a:t>
            </a:fld>
            <a:endParaRPr lang="en-US">
              <a:solidFill>
                <a:prstClr val="black">
                  <a:tint val="75000"/>
                </a:prstClr>
              </a:solidFill>
            </a:endParaRPr>
          </a:p>
        </p:txBody>
      </p:sp>
      <p:sp>
        <p:nvSpPr>
          <p:cNvPr id="5" name="Footer Placeholder 4"/>
          <p:cNvSpPr>
            <a:spLocks noGrp="1"/>
          </p:cNvSpPr>
          <p:nvPr>
            <p:ph type="ftr" sz="quarter" idx="3"/>
          </p:nvPr>
        </p:nvSpPr>
        <p:spPr>
          <a:xfrm>
            <a:off x="1141413" y="5883275"/>
            <a:ext cx="6238875"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pPr eaLnBrk="0" fontAlgn="base" hangingPunct="0">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10275888" y="5883275"/>
            <a:ext cx="771525"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eaLnBrk="0" fontAlgn="base" hangingPunct="0">
              <a:spcBef>
                <a:spcPct val="0"/>
              </a:spcBef>
              <a:spcAft>
                <a:spcPct val="0"/>
              </a:spcAft>
              <a:defRPr/>
            </a:pPr>
            <a:fld id="{FE86A79C-3153-465B-9ACF-182584C7F783}" type="slidenum">
              <a:rPr lang="en-US">
                <a:solidFill>
                  <a:prstClr val="black">
                    <a:tint val="75000"/>
                  </a:prstClr>
                </a:solidFill>
              </a:rPr>
              <a:pPr eaLnBrk="0" fontAlgn="base" hangingPunct="0">
                <a:spcBef>
                  <a:spcPct val="0"/>
                </a:spcBef>
                <a:spcAft>
                  <a:spcPct val="0"/>
                </a:spcAft>
                <a:defRPr/>
              </a:pPr>
              <a:t>‹#›</a:t>
            </a:fld>
            <a:endParaRPr lang="en-US">
              <a:solidFill>
                <a:prstClr val="black">
                  <a:tint val="75000"/>
                </a:prstClr>
              </a:solidFill>
            </a:endParaRPr>
          </a:p>
        </p:txBody>
      </p:sp>
    </p:spTree>
    <p:extLst>
      <p:ext uri="{BB962C8B-B14F-4D97-AF65-F5344CB8AC3E}">
        <p14:creationId xmlns:p14="http://schemas.microsoft.com/office/powerpoint/2010/main" val="8708772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rtl="0" eaLnBrk="0" fontAlgn="base" hangingPunct="0">
        <a:lnSpc>
          <a:spcPct val="90000"/>
        </a:lnSpc>
        <a:spcBef>
          <a:spcPct val="0"/>
        </a:spcBef>
        <a:spcAft>
          <a:spcPct val="0"/>
        </a:spcAft>
        <a:defRPr sz="3600" kern="1200" cap="all">
          <a:solidFill>
            <a:schemeClr val="tx1"/>
          </a:solidFill>
          <a:latin typeface="+mj-lt"/>
          <a:ea typeface="+mj-ea"/>
          <a:cs typeface="+mj-cs"/>
        </a:defRPr>
      </a:lvl1pPr>
      <a:lvl2pPr algn="l" rtl="0" eaLnBrk="0" fontAlgn="base" hangingPunct="0">
        <a:lnSpc>
          <a:spcPct val="90000"/>
        </a:lnSpc>
        <a:spcBef>
          <a:spcPct val="0"/>
        </a:spcBef>
        <a:spcAft>
          <a:spcPct val="0"/>
        </a:spcAft>
        <a:defRPr sz="3600">
          <a:solidFill>
            <a:schemeClr val="tx1"/>
          </a:solidFill>
          <a:latin typeface="Tw Cen MT" panose="020B0602020104020603" pitchFamily="34" charset="0"/>
        </a:defRPr>
      </a:lvl2pPr>
      <a:lvl3pPr algn="l" rtl="0" eaLnBrk="0" fontAlgn="base" hangingPunct="0">
        <a:lnSpc>
          <a:spcPct val="90000"/>
        </a:lnSpc>
        <a:spcBef>
          <a:spcPct val="0"/>
        </a:spcBef>
        <a:spcAft>
          <a:spcPct val="0"/>
        </a:spcAft>
        <a:defRPr sz="3600">
          <a:solidFill>
            <a:schemeClr val="tx1"/>
          </a:solidFill>
          <a:latin typeface="Tw Cen MT" panose="020B0602020104020603" pitchFamily="34" charset="0"/>
        </a:defRPr>
      </a:lvl3pPr>
      <a:lvl4pPr algn="l" rtl="0" eaLnBrk="0" fontAlgn="base" hangingPunct="0">
        <a:lnSpc>
          <a:spcPct val="90000"/>
        </a:lnSpc>
        <a:spcBef>
          <a:spcPct val="0"/>
        </a:spcBef>
        <a:spcAft>
          <a:spcPct val="0"/>
        </a:spcAft>
        <a:defRPr sz="3600">
          <a:solidFill>
            <a:schemeClr val="tx1"/>
          </a:solidFill>
          <a:latin typeface="Tw Cen MT" panose="020B0602020104020603" pitchFamily="34" charset="0"/>
        </a:defRPr>
      </a:lvl4pPr>
      <a:lvl5pPr algn="l" rtl="0" eaLnBrk="0" fontAlgn="base" hangingPunct="0">
        <a:lnSpc>
          <a:spcPct val="90000"/>
        </a:lnSpc>
        <a:spcBef>
          <a:spcPct val="0"/>
        </a:spcBef>
        <a:spcAft>
          <a:spcPct val="0"/>
        </a:spcAft>
        <a:defRPr sz="3600">
          <a:solidFill>
            <a:schemeClr val="tx1"/>
          </a:solidFill>
          <a:latin typeface="Tw Cen MT" panose="020B0602020104020603" pitchFamily="34" charset="0"/>
        </a:defRPr>
      </a:lvl5pPr>
      <a:lvl6pPr marL="457200" algn="l" rtl="0" fontAlgn="base">
        <a:lnSpc>
          <a:spcPct val="90000"/>
        </a:lnSpc>
        <a:spcBef>
          <a:spcPct val="0"/>
        </a:spcBef>
        <a:spcAft>
          <a:spcPct val="0"/>
        </a:spcAft>
        <a:defRPr sz="3600">
          <a:solidFill>
            <a:schemeClr val="tx1"/>
          </a:solidFill>
          <a:latin typeface="Tw Cen MT" panose="020B0602020104020603" pitchFamily="34" charset="0"/>
        </a:defRPr>
      </a:lvl6pPr>
      <a:lvl7pPr marL="914400" algn="l" rtl="0" fontAlgn="base">
        <a:lnSpc>
          <a:spcPct val="90000"/>
        </a:lnSpc>
        <a:spcBef>
          <a:spcPct val="0"/>
        </a:spcBef>
        <a:spcAft>
          <a:spcPct val="0"/>
        </a:spcAft>
        <a:defRPr sz="3600">
          <a:solidFill>
            <a:schemeClr val="tx1"/>
          </a:solidFill>
          <a:latin typeface="Tw Cen MT" panose="020B0602020104020603" pitchFamily="34" charset="0"/>
        </a:defRPr>
      </a:lvl7pPr>
      <a:lvl8pPr marL="1371600" algn="l" rtl="0" fontAlgn="base">
        <a:lnSpc>
          <a:spcPct val="90000"/>
        </a:lnSpc>
        <a:spcBef>
          <a:spcPct val="0"/>
        </a:spcBef>
        <a:spcAft>
          <a:spcPct val="0"/>
        </a:spcAft>
        <a:defRPr sz="3600">
          <a:solidFill>
            <a:schemeClr val="tx1"/>
          </a:solidFill>
          <a:latin typeface="Tw Cen MT" panose="020B0602020104020603" pitchFamily="34" charset="0"/>
        </a:defRPr>
      </a:lvl8pPr>
      <a:lvl9pPr marL="1828800" algn="l" rtl="0" fontAlgn="base">
        <a:lnSpc>
          <a:spcPct val="90000"/>
        </a:lnSpc>
        <a:spcBef>
          <a:spcPct val="0"/>
        </a:spcBef>
        <a:spcAft>
          <a:spcPct val="0"/>
        </a:spcAft>
        <a:defRPr sz="3600">
          <a:solidFill>
            <a:schemeClr val="tx1"/>
          </a:solidFill>
          <a:latin typeface="Tw Cen MT" panose="020B0602020104020603" pitchFamily="34" charset="0"/>
        </a:defRPr>
      </a:lvl9pPr>
    </p:titleStyle>
    <p:bodyStyle>
      <a:lvl1pPr marL="228600" indent="-228600" algn="l" rtl="0" eaLnBrk="0" fontAlgn="base" hangingPunct="0">
        <a:lnSpc>
          <a:spcPct val="120000"/>
        </a:lnSpc>
        <a:spcBef>
          <a:spcPts val="1000"/>
        </a:spcBef>
        <a:spcAft>
          <a:spcPct val="0"/>
        </a:spcAft>
        <a:buSzPct val="125000"/>
        <a:buFont typeface="Arial" panose="020B0604020202020204" pitchFamily="34" charset="0"/>
        <a:buChar char="•"/>
        <a:defRPr sz="2400" kern="1200">
          <a:solidFill>
            <a:schemeClr val="tx1"/>
          </a:solidFill>
          <a:latin typeface="+mn-lt"/>
          <a:ea typeface="+mn-ea"/>
          <a:cs typeface="+mn-cs"/>
        </a:defRPr>
      </a:lvl1pPr>
      <a:lvl2pPr marL="685800" indent="-228600" algn="l" rtl="0" eaLnBrk="0" fontAlgn="base" hangingPunct="0">
        <a:lnSpc>
          <a:spcPct val="120000"/>
        </a:lnSpc>
        <a:spcBef>
          <a:spcPts val="500"/>
        </a:spcBef>
        <a:spcAft>
          <a:spcPct val="0"/>
        </a:spcAft>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rtl="0" eaLnBrk="0" fontAlgn="base" hangingPunct="0">
        <a:lnSpc>
          <a:spcPct val="120000"/>
        </a:lnSpc>
        <a:spcBef>
          <a:spcPts val="500"/>
        </a:spcBef>
        <a:spcAft>
          <a:spcPct val="0"/>
        </a:spcAft>
        <a:buSzPct val="125000"/>
        <a:buFont typeface="Arial" panose="020B0604020202020204" pitchFamily="34" charset="0"/>
        <a:buChar char="•"/>
        <a:defRPr kern="1200">
          <a:solidFill>
            <a:schemeClr val="tx1"/>
          </a:solidFill>
          <a:latin typeface="+mn-lt"/>
          <a:ea typeface="+mn-ea"/>
          <a:cs typeface="+mn-cs"/>
        </a:defRPr>
      </a:lvl3pPr>
      <a:lvl4pPr marL="1600200" indent="-228600" algn="l" rtl="0" eaLnBrk="0" fontAlgn="base" hangingPunct="0">
        <a:lnSpc>
          <a:spcPct val="120000"/>
        </a:lnSpc>
        <a:spcBef>
          <a:spcPts val="500"/>
        </a:spcBef>
        <a:spcAft>
          <a:spcPct val="0"/>
        </a:spcAft>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rtl="0" eaLnBrk="0" fontAlgn="base" hangingPunct="0">
        <a:lnSpc>
          <a:spcPct val="120000"/>
        </a:lnSpc>
        <a:spcBef>
          <a:spcPts val="500"/>
        </a:spcBef>
        <a:spcAft>
          <a:spcPct val="0"/>
        </a:spcAft>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gray">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bwMode="gray">
          <a:xfrm>
            <a:off x="609600" y="1447800"/>
            <a:ext cx="109728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gray">
          <a:xfrm>
            <a:off x="609600" y="6556376"/>
            <a:ext cx="28448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solidFill>
                  <a:schemeClr val="bg1"/>
                </a:solidFill>
                <a:latin typeface="Verdana" pitchFamily="34" charset="0"/>
              </a:defRPr>
            </a:lvl1pPr>
          </a:lstStyle>
          <a:p>
            <a:pPr fontAlgn="base">
              <a:spcBef>
                <a:spcPct val="0"/>
              </a:spcBef>
              <a:spcAft>
                <a:spcPct val="0"/>
              </a:spcAft>
              <a:defRPr/>
            </a:pPr>
            <a:endParaRPr lang="en-US">
              <a:solidFill>
                <a:prstClr val="white"/>
              </a:solidFill>
            </a:endParaRPr>
          </a:p>
        </p:txBody>
      </p:sp>
      <p:sp>
        <p:nvSpPr>
          <p:cNvPr id="1029" name="Rectangle 5"/>
          <p:cNvSpPr>
            <a:spLocks noGrp="1" noChangeArrowheads="1"/>
          </p:cNvSpPr>
          <p:nvPr>
            <p:ph type="ftr" sz="quarter" idx="3"/>
          </p:nvPr>
        </p:nvSpPr>
        <p:spPr bwMode="gray">
          <a:xfrm>
            <a:off x="9550400" y="152400"/>
            <a:ext cx="23368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solidFill>
                  <a:schemeClr val="bg1"/>
                </a:solidFill>
                <a:latin typeface="+mn-lt"/>
              </a:defRPr>
            </a:lvl1pPr>
          </a:lstStyle>
          <a:p>
            <a:pPr fontAlgn="base">
              <a:spcBef>
                <a:spcPct val="0"/>
              </a:spcBef>
              <a:spcAft>
                <a:spcPct val="0"/>
              </a:spcAft>
              <a:defRPr/>
            </a:pPr>
            <a:r>
              <a:rPr lang="en-US">
                <a:solidFill>
                  <a:prstClr val="white"/>
                </a:solidFill>
              </a:rPr>
              <a:t>Company Logo</a:t>
            </a:r>
          </a:p>
        </p:txBody>
      </p:sp>
      <p:sp>
        <p:nvSpPr>
          <p:cNvPr id="1030" name="Rectangle 6"/>
          <p:cNvSpPr>
            <a:spLocks noGrp="1" noChangeArrowheads="1"/>
          </p:cNvSpPr>
          <p:nvPr>
            <p:ph type="sldNum" sz="quarter" idx="4"/>
          </p:nvPr>
        </p:nvSpPr>
        <p:spPr bwMode="gray">
          <a:xfrm>
            <a:off x="4572000" y="6556376"/>
            <a:ext cx="28448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solidFill>
                  <a:schemeClr val="bg1"/>
                </a:solidFill>
                <a:latin typeface="Verdana" panose="020B0604030504040204" pitchFamily="34" charset="0"/>
              </a:defRPr>
            </a:lvl1pPr>
          </a:lstStyle>
          <a:p>
            <a:pPr fontAlgn="base">
              <a:spcBef>
                <a:spcPct val="0"/>
              </a:spcBef>
              <a:spcAft>
                <a:spcPct val="0"/>
              </a:spcAft>
            </a:pPr>
            <a:fld id="{EEACEADA-4732-4632-881B-54E8DD28D2E4}" type="slidenum">
              <a:rPr lang="en-US" smtClean="0">
                <a:solidFill>
                  <a:prstClr val="white"/>
                </a:solidFill>
              </a:rPr>
              <a:pPr fontAlgn="base">
                <a:spcBef>
                  <a:spcPct val="0"/>
                </a:spcBef>
                <a:spcAft>
                  <a:spcPct val="0"/>
                </a:spcAft>
              </a:pPr>
              <a:t>‹#›</a:t>
            </a:fld>
            <a:endParaRPr lang="en-US" smtClean="0">
              <a:solidFill>
                <a:prstClr val="white"/>
              </a:solidFill>
            </a:endParaRPr>
          </a:p>
        </p:txBody>
      </p:sp>
      <p:sp>
        <p:nvSpPr>
          <p:cNvPr id="3078" name="Rectangle 2"/>
          <p:cNvSpPr>
            <a:spLocks noGrp="1" noChangeArrowheads="1"/>
          </p:cNvSpPr>
          <p:nvPr>
            <p:ph type="title"/>
          </p:nvPr>
        </p:nvSpPr>
        <p:spPr bwMode="gray">
          <a:xfrm>
            <a:off x="609600" y="533401"/>
            <a:ext cx="102616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grpSp>
        <p:nvGrpSpPr>
          <p:cNvPr id="3079" name="Group 35"/>
          <p:cNvGrpSpPr>
            <a:grpSpLocks/>
          </p:cNvGrpSpPr>
          <p:nvPr/>
        </p:nvGrpSpPr>
        <p:grpSpPr bwMode="auto">
          <a:xfrm>
            <a:off x="0" y="1143001"/>
            <a:ext cx="9448800" cy="22225"/>
            <a:chOff x="0" y="720"/>
            <a:chExt cx="4464" cy="14"/>
          </a:xfrm>
        </p:grpSpPr>
        <p:sp>
          <p:nvSpPr>
            <p:cNvPr id="1055" name="Line 31"/>
            <p:cNvSpPr>
              <a:spLocks noChangeShapeType="1"/>
            </p:cNvSpPr>
            <p:nvPr userDrawn="1"/>
          </p:nvSpPr>
          <p:spPr bwMode="auto">
            <a:xfrm flipH="1">
              <a:off x="0" y="720"/>
              <a:ext cx="4464" cy="0"/>
            </a:xfrm>
            <a:prstGeom prst="line">
              <a:avLst/>
            </a:prstGeom>
            <a:noFill/>
            <a:ln w="19050">
              <a:solidFill>
                <a:schemeClr val="tx1"/>
              </a:solidFill>
              <a:round/>
              <a:headEnd/>
              <a:tailEnd/>
            </a:ln>
            <a:effectLst/>
          </p:spPr>
          <p:txBody>
            <a:bodyPr/>
            <a:lstStyle/>
            <a:p>
              <a:pPr fontAlgn="base">
                <a:spcBef>
                  <a:spcPct val="0"/>
                </a:spcBef>
                <a:spcAft>
                  <a:spcPct val="0"/>
                </a:spcAft>
                <a:defRPr/>
              </a:pPr>
              <a:endParaRPr lang="en-US" sz="1800">
                <a:solidFill>
                  <a:prstClr val="black"/>
                </a:solidFill>
                <a:latin typeface="Arial" charset="0"/>
              </a:endParaRPr>
            </a:p>
          </p:txBody>
        </p:sp>
        <p:sp>
          <p:nvSpPr>
            <p:cNvPr id="1058" name="Line 34"/>
            <p:cNvSpPr>
              <a:spLocks noChangeShapeType="1"/>
            </p:cNvSpPr>
            <p:nvPr userDrawn="1"/>
          </p:nvSpPr>
          <p:spPr bwMode="auto">
            <a:xfrm>
              <a:off x="0" y="734"/>
              <a:ext cx="1968" cy="0"/>
            </a:xfrm>
            <a:prstGeom prst="line">
              <a:avLst/>
            </a:prstGeom>
            <a:noFill/>
            <a:ln w="76200">
              <a:solidFill>
                <a:schemeClr val="tx1"/>
              </a:solidFill>
              <a:round/>
              <a:headEnd/>
              <a:tailEnd/>
            </a:ln>
            <a:effectLst/>
          </p:spPr>
          <p:txBody>
            <a:bodyPr/>
            <a:lstStyle/>
            <a:p>
              <a:pPr fontAlgn="base">
                <a:spcBef>
                  <a:spcPct val="0"/>
                </a:spcBef>
                <a:spcAft>
                  <a:spcPct val="0"/>
                </a:spcAft>
                <a:defRPr/>
              </a:pPr>
              <a:endParaRPr lang="en-US" sz="1800">
                <a:solidFill>
                  <a:prstClr val="black"/>
                </a:solidFill>
                <a:latin typeface="Arial" charset="0"/>
              </a:endParaRPr>
            </a:p>
          </p:txBody>
        </p:sp>
      </p:grpSp>
    </p:spTree>
    <p:extLst>
      <p:ext uri="{BB962C8B-B14F-4D97-AF65-F5344CB8AC3E}">
        <p14:creationId xmlns:p14="http://schemas.microsoft.com/office/powerpoint/2010/main" val="68818118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Lst>
  <p:hf sldNum="0" hdr="0" dt="0"/>
  <p:txStyles>
    <p:titleStyle>
      <a:lvl1pPr algn="l" rtl="0" eaLnBrk="0" fontAlgn="base" hangingPunct="0">
        <a:spcBef>
          <a:spcPct val="0"/>
        </a:spcBef>
        <a:spcAft>
          <a:spcPct val="0"/>
        </a:spcAft>
        <a:defRPr sz="3200" b="1">
          <a:solidFill>
            <a:schemeClr val="tx2"/>
          </a:solidFill>
          <a:latin typeface="+mj-lt"/>
          <a:ea typeface="+mj-ea"/>
          <a:cs typeface="+mj-cs"/>
        </a:defRPr>
      </a:lvl1pPr>
      <a:lvl2pPr algn="l" rtl="0" eaLnBrk="0" fontAlgn="base" hangingPunct="0">
        <a:spcBef>
          <a:spcPct val="0"/>
        </a:spcBef>
        <a:spcAft>
          <a:spcPct val="0"/>
        </a:spcAft>
        <a:defRPr sz="3200" b="1">
          <a:solidFill>
            <a:schemeClr val="tx2"/>
          </a:solidFill>
          <a:latin typeface="Verdana" pitchFamily="34" charset="0"/>
        </a:defRPr>
      </a:lvl2pPr>
      <a:lvl3pPr algn="l" rtl="0" eaLnBrk="0" fontAlgn="base" hangingPunct="0">
        <a:spcBef>
          <a:spcPct val="0"/>
        </a:spcBef>
        <a:spcAft>
          <a:spcPct val="0"/>
        </a:spcAft>
        <a:defRPr sz="3200" b="1">
          <a:solidFill>
            <a:schemeClr val="tx2"/>
          </a:solidFill>
          <a:latin typeface="Verdana" pitchFamily="34" charset="0"/>
        </a:defRPr>
      </a:lvl3pPr>
      <a:lvl4pPr algn="l" rtl="0" eaLnBrk="0" fontAlgn="base" hangingPunct="0">
        <a:spcBef>
          <a:spcPct val="0"/>
        </a:spcBef>
        <a:spcAft>
          <a:spcPct val="0"/>
        </a:spcAft>
        <a:defRPr sz="3200" b="1">
          <a:solidFill>
            <a:schemeClr val="tx2"/>
          </a:solidFill>
          <a:latin typeface="Verdana" pitchFamily="34" charset="0"/>
        </a:defRPr>
      </a:lvl4pPr>
      <a:lvl5pPr algn="l" rtl="0" eaLnBrk="0" fontAlgn="base" hangingPunct="0">
        <a:spcBef>
          <a:spcPct val="0"/>
        </a:spcBef>
        <a:spcAft>
          <a:spcPct val="0"/>
        </a:spcAft>
        <a:defRPr sz="3200" b="1">
          <a:solidFill>
            <a:schemeClr val="tx2"/>
          </a:solidFill>
          <a:latin typeface="Verdana" pitchFamily="34" charset="0"/>
        </a:defRPr>
      </a:lvl5pPr>
      <a:lvl6pPr marL="457200" algn="l" rtl="0" eaLnBrk="1" fontAlgn="base" hangingPunct="1">
        <a:spcBef>
          <a:spcPct val="0"/>
        </a:spcBef>
        <a:spcAft>
          <a:spcPct val="0"/>
        </a:spcAft>
        <a:defRPr sz="3200" b="1">
          <a:solidFill>
            <a:schemeClr val="tx2"/>
          </a:solidFill>
          <a:latin typeface="Verdana" pitchFamily="34" charset="0"/>
        </a:defRPr>
      </a:lvl6pPr>
      <a:lvl7pPr marL="914400" algn="l" rtl="0" eaLnBrk="1" fontAlgn="base" hangingPunct="1">
        <a:spcBef>
          <a:spcPct val="0"/>
        </a:spcBef>
        <a:spcAft>
          <a:spcPct val="0"/>
        </a:spcAft>
        <a:defRPr sz="3200" b="1">
          <a:solidFill>
            <a:schemeClr val="tx2"/>
          </a:solidFill>
          <a:latin typeface="Verdana" pitchFamily="34" charset="0"/>
        </a:defRPr>
      </a:lvl7pPr>
      <a:lvl8pPr marL="1371600" algn="l" rtl="0" eaLnBrk="1" fontAlgn="base" hangingPunct="1">
        <a:spcBef>
          <a:spcPct val="0"/>
        </a:spcBef>
        <a:spcAft>
          <a:spcPct val="0"/>
        </a:spcAft>
        <a:defRPr sz="3200" b="1">
          <a:solidFill>
            <a:schemeClr val="tx2"/>
          </a:solidFill>
          <a:latin typeface="Verdana" pitchFamily="34" charset="0"/>
        </a:defRPr>
      </a:lvl8pPr>
      <a:lvl9pPr marL="1828800" algn="l" rtl="0" eaLnBrk="1" fontAlgn="base" hangingPunct="1">
        <a:spcBef>
          <a:spcPct val="0"/>
        </a:spcBef>
        <a:spcAft>
          <a:spcPct val="0"/>
        </a:spcAft>
        <a:defRPr sz="3200" b="1">
          <a:solidFill>
            <a:schemeClr val="tx2"/>
          </a:solidFill>
          <a:latin typeface="Verdana" pitchFamily="34" charset="0"/>
        </a:defRPr>
      </a:lvl9pPr>
    </p:titleStyle>
    <p:body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2800" b="1">
          <a:solidFill>
            <a:schemeClr val="hlink"/>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a:solidFill>
            <a:schemeClr val="tx1"/>
          </a:solidFill>
          <a:latin typeface="Arial" charset="0"/>
        </a:defRPr>
      </a:lvl2pPr>
      <a:lvl3pPr marL="1143000" indent="-228600" algn="l" rtl="0" eaLnBrk="0" fontAlgn="base" hangingPunct="0">
        <a:spcBef>
          <a:spcPct val="20000"/>
        </a:spcBef>
        <a:spcAft>
          <a:spcPct val="0"/>
        </a:spcAft>
        <a:buClr>
          <a:schemeClr val="tx1"/>
        </a:buClr>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hyperlink" Target="&#212;N%20T&#7852;P.pptx" TargetMode="Externa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hyperlink" Target="https://quizizz.com/admin/reports/5fe40c743658bc001b7ae868/players"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14.jpg"/><Relationship Id="rId2" Type="http://schemas.openxmlformats.org/officeDocument/2006/relationships/image" Target="../media/image9.jpg"/><Relationship Id="rId1" Type="http://schemas.openxmlformats.org/officeDocument/2006/relationships/slideLayout" Target="../slideLayouts/slideLayout13.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2.xml"/><Relationship Id="rId5" Type="http://schemas.openxmlformats.org/officeDocument/2006/relationships/image" Target="../media/image24.jpg"/><Relationship Id="rId4" Type="http://schemas.openxmlformats.org/officeDocument/2006/relationships/image" Target="../media/image23.jpg"/></Relationships>
</file>

<file path=ppt/slides/_rels/slide1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2.xml"/><Relationship Id="rId4" Type="http://schemas.openxmlformats.org/officeDocument/2006/relationships/image" Target="../media/image29.jpg"/></Relationships>
</file>

<file path=ppt/slides/_rels/slide1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2.xml"/><Relationship Id="rId5" Type="http://schemas.openxmlformats.org/officeDocument/2006/relationships/image" Target="../media/image33.jpg"/><Relationship Id="rId4" Type="http://schemas.openxmlformats.org/officeDocument/2006/relationships/image" Target="../media/image32.jpg"/></Relationships>
</file>

<file path=ppt/slides/_rels/slide1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2.xml"/><Relationship Id="rId4" Type="http://schemas.openxmlformats.org/officeDocument/2006/relationships/image" Target="../media/image36.jpg"/></Relationships>
</file>

<file path=ppt/slides/_rels/slide1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2.xml"/><Relationship Id="rId4" Type="http://schemas.openxmlformats.org/officeDocument/2006/relationships/image" Target="../media/image41.jpg"/></Relationships>
</file>

<file path=ppt/slides/_rels/slide1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1.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gif"/><Relationship Id="rId1" Type="http://schemas.openxmlformats.org/officeDocument/2006/relationships/slideLayout" Target="../slideLayouts/slideLayout2.xml"/><Relationship Id="rId4" Type="http://schemas.openxmlformats.org/officeDocument/2006/relationships/image" Target="../media/image50.jpg"/></Relationships>
</file>

<file path=ppt/slides/_rels/slide27.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53.jpg"/></Relationships>
</file>

<file path=ppt/slides/_rels/slide28.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2.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4320" y="1908820"/>
            <a:ext cx="11263357" cy="2131491"/>
          </a:xfrm>
        </p:spPr>
        <p:txBody>
          <a:bodyPr>
            <a:noAutofit/>
          </a:bodyPr>
          <a:lstStyle/>
          <a:p>
            <a:pPr algn="ctr"/>
            <a:r>
              <a:rPr lang="en-US" sz="3200" b="1" dirty="0" smtClean="0">
                <a:latin typeface="Tahoma" panose="020B0604030504040204" pitchFamily="34" charset="0"/>
                <a:ea typeface="Tahoma" panose="020B0604030504040204" pitchFamily="34" charset="0"/>
                <a:cs typeface="Tahoma" panose="020B0604030504040204" pitchFamily="34" charset="0"/>
              </a:rPr>
              <a:t>MÔN HỌC</a:t>
            </a:r>
          </a:p>
          <a:p>
            <a:pPr algn="ctr"/>
            <a:endParaRPr lang="en-US" sz="2800" b="1" dirty="0" smtClean="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ctr"/>
            <a:r>
              <a:rPr lang="en-US" sz="6000" b="1" dirty="0" smtClean="0">
                <a:solidFill>
                  <a:srgbClr val="00206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AN TOÀN ĐIỆN</a:t>
            </a:r>
            <a:endParaRPr lang="en-US" sz="6000" b="1" dirty="0">
              <a:solidFill>
                <a:srgbClr val="00206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http://lttc.edu.vn/media/g5wA2-5tItrGc2JBMsJ_5DOZ3oSBt2-EPIG2wI86C5ulJslHWijwZZREQLDGEp8ACMZMrzieY_BJbwAH9QvZnA.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225"/>
            <a:ext cx="3782584" cy="12179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576119" y="258848"/>
            <a:ext cx="8434138" cy="1261884"/>
          </a:xfrm>
          <a:prstGeom prst="rect">
            <a:avLst/>
          </a:prstGeom>
          <a:noFill/>
        </p:spPr>
        <p:txBody>
          <a:bodyPr wrap="square" rtlCol="0">
            <a:spAutoFit/>
          </a:bodyPr>
          <a:lstStyle/>
          <a:p>
            <a:pPr algn="ct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TRƯỜNG CAO ĐẲNG LÝ TỰ TRỌNG </a:t>
            </a:r>
            <a:r>
              <a:rPr lang="en-US" sz="2400" b="1" smtClean="0">
                <a:solidFill>
                  <a:srgbClr val="C00000"/>
                </a:solidFill>
                <a:latin typeface="Tahoma" panose="020B0604030504040204" pitchFamily="34" charset="0"/>
                <a:ea typeface="Tahoma" panose="020B0604030504040204" pitchFamily="34" charset="0"/>
                <a:cs typeface="Tahoma" panose="020B0604030504040204" pitchFamily="34" charset="0"/>
              </a:rPr>
              <a:t>TP HỒ </a:t>
            </a: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CHÍ MINH</a:t>
            </a:r>
          </a:p>
          <a:p>
            <a:pPr algn="ctr"/>
            <a:r>
              <a:rPr lang="en-US" sz="2800" b="1">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KHOA ĐIỆN - ĐIỆN TỬ</a:t>
            </a:r>
          </a:p>
          <a:p>
            <a:pPr algn="ctr"/>
            <a:endParaRPr lang="en-US" sz="2400" b="1">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464320" y="5271777"/>
            <a:ext cx="5237698" cy="1015663"/>
          </a:xfrm>
          <a:prstGeom prst="rect">
            <a:avLst/>
          </a:prstGeom>
          <a:noFill/>
        </p:spPr>
        <p:txBody>
          <a:bodyPr wrap="square" rtlCol="0">
            <a:spAutoFit/>
          </a:bodyPr>
          <a:lstStyle/>
          <a:p>
            <a:pPr algn="ctr">
              <a:lnSpc>
                <a:spcPct val="150000"/>
              </a:lnSpc>
            </a:pPr>
            <a:r>
              <a:rPr lang="en-US" sz="2000" b="1" dirty="0" err="1" smtClean="0">
                <a:latin typeface="Tahoma" panose="020B0604030504040204" pitchFamily="34" charset="0"/>
                <a:ea typeface="Tahoma" panose="020B0604030504040204" pitchFamily="34" charset="0"/>
                <a:cs typeface="Tahoma" panose="020B0604030504040204" pitchFamily="34" charset="0"/>
              </a:rPr>
              <a:t>Ths</a:t>
            </a:r>
            <a:r>
              <a:rPr lang="en-US" sz="2000" b="1" dirty="0" smtClean="0">
                <a:latin typeface="Tahoma" panose="020B0604030504040204" pitchFamily="34" charset="0"/>
                <a:ea typeface="Tahoma" panose="020B0604030504040204" pitchFamily="34" charset="0"/>
                <a:cs typeface="Tahoma" panose="020B0604030504040204" pitchFamily="34" charset="0"/>
              </a:rPr>
              <a:t>. CAO </a:t>
            </a:r>
            <a:r>
              <a:rPr lang="en-US" sz="2000" b="1" dirty="0">
                <a:latin typeface="Tahoma" panose="020B0604030504040204" pitchFamily="34" charset="0"/>
                <a:ea typeface="Tahoma" panose="020B0604030504040204" pitchFamily="34" charset="0"/>
                <a:cs typeface="Tahoma" panose="020B0604030504040204" pitchFamily="34" charset="0"/>
              </a:rPr>
              <a:t>VĂN TUẤN </a:t>
            </a:r>
            <a:endParaRPr lang="en-US" sz="2000" b="1" dirty="0" smtClean="0">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en-US" sz="2000" b="1" dirty="0" smtClean="0">
                <a:latin typeface="Tahoma" panose="020B0604030504040204" pitchFamily="34" charset="0"/>
                <a:ea typeface="Tahoma" panose="020B0604030504040204" pitchFamily="34" charset="0"/>
                <a:cs typeface="Tahoma" panose="020B0604030504040204" pitchFamily="34" charset="0"/>
              </a:rPr>
              <a:t>GIẢNG </a:t>
            </a:r>
            <a:r>
              <a:rPr lang="en-US" sz="2000" b="1" dirty="0">
                <a:latin typeface="Tahoma" panose="020B0604030504040204" pitchFamily="34" charset="0"/>
                <a:ea typeface="Tahoma" panose="020B0604030504040204" pitchFamily="34" charset="0"/>
                <a:cs typeface="Tahoma" panose="020B0604030504040204" pitchFamily="34" charset="0"/>
              </a:rPr>
              <a:t>VIÊN KHOA ĐIỆN - </a:t>
            </a:r>
            <a:r>
              <a:rPr lang="en-US" sz="2000" b="1" dirty="0" smtClean="0">
                <a:latin typeface="Tahoma" panose="020B0604030504040204" pitchFamily="34" charset="0"/>
                <a:ea typeface="Tahoma" panose="020B0604030504040204" pitchFamily="34" charset="0"/>
                <a:cs typeface="Tahoma" panose="020B0604030504040204" pitchFamily="34" charset="0"/>
              </a:rPr>
              <a:t>ĐIỆN TỬ</a:t>
            </a:r>
          </a:p>
        </p:txBody>
      </p:sp>
      <p:sp>
        <p:nvSpPr>
          <p:cNvPr id="2" name="Rectangle 1">
            <a:extLst>
              <a:ext uri="{FF2B5EF4-FFF2-40B4-BE49-F238E27FC236}">
                <a16:creationId xmlns:a16="http://schemas.microsoft.com/office/drawing/2014/main" xmlns="" id="{0167DD7B-CF0F-473D-A635-0063C0BDBB2F}"/>
              </a:ext>
            </a:extLst>
          </p:cNvPr>
          <p:cNvSpPr/>
          <p:nvPr/>
        </p:nvSpPr>
        <p:spPr>
          <a:xfrm>
            <a:off x="1" y="1215426"/>
            <a:ext cx="12192000" cy="8997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xmlns="" id="{0167DD7B-CF0F-473D-A635-0063C0BDBB2F}"/>
              </a:ext>
            </a:extLst>
          </p:cNvPr>
          <p:cNvSpPr/>
          <p:nvPr/>
        </p:nvSpPr>
        <p:spPr>
          <a:xfrm>
            <a:off x="3781425" y="1358302"/>
            <a:ext cx="8429625" cy="8868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6782540" y="5271778"/>
            <a:ext cx="4945137" cy="1015663"/>
          </a:xfrm>
          <a:prstGeom prst="rect">
            <a:avLst/>
          </a:prstGeom>
        </p:spPr>
        <p:txBody>
          <a:bodyPr wrap="square">
            <a:spAutoFit/>
          </a:bodyPr>
          <a:lstStyle/>
          <a:p>
            <a:pPr algn="ctr">
              <a:lnSpc>
                <a:spcPct val="150000"/>
              </a:lnSpc>
            </a:pPr>
            <a:r>
              <a:rPr lang="en-US" sz="2000" b="1" dirty="0" smtClean="0">
                <a:latin typeface="Tahoma" panose="020B0604030504040204" pitchFamily="34" charset="0"/>
                <a:ea typeface="Tahoma" panose="020B0604030504040204" pitchFamily="34" charset="0"/>
                <a:cs typeface="Tahoma" panose="020B0604030504040204" pitchFamily="34" charset="0"/>
              </a:rPr>
              <a:t>ĐT, ZALO: 0907 907 093</a:t>
            </a:r>
          </a:p>
          <a:p>
            <a:pPr algn="ctr">
              <a:lnSpc>
                <a:spcPct val="150000"/>
              </a:lnSpc>
            </a:pPr>
            <a:r>
              <a:rPr lang="en-US" sz="2000" b="1" dirty="0" smtClean="0">
                <a:latin typeface="Tahoma" panose="020B0604030504040204" pitchFamily="34" charset="0"/>
                <a:ea typeface="Tahoma" panose="020B0604030504040204" pitchFamily="34" charset="0"/>
                <a:cs typeface="Tahoma" panose="020B0604030504040204" pitchFamily="34" charset="0"/>
              </a:rPr>
              <a:t>EMAIL: CAOVANTUAN@LTTC.EDU.VN</a:t>
            </a:r>
            <a:endParaRPr lang="en-US" sz="20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950573804"/>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MỤC TIÊU MÔN HỌC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1" name="Rectangle 10"/>
          <p:cNvSpPr/>
          <p:nvPr/>
        </p:nvSpPr>
        <p:spPr>
          <a:xfrm>
            <a:off x="0" y="928209"/>
            <a:ext cx="12192000" cy="5986254"/>
          </a:xfrm>
          <a:prstGeom prst="rect">
            <a:avLst/>
          </a:prstGeom>
          <a:solidFill>
            <a:schemeClr val="accent4">
              <a:lumMod val="20000"/>
              <a:lumOff val="80000"/>
            </a:schemeClr>
          </a:solidFill>
        </p:spPr>
        <p:txBody>
          <a:bodyPr wrap="square">
            <a:spAutoFit/>
          </a:bodyPr>
          <a:lstStyle/>
          <a:p>
            <a:pPr marL="457200" indent="-457200" algn="ctr">
              <a:buAutoNum type="arabicPeriod"/>
            </a:pPr>
            <a:r>
              <a:rPr lang="en-US" sz="3200" b="1" spc="30" dirty="0" smtClean="0">
                <a:effectLst/>
                <a:latin typeface="Tahoma" panose="020B0604030504040204" pitchFamily="34" charset="0"/>
                <a:ea typeface="Tahoma" panose="020B0604030504040204" pitchFamily="34" charset="0"/>
                <a:cs typeface="Tahoma" panose="020B0604030504040204" pitchFamily="34" charset="0"/>
              </a:rPr>
              <a:t>KIẾN THỨC</a:t>
            </a:r>
          </a:p>
          <a:p>
            <a:pPr marL="400050" lvl="0" indent="-400050" algn="just">
              <a:lnSpc>
                <a:spcPct val="150000"/>
              </a:lnSpc>
              <a:buFont typeface="Wingdings" panose="05000000000000000000" pitchFamily="2" charset="2"/>
              <a:buChar char="ü"/>
            </a:pPr>
            <a:r>
              <a:rPr lang="nb-NO" sz="2600" dirty="0" smtClean="0">
                <a:latin typeface="Tahoma" panose="020B0604030504040204" pitchFamily="34" charset="0"/>
                <a:ea typeface="Tahoma" panose="020B0604030504040204" pitchFamily="34" charset="0"/>
                <a:cs typeface="Tahoma" panose="020B0604030504040204" pitchFamily="34" charset="0"/>
              </a:rPr>
              <a:t>Trình bày được các khái niệm cơ bản về </a:t>
            </a:r>
            <a:r>
              <a:rPr lang="nb-NO" sz="2600" dirty="0" smtClean="0">
                <a:latin typeface="Tahoma" panose="020B0604030504040204" pitchFamily="34" charset="0"/>
                <a:ea typeface="Tahoma" panose="020B0604030504040204" pitchFamily="34" charset="0"/>
                <a:cs typeface="Tahoma" panose="020B0604030504040204" pitchFamily="34" charset="0"/>
              </a:rPr>
              <a:t>công tác bảo hộ lao động, an </a:t>
            </a:r>
            <a:r>
              <a:rPr lang="nb-NO" sz="2600" dirty="0" smtClean="0">
                <a:latin typeface="Tahoma" panose="020B0604030504040204" pitchFamily="34" charset="0"/>
                <a:ea typeface="Tahoma" panose="020B0604030504040204" pitchFamily="34" charset="0"/>
                <a:cs typeface="Tahoma" panose="020B0604030504040204" pitchFamily="34" charset="0"/>
              </a:rPr>
              <a:t>toàn điện</a:t>
            </a:r>
            <a:r>
              <a:rPr lang="nb-NO" sz="2600" dirty="0" smtClean="0">
                <a:latin typeface="Tahoma" panose="020B0604030504040204" pitchFamily="34" charset="0"/>
                <a:ea typeface="Tahoma" panose="020B0604030504040204" pitchFamily="34" charset="0"/>
                <a:cs typeface="Tahoma" panose="020B0604030504040204" pitchFamily="34" charset="0"/>
              </a:rPr>
              <a:t>;</a:t>
            </a:r>
          </a:p>
          <a:p>
            <a:pPr marL="400050" indent="-400050" algn="just">
              <a:lnSpc>
                <a:spcPct val="150000"/>
              </a:lnSpc>
              <a:buFont typeface="Wingdings" panose="05000000000000000000" pitchFamily="2" charset="2"/>
              <a:buChar char="ü"/>
            </a:pPr>
            <a:r>
              <a:rPr lang="en-US" sz="2600" dirty="0" err="1">
                <a:latin typeface="Tahoma" panose="020B0604030504040204" pitchFamily="34" charset="0"/>
                <a:ea typeface="Tahoma" panose="020B0604030504040204" pitchFamily="34" charset="0"/>
                <a:cs typeface="Tahoma" panose="020B0604030504040204" pitchFamily="34" charset="0"/>
              </a:rPr>
              <a:t>Phân</a:t>
            </a:r>
            <a:r>
              <a:rPr lang="en-US" sz="2600" dirty="0">
                <a:latin typeface="Tahoma" panose="020B0604030504040204" pitchFamily="34" charset="0"/>
                <a:ea typeface="Tahoma" panose="020B0604030504040204" pitchFamily="34" charset="0"/>
                <a:cs typeface="Tahoma" panose="020B0604030504040204" pitchFamily="34" charset="0"/>
              </a:rPr>
              <a:t> </a:t>
            </a:r>
            <a:r>
              <a:rPr lang="en-US" sz="2600" dirty="0" err="1">
                <a:latin typeface="Tahoma" panose="020B0604030504040204" pitchFamily="34" charset="0"/>
                <a:ea typeface="Tahoma" panose="020B0604030504040204" pitchFamily="34" charset="0"/>
                <a:cs typeface="Tahoma" panose="020B0604030504040204" pitchFamily="34" charset="0"/>
              </a:rPr>
              <a:t>tích</a:t>
            </a:r>
            <a:r>
              <a:rPr lang="en-US" sz="2600" dirty="0">
                <a:latin typeface="Tahoma" panose="020B0604030504040204" pitchFamily="34" charset="0"/>
                <a:ea typeface="Tahoma" panose="020B0604030504040204" pitchFamily="34" charset="0"/>
                <a:cs typeface="Tahoma" panose="020B0604030504040204" pitchFamily="34" charset="0"/>
              </a:rPr>
              <a:t> </a:t>
            </a:r>
            <a:r>
              <a:rPr lang="en-US" sz="2600" dirty="0" err="1">
                <a:latin typeface="Tahoma" panose="020B0604030504040204" pitchFamily="34" charset="0"/>
                <a:ea typeface="Tahoma" panose="020B0604030504040204" pitchFamily="34" charset="0"/>
                <a:cs typeface="Tahoma" panose="020B0604030504040204" pitchFamily="34" charset="0"/>
              </a:rPr>
              <a:t>được</a:t>
            </a:r>
            <a:r>
              <a:rPr lang="en-US" sz="2600" dirty="0">
                <a:latin typeface="Tahoma" panose="020B0604030504040204" pitchFamily="34" charset="0"/>
                <a:ea typeface="Tahoma" panose="020B0604030504040204" pitchFamily="34" charset="0"/>
                <a:cs typeface="Tahoma" panose="020B0604030504040204" pitchFamily="34" charset="0"/>
              </a:rPr>
              <a:t> </a:t>
            </a:r>
            <a:r>
              <a:rPr lang="en-US" sz="2600" dirty="0" err="1" smtClean="0">
                <a:latin typeface="Tahoma" panose="020B0604030504040204" pitchFamily="34" charset="0"/>
                <a:ea typeface="Tahoma" panose="020B0604030504040204" pitchFamily="34" charset="0"/>
                <a:cs typeface="Tahoma" panose="020B0604030504040204" pitchFamily="34" charset="0"/>
              </a:rPr>
              <a:t>các</a:t>
            </a:r>
            <a:r>
              <a:rPr lang="en-US" sz="2600" dirty="0" smtClean="0">
                <a:latin typeface="Tahoma" panose="020B0604030504040204" pitchFamily="34" charset="0"/>
                <a:ea typeface="Tahoma" panose="020B0604030504040204" pitchFamily="34" charset="0"/>
                <a:cs typeface="Tahoma" panose="020B0604030504040204" pitchFamily="34" charset="0"/>
              </a:rPr>
              <a:t> </a:t>
            </a:r>
            <a:r>
              <a:rPr lang="en-US" sz="2600" dirty="0" err="1" smtClean="0">
                <a:latin typeface="Tahoma" panose="020B0604030504040204" pitchFamily="34" charset="0"/>
                <a:ea typeface="Tahoma" panose="020B0604030504040204" pitchFamily="34" charset="0"/>
                <a:cs typeface="Tahoma" panose="020B0604030504040204" pitchFamily="34" charset="0"/>
              </a:rPr>
              <a:t>phương</a:t>
            </a:r>
            <a:r>
              <a:rPr lang="en-US" sz="2600" dirty="0" smtClean="0">
                <a:latin typeface="Tahoma" panose="020B0604030504040204" pitchFamily="34" charset="0"/>
                <a:ea typeface="Tahoma" panose="020B0604030504040204" pitchFamily="34" charset="0"/>
                <a:cs typeface="Tahoma" panose="020B0604030504040204" pitchFamily="34" charset="0"/>
              </a:rPr>
              <a:t> </a:t>
            </a:r>
            <a:r>
              <a:rPr lang="en-US" sz="2600" dirty="0" err="1" smtClean="0">
                <a:latin typeface="Tahoma" panose="020B0604030504040204" pitchFamily="34" charset="0"/>
                <a:ea typeface="Tahoma" panose="020B0604030504040204" pitchFamily="34" charset="0"/>
                <a:cs typeface="Tahoma" panose="020B0604030504040204" pitchFamily="34" charset="0"/>
              </a:rPr>
              <a:t>pháp</a:t>
            </a:r>
            <a:r>
              <a:rPr lang="en-US" sz="2600" dirty="0" smtClean="0">
                <a:latin typeface="Tahoma" panose="020B0604030504040204" pitchFamily="34" charset="0"/>
                <a:ea typeface="Tahoma" panose="020B0604030504040204" pitchFamily="34" charset="0"/>
                <a:cs typeface="Tahoma" panose="020B0604030504040204" pitchFamily="34" charset="0"/>
              </a:rPr>
              <a:t> </a:t>
            </a:r>
            <a:r>
              <a:rPr lang="en-US" sz="2600" dirty="0" err="1" smtClean="0">
                <a:latin typeface="Tahoma" panose="020B0604030504040204" pitchFamily="34" charset="0"/>
                <a:ea typeface="Tahoma" panose="020B0604030504040204" pitchFamily="34" charset="0"/>
                <a:cs typeface="Tahoma" panose="020B0604030504040204" pitchFamily="34" charset="0"/>
              </a:rPr>
              <a:t>phòng</a:t>
            </a:r>
            <a:r>
              <a:rPr lang="en-US" sz="2600" dirty="0" smtClean="0">
                <a:latin typeface="Tahoma" panose="020B0604030504040204" pitchFamily="34" charset="0"/>
                <a:ea typeface="Tahoma" panose="020B0604030504040204" pitchFamily="34" charset="0"/>
                <a:cs typeface="Tahoma" panose="020B0604030504040204" pitchFamily="34" charset="0"/>
              </a:rPr>
              <a:t> </a:t>
            </a:r>
            <a:r>
              <a:rPr lang="en-US" sz="2600" dirty="0" err="1" smtClean="0">
                <a:latin typeface="Tahoma" panose="020B0604030504040204" pitchFamily="34" charset="0"/>
                <a:ea typeface="Tahoma" panose="020B0604030504040204" pitchFamily="34" charset="0"/>
                <a:cs typeface="Tahoma" panose="020B0604030504040204" pitchFamily="34" charset="0"/>
              </a:rPr>
              <a:t>chống</a:t>
            </a:r>
            <a:r>
              <a:rPr lang="en-US" sz="2600" dirty="0" smtClean="0">
                <a:latin typeface="Tahoma" panose="020B0604030504040204" pitchFamily="34" charset="0"/>
                <a:ea typeface="Tahoma" panose="020B0604030504040204" pitchFamily="34" charset="0"/>
                <a:cs typeface="Tahoma" panose="020B0604030504040204" pitchFamily="34" charset="0"/>
              </a:rPr>
              <a:t> </a:t>
            </a:r>
            <a:r>
              <a:rPr lang="en-US" sz="2600" dirty="0" err="1" smtClean="0">
                <a:latin typeface="Tahoma" panose="020B0604030504040204" pitchFamily="34" charset="0"/>
                <a:ea typeface="Tahoma" panose="020B0604030504040204" pitchFamily="34" charset="0"/>
                <a:cs typeface="Tahoma" panose="020B0604030504040204" pitchFamily="34" charset="0"/>
              </a:rPr>
              <a:t>chất</a:t>
            </a:r>
            <a:r>
              <a:rPr lang="en-US" sz="2600" dirty="0" smtClean="0">
                <a:latin typeface="Tahoma" panose="020B0604030504040204" pitchFamily="34" charset="0"/>
                <a:ea typeface="Tahoma" panose="020B0604030504040204" pitchFamily="34" charset="0"/>
                <a:cs typeface="Tahoma" panose="020B0604030504040204" pitchFamily="34" charset="0"/>
              </a:rPr>
              <a:t> </a:t>
            </a:r>
            <a:r>
              <a:rPr lang="en-US" sz="2600" dirty="0" err="1" smtClean="0">
                <a:latin typeface="Tahoma" panose="020B0604030504040204" pitchFamily="34" charset="0"/>
                <a:ea typeface="Tahoma" panose="020B0604030504040204" pitchFamily="34" charset="0"/>
                <a:cs typeface="Tahoma" panose="020B0604030504040204" pitchFamily="34" charset="0"/>
              </a:rPr>
              <a:t>độc</a:t>
            </a:r>
            <a:r>
              <a:rPr lang="en-US" sz="2600" dirty="0" smtClean="0">
                <a:latin typeface="Tahoma" panose="020B0604030504040204" pitchFamily="34" charset="0"/>
                <a:ea typeface="Tahoma" panose="020B0604030504040204" pitchFamily="34" charset="0"/>
                <a:cs typeface="Tahoma" panose="020B0604030504040204" pitchFamily="34" charset="0"/>
              </a:rPr>
              <a:t>, </a:t>
            </a:r>
            <a:r>
              <a:rPr lang="en-US" sz="2600" dirty="0" err="1" smtClean="0">
                <a:latin typeface="Tahoma" panose="020B0604030504040204" pitchFamily="34" charset="0"/>
                <a:ea typeface="Tahoma" panose="020B0604030504040204" pitchFamily="34" charset="0"/>
                <a:cs typeface="Tahoma" panose="020B0604030504040204" pitchFamily="34" charset="0"/>
              </a:rPr>
              <a:t>bụi</a:t>
            </a:r>
            <a:r>
              <a:rPr lang="en-US" sz="2600" dirty="0" smtClean="0">
                <a:latin typeface="Tahoma" panose="020B0604030504040204" pitchFamily="34" charset="0"/>
                <a:ea typeface="Tahoma" panose="020B0604030504040204" pitchFamily="34" charset="0"/>
                <a:cs typeface="Tahoma" panose="020B0604030504040204" pitchFamily="34" charset="0"/>
              </a:rPr>
              <a:t>, </a:t>
            </a:r>
            <a:r>
              <a:rPr lang="en-US" sz="2600" dirty="0" err="1" smtClean="0">
                <a:latin typeface="Tahoma" panose="020B0604030504040204" pitchFamily="34" charset="0"/>
                <a:ea typeface="Tahoma" panose="020B0604030504040204" pitchFamily="34" charset="0"/>
                <a:cs typeface="Tahoma" panose="020B0604030504040204" pitchFamily="34" charset="0"/>
              </a:rPr>
              <a:t>cháy</a:t>
            </a:r>
            <a:r>
              <a:rPr lang="en-US" sz="2600" dirty="0" smtClean="0">
                <a:latin typeface="Tahoma" panose="020B0604030504040204" pitchFamily="34" charset="0"/>
                <a:ea typeface="Tahoma" panose="020B0604030504040204" pitchFamily="34" charset="0"/>
                <a:cs typeface="Tahoma" panose="020B0604030504040204" pitchFamily="34" charset="0"/>
              </a:rPr>
              <a:t> </a:t>
            </a:r>
            <a:r>
              <a:rPr lang="en-US" sz="2600" dirty="0" err="1" smtClean="0">
                <a:latin typeface="Tahoma" panose="020B0604030504040204" pitchFamily="34" charset="0"/>
                <a:ea typeface="Tahoma" panose="020B0604030504040204" pitchFamily="34" charset="0"/>
                <a:cs typeface="Tahoma" panose="020B0604030504040204" pitchFamily="34" charset="0"/>
              </a:rPr>
              <a:t>nổ</a:t>
            </a:r>
            <a:r>
              <a:rPr lang="en-US" sz="2600" dirty="0" smtClean="0">
                <a:latin typeface="Tahoma" panose="020B0604030504040204" pitchFamily="34" charset="0"/>
                <a:ea typeface="Tahoma" panose="020B0604030504040204" pitchFamily="34" charset="0"/>
                <a:cs typeface="Tahoma" panose="020B0604030504040204" pitchFamily="34" charset="0"/>
              </a:rPr>
              <a:t>, </a:t>
            </a:r>
            <a:r>
              <a:rPr lang="en-US" sz="2600" dirty="0" err="1" smtClean="0">
                <a:latin typeface="Tahoma" panose="020B0604030504040204" pitchFamily="34" charset="0"/>
                <a:ea typeface="Tahoma" panose="020B0604030504040204" pitchFamily="34" charset="0"/>
                <a:cs typeface="Tahoma" panose="020B0604030504040204" pitchFamily="34" charset="0"/>
              </a:rPr>
              <a:t>thông</a:t>
            </a:r>
            <a:r>
              <a:rPr lang="en-US" sz="2600" dirty="0" smtClean="0">
                <a:latin typeface="Tahoma" panose="020B0604030504040204" pitchFamily="34" charset="0"/>
                <a:ea typeface="Tahoma" panose="020B0604030504040204" pitchFamily="34" charset="0"/>
                <a:cs typeface="Tahoma" panose="020B0604030504040204" pitchFamily="34" charset="0"/>
              </a:rPr>
              <a:t> </a:t>
            </a:r>
            <a:r>
              <a:rPr lang="en-US" sz="2600" dirty="0" err="1" smtClean="0">
                <a:latin typeface="Tahoma" panose="020B0604030504040204" pitchFamily="34" charset="0"/>
                <a:ea typeface="Tahoma" panose="020B0604030504040204" pitchFamily="34" charset="0"/>
                <a:cs typeface="Tahoma" panose="020B0604030504040204" pitchFamily="34" charset="0"/>
              </a:rPr>
              <a:t>gió</a:t>
            </a:r>
            <a:r>
              <a:rPr lang="en-US" sz="2600" dirty="0" smtClean="0">
                <a:latin typeface="Tahoma" panose="020B0604030504040204" pitchFamily="34" charset="0"/>
                <a:ea typeface="Tahoma" panose="020B0604030504040204" pitchFamily="34" charset="0"/>
                <a:cs typeface="Tahoma" panose="020B0604030504040204" pitchFamily="34" charset="0"/>
              </a:rPr>
              <a:t> </a:t>
            </a:r>
            <a:r>
              <a:rPr lang="en-US" sz="2600" dirty="0" err="1" smtClean="0">
                <a:latin typeface="Tahoma" panose="020B0604030504040204" pitchFamily="34" charset="0"/>
                <a:ea typeface="Tahoma" panose="020B0604030504040204" pitchFamily="34" charset="0"/>
                <a:cs typeface="Tahoma" panose="020B0604030504040204" pitchFamily="34" charset="0"/>
              </a:rPr>
              <a:t>công</a:t>
            </a:r>
            <a:r>
              <a:rPr lang="en-US" sz="2600" dirty="0" smtClean="0">
                <a:latin typeface="Tahoma" panose="020B0604030504040204" pitchFamily="34" charset="0"/>
                <a:ea typeface="Tahoma" panose="020B0604030504040204" pitchFamily="34" charset="0"/>
                <a:cs typeface="Tahoma" panose="020B0604030504040204" pitchFamily="34" charset="0"/>
              </a:rPr>
              <a:t> </a:t>
            </a:r>
            <a:r>
              <a:rPr lang="en-US" sz="2600" dirty="0" err="1" smtClean="0">
                <a:latin typeface="Tahoma" panose="020B0604030504040204" pitchFamily="34" charset="0"/>
                <a:ea typeface="Tahoma" panose="020B0604030504040204" pitchFamily="34" charset="0"/>
                <a:cs typeface="Tahoma" panose="020B0604030504040204" pitchFamily="34" charset="0"/>
              </a:rPr>
              <a:t>nghiệp</a:t>
            </a:r>
            <a:r>
              <a:rPr lang="en-US" sz="2600" dirty="0" smtClean="0">
                <a:latin typeface="Tahoma" panose="020B0604030504040204" pitchFamily="34" charset="0"/>
                <a:ea typeface="Tahoma" panose="020B0604030504040204" pitchFamily="34" charset="0"/>
                <a:cs typeface="Tahoma" panose="020B0604030504040204" pitchFamily="34" charset="0"/>
              </a:rPr>
              <a:t>;</a:t>
            </a:r>
            <a:endParaRPr lang="en-US" sz="2600" dirty="0">
              <a:latin typeface="Tahoma" panose="020B0604030504040204" pitchFamily="34" charset="0"/>
              <a:ea typeface="Tahoma" panose="020B0604030504040204" pitchFamily="34" charset="0"/>
              <a:cs typeface="Tahoma" panose="020B0604030504040204" pitchFamily="34" charset="0"/>
            </a:endParaRPr>
          </a:p>
          <a:p>
            <a:pPr marL="457200" lvl="0" indent="-457200">
              <a:lnSpc>
                <a:spcPct val="150000"/>
              </a:lnSpc>
              <a:buFont typeface="Wingdings" panose="05000000000000000000" pitchFamily="2" charset="2"/>
              <a:buChar char="ü"/>
            </a:pPr>
            <a:r>
              <a:rPr lang="vi-VN" sz="2600" dirty="0"/>
              <a:t>Giải thích được nguyên lý hoạt động của thiết bị/hệ thống an toàn điện.</a:t>
            </a:r>
            <a:endParaRPr lang="en-US" sz="2600" dirty="0"/>
          </a:p>
          <a:p>
            <a:pPr marL="457200" lvl="0" indent="-457200">
              <a:lnSpc>
                <a:spcPct val="150000"/>
              </a:lnSpc>
              <a:buFont typeface="Wingdings" panose="05000000000000000000" pitchFamily="2" charset="2"/>
              <a:buChar char="ü"/>
            </a:pPr>
            <a:r>
              <a:rPr lang="vi-VN" sz="2600" dirty="0"/>
              <a:t>Trình </a:t>
            </a:r>
            <a:r>
              <a:rPr lang="vi-VN" sz="2600" dirty="0" smtClean="0"/>
              <a:t>bày chính </a:t>
            </a:r>
            <a:r>
              <a:rPr lang="vi-VN" sz="2600" dirty="0"/>
              <a:t>xác các thông số an toàn điện theo tiêu chuẩn cho phép.</a:t>
            </a:r>
            <a:endParaRPr lang="en-US" sz="2600" dirty="0"/>
          </a:p>
          <a:p>
            <a:pPr marL="457200" lvl="0" indent="-457200">
              <a:lnSpc>
                <a:spcPct val="150000"/>
              </a:lnSpc>
              <a:buFont typeface="Wingdings" panose="05000000000000000000" pitchFamily="2" charset="2"/>
              <a:buChar char="ü"/>
            </a:pPr>
            <a:r>
              <a:rPr lang="vi-VN" sz="2600" dirty="0"/>
              <a:t>Trình bày được </a:t>
            </a:r>
            <a:r>
              <a:rPr lang="vi-VN" sz="2600" dirty="0" smtClean="0"/>
              <a:t>các </a:t>
            </a:r>
            <a:r>
              <a:rPr lang="vi-VN" sz="2600" dirty="0"/>
              <a:t>biện pháp đảm bảo an toàn điện cho người.</a:t>
            </a:r>
            <a:endParaRPr lang="en-US" sz="2600" dirty="0"/>
          </a:p>
          <a:p>
            <a:pPr marL="457200" lvl="0" indent="-457200">
              <a:lnSpc>
                <a:spcPct val="150000"/>
              </a:lnSpc>
              <a:buFont typeface="Wingdings" panose="05000000000000000000" pitchFamily="2" charset="2"/>
              <a:buChar char="ü"/>
            </a:pPr>
            <a:r>
              <a:rPr lang="vi-VN" sz="2600" dirty="0"/>
              <a:t>Phân tích được chính xác các trường hợp gây nên tai nạn điện.</a:t>
            </a:r>
            <a:endParaRPr lang="en-US" sz="2600" dirty="0"/>
          </a:p>
          <a:p>
            <a:pPr marL="400050" lvl="0" indent="-400050" algn="just">
              <a:lnSpc>
                <a:spcPct val="150000"/>
              </a:lnSpc>
              <a:buFont typeface="Wingdings" panose="05000000000000000000" pitchFamily="2" charset="2"/>
              <a:buChar char="ü"/>
            </a:pPr>
            <a:r>
              <a:rPr lang="nb-NO" sz="2600" dirty="0" smtClean="0">
                <a:latin typeface="Tahoma" panose="020B0604030504040204" pitchFamily="34" charset="0"/>
                <a:ea typeface="Tahoma" panose="020B0604030504040204" pitchFamily="34" charset="0"/>
                <a:cs typeface="Tahoma" panose="020B0604030504040204" pitchFamily="34" charset="0"/>
              </a:rPr>
              <a:t>Trình </a:t>
            </a:r>
            <a:r>
              <a:rPr lang="nb-NO" sz="2600" dirty="0" smtClean="0">
                <a:latin typeface="Tahoma" panose="020B0604030504040204" pitchFamily="34" charset="0"/>
                <a:ea typeface="Tahoma" panose="020B0604030504040204" pitchFamily="34" charset="0"/>
                <a:cs typeface="Tahoma" panose="020B0604030504040204" pitchFamily="34" charset="0"/>
              </a:rPr>
              <a:t>bày được quy trình cấp cứu người bị tai nạn điện giật.</a:t>
            </a:r>
          </a:p>
        </p:txBody>
      </p:sp>
    </p:spTree>
    <p:extLst>
      <p:ext uri="{BB962C8B-B14F-4D97-AF65-F5344CB8AC3E}">
        <p14:creationId xmlns:p14="http://schemas.microsoft.com/office/powerpoint/2010/main" val="2789792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MỤC TIÊU MÔN HỌC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1" name="Rectangle 10"/>
          <p:cNvSpPr/>
          <p:nvPr/>
        </p:nvSpPr>
        <p:spPr>
          <a:xfrm>
            <a:off x="228056" y="1052496"/>
            <a:ext cx="5867944" cy="5693866"/>
          </a:xfrm>
          <a:prstGeom prst="rect">
            <a:avLst/>
          </a:prstGeom>
          <a:solidFill>
            <a:schemeClr val="accent4">
              <a:lumMod val="20000"/>
              <a:lumOff val="80000"/>
            </a:schemeClr>
          </a:solidFill>
        </p:spPr>
        <p:txBody>
          <a:bodyPr wrap="square">
            <a:spAutoFit/>
          </a:bodyPr>
          <a:lstStyle/>
          <a:p>
            <a:pPr algn="ctr"/>
            <a:r>
              <a:rPr lang="en-US" sz="2800" b="1" spc="30" dirty="0" smtClean="0">
                <a:latin typeface="Tahoma" panose="020B0604030504040204" pitchFamily="34" charset="0"/>
                <a:ea typeface="Tahoma" panose="020B0604030504040204" pitchFamily="34" charset="0"/>
                <a:cs typeface="Tahoma" panose="020B0604030504040204" pitchFamily="34" charset="0"/>
              </a:rPr>
              <a:t>2. KỸ NĂNG</a:t>
            </a:r>
            <a:endParaRPr lang="en-US" sz="2800" b="1" spc="30" dirty="0" smtClean="0">
              <a:effectLst/>
              <a:latin typeface="Tahoma" panose="020B0604030504040204" pitchFamily="34" charset="0"/>
              <a:ea typeface="Tahoma" panose="020B0604030504040204" pitchFamily="34" charset="0"/>
              <a:cs typeface="Tahoma" panose="020B0604030504040204" pitchFamily="34" charset="0"/>
            </a:endParaRPr>
          </a:p>
          <a:p>
            <a:pPr marL="400050" lvl="0" indent="-400050" algn="just">
              <a:lnSpc>
                <a:spcPct val="150000"/>
              </a:lnSpc>
              <a:buFont typeface="Wingdings" panose="05000000000000000000" pitchFamily="2" charset="2"/>
              <a:buChar char="ü"/>
            </a:pPr>
            <a:r>
              <a:rPr lang="nb-NO" sz="2800" dirty="0" smtClean="0">
                <a:latin typeface="Tahoma" panose="020B0604030504040204" pitchFamily="34" charset="0"/>
                <a:ea typeface="Tahoma" panose="020B0604030504040204" pitchFamily="34" charset="0"/>
                <a:cs typeface="Tahoma" panose="020B0604030504040204" pitchFamily="34" charset="0"/>
              </a:rPr>
              <a:t>Tính toán và đánh giá được các thông số trong an toàn điện; </a:t>
            </a:r>
          </a:p>
          <a:p>
            <a:pPr marL="457200" lvl="0" indent="-457200">
              <a:lnSpc>
                <a:spcPct val="150000"/>
              </a:lnSpc>
              <a:buFont typeface="Wingdings" panose="05000000000000000000" pitchFamily="2" charset="2"/>
              <a:buChar char="ü"/>
            </a:pPr>
            <a:r>
              <a:rPr lang="vi-VN" sz="2800" dirty="0"/>
              <a:t>Lắp đặt  được thiết bị/hệ thống để bảo vệ an toàn điện trong công nghiệp và dân dụng.</a:t>
            </a:r>
            <a:endParaRPr lang="en-US" sz="2800" dirty="0"/>
          </a:p>
          <a:p>
            <a:pPr marL="457200" lvl="0" indent="-457200">
              <a:lnSpc>
                <a:spcPct val="150000"/>
              </a:lnSpc>
              <a:buFont typeface="Wingdings" panose="05000000000000000000" pitchFamily="2" charset="2"/>
              <a:buChar char="ü"/>
            </a:pPr>
            <a:r>
              <a:rPr lang="vi-VN" sz="2800" dirty="0"/>
              <a:t>Cấp cứu nạn nhân bị tai nạn điện đúng kỹ thuật, đảm bảo an toàn.</a:t>
            </a:r>
            <a:endParaRPr lang="en-US" sz="2800" dirty="0"/>
          </a:p>
        </p:txBody>
      </p:sp>
      <p:sp>
        <p:nvSpPr>
          <p:cNvPr id="7" name="Rectangle 6"/>
          <p:cNvSpPr/>
          <p:nvPr/>
        </p:nvSpPr>
        <p:spPr>
          <a:xfrm>
            <a:off x="6313699" y="1474678"/>
            <a:ext cx="5662278" cy="5047536"/>
          </a:xfrm>
          <a:prstGeom prst="rect">
            <a:avLst/>
          </a:prstGeom>
          <a:solidFill>
            <a:schemeClr val="accent4">
              <a:lumMod val="20000"/>
              <a:lumOff val="80000"/>
            </a:schemeClr>
          </a:solidFill>
        </p:spPr>
        <p:txBody>
          <a:bodyPr wrap="square">
            <a:spAutoFit/>
          </a:bodyPr>
          <a:lstStyle/>
          <a:p>
            <a:pPr algn="ctr"/>
            <a:r>
              <a:rPr lang="en-US" sz="2800" b="1" spc="30" dirty="0">
                <a:latin typeface="Tahoma" panose="020B0604030504040204" pitchFamily="34" charset="0"/>
                <a:ea typeface="Tahoma" panose="020B0604030504040204" pitchFamily="34" charset="0"/>
                <a:cs typeface="Tahoma" panose="020B0604030504040204" pitchFamily="34" charset="0"/>
              </a:rPr>
              <a:t>3</a:t>
            </a:r>
            <a:r>
              <a:rPr lang="en-US" sz="2800" b="1" spc="30" dirty="0" smtClean="0">
                <a:latin typeface="Tahoma" panose="020B0604030504040204" pitchFamily="34" charset="0"/>
                <a:ea typeface="Tahoma" panose="020B0604030504040204" pitchFamily="34" charset="0"/>
                <a:cs typeface="Tahoma" panose="020B0604030504040204" pitchFamily="34" charset="0"/>
              </a:rPr>
              <a:t>. THÁI ĐỘ</a:t>
            </a:r>
            <a:endParaRPr lang="en-US" sz="2800" b="1" spc="30" dirty="0" smtClean="0">
              <a:effectLst/>
              <a:latin typeface="Tahoma" panose="020B0604030504040204" pitchFamily="34" charset="0"/>
              <a:ea typeface="Tahoma" panose="020B0604030504040204" pitchFamily="34" charset="0"/>
              <a:cs typeface="Tahoma" panose="020B0604030504040204" pitchFamily="34" charset="0"/>
            </a:endParaRPr>
          </a:p>
          <a:p>
            <a:pPr marL="400050" lvl="0" indent="-400050" algn="just">
              <a:lnSpc>
                <a:spcPct val="150000"/>
              </a:lnSpc>
              <a:buFont typeface="Wingdings" panose="05000000000000000000" pitchFamily="2" charset="2"/>
              <a:buChar char="ü"/>
            </a:pPr>
            <a:r>
              <a:rPr lang="da-DK" sz="2800" dirty="0" smtClean="0">
                <a:latin typeface="Tahoma" panose="020B0604030504040204" pitchFamily="34" charset="0"/>
                <a:ea typeface="Tahoma" panose="020B0604030504040204" pitchFamily="34" charset="0"/>
                <a:cs typeface="Tahoma" panose="020B0604030504040204" pitchFamily="34" charset="0"/>
              </a:rPr>
              <a:t>Sinh viên nghiêm túc, tích cực tham gia đóng góp xây dựng bài trên lớp</a:t>
            </a:r>
            <a:r>
              <a:rPr lang="nb-NO" sz="2800" dirty="0" smtClean="0">
                <a:latin typeface="Tahoma" panose="020B0604030504040204" pitchFamily="34" charset="0"/>
                <a:ea typeface="Tahoma" panose="020B0604030504040204" pitchFamily="34" charset="0"/>
                <a:cs typeface="Tahoma" panose="020B0604030504040204" pitchFamily="34" charset="0"/>
              </a:rPr>
              <a:t>.</a:t>
            </a:r>
            <a:r>
              <a:rPr lang="da-DK" sz="2800" dirty="0" smtClean="0">
                <a:latin typeface="Tahoma" panose="020B0604030504040204" pitchFamily="34" charset="0"/>
                <a:ea typeface="Tahoma" panose="020B0604030504040204" pitchFamily="34" charset="0"/>
                <a:cs typeface="Tahoma" panose="020B0604030504040204" pitchFamily="34" charset="0"/>
              </a:rPr>
              <a:t> Tự giác tìm hiểu bài trước khi đến lớp. </a:t>
            </a:r>
          </a:p>
          <a:p>
            <a:pPr marL="400050" indent="-400050" algn="just">
              <a:lnSpc>
                <a:spcPct val="150000"/>
              </a:lnSpc>
              <a:buFont typeface="Wingdings" panose="05000000000000000000" pitchFamily="2" charset="2"/>
              <a:buChar char="ü"/>
            </a:pPr>
            <a:r>
              <a:rPr lang="vi-VN" sz="2800" dirty="0"/>
              <a:t>Có ý thức tuân thủ nghiêm ngặt các quy định về an </a:t>
            </a:r>
            <a:r>
              <a:rPr lang="vi-VN" sz="2800" dirty="0" smtClean="0"/>
              <a:t>toàn</a:t>
            </a:r>
            <a:endParaRPr lang="en-US" sz="2800" dirty="0" smtClean="0"/>
          </a:p>
          <a:p>
            <a:pPr marL="400050" indent="-400050" algn="just">
              <a:lnSpc>
                <a:spcPct val="150000"/>
              </a:lnSpc>
              <a:buFont typeface="Wingdings" panose="05000000000000000000" pitchFamily="2" charset="2"/>
              <a:buChar char="ü"/>
            </a:pPr>
            <a:r>
              <a:rPr lang="da-DK" sz="2800" dirty="0" smtClean="0">
                <a:latin typeface="Tahoma" panose="020B0604030504040204" pitchFamily="34" charset="0"/>
                <a:ea typeface="Tahoma" panose="020B0604030504040204" pitchFamily="34" charset="0"/>
                <a:cs typeface="Tahoma" panose="020B0604030504040204" pitchFamily="34" charset="0"/>
              </a:rPr>
              <a:t>Rèn luyện tính cẩn thận</a:t>
            </a:r>
          </a:p>
        </p:txBody>
      </p:sp>
    </p:spTree>
    <p:extLst>
      <p:ext uri="{BB962C8B-B14F-4D97-AF65-F5344CB8AC3E}">
        <p14:creationId xmlns:p14="http://schemas.microsoft.com/office/powerpoint/2010/main" val="42729368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 xmlns:a16="http://schemas.microsoft.com/office/drawing/2014/main"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NỘI DUNG MÔN HỌC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12" name="Straight Connector 11">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3" name="Picture 12">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2" name="Rectangle 1">
            <a:hlinkClick r:id="rId5" action="ppaction://hlinkpres?slideindex=1&amp;slidetitle="/>
          </p:cNvPr>
          <p:cNvSpPr/>
          <p:nvPr/>
        </p:nvSpPr>
        <p:spPr>
          <a:xfrm>
            <a:off x="3797001" y="1048685"/>
            <a:ext cx="4266905" cy="1617916"/>
          </a:xfrm>
          <a:prstGeom prst="rect">
            <a:avLst/>
          </a:prstGeom>
          <a:solidFill>
            <a:schemeClr val="accent2">
              <a:lumMod val="75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smtClean="0">
                <a:latin typeface="Tahoma" panose="020B0604030504040204" pitchFamily="34" charset="0"/>
                <a:ea typeface="Tahoma" panose="020B0604030504040204" pitchFamily="34" charset="0"/>
                <a:cs typeface="Tahoma" panose="020B0604030504040204" pitchFamily="34" charset="0"/>
              </a:rPr>
              <a:t>Môn</a:t>
            </a:r>
            <a:r>
              <a:rPr lang="en-US" sz="3200" b="1" dirty="0" smtClean="0">
                <a:latin typeface="Tahoma" panose="020B0604030504040204" pitchFamily="34" charset="0"/>
                <a:ea typeface="Tahoma" panose="020B0604030504040204" pitchFamily="34" charset="0"/>
                <a:cs typeface="Tahoma" panose="020B0604030504040204" pitchFamily="34" charset="0"/>
              </a:rPr>
              <a:t> </a:t>
            </a:r>
            <a:r>
              <a:rPr lang="en-US" sz="3200" b="1" dirty="0" err="1" smtClean="0">
                <a:latin typeface="Tahoma" panose="020B0604030504040204" pitchFamily="34" charset="0"/>
                <a:ea typeface="Tahoma" panose="020B0604030504040204" pitchFamily="34" charset="0"/>
                <a:cs typeface="Tahoma" panose="020B0604030504040204" pitchFamily="34" charset="0"/>
              </a:rPr>
              <a:t>học</a:t>
            </a:r>
            <a:r>
              <a:rPr lang="en-US" sz="3200" b="1" dirty="0" smtClean="0">
                <a:latin typeface="Tahoma" panose="020B0604030504040204" pitchFamily="34" charset="0"/>
                <a:ea typeface="Tahoma" panose="020B0604030504040204" pitchFamily="34" charset="0"/>
                <a:cs typeface="Tahoma" panose="020B0604030504040204" pitchFamily="34" charset="0"/>
              </a:rPr>
              <a:t>:</a:t>
            </a:r>
          </a:p>
          <a:p>
            <a:pPr algn="ctr"/>
            <a:r>
              <a:rPr lang="en-US" sz="3200" b="1" dirty="0" smtClean="0">
                <a:latin typeface="Tahoma" panose="020B0604030504040204" pitchFamily="34" charset="0"/>
                <a:ea typeface="Tahoma" panose="020B0604030504040204" pitchFamily="34" charset="0"/>
                <a:cs typeface="Tahoma" panose="020B0604030504040204" pitchFamily="34" charset="0"/>
              </a:rPr>
              <a:t>AN TOÀN ĐIỆN</a:t>
            </a:r>
          </a:p>
          <a:p>
            <a:pPr algn="ctr"/>
            <a:r>
              <a:rPr lang="en-US" sz="3200" dirty="0" smtClean="0">
                <a:latin typeface="Tahoma" panose="020B0604030504040204" pitchFamily="34" charset="0"/>
                <a:ea typeface="Tahoma" panose="020B0604030504040204" pitchFamily="34" charset="0"/>
                <a:cs typeface="Tahoma" panose="020B0604030504040204" pitchFamily="34" charset="0"/>
              </a:rPr>
              <a:t>(30 </a:t>
            </a:r>
            <a:r>
              <a:rPr lang="en-US" sz="3200" dirty="0" err="1" smtClean="0">
                <a:latin typeface="Tahoma" panose="020B0604030504040204" pitchFamily="34" charset="0"/>
                <a:ea typeface="Tahoma" panose="020B0604030504040204" pitchFamily="34" charset="0"/>
                <a:cs typeface="Tahoma" panose="020B0604030504040204" pitchFamily="34" charset="0"/>
              </a:rPr>
              <a:t>giờ</a:t>
            </a:r>
            <a:r>
              <a:rPr lang="en-US" sz="3200" dirty="0" smtClean="0">
                <a:latin typeface="Tahoma" panose="020B0604030504040204" pitchFamily="34" charset="0"/>
                <a:ea typeface="Tahoma" panose="020B0604030504040204" pitchFamily="34" charset="0"/>
                <a:cs typeface="Tahoma" panose="020B0604030504040204" pitchFamily="34" charset="0"/>
              </a:rPr>
              <a:t>)</a:t>
            </a:r>
            <a:endParaRPr lang="en-US" sz="3200" dirty="0">
              <a:latin typeface="Tahoma" panose="020B0604030504040204" pitchFamily="34" charset="0"/>
              <a:ea typeface="Tahoma" panose="020B0604030504040204" pitchFamily="34" charset="0"/>
              <a:cs typeface="Tahoma" panose="020B0604030504040204" pitchFamily="34" charset="0"/>
            </a:endParaRPr>
          </a:p>
        </p:txBody>
      </p:sp>
      <p:sp>
        <p:nvSpPr>
          <p:cNvPr id="4" name="Rectangle 3"/>
          <p:cNvSpPr/>
          <p:nvPr/>
        </p:nvSpPr>
        <p:spPr>
          <a:xfrm>
            <a:off x="344538" y="3507408"/>
            <a:ext cx="3320585" cy="3050848"/>
          </a:xfrm>
          <a:prstGeom prst="rect">
            <a:avLst/>
          </a:prstGeom>
          <a:solidFill>
            <a:schemeClr val="accent4">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8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Bài</a:t>
            </a: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mở</a:t>
            </a: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đầu</a:t>
            </a: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p>
          <a:p>
            <a:pPr algn="ctr">
              <a:lnSpc>
                <a:spcPct val="150000"/>
              </a:lnSpc>
            </a:pPr>
            <a:r>
              <a:rPr lang="en-US"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Khái</a:t>
            </a:r>
            <a:r>
              <a:rPr lang="en-US"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800" b="1" dirty="0" err="1">
                <a:solidFill>
                  <a:schemeClr val="tx1"/>
                </a:solidFill>
                <a:latin typeface="Tahoma" panose="020B0604030504040204" pitchFamily="34" charset="0"/>
                <a:ea typeface="Tahoma" panose="020B0604030504040204" pitchFamily="34" charset="0"/>
                <a:cs typeface="Tahoma" panose="020B0604030504040204" pitchFamily="34" charset="0"/>
              </a:rPr>
              <a:t>Q</a:t>
            </a:r>
            <a:r>
              <a:rPr lang="en-US"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uát</a:t>
            </a:r>
            <a:r>
              <a:rPr lang="en-US"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Chung </a:t>
            </a:r>
            <a:r>
              <a:rPr lang="en-US" sz="2800" b="1" dirty="0" err="1">
                <a:solidFill>
                  <a:schemeClr val="tx1"/>
                </a:solidFill>
                <a:latin typeface="Tahoma" panose="020B0604030504040204" pitchFamily="34" charset="0"/>
                <a:ea typeface="Tahoma" panose="020B0604030504040204" pitchFamily="34" charset="0"/>
                <a:cs typeface="Tahoma" panose="020B0604030504040204" pitchFamily="34" charset="0"/>
              </a:rPr>
              <a:t>V</a:t>
            </a:r>
            <a:r>
              <a:rPr lang="en-US"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ề</a:t>
            </a:r>
            <a:r>
              <a:rPr lang="en-US"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An </a:t>
            </a:r>
            <a:r>
              <a:rPr lang="en-US"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Toàn</a:t>
            </a:r>
            <a:endParaRPr lang="en-US" sz="2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en-US" sz="28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giờ</a:t>
            </a: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p:nvSpPr>
        <p:spPr>
          <a:xfrm>
            <a:off x="4138282" y="3507408"/>
            <a:ext cx="3584341" cy="3050848"/>
          </a:xfrm>
          <a:prstGeom prst="rect">
            <a:avLst/>
          </a:prstGeom>
          <a:solidFill>
            <a:schemeClr val="accent4">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800" dirty="0" err="1">
                <a:solidFill>
                  <a:schemeClr val="tx1"/>
                </a:solidFill>
                <a:latin typeface="Tahoma" panose="020B0604030504040204" pitchFamily="34" charset="0"/>
                <a:ea typeface="Tahoma" panose="020B0604030504040204" pitchFamily="34" charset="0"/>
                <a:cs typeface="Tahoma" panose="020B0604030504040204" pitchFamily="34" charset="0"/>
              </a:rPr>
              <a:t>Chương</a:t>
            </a:r>
            <a:r>
              <a:rPr lang="en-US" sz="28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p>
          <a:p>
            <a:pPr algn="ctr">
              <a:lnSpc>
                <a:spcPct val="150000"/>
              </a:lnSpc>
            </a:pPr>
            <a:r>
              <a:rPr lang="vi-VN"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Các </a:t>
            </a:r>
            <a:r>
              <a:rPr lang="en-US" sz="2800" b="1" dirty="0">
                <a:solidFill>
                  <a:schemeClr val="tx1"/>
                </a:solidFill>
                <a:latin typeface="Tahoma" panose="020B0604030504040204" pitchFamily="34" charset="0"/>
                <a:ea typeface="Tahoma" panose="020B0604030504040204" pitchFamily="34" charset="0"/>
                <a:cs typeface="Tahoma" panose="020B0604030504040204" pitchFamily="34" charset="0"/>
              </a:rPr>
              <a:t>B</a:t>
            </a:r>
            <a:r>
              <a:rPr lang="vi-VN"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iện </a:t>
            </a:r>
            <a:r>
              <a:rPr lang="en-US" sz="2800" b="1" dirty="0">
                <a:solidFill>
                  <a:schemeClr val="tx1"/>
                </a:solidFill>
                <a:latin typeface="Tahoma" panose="020B0604030504040204" pitchFamily="34" charset="0"/>
                <a:ea typeface="Tahoma" panose="020B0604030504040204" pitchFamily="34" charset="0"/>
                <a:cs typeface="Tahoma" panose="020B0604030504040204" pitchFamily="34" charset="0"/>
              </a:rPr>
              <a:t>P</a:t>
            </a:r>
            <a:r>
              <a:rPr lang="vi-VN"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háp </a:t>
            </a:r>
            <a:r>
              <a:rPr lang="en-US" sz="2800" b="1" dirty="0">
                <a:solidFill>
                  <a:schemeClr val="tx1"/>
                </a:solidFill>
                <a:latin typeface="Tahoma" panose="020B0604030504040204" pitchFamily="34" charset="0"/>
                <a:ea typeface="Tahoma" panose="020B0604030504040204" pitchFamily="34" charset="0"/>
                <a:cs typeface="Tahoma" panose="020B0604030504040204" pitchFamily="34" charset="0"/>
              </a:rPr>
              <a:t>P</a:t>
            </a:r>
            <a:r>
              <a:rPr lang="vi-VN"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hòng </a:t>
            </a:r>
            <a:r>
              <a:rPr lang="vi-VN" sz="2800" b="1" dirty="0">
                <a:solidFill>
                  <a:schemeClr val="tx1"/>
                </a:solidFill>
                <a:latin typeface="Tahoma" panose="020B0604030504040204" pitchFamily="34" charset="0"/>
                <a:ea typeface="Tahoma" panose="020B0604030504040204" pitchFamily="34" charset="0"/>
                <a:cs typeface="Tahoma" panose="020B0604030504040204" pitchFamily="34" charset="0"/>
              </a:rPr>
              <a:t>hộ lao động </a:t>
            </a:r>
            <a:endParaRPr lang="en-US" sz="2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(8 </a:t>
            </a:r>
            <a:r>
              <a:rPr lang="en-US" sz="28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giờ</a:t>
            </a: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9" name="Rectangle 8"/>
          <p:cNvSpPr/>
          <p:nvPr/>
        </p:nvSpPr>
        <p:spPr>
          <a:xfrm>
            <a:off x="8386298" y="3523578"/>
            <a:ext cx="3403248" cy="2969747"/>
          </a:xfrm>
          <a:prstGeom prst="rect">
            <a:avLst/>
          </a:prstGeom>
          <a:solidFill>
            <a:schemeClr val="accent4">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err="1">
                <a:solidFill>
                  <a:schemeClr val="tx1"/>
                </a:solidFill>
                <a:latin typeface="Tahoma" panose="020B0604030504040204" pitchFamily="34" charset="0"/>
                <a:ea typeface="Tahoma" panose="020B0604030504040204" pitchFamily="34" charset="0"/>
                <a:cs typeface="Tahoma" panose="020B0604030504040204" pitchFamily="34" charset="0"/>
              </a:rPr>
              <a:t>Chương</a:t>
            </a:r>
            <a:r>
              <a:rPr lang="fr-FR" sz="28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2:</a:t>
            </a:r>
          </a:p>
          <a:p>
            <a:pPr algn="ctr"/>
            <a:r>
              <a:rPr lang="fr-FR"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p>
          <a:p>
            <a:pPr algn="ctr"/>
            <a:r>
              <a:rPr lang="de-DE"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An </a:t>
            </a:r>
            <a:r>
              <a:rPr lang="de-DE" sz="2800" b="1" dirty="0">
                <a:solidFill>
                  <a:schemeClr val="tx1"/>
                </a:solidFill>
                <a:latin typeface="Tahoma" panose="020B0604030504040204" pitchFamily="34" charset="0"/>
                <a:ea typeface="Tahoma" panose="020B0604030504040204" pitchFamily="34" charset="0"/>
                <a:cs typeface="Tahoma" panose="020B0604030504040204" pitchFamily="34" charset="0"/>
              </a:rPr>
              <a:t>Toàn </a:t>
            </a:r>
            <a:r>
              <a:rPr lang="de-DE"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Điện</a:t>
            </a:r>
          </a:p>
          <a:p>
            <a:pPr algn="ctr"/>
            <a:endParaRPr lang="de-DE" sz="2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lgn="ctr"/>
            <a:r>
              <a:rPr lang="de-DE"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(20 giờ) </a:t>
            </a: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44" name="Elbow Connector 43"/>
          <p:cNvCxnSpPr>
            <a:stCxn id="2" idx="2"/>
            <a:endCxn id="8" idx="0"/>
          </p:cNvCxnSpPr>
          <p:nvPr/>
        </p:nvCxnSpPr>
        <p:spPr>
          <a:xfrm rot="5400000">
            <a:off x="5510051" y="3087004"/>
            <a:ext cx="840807" cy="1"/>
          </a:xfrm>
          <a:prstGeom prst="bentConnector3">
            <a:avLst>
              <a:gd name="adj1" fmla="val 50000"/>
            </a:avLst>
          </a:prstGeom>
          <a:ln w="38100">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a:off x="2024109" y="3038343"/>
            <a:ext cx="8060711"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endCxn id="4" idx="0"/>
          </p:cNvCxnSpPr>
          <p:nvPr/>
        </p:nvCxnSpPr>
        <p:spPr>
          <a:xfrm flipH="1">
            <a:off x="2004831" y="3038343"/>
            <a:ext cx="16176" cy="469065"/>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a:off x="10084820" y="3038343"/>
            <a:ext cx="3102" cy="528895"/>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5652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fade">
                                      <p:cBhvr>
                                        <p:cTn id="10" dur="500"/>
                                        <p:tgtEl>
                                          <p:spTgt spid="44"/>
                                        </p:tgtEl>
                                      </p:cBhvr>
                                    </p:animEffect>
                                  </p:childTnLst>
                                </p:cTn>
                              </p:par>
                              <p:par>
                                <p:cTn id="11" presetID="10" presetClass="entr" presetSubtype="0" fill="hold"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500"/>
                                        <p:tgtEl>
                                          <p:spTgt spid="48"/>
                                        </p:tgtEl>
                                      </p:cBhvr>
                                    </p:animEffect>
                                  </p:childTnLst>
                                </p:cTn>
                              </p:par>
                              <p:par>
                                <p:cTn id="14" presetID="10" presetClass="entr" presetSubtype="0" fill="hold" nodeType="with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fade">
                                      <p:cBhvr>
                                        <p:cTn id="16" dur="500"/>
                                        <p:tgtEl>
                                          <p:spTgt spid="51"/>
                                        </p:tgtEl>
                                      </p:cBhvr>
                                    </p:animEffect>
                                  </p:childTnLst>
                                </p:cTn>
                              </p:par>
                              <p:par>
                                <p:cTn id="17" presetID="10" presetClass="entr" presetSubtype="0" fill="hold" nodeType="with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fade">
                                      <p:cBhvr>
                                        <p:cTn id="19" dur="500"/>
                                        <p:tgtEl>
                                          <p:spTgt spid="56"/>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ppt_x"/>
                                          </p:val>
                                        </p:tav>
                                        <p:tav tm="100000">
                                          <p:val>
                                            <p:strVal val="#ppt_x"/>
                                          </p:val>
                                        </p:tav>
                                      </p:tavLst>
                                    </p:anim>
                                    <p:anim calcmode="lin" valueType="num">
                                      <p:cBhvr additive="base">
                                        <p:cTn id="2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 xmlns:a16="http://schemas.microsoft.com/office/drawing/2014/main"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NỘI DUNG MÔN HỌC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12" name="Straight Connector 11">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3" name="Picture 12">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4" name="Rectangle 3"/>
          <p:cNvSpPr/>
          <p:nvPr/>
        </p:nvSpPr>
        <p:spPr>
          <a:xfrm>
            <a:off x="429501" y="3699996"/>
            <a:ext cx="2180534"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400" b="1" dirty="0">
                <a:solidFill>
                  <a:schemeClr val="tx1"/>
                </a:solidFill>
                <a:latin typeface="Tahoma" panose="020B0604030504040204" pitchFamily="34" charset="0"/>
                <a:ea typeface="Tahoma" panose="020B0604030504040204" pitchFamily="34" charset="0"/>
                <a:cs typeface="Tahoma" panose="020B0604030504040204" pitchFamily="34" charset="0"/>
              </a:rPr>
              <a:t>1.1. </a:t>
            </a:r>
            <a:endParaRPr lang="de-DE" sz="24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fr-FR" sz="24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Phòng</a:t>
            </a:r>
            <a:r>
              <a:rPr lang="fr-FR" sz="2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400" b="1" dirty="0" err="1">
                <a:solidFill>
                  <a:schemeClr val="tx1"/>
                </a:solidFill>
                <a:latin typeface="Tahoma" panose="020B0604030504040204" pitchFamily="34" charset="0"/>
                <a:ea typeface="Tahoma" panose="020B0604030504040204" pitchFamily="34" charset="0"/>
                <a:cs typeface="Tahoma" panose="020B0604030504040204" pitchFamily="34" charset="0"/>
              </a:rPr>
              <a:t>chống</a:t>
            </a:r>
            <a:r>
              <a:rPr lang="fr-FR" sz="240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400" b="1" dirty="0" err="1">
                <a:solidFill>
                  <a:schemeClr val="tx1"/>
                </a:solidFill>
                <a:latin typeface="Tahoma" panose="020B0604030504040204" pitchFamily="34" charset="0"/>
                <a:ea typeface="Tahoma" panose="020B0604030504040204" pitchFamily="34" charset="0"/>
                <a:cs typeface="Tahoma" panose="020B0604030504040204" pitchFamily="34" charset="0"/>
              </a:rPr>
              <a:t>nhiễm</a:t>
            </a:r>
            <a:r>
              <a:rPr lang="fr-FR" sz="240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400" b="1" dirty="0" err="1">
                <a:solidFill>
                  <a:schemeClr val="tx1"/>
                </a:solidFill>
                <a:latin typeface="Tahoma" panose="020B0604030504040204" pitchFamily="34" charset="0"/>
                <a:ea typeface="Tahoma" panose="020B0604030504040204" pitchFamily="34" charset="0"/>
                <a:cs typeface="Tahoma" panose="020B0604030504040204" pitchFamily="34" charset="0"/>
              </a:rPr>
              <a:t>độc</a:t>
            </a:r>
            <a:r>
              <a:rPr lang="fr-FR" dirty="0"/>
              <a:t>. </a:t>
            </a:r>
            <a:endParaRPr lang="en-US" sz="24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48" name="Straight Connector 47"/>
          <p:cNvCxnSpPr/>
          <p:nvPr/>
        </p:nvCxnSpPr>
        <p:spPr>
          <a:xfrm>
            <a:off x="1519768" y="3345347"/>
            <a:ext cx="8626181" cy="8547"/>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endCxn id="4" idx="0"/>
          </p:cNvCxnSpPr>
          <p:nvPr/>
        </p:nvCxnSpPr>
        <p:spPr>
          <a:xfrm flipH="1">
            <a:off x="1519768" y="3353894"/>
            <a:ext cx="7191" cy="346102"/>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2811698" y="1033355"/>
            <a:ext cx="6243984" cy="2092563"/>
          </a:xfrm>
          <a:prstGeom prst="rect">
            <a:avLst/>
          </a:prstGeom>
          <a:solidFill>
            <a:schemeClr val="accent4">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800" dirty="0" err="1">
                <a:solidFill>
                  <a:schemeClr val="tx1"/>
                </a:solidFill>
                <a:latin typeface="Tahoma" panose="020B0604030504040204" pitchFamily="34" charset="0"/>
                <a:ea typeface="Tahoma" panose="020B0604030504040204" pitchFamily="34" charset="0"/>
                <a:cs typeface="Tahoma" panose="020B0604030504040204" pitchFamily="34" charset="0"/>
              </a:rPr>
              <a:t>Chương</a:t>
            </a:r>
            <a:r>
              <a:rPr lang="en-US" sz="28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p>
          <a:p>
            <a:pPr algn="ctr">
              <a:lnSpc>
                <a:spcPct val="150000"/>
              </a:lnSpc>
            </a:pPr>
            <a:r>
              <a:rPr lang="vi-VN"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Các </a:t>
            </a:r>
            <a:r>
              <a:rPr lang="en-US" sz="2800" b="1" dirty="0">
                <a:solidFill>
                  <a:schemeClr val="tx1"/>
                </a:solidFill>
                <a:latin typeface="Tahoma" panose="020B0604030504040204" pitchFamily="34" charset="0"/>
                <a:ea typeface="Tahoma" panose="020B0604030504040204" pitchFamily="34" charset="0"/>
                <a:cs typeface="Tahoma" panose="020B0604030504040204" pitchFamily="34" charset="0"/>
              </a:rPr>
              <a:t>B</a:t>
            </a:r>
            <a:r>
              <a:rPr lang="vi-VN"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iện </a:t>
            </a:r>
            <a:r>
              <a:rPr lang="en-US" sz="2800" b="1" dirty="0">
                <a:solidFill>
                  <a:schemeClr val="tx1"/>
                </a:solidFill>
                <a:latin typeface="Tahoma" panose="020B0604030504040204" pitchFamily="34" charset="0"/>
                <a:ea typeface="Tahoma" panose="020B0604030504040204" pitchFamily="34" charset="0"/>
                <a:cs typeface="Tahoma" panose="020B0604030504040204" pitchFamily="34" charset="0"/>
              </a:rPr>
              <a:t>P</a:t>
            </a:r>
            <a:r>
              <a:rPr lang="vi-VN"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háp </a:t>
            </a:r>
            <a:r>
              <a:rPr lang="en-US" sz="2800" b="1" dirty="0">
                <a:solidFill>
                  <a:schemeClr val="tx1"/>
                </a:solidFill>
                <a:latin typeface="Tahoma" panose="020B0604030504040204" pitchFamily="34" charset="0"/>
                <a:ea typeface="Tahoma" panose="020B0604030504040204" pitchFamily="34" charset="0"/>
                <a:cs typeface="Tahoma" panose="020B0604030504040204" pitchFamily="34" charset="0"/>
              </a:rPr>
              <a:t>P</a:t>
            </a:r>
            <a:r>
              <a:rPr lang="vi-VN"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hòng </a:t>
            </a:r>
            <a:r>
              <a:rPr lang="vi-VN" sz="2800" b="1" dirty="0">
                <a:solidFill>
                  <a:schemeClr val="tx1"/>
                </a:solidFill>
                <a:latin typeface="Tahoma" panose="020B0604030504040204" pitchFamily="34" charset="0"/>
                <a:ea typeface="Tahoma" panose="020B0604030504040204" pitchFamily="34" charset="0"/>
                <a:cs typeface="Tahoma" panose="020B0604030504040204" pitchFamily="34" charset="0"/>
              </a:rPr>
              <a:t>hộ lao động </a:t>
            </a:r>
            <a:endParaRPr lang="en-US" sz="2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(8 </a:t>
            </a:r>
            <a:r>
              <a:rPr lang="en-US" sz="28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giờ</a:t>
            </a: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5" name="Rectangle 34"/>
          <p:cNvSpPr/>
          <p:nvPr/>
        </p:nvSpPr>
        <p:spPr>
          <a:xfrm>
            <a:off x="3377420" y="3699996"/>
            <a:ext cx="2180534"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1.2. </a:t>
            </a:r>
          </a:p>
          <a:p>
            <a:pPr algn="ctr">
              <a:lnSpc>
                <a:spcPct val="150000"/>
              </a:lnSpc>
            </a:pPr>
            <a:r>
              <a:rPr lang="fr-FR" sz="24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Phòng</a:t>
            </a:r>
            <a:r>
              <a:rPr lang="fr-FR" sz="2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400" b="1" dirty="0" err="1">
                <a:solidFill>
                  <a:schemeClr val="tx1"/>
                </a:solidFill>
                <a:latin typeface="Tahoma" panose="020B0604030504040204" pitchFamily="34" charset="0"/>
                <a:ea typeface="Tahoma" panose="020B0604030504040204" pitchFamily="34" charset="0"/>
                <a:cs typeface="Tahoma" panose="020B0604030504040204" pitchFamily="34" charset="0"/>
              </a:rPr>
              <a:t>chống</a:t>
            </a:r>
            <a:r>
              <a:rPr lang="fr-FR" sz="240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4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bụi</a:t>
            </a:r>
            <a:endParaRPr lang="en-US" sz="24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36" name="Straight Arrow Connector 35"/>
          <p:cNvCxnSpPr>
            <a:endCxn id="35" idx="0"/>
          </p:cNvCxnSpPr>
          <p:nvPr/>
        </p:nvCxnSpPr>
        <p:spPr>
          <a:xfrm flipH="1">
            <a:off x="4467687" y="3353894"/>
            <a:ext cx="7191" cy="346102"/>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37" name="Rectangle 36"/>
          <p:cNvSpPr/>
          <p:nvPr/>
        </p:nvSpPr>
        <p:spPr>
          <a:xfrm>
            <a:off x="6195273" y="3699996"/>
            <a:ext cx="2180534"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1.3. </a:t>
            </a:r>
          </a:p>
          <a:p>
            <a:pPr algn="ctr">
              <a:lnSpc>
                <a:spcPct val="150000"/>
              </a:lnSpc>
            </a:pPr>
            <a:r>
              <a:rPr lang="fr-FR" sz="24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Phòng</a:t>
            </a:r>
            <a:r>
              <a:rPr lang="fr-FR" sz="2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400" b="1" dirty="0" err="1">
                <a:solidFill>
                  <a:schemeClr val="tx1"/>
                </a:solidFill>
                <a:latin typeface="Tahoma" panose="020B0604030504040204" pitchFamily="34" charset="0"/>
                <a:ea typeface="Tahoma" panose="020B0604030504040204" pitchFamily="34" charset="0"/>
                <a:cs typeface="Tahoma" panose="020B0604030504040204" pitchFamily="34" charset="0"/>
              </a:rPr>
              <a:t>chống</a:t>
            </a:r>
            <a:r>
              <a:rPr lang="fr-FR" sz="240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4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cháy</a:t>
            </a:r>
            <a:r>
              <a:rPr lang="fr-FR" sz="2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4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nổ</a:t>
            </a:r>
            <a:endParaRPr lang="en-US" sz="24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38" name="Straight Arrow Connector 37"/>
          <p:cNvCxnSpPr>
            <a:endCxn id="37" idx="0"/>
          </p:cNvCxnSpPr>
          <p:nvPr/>
        </p:nvCxnSpPr>
        <p:spPr>
          <a:xfrm flipH="1">
            <a:off x="7285540" y="3353894"/>
            <a:ext cx="7191" cy="346102"/>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40" name="Rectangle 39"/>
          <p:cNvSpPr/>
          <p:nvPr/>
        </p:nvSpPr>
        <p:spPr>
          <a:xfrm>
            <a:off x="9055682" y="3691449"/>
            <a:ext cx="2180534"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1.4. </a:t>
            </a:r>
          </a:p>
          <a:p>
            <a:pPr algn="ctr">
              <a:lnSpc>
                <a:spcPct val="150000"/>
              </a:lnSpc>
            </a:pPr>
            <a:r>
              <a:rPr lang="fr-FR" sz="24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Thông</a:t>
            </a:r>
            <a:r>
              <a:rPr lang="fr-FR" sz="2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4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gió</a:t>
            </a:r>
            <a:r>
              <a:rPr lang="fr-FR" sz="2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4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công</a:t>
            </a:r>
            <a:r>
              <a:rPr lang="fr-FR" sz="2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fr-FR" sz="24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nghiệp</a:t>
            </a:r>
            <a:endParaRPr lang="en-US" sz="24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41" name="Straight Arrow Connector 40"/>
          <p:cNvCxnSpPr>
            <a:endCxn id="40" idx="0"/>
          </p:cNvCxnSpPr>
          <p:nvPr/>
        </p:nvCxnSpPr>
        <p:spPr>
          <a:xfrm flipH="1">
            <a:off x="10145949" y="3345347"/>
            <a:ext cx="7191" cy="346102"/>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22" idx="2"/>
          </p:cNvCxnSpPr>
          <p:nvPr/>
        </p:nvCxnSpPr>
        <p:spPr>
          <a:xfrm>
            <a:off x="5933690" y="3125918"/>
            <a:ext cx="5471" cy="219429"/>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8603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additive="base">
                                        <p:cTn id="13" dur="500" fill="hold"/>
                                        <p:tgtEl>
                                          <p:spTgt spid="35"/>
                                        </p:tgtEl>
                                        <p:attrNameLst>
                                          <p:attrName>ppt_x</p:attrName>
                                        </p:attrNameLst>
                                      </p:cBhvr>
                                      <p:tavLst>
                                        <p:tav tm="0">
                                          <p:val>
                                            <p:strVal val="#ppt_x"/>
                                          </p:val>
                                        </p:tav>
                                        <p:tav tm="100000">
                                          <p:val>
                                            <p:strVal val="#ppt_x"/>
                                          </p:val>
                                        </p:tav>
                                      </p:tavLst>
                                    </p:anim>
                                    <p:anim calcmode="lin" valueType="num">
                                      <p:cBhvr additive="base">
                                        <p:cTn id="1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ppt_x"/>
                                          </p:val>
                                        </p:tav>
                                        <p:tav tm="100000">
                                          <p:val>
                                            <p:strVal val="#ppt_x"/>
                                          </p:val>
                                        </p:tav>
                                      </p:tavLst>
                                    </p:anim>
                                    <p:anim calcmode="lin" valueType="num">
                                      <p:cBhvr additive="base">
                                        <p:cTn id="20"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5" grpId="0" animBg="1"/>
      <p:bldP spid="37" grpId="0" animBg="1"/>
      <p:bldP spid="4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 xmlns:a16="http://schemas.microsoft.com/office/drawing/2014/main" id="{DC03FCAE-70C3-46D6-AEA2-A02691C8AEAE}"/>
              </a:ext>
            </a:extLst>
          </p:cNvPr>
          <p:cNvSpPr txBox="1">
            <a:spLocks/>
          </p:cNvSpPr>
          <p:nvPr/>
        </p:nvSpPr>
        <p:spPr>
          <a:xfrm>
            <a:off x="0" y="0"/>
            <a:ext cx="12192000" cy="8793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NỘI DUNG MÔN HỌC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12" name="Straight Connector 11">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3" name="Picture 12">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29331"/>
            <a:ext cx="2648174" cy="820663"/>
          </a:xfrm>
          <a:prstGeom prst="rect">
            <a:avLst/>
          </a:prstGeom>
        </p:spPr>
      </p:pic>
      <p:sp>
        <p:nvSpPr>
          <p:cNvPr id="4" name="Rectangle 3"/>
          <p:cNvSpPr/>
          <p:nvPr/>
        </p:nvSpPr>
        <p:spPr>
          <a:xfrm>
            <a:off x="113811" y="3699996"/>
            <a:ext cx="1689831"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200" dirty="0" smtClean="0">
                <a:solidFill>
                  <a:schemeClr val="tx1"/>
                </a:solidFill>
                <a:latin typeface="Tahoma" panose="020B0604030504040204" pitchFamily="34" charset="0"/>
                <a:ea typeface="Tahoma" panose="020B0604030504040204" pitchFamily="34" charset="0"/>
                <a:cs typeface="Tahoma" panose="020B0604030504040204" pitchFamily="34" charset="0"/>
              </a:rPr>
              <a:t>2.1</a:t>
            </a:r>
            <a:r>
              <a:rPr lang="de-DE" sz="220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de-DE" sz="2200" b="1" dirty="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de-DE" sz="22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de-DE" sz="2200" b="1" dirty="0">
                <a:solidFill>
                  <a:schemeClr val="tx1"/>
                </a:solidFill>
                <a:latin typeface="Tahoma" panose="020B0604030504040204" pitchFamily="34" charset="0"/>
                <a:ea typeface="Tahoma" panose="020B0604030504040204" pitchFamily="34" charset="0"/>
                <a:cs typeface="Tahoma" panose="020B0604030504040204" pitchFamily="34" charset="0"/>
              </a:rPr>
              <a:t>Một số khái niệm cơ bản về an toàn </a:t>
            </a:r>
            <a:r>
              <a:rPr lang="de-DE" sz="22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điện</a:t>
            </a:r>
            <a:r>
              <a:rPr lang="fr-FR" sz="22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en-US" sz="22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48" name="Straight Connector 47"/>
          <p:cNvCxnSpPr/>
          <p:nvPr/>
        </p:nvCxnSpPr>
        <p:spPr>
          <a:xfrm flipV="1">
            <a:off x="976544" y="3345347"/>
            <a:ext cx="10149991" cy="9759"/>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endCxn id="4" idx="0"/>
          </p:cNvCxnSpPr>
          <p:nvPr/>
        </p:nvCxnSpPr>
        <p:spPr>
          <a:xfrm flipH="1">
            <a:off x="958727" y="3345347"/>
            <a:ext cx="17817" cy="354649"/>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2811698" y="1033355"/>
            <a:ext cx="6243984" cy="2092563"/>
          </a:xfrm>
          <a:prstGeom prst="rect">
            <a:avLst/>
          </a:prstGeom>
          <a:solidFill>
            <a:schemeClr val="accent4">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800" dirty="0" err="1">
                <a:solidFill>
                  <a:schemeClr val="tx1"/>
                </a:solidFill>
                <a:latin typeface="Tahoma" panose="020B0604030504040204" pitchFamily="34" charset="0"/>
                <a:ea typeface="Tahoma" panose="020B0604030504040204" pitchFamily="34" charset="0"/>
                <a:cs typeface="Tahoma" panose="020B0604030504040204" pitchFamily="34" charset="0"/>
              </a:rPr>
              <a:t>Chương</a:t>
            </a:r>
            <a:r>
              <a:rPr lang="en-US" sz="28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p>
          <a:p>
            <a:pPr algn="ctr">
              <a:lnSpc>
                <a:spcPct val="150000"/>
              </a:lnSpc>
            </a:pPr>
            <a:r>
              <a:rPr lang="en-US"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An </a:t>
            </a:r>
            <a:r>
              <a:rPr lang="en-US"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Toàn</a:t>
            </a:r>
            <a:r>
              <a:rPr lang="en-US"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Điện</a:t>
            </a:r>
            <a:endParaRPr lang="en-US" sz="2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(20 </a:t>
            </a:r>
            <a:r>
              <a:rPr lang="en-US" sz="28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giờ</a:t>
            </a:r>
            <a:r>
              <a:rPr lang="en-US" sz="28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30" name="Straight Connector 29"/>
          <p:cNvCxnSpPr>
            <a:stCxn id="22" idx="2"/>
          </p:cNvCxnSpPr>
          <p:nvPr/>
        </p:nvCxnSpPr>
        <p:spPr>
          <a:xfrm>
            <a:off x="5933690" y="3125918"/>
            <a:ext cx="5471" cy="219429"/>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3" name="Rectangle 32"/>
          <p:cNvSpPr/>
          <p:nvPr/>
        </p:nvSpPr>
        <p:spPr>
          <a:xfrm>
            <a:off x="4095607" y="3691449"/>
            <a:ext cx="1689831"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200" dirty="0" smtClean="0">
                <a:solidFill>
                  <a:schemeClr val="tx1"/>
                </a:solidFill>
                <a:latin typeface="Tahoma" panose="020B0604030504040204" pitchFamily="34" charset="0"/>
                <a:ea typeface="Tahoma" panose="020B0604030504040204" pitchFamily="34" charset="0"/>
                <a:cs typeface="Tahoma" panose="020B0604030504040204" pitchFamily="34" charset="0"/>
              </a:rPr>
              <a:t>2.3. </a:t>
            </a:r>
          </a:p>
          <a:p>
            <a:pPr algn="ctr">
              <a:lnSpc>
                <a:spcPct val="150000"/>
              </a:lnSpc>
            </a:pPr>
            <a:r>
              <a:rPr lang="de-DE" sz="2200" b="1" dirty="0">
                <a:solidFill>
                  <a:schemeClr val="tx1"/>
                </a:solidFill>
                <a:latin typeface="Tahoma" panose="020B0604030504040204" pitchFamily="34" charset="0"/>
                <a:ea typeface="Tahoma" panose="020B0604030504040204" pitchFamily="34" charset="0"/>
                <a:cs typeface="Tahoma" panose="020B0604030504040204" pitchFamily="34" charset="0"/>
              </a:rPr>
              <a:t>Nguyên nhân gây ra tai nạn điện. </a:t>
            </a:r>
            <a:endParaRPr lang="de-DE" sz="22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endParaRPr lang="en-US" sz="22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9" name="Rectangle 38"/>
          <p:cNvSpPr/>
          <p:nvPr/>
        </p:nvSpPr>
        <p:spPr>
          <a:xfrm>
            <a:off x="2052681" y="3699996"/>
            <a:ext cx="1775384"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200" dirty="0" smtClean="0">
                <a:solidFill>
                  <a:schemeClr val="tx1"/>
                </a:solidFill>
                <a:latin typeface="Tahoma" panose="020B0604030504040204" pitchFamily="34" charset="0"/>
                <a:ea typeface="Tahoma" panose="020B0604030504040204" pitchFamily="34" charset="0"/>
                <a:cs typeface="Tahoma" panose="020B0604030504040204" pitchFamily="34" charset="0"/>
              </a:rPr>
              <a:t>2.2.</a:t>
            </a:r>
          </a:p>
          <a:p>
            <a:pPr algn="ctr">
              <a:lnSpc>
                <a:spcPct val="150000"/>
              </a:lnSpc>
            </a:pPr>
            <a:r>
              <a:rPr lang="de-DE" sz="22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Tiêu </a:t>
            </a:r>
            <a:r>
              <a:rPr lang="de-DE" sz="2200" b="1" dirty="0">
                <a:solidFill>
                  <a:schemeClr val="tx1"/>
                </a:solidFill>
                <a:latin typeface="Tahoma" panose="020B0604030504040204" pitchFamily="34" charset="0"/>
                <a:ea typeface="Tahoma" panose="020B0604030504040204" pitchFamily="34" charset="0"/>
                <a:cs typeface="Tahoma" panose="020B0604030504040204" pitchFamily="34" charset="0"/>
              </a:rPr>
              <a:t>chuẩn Việt Nam về an toàn </a:t>
            </a:r>
            <a:r>
              <a:rPr lang="de-DE" sz="22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điện</a:t>
            </a:r>
          </a:p>
          <a:p>
            <a:pPr algn="ctr">
              <a:lnSpc>
                <a:spcPct val="150000"/>
              </a:lnSpc>
            </a:pPr>
            <a:endParaRPr lang="de-DE" sz="20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42" name="Straight Arrow Connector 41"/>
          <p:cNvCxnSpPr>
            <a:endCxn id="39" idx="0"/>
          </p:cNvCxnSpPr>
          <p:nvPr/>
        </p:nvCxnSpPr>
        <p:spPr>
          <a:xfrm>
            <a:off x="2940373" y="3336800"/>
            <a:ext cx="0" cy="363196"/>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a:off x="4859430" y="3353894"/>
            <a:ext cx="0" cy="363196"/>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46" name="Rectangle 45"/>
          <p:cNvSpPr/>
          <p:nvPr/>
        </p:nvSpPr>
        <p:spPr>
          <a:xfrm>
            <a:off x="6077999" y="3682571"/>
            <a:ext cx="1876393"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200" dirty="0" smtClean="0">
                <a:solidFill>
                  <a:schemeClr val="tx1"/>
                </a:solidFill>
                <a:latin typeface="Tahoma" panose="020B0604030504040204" pitchFamily="34" charset="0"/>
                <a:ea typeface="Tahoma" panose="020B0604030504040204" pitchFamily="34" charset="0"/>
                <a:cs typeface="Tahoma" panose="020B0604030504040204" pitchFamily="34" charset="0"/>
              </a:rPr>
              <a:t>2.4. </a:t>
            </a:r>
          </a:p>
          <a:p>
            <a:pPr algn="ctr">
              <a:lnSpc>
                <a:spcPct val="150000"/>
              </a:lnSpc>
            </a:pPr>
            <a:r>
              <a:rPr lang="de-DE" sz="2200" b="1" dirty="0">
                <a:solidFill>
                  <a:schemeClr val="tx1"/>
                </a:solidFill>
                <a:latin typeface="Tahoma" panose="020B0604030504040204" pitchFamily="34" charset="0"/>
                <a:ea typeface="Tahoma" panose="020B0604030504040204" pitchFamily="34" charset="0"/>
                <a:cs typeface="Tahoma" panose="020B0604030504040204" pitchFamily="34" charset="0"/>
              </a:rPr>
              <a:t>Các biện pháp sơ cấp cứu cho nạn nhân bị điện giật</a:t>
            </a:r>
            <a:endParaRPr lang="en-US" sz="22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47" name="Straight Arrow Connector 46"/>
          <p:cNvCxnSpPr/>
          <p:nvPr/>
        </p:nvCxnSpPr>
        <p:spPr>
          <a:xfrm>
            <a:off x="6973795" y="3353894"/>
            <a:ext cx="0" cy="363196"/>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49" name="Rectangle 48"/>
          <p:cNvSpPr/>
          <p:nvPr/>
        </p:nvSpPr>
        <p:spPr>
          <a:xfrm>
            <a:off x="8234763" y="3691449"/>
            <a:ext cx="1876393"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200" dirty="0" smtClean="0">
                <a:solidFill>
                  <a:schemeClr val="tx1"/>
                </a:solidFill>
                <a:latin typeface="Tahoma" panose="020B0604030504040204" pitchFamily="34" charset="0"/>
                <a:ea typeface="Tahoma" panose="020B0604030504040204" pitchFamily="34" charset="0"/>
                <a:cs typeface="Tahoma" panose="020B0604030504040204" pitchFamily="34" charset="0"/>
              </a:rPr>
              <a:t>2.5. </a:t>
            </a:r>
          </a:p>
          <a:p>
            <a:pPr algn="ctr">
              <a:lnSpc>
                <a:spcPct val="150000"/>
              </a:lnSpc>
            </a:pPr>
            <a:r>
              <a:rPr lang="de-DE" sz="2200" b="1" dirty="0">
                <a:solidFill>
                  <a:schemeClr val="tx1"/>
                </a:solidFill>
                <a:latin typeface="Tahoma" panose="020B0604030504040204" pitchFamily="34" charset="0"/>
                <a:ea typeface="Tahoma" panose="020B0604030504040204" pitchFamily="34" charset="0"/>
                <a:cs typeface="Tahoma" panose="020B0604030504040204" pitchFamily="34" charset="0"/>
              </a:rPr>
              <a:t>Các biện pháp bảo vệ an toàn cho người và thiết </a:t>
            </a:r>
            <a:r>
              <a:rPr lang="de-DE" sz="22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bị</a:t>
            </a:r>
            <a:endParaRPr lang="en-US" sz="22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50" name="Straight Arrow Connector 49"/>
          <p:cNvCxnSpPr/>
          <p:nvPr/>
        </p:nvCxnSpPr>
        <p:spPr>
          <a:xfrm>
            <a:off x="9130559" y="3362772"/>
            <a:ext cx="0" cy="363196"/>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52" name="Rectangle 51"/>
          <p:cNvSpPr/>
          <p:nvPr/>
        </p:nvSpPr>
        <p:spPr>
          <a:xfrm>
            <a:off x="10362712" y="3708212"/>
            <a:ext cx="1689831" cy="3050848"/>
          </a:xfrm>
          <a:prstGeom prst="rect">
            <a:avLst/>
          </a:prstGeom>
          <a:solidFill>
            <a:srgbClr val="92D050"/>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de-DE" sz="2200" dirty="0" smtClean="0">
                <a:solidFill>
                  <a:schemeClr val="tx1"/>
                </a:solidFill>
                <a:latin typeface="Tahoma" panose="020B0604030504040204" pitchFamily="34" charset="0"/>
                <a:ea typeface="Tahoma" panose="020B0604030504040204" pitchFamily="34" charset="0"/>
                <a:cs typeface="Tahoma" panose="020B0604030504040204" pitchFamily="34" charset="0"/>
              </a:rPr>
              <a:t>2.6. </a:t>
            </a:r>
          </a:p>
          <a:p>
            <a:pPr algn="ctr">
              <a:lnSpc>
                <a:spcPct val="150000"/>
              </a:lnSpc>
            </a:pPr>
            <a:r>
              <a:rPr lang="de-DE" sz="2200" b="1" dirty="0">
                <a:solidFill>
                  <a:schemeClr val="tx1"/>
                </a:solidFill>
                <a:latin typeface="Tahoma" panose="020B0604030504040204" pitchFamily="34" charset="0"/>
                <a:ea typeface="Tahoma" panose="020B0604030504040204" pitchFamily="34" charset="0"/>
                <a:cs typeface="Tahoma" panose="020B0604030504040204" pitchFamily="34" charset="0"/>
              </a:rPr>
              <a:t>Lắp đặt hệ thống bảo vệ an </a:t>
            </a:r>
            <a:r>
              <a:rPr lang="de-DE" sz="22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toàn</a:t>
            </a:r>
          </a:p>
          <a:p>
            <a:pPr algn="ctr">
              <a:lnSpc>
                <a:spcPct val="150000"/>
              </a:lnSpc>
            </a:pPr>
            <a:endParaRPr lang="de-DE" sz="22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endParaRPr lang="en-US" sz="22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53" name="Straight Arrow Connector 52"/>
          <p:cNvCxnSpPr/>
          <p:nvPr/>
        </p:nvCxnSpPr>
        <p:spPr>
          <a:xfrm>
            <a:off x="11126535" y="3336138"/>
            <a:ext cx="0" cy="397715"/>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58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9"/>
                                        </p:tgtEl>
                                        <p:attrNameLst>
                                          <p:attrName>style.visibility</p:attrName>
                                        </p:attrNameLst>
                                      </p:cBhvr>
                                      <p:to>
                                        <p:strVal val="visible"/>
                                      </p:to>
                                    </p:set>
                                    <p:anim calcmode="lin" valueType="num">
                                      <p:cBhvr additive="base">
                                        <p:cTn id="13" dur="500" fill="hold"/>
                                        <p:tgtEl>
                                          <p:spTgt spid="39"/>
                                        </p:tgtEl>
                                        <p:attrNameLst>
                                          <p:attrName>ppt_x</p:attrName>
                                        </p:attrNameLst>
                                      </p:cBhvr>
                                      <p:tavLst>
                                        <p:tav tm="0">
                                          <p:val>
                                            <p:strVal val="#ppt_x"/>
                                          </p:val>
                                        </p:tav>
                                        <p:tav tm="100000">
                                          <p:val>
                                            <p:strVal val="#ppt_x"/>
                                          </p:val>
                                        </p:tav>
                                      </p:tavLst>
                                    </p:anim>
                                    <p:anim calcmode="lin" valueType="num">
                                      <p:cBhvr additive="base">
                                        <p:cTn id="14"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ppt_x"/>
                                          </p:val>
                                        </p:tav>
                                        <p:tav tm="100000">
                                          <p:val>
                                            <p:strVal val="#ppt_x"/>
                                          </p:val>
                                        </p:tav>
                                      </p:tavLst>
                                    </p:anim>
                                    <p:anim calcmode="lin" valueType="num">
                                      <p:cBhvr additive="base">
                                        <p:cTn id="20"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6"/>
                                        </p:tgtEl>
                                        <p:attrNameLst>
                                          <p:attrName>style.visibility</p:attrName>
                                        </p:attrNameLst>
                                      </p:cBhvr>
                                      <p:to>
                                        <p:strVal val="visible"/>
                                      </p:to>
                                    </p:set>
                                    <p:anim calcmode="lin" valueType="num">
                                      <p:cBhvr additive="base">
                                        <p:cTn id="25" dur="500" fill="hold"/>
                                        <p:tgtEl>
                                          <p:spTgt spid="46"/>
                                        </p:tgtEl>
                                        <p:attrNameLst>
                                          <p:attrName>ppt_x</p:attrName>
                                        </p:attrNameLst>
                                      </p:cBhvr>
                                      <p:tavLst>
                                        <p:tav tm="0">
                                          <p:val>
                                            <p:strVal val="#ppt_x"/>
                                          </p:val>
                                        </p:tav>
                                        <p:tav tm="100000">
                                          <p:val>
                                            <p:strVal val="#ppt_x"/>
                                          </p:val>
                                        </p:tav>
                                      </p:tavLst>
                                    </p:anim>
                                    <p:anim calcmode="lin" valueType="num">
                                      <p:cBhvr additive="base">
                                        <p:cTn id="26"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9"/>
                                        </p:tgtEl>
                                        <p:attrNameLst>
                                          <p:attrName>style.visibility</p:attrName>
                                        </p:attrNameLst>
                                      </p:cBhvr>
                                      <p:to>
                                        <p:strVal val="visible"/>
                                      </p:to>
                                    </p:set>
                                    <p:anim calcmode="lin" valueType="num">
                                      <p:cBhvr additive="base">
                                        <p:cTn id="31" dur="500" fill="hold"/>
                                        <p:tgtEl>
                                          <p:spTgt spid="49"/>
                                        </p:tgtEl>
                                        <p:attrNameLst>
                                          <p:attrName>ppt_x</p:attrName>
                                        </p:attrNameLst>
                                      </p:cBhvr>
                                      <p:tavLst>
                                        <p:tav tm="0">
                                          <p:val>
                                            <p:strVal val="#ppt_x"/>
                                          </p:val>
                                        </p:tav>
                                        <p:tav tm="100000">
                                          <p:val>
                                            <p:strVal val="#ppt_x"/>
                                          </p:val>
                                        </p:tav>
                                      </p:tavLst>
                                    </p:anim>
                                    <p:anim calcmode="lin" valueType="num">
                                      <p:cBhvr additive="base">
                                        <p:cTn id="32"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2"/>
                                        </p:tgtEl>
                                        <p:attrNameLst>
                                          <p:attrName>style.visibility</p:attrName>
                                        </p:attrNameLst>
                                      </p:cBhvr>
                                      <p:to>
                                        <p:strVal val="visible"/>
                                      </p:to>
                                    </p:set>
                                    <p:anim calcmode="lin" valueType="num">
                                      <p:cBhvr additive="base">
                                        <p:cTn id="37" dur="500" fill="hold"/>
                                        <p:tgtEl>
                                          <p:spTgt spid="52"/>
                                        </p:tgtEl>
                                        <p:attrNameLst>
                                          <p:attrName>ppt_x</p:attrName>
                                        </p:attrNameLst>
                                      </p:cBhvr>
                                      <p:tavLst>
                                        <p:tav tm="0">
                                          <p:val>
                                            <p:strVal val="#ppt_x"/>
                                          </p:val>
                                        </p:tav>
                                        <p:tav tm="100000">
                                          <p:val>
                                            <p:strVal val="#ppt_x"/>
                                          </p:val>
                                        </p:tav>
                                      </p:tavLst>
                                    </p:anim>
                                    <p:anim calcmode="lin" valueType="num">
                                      <p:cBhvr additive="base">
                                        <p:cTn id="38"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3" grpId="0" animBg="1"/>
      <p:bldP spid="39" grpId="0" animBg="1"/>
      <p:bldP spid="46" grpId="0" animBg="1"/>
      <p:bldP spid="49" grpId="0" animBg="1"/>
      <p:bldP spid="5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vi-VN"/>
          </a:p>
        </p:txBody>
      </p:sp>
      <p:sp>
        <p:nvSpPr>
          <p:cNvPr id="3" name="Subtitle 2"/>
          <p:cNvSpPr>
            <a:spLocks noGrp="1"/>
          </p:cNvSpPr>
          <p:nvPr>
            <p:ph type="subTitle" idx="1"/>
          </p:nvPr>
        </p:nvSpPr>
        <p:spPr/>
        <p:txBody>
          <a:bodyPr/>
          <a:lstStyle/>
          <a:p>
            <a:endParaRPr lang="vi-VN"/>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p:cNvSpPr txBox="1"/>
          <p:nvPr/>
        </p:nvSpPr>
        <p:spPr>
          <a:xfrm>
            <a:off x="1987101" y="322115"/>
            <a:ext cx="8217797" cy="1813445"/>
          </a:xfrm>
          <a:prstGeom prst="rect">
            <a:avLst/>
          </a:prstGeom>
          <a:noFill/>
        </p:spPr>
        <p:txBody>
          <a:bodyPr wrap="square" rtlCol="0">
            <a:spAutoFit/>
          </a:bodyPr>
          <a:lstStyle/>
          <a:p>
            <a:pPr algn="ctr">
              <a:lnSpc>
                <a:spcPct val="150000"/>
              </a:lnSpc>
            </a:pPr>
            <a:r>
              <a:rPr lang="vi-VN" sz="4000" b="1" dirty="0" smtClean="0">
                <a:latin typeface="Tahoma" panose="020B0604030504040204" pitchFamily="34" charset="0"/>
                <a:ea typeface="Tahoma" panose="020B0604030504040204" pitchFamily="34" charset="0"/>
                <a:cs typeface="Tahoma" panose="020B0604030504040204" pitchFamily="34" charset="0"/>
              </a:rPr>
              <a:t>NHỮNG </a:t>
            </a:r>
            <a:r>
              <a:rPr lang="vi-VN" sz="4000" b="1" dirty="0">
                <a:latin typeface="Tahoma" panose="020B0604030504040204" pitchFamily="34" charset="0"/>
                <a:ea typeface="Tahoma" panose="020B0604030504040204" pitchFamily="34" charset="0"/>
                <a:cs typeface="Tahoma" panose="020B0604030504040204" pitchFamily="34" charset="0"/>
              </a:rPr>
              <a:t>KHÁI NIỆM </a:t>
            </a:r>
            <a:endParaRPr lang="en-US" sz="4000" b="1" dirty="0" smtClean="0">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vi-VN" sz="4000" b="1" dirty="0" smtClean="0">
                <a:latin typeface="Tahoma" panose="020B0604030504040204" pitchFamily="34" charset="0"/>
                <a:ea typeface="Tahoma" panose="020B0604030504040204" pitchFamily="34" charset="0"/>
                <a:cs typeface="Tahoma" panose="020B0604030504040204" pitchFamily="34" charset="0"/>
              </a:rPr>
              <a:t>CƠ </a:t>
            </a:r>
            <a:r>
              <a:rPr lang="vi-VN" sz="4000" b="1" dirty="0">
                <a:latin typeface="Tahoma" panose="020B0604030504040204" pitchFamily="34" charset="0"/>
                <a:ea typeface="Tahoma" panose="020B0604030504040204" pitchFamily="34" charset="0"/>
                <a:cs typeface="Tahoma" panose="020B0604030504040204" pitchFamily="34" charset="0"/>
              </a:rPr>
              <a:t>BẢN </a:t>
            </a:r>
            <a:r>
              <a:rPr lang="vi-VN" sz="4000" b="1" dirty="0" smtClean="0">
                <a:latin typeface="Tahoma" panose="020B0604030504040204" pitchFamily="34" charset="0"/>
                <a:ea typeface="Tahoma" panose="020B0604030504040204" pitchFamily="34" charset="0"/>
                <a:cs typeface="Tahoma" panose="020B0604030504040204" pitchFamily="34" charset="0"/>
              </a:rPr>
              <a:t>VỀ </a:t>
            </a:r>
            <a:r>
              <a:rPr lang="vi-VN" sz="4000" b="1" dirty="0">
                <a:latin typeface="Tahoma" panose="020B0604030504040204" pitchFamily="34" charset="0"/>
                <a:ea typeface="Tahoma" panose="020B0604030504040204" pitchFamily="34" charset="0"/>
                <a:cs typeface="Tahoma" panose="020B0604030504040204" pitchFamily="34" charset="0"/>
              </a:rPr>
              <a:t>BẢO HỘ LAO ĐỘNG</a:t>
            </a:r>
          </a:p>
        </p:txBody>
      </p:sp>
    </p:spTree>
    <p:extLst>
      <p:ext uri="{BB962C8B-B14F-4D97-AF65-F5344CB8AC3E}">
        <p14:creationId xmlns:p14="http://schemas.microsoft.com/office/powerpoint/2010/main" val="16597913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3013" y="247650"/>
            <a:ext cx="9601200" cy="1304925"/>
          </a:xfrm>
        </p:spPr>
        <p:txBody>
          <a:bodyPr/>
          <a:lstStyle/>
          <a:p>
            <a:pPr algn="ctr" eaLnBrk="1" fontAlgn="auto" hangingPunct="1">
              <a:spcAft>
                <a:spcPts val="0"/>
              </a:spcAft>
              <a:defRPr/>
            </a:pPr>
            <a:r>
              <a:rPr lang="en-US" b="1" dirty="0" err="1" smtClean="0">
                <a:solidFill>
                  <a:srgbClr val="FF0000"/>
                </a:solidFill>
                <a:latin typeface="Tahoma" panose="020B0604030504040204" pitchFamily="34" charset="0"/>
                <a:ea typeface="Tahoma" panose="020B0604030504040204" pitchFamily="34" charset="0"/>
                <a:cs typeface="Tahoma" panose="020B0604030504040204" pitchFamily="34" charset="0"/>
              </a:rPr>
              <a:t>Trước</a:t>
            </a:r>
            <a:r>
              <a:rPr lang="en-US" b="1" dirty="0" smtClean="0">
                <a:solidFill>
                  <a:srgbClr val="FF0000"/>
                </a:solidFill>
                <a:latin typeface="Tahoma" panose="020B0604030504040204" pitchFamily="34" charset="0"/>
                <a:ea typeface="Tahoma" panose="020B0604030504040204" pitchFamily="34" charset="0"/>
                <a:cs typeface="Tahoma" panose="020B0604030504040204" pitchFamily="34" charset="0"/>
              </a:rPr>
              <a:t> </a:t>
            </a:r>
            <a:r>
              <a:rPr lang="en-US" b="1" dirty="0" err="1" smtClean="0">
                <a:solidFill>
                  <a:srgbClr val="FF0000"/>
                </a:solidFill>
                <a:latin typeface="Tahoma" panose="020B0604030504040204" pitchFamily="34" charset="0"/>
                <a:ea typeface="Tahoma" panose="020B0604030504040204" pitchFamily="34" charset="0"/>
                <a:cs typeface="Tahoma" panose="020B0604030504040204" pitchFamily="34" charset="0"/>
              </a:rPr>
              <a:t>tiên</a:t>
            </a:r>
            <a:r>
              <a:rPr lang="en-US" b="1" dirty="0" smtClean="0">
                <a:solidFill>
                  <a:srgbClr val="FF0000"/>
                </a:solidFill>
                <a:latin typeface="Tahoma" panose="020B0604030504040204" pitchFamily="34" charset="0"/>
                <a:ea typeface="Tahoma" panose="020B0604030504040204" pitchFamily="34" charset="0"/>
                <a:cs typeface="Tahoma" panose="020B0604030504040204" pitchFamily="34" charset="0"/>
              </a:rPr>
              <a:t> CHÚNG TA SẼ XEM MỘT SỐ HÌNH ẢNH VỀ SẢN XUẤT </a:t>
            </a:r>
            <a:endParaRPr lang="en-US" b="1" dirty="0">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7495" y="1552307"/>
            <a:ext cx="4073431" cy="2501066"/>
          </a:xfrm>
          <a:effectLst>
            <a:softEdge rad="112500"/>
          </a:effec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06240" y="1552307"/>
            <a:ext cx="3748805" cy="2497177"/>
          </a:xfrm>
          <a:prstGeom prst="rect">
            <a:avLst/>
          </a:prstGeom>
          <a:ln>
            <a:noFill/>
          </a:ln>
          <a:effectLst>
            <a:softEdge rad="112500"/>
          </a:effec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495" y="4049484"/>
            <a:ext cx="4048486" cy="2534196"/>
          </a:xfrm>
          <a:prstGeom prst="rect">
            <a:avLst/>
          </a:prstGeom>
          <a:ln>
            <a:noFill/>
          </a:ln>
          <a:effectLst>
            <a:softEdge rad="112500"/>
          </a:effectLst>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06240" y="4049484"/>
            <a:ext cx="3748805" cy="2534196"/>
          </a:xfrm>
          <a:prstGeom prst="rect">
            <a:avLst/>
          </a:prstGeom>
          <a:ln>
            <a:noFill/>
          </a:ln>
          <a:effectLst>
            <a:softEdge rad="112500"/>
          </a:effectLst>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85908" y="1552306"/>
            <a:ext cx="3934095" cy="2497177"/>
          </a:xfrm>
          <a:prstGeom prst="rect">
            <a:avLst/>
          </a:prstGeom>
          <a:ln>
            <a:noFill/>
          </a:ln>
          <a:effectLst>
            <a:softEdge rad="112500"/>
          </a:effectLst>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85909" y="4049483"/>
            <a:ext cx="3934094" cy="2534197"/>
          </a:xfrm>
          <a:prstGeom prst="rect">
            <a:avLst/>
          </a:prstGeom>
          <a:ln>
            <a:noFill/>
          </a:ln>
          <a:effectLst>
            <a:softEdge rad="112500"/>
          </a:effectLst>
        </p:spPr>
      </p:pic>
    </p:spTree>
    <p:extLst>
      <p:ext uri="{BB962C8B-B14F-4D97-AF65-F5344CB8AC3E}">
        <p14:creationId xmlns:p14="http://schemas.microsoft.com/office/powerpoint/2010/main" val="338294090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6"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6" presetClass="entr" presetSubtype="16"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in)">
                                      <p:cBhvr>
                                        <p:cTn id="18" dur="2000"/>
                                        <p:tgtEl>
                                          <p:spTgt spid="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6" presetClass="entr" presetSubtype="16"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ircle(in)">
                                      <p:cBhvr>
                                        <p:cTn id="23" dur="2000"/>
                                        <p:tgtEl>
                                          <p:spTgt spid="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6" presetClass="entr" presetSubtype="16"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circle(in)">
                                      <p:cBhvr>
                                        <p:cTn id="28" dur="2000"/>
                                        <p:tgtEl>
                                          <p:spTgt spid="6"/>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6" presetClass="entr" presetSubtype="16"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circle(in)">
                                      <p:cBhvr>
                                        <p:cTn id="33" dur="2000"/>
                                        <p:tgtEl>
                                          <p:spTgt spid="7"/>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6" presetClass="entr" presetSubtype="16"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circle(in)">
                                      <p:cBhvr>
                                        <p:cTn id="38"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a:xfrm>
            <a:off x="-1" y="0"/>
            <a:ext cx="12277817" cy="6858000"/>
          </a:xfrm>
        </p:spPr>
        <p:style>
          <a:lnRef idx="1">
            <a:schemeClr val="accent6"/>
          </a:lnRef>
          <a:fillRef idx="2">
            <a:schemeClr val="accent6"/>
          </a:fillRef>
          <a:effectRef idx="1">
            <a:schemeClr val="accent6"/>
          </a:effectRef>
          <a:fontRef idx="minor">
            <a:schemeClr val="dk1"/>
          </a:fontRef>
        </p:style>
        <p:txBody>
          <a:bodyPr/>
          <a:lstStyle/>
          <a:p>
            <a:pPr marL="0" indent="0">
              <a:lnSpc>
                <a:spcPct val="100000"/>
              </a:lnSpc>
              <a:buNone/>
            </a:pPr>
            <a:r>
              <a:rPr lang="vi-VN" b="1" dirty="0" smtClean="0">
                <a:latin typeface="Tahoma" panose="020B0604030504040204" pitchFamily="34" charset="0"/>
                <a:ea typeface="Tahoma" panose="020B0604030504040204" pitchFamily="34" charset="0"/>
                <a:cs typeface="Tahoma" panose="020B0604030504040204" pitchFamily="34" charset="0"/>
              </a:rPr>
              <a:t>1.Điều kiện lao động:</a:t>
            </a:r>
          </a:p>
          <a:p>
            <a:pPr marL="0" indent="0" algn="just">
              <a:lnSpc>
                <a:spcPct val="100000"/>
              </a:lnSpc>
              <a:buNone/>
            </a:pPr>
            <a:r>
              <a:rPr lang="vi-VN" b="1" dirty="0">
                <a:latin typeface="Tahoma" panose="020B0604030504040204" pitchFamily="34" charset="0"/>
                <a:ea typeface="Tahoma" panose="020B0604030504040204" pitchFamily="34" charset="0"/>
                <a:cs typeface="Tahoma" panose="020B0604030504040204" pitchFamily="34" charset="0"/>
              </a:rPr>
              <a:t> </a:t>
            </a:r>
            <a:r>
              <a:rPr lang="vi-VN" b="1" dirty="0" smtClean="0">
                <a:latin typeface="Tahoma" panose="020B0604030504040204" pitchFamily="34" charset="0"/>
                <a:ea typeface="Tahoma" panose="020B0604030504040204" pitchFamily="34" charset="0"/>
                <a:cs typeface="Tahoma" panose="020B0604030504040204" pitchFamily="34" charset="0"/>
              </a:rPr>
              <a:t>  </a:t>
            </a:r>
            <a:r>
              <a:rPr lang="vi-VN" dirty="0">
                <a:latin typeface="Tahoma" panose="020B0604030504040204" pitchFamily="34" charset="0"/>
                <a:ea typeface="Tahoma" panose="020B0604030504040204" pitchFamily="34" charset="0"/>
                <a:cs typeface="Tahoma" panose="020B0604030504040204" pitchFamily="34" charset="0"/>
              </a:rPr>
              <a:t>Là tổng thể các yếu tố kỹ thuật, tổ chức lao động, kinh tế, xã hội, tự nhiên, môi trường và văn hoá xung quanh con người nơi làm việc.</a:t>
            </a:r>
            <a:endParaRPr lang="vi-VN" dirty="0" smtClean="0">
              <a:latin typeface="Tahoma" panose="020B0604030504040204" pitchFamily="34" charset="0"/>
              <a:ea typeface="Tahoma" panose="020B0604030504040204" pitchFamily="34" charset="0"/>
              <a:cs typeface="Tahoma" panose="020B0604030504040204" pitchFamily="34" charset="0"/>
            </a:endParaRPr>
          </a:p>
          <a:p>
            <a:pPr marL="0" indent="0">
              <a:buNone/>
            </a:pPr>
            <a:endParaRPr lang="vi-VN" dirty="0" smtClean="0"/>
          </a:p>
          <a:p>
            <a:pPr marL="0" indent="0">
              <a:buNone/>
            </a:pPr>
            <a:endParaRPr lang="vi-VN"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3933" y="1822720"/>
            <a:ext cx="5379376" cy="4903247"/>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87241" y="1826865"/>
            <a:ext cx="5686642" cy="4899102"/>
          </a:xfrm>
          <a:prstGeom prst="rect">
            <a:avLst/>
          </a:prstGeom>
        </p:spPr>
      </p:pic>
    </p:spTree>
    <p:extLst>
      <p:ext uri="{BB962C8B-B14F-4D97-AF65-F5344CB8AC3E}">
        <p14:creationId xmlns:p14="http://schemas.microsoft.com/office/powerpoint/2010/main" val="3313775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1)">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a:xfrm>
            <a:off x="0" y="0"/>
            <a:ext cx="12192000" cy="6858000"/>
          </a:xfrm>
        </p:spPr>
        <p:style>
          <a:lnRef idx="1">
            <a:schemeClr val="accent6"/>
          </a:lnRef>
          <a:fillRef idx="2">
            <a:schemeClr val="accent6"/>
          </a:fillRef>
          <a:effectRef idx="1">
            <a:schemeClr val="accent6"/>
          </a:effectRef>
          <a:fontRef idx="minor">
            <a:schemeClr val="dk1"/>
          </a:fontRef>
        </p:style>
        <p:txBody>
          <a:bodyPr>
            <a:normAutofit/>
          </a:bodyPr>
          <a:lstStyle/>
          <a:p>
            <a:pPr marL="0" indent="0" algn="just">
              <a:lnSpc>
                <a:spcPct val="150000"/>
              </a:lnSpc>
              <a:buNone/>
            </a:pPr>
            <a:r>
              <a:rPr lang="vi-VN" dirty="0">
                <a:latin typeface="Tahoma" panose="020B0604030504040204" pitchFamily="34" charset="0"/>
                <a:ea typeface="Tahoma" panose="020B0604030504040204" pitchFamily="34" charset="0"/>
                <a:cs typeface="Tahoma" panose="020B0604030504040204" pitchFamily="34" charset="0"/>
              </a:rPr>
              <a:t>Điều kiện lao động ảnh hưởng đên sức khỏe và tính mạng con người. Tình trạng tâm sinh lý của con người trong khi lao động tại chỗ làm việc cũng được coi như một yếu tố gắn liền với điều kiện lao động.</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850" y="2279698"/>
            <a:ext cx="5410758" cy="4052846"/>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1507" y="2647347"/>
            <a:ext cx="6350493" cy="4210653"/>
          </a:xfrm>
          <a:prstGeom prst="rect">
            <a:avLst/>
          </a:prstGeom>
        </p:spPr>
      </p:pic>
    </p:spTree>
    <p:extLst>
      <p:ext uri="{BB962C8B-B14F-4D97-AF65-F5344CB8AC3E}">
        <p14:creationId xmlns:p14="http://schemas.microsoft.com/office/powerpoint/2010/main" val="2094956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a:xfrm>
            <a:off x="0" y="0"/>
            <a:ext cx="12192000" cy="6858000"/>
          </a:xfrm>
        </p:spPr>
        <p:style>
          <a:lnRef idx="1">
            <a:schemeClr val="accent6"/>
          </a:lnRef>
          <a:fillRef idx="2">
            <a:schemeClr val="accent6"/>
          </a:fillRef>
          <a:effectRef idx="1">
            <a:schemeClr val="accent6"/>
          </a:effectRef>
          <a:fontRef idx="minor">
            <a:schemeClr val="dk1"/>
          </a:fontRef>
        </p:style>
        <p:txBody>
          <a:bodyPr>
            <a:normAutofit/>
          </a:bodyPr>
          <a:lstStyle/>
          <a:p>
            <a:pPr marL="0" indent="0">
              <a:lnSpc>
                <a:spcPct val="150000"/>
              </a:lnSpc>
              <a:spcBef>
                <a:spcPts val="0"/>
              </a:spcBef>
              <a:buNone/>
            </a:pPr>
            <a:r>
              <a:rPr lang="vi-VN" b="1" dirty="0" smtClean="0">
                <a:latin typeface="Tahoma" panose="020B0604030504040204" pitchFamily="34" charset="0"/>
                <a:ea typeface="Tahoma" panose="020B0604030504040204" pitchFamily="34" charset="0"/>
                <a:cs typeface="Tahoma" panose="020B0604030504040204" pitchFamily="34" charset="0"/>
              </a:rPr>
              <a:t>2. Các yếu tố nguy hiểm và có hại:</a:t>
            </a:r>
          </a:p>
          <a:p>
            <a:pPr marL="0" indent="0" algn="just">
              <a:spcBef>
                <a:spcPts val="0"/>
              </a:spcBef>
              <a:buNone/>
            </a:pPr>
            <a:r>
              <a:rPr lang="vi-VN" dirty="0">
                <a:latin typeface="Tahoma" panose="020B0604030504040204" pitchFamily="34" charset="0"/>
                <a:ea typeface="Tahoma" panose="020B0604030504040204" pitchFamily="34" charset="0"/>
                <a:cs typeface="Tahoma" panose="020B0604030504040204" pitchFamily="34" charset="0"/>
              </a:rPr>
              <a:t> </a:t>
            </a:r>
            <a:r>
              <a:rPr lang="vi-VN" dirty="0" smtClean="0">
                <a:latin typeface="Tahoma" panose="020B0604030504040204" pitchFamily="34" charset="0"/>
                <a:ea typeface="Tahoma" panose="020B0604030504040204" pitchFamily="34" charset="0"/>
                <a:cs typeface="Tahoma" panose="020B0604030504040204" pitchFamily="34" charset="0"/>
              </a:rPr>
              <a:t> Là </a:t>
            </a:r>
            <a:r>
              <a:rPr lang="vi-VN" dirty="0">
                <a:latin typeface="Tahoma" panose="020B0604030504040204" pitchFamily="34" charset="0"/>
                <a:ea typeface="Tahoma" panose="020B0604030504040204" pitchFamily="34" charset="0"/>
                <a:cs typeface="Tahoma" panose="020B0604030504040204" pitchFamily="34" charset="0"/>
              </a:rPr>
              <a:t>những yếu tố trong môi trường lao động có thể gây chấn thương, bệnh tật nguy hiểm cho người lao động và bệnh nghề nghiệp cho người lao động.</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257" y="1985330"/>
            <a:ext cx="5083205" cy="4739686"/>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7662" y="1690688"/>
            <a:ext cx="5181866" cy="5093740"/>
          </a:xfrm>
          <a:prstGeom prst="rect">
            <a:avLst/>
          </a:prstGeom>
        </p:spPr>
      </p:pic>
    </p:spTree>
    <p:extLst>
      <p:ext uri="{BB962C8B-B14F-4D97-AF65-F5344CB8AC3E}">
        <p14:creationId xmlns:p14="http://schemas.microsoft.com/office/powerpoint/2010/main" val="3247887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fltVal val="0"/>
                                          </p:val>
                                        </p:tav>
                                        <p:tav tm="100000">
                                          <p:val>
                                            <p:strVal val="#ppt_w"/>
                                          </p:val>
                                        </p:tav>
                                      </p:tavLst>
                                    </p:anim>
                                    <p:anim calcmode="lin" valueType="num">
                                      <p:cBhvr>
                                        <p:cTn id="18" dur="1000" fill="hold"/>
                                        <p:tgtEl>
                                          <p:spTgt spid="9"/>
                                        </p:tgtEl>
                                        <p:attrNameLst>
                                          <p:attrName>ppt_h</p:attrName>
                                        </p:attrNameLst>
                                      </p:cBhvr>
                                      <p:tavLst>
                                        <p:tav tm="0">
                                          <p:val>
                                            <p:fltVal val="0"/>
                                          </p:val>
                                        </p:tav>
                                        <p:tav tm="100000">
                                          <p:val>
                                            <p:strVal val="#ppt_h"/>
                                          </p:val>
                                        </p:tav>
                                      </p:tavLst>
                                    </p:anim>
                                    <p:anim calcmode="lin" valueType="num">
                                      <p:cBhvr>
                                        <p:cTn id="19" dur="1000" fill="hold"/>
                                        <p:tgtEl>
                                          <p:spTgt spid="9"/>
                                        </p:tgtEl>
                                        <p:attrNameLst>
                                          <p:attrName>style.rotation</p:attrName>
                                        </p:attrNameLst>
                                      </p:cBhvr>
                                      <p:tavLst>
                                        <p:tav tm="0">
                                          <p:val>
                                            <p:fltVal val="90"/>
                                          </p:val>
                                        </p:tav>
                                        <p:tav tm="100000">
                                          <p:val>
                                            <p:fltVal val="0"/>
                                          </p:val>
                                        </p:tav>
                                      </p:tavLst>
                                    </p:anim>
                                    <p:animEffect transition="in" filter="fade">
                                      <p:cBhvr>
                                        <p:cTn id="2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2068140" cy="1325563"/>
          </a:xfrm>
        </p:spPr>
        <p:txBody>
          <a:bodyPr/>
          <a:lstStyle/>
          <a:p>
            <a:endParaRPr lang="vi-VN"/>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1"/>
            <a:ext cx="6071520" cy="3442986"/>
          </a:xfrm>
        </p:spPr>
        <p:style>
          <a:lnRef idx="2">
            <a:schemeClr val="dk1"/>
          </a:lnRef>
          <a:fillRef idx="1">
            <a:schemeClr val="lt1"/>
          </a:fillRef>
          <a:effectRef idx="0">
            <a:schemeClr val="dk1"/>
          </a:effectRef>
          <a:fontRef idx="minor">
            <a:schemeClr val="dk1"/>
          </a:fontRef>
        </p:style>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71520" y="0"/>
            <a:ext cx="6120480" cy="3428999"/>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456973"/>
            <a:ext cx="6071520" cy="3433324"/>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71520" y="3442986"/>
            <a:ext cx="6120480" cy="3461298"/>
          </a:xfrm>
          <a:prstGeom prst="rect">
            <a:avLst/>
          </a:prstGeom>
        </p:spPr>
      </p:pic>
    </p:spTree>
    <p:extLst>
      <p:ext uri="{BB962C8B-B14F-4D97-AF65-F5344CB8AC3E}">
        <p14:creationId xmlns:p14="http://schemas.microsoft.com/office/powerpoint/2010/main" val="2838931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heel(1)">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style>
          <a:lnRef idx="1">
            <a:schemeClr val="accent6"/>
          </a:lnRef>
          <a:fillRef idx="2">
            <a:schemeClr val="accent6"/>
          </a:fillRef>
          <a:effectRef idx="1">
            <a:schemeClr val="accent6"/>
          </a:effectRef>
          <a:fontRef idx="minor">
            <a:schemeClr val="dk1"/>
          </a:fontRef>
        </p:style>
        <p:txBody>
          <a:bodyPr>
            <a:normAutofit/>
          </a:bodyPr>
          <a:lstStyle/>
          <a:p>
            <a:pPr marL="0" indent="0">
              <a:lnSpc>
                <a:spcPct val="150000"/>
              </a:lnSpc>
              <a:spcBef>
                <a:spcPts val="0"/>
              </a:spcBef>
              <a:buNone/>
            </a:pPr>
            <a:r>
              <a:rPr lang="en-US" sz="2400" b="1" dirty="0" smtClean="0">
                <a:latin typeface="Tahoma" panose="020B0604030504040204" pitchFamily="34" charset="0"/>
                <a:ea typeface="Tahoma" panose="020B0604030504040204" pitchFamily="34" charset="0"/>
                <a:cs typeface="Tahoma" panose="020B0604030504040204" pitchFamily="34" charset="0"/>
              </a:rPr>
              <a:t>3. </a:t>
            </a:r>
            <a:r>
              <a:rPr lang="vi-VN" sz="2400" b="1" dirty="0" smtClean="0">
                <a:latin typeface="Tahoma" panose="020B0604030504040204" pitchFamily="34" charset="0"/>
                <a:ea typeface="Tahoma" panose="020B0604030504040204" pitchFamily="34" charset="0"/>
                <a:cs typeface="Tahoma" panose="020B0604030504040204" pitchFamily="34" charset="0"/>
              </a:rPr>
              <a:t>Tai </a:t>
            </a:r>
            <a:r>
              <a:rPr lang="vi-VN" sz="2400" b="1" dirty="0">
                <a:latin typeface="Tahoma" panose="020B0604030504040204" pitchFamily="34" charset="0"/>
                <a:ea typeface="Tahoma" panose="020B0604030504040204" pitchFamily="34" charset="0"/>
                <a:cs typeface="Tahoma" panose="020B0604030504040204" pitchFamily="34" charset="0"/>
              </a:rPr>
              <a:t>nạn lao động là gì?</a:t>
            </a:r>
          </a:p>
          <a:p>
            <a:pPr marL="0" indent="0" algn="just">
              <a:spcBef>
                <a:spcPts val="0"/>
              </a:spcBef>
              <a:buNone/>
            </a:pPr>
            <a:r>
              <a:rPr lang="vi-VN" sz="2400" dirty="0">
                <a:latin typeface="Tahoma" panose="020B0604030504040204" pitchFamily="34" charset="0"/>
                <a:ea typeface="Tahoma" panose="020B0604030504040204" pitchFamily="34" charset="0"/>
                <a:cs typeface="Tahoma" panose="020B0604030504040204" pitchFamily="34" charset="0"/>
              </a:rPr>
              <a:t>    Tai nạn lao động là tai nạn </a:t>
            </a:r>
            <a:r>
              <a:rPr lang="vi-VN" sz="2400" b="1"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gây tổn thương</a:t>
            </a:r>
            <a:r>
              <a:rPr lang="vi-VN" sz="2400" dirty="0">
                <a:latin typeface="Tahoma" panose="020B0604030504040204" pitchFamily="34" charset="0"/>
                <a:ea typeface="Tahoma" panose="020B0604030504040204" pitchFamily="34" charset="0"/>
                <a:cs typeface="Tahoma" panose="020B0604030504040204" pitchFamily="34" charset="0"/>
              </a:rPr>
              <a:t> cho </a:t>
            </a:r>
            <a:r>
              <a:rPr lang="vi-VN" sz="2400" dirty="0">
                <a:solidFill>
                  <a:schemeClr val="tx1"/>
                </a:solidFill>
                <a:latin typeface="Tahoma" panose="020B0604030504040204" pitchFamily="34" charset="0"/>
                <a:ea typeface="Tahoma" panose="020B0604030504040204" pitchFamily="34" charset="0"/>
                <a:cs typeface="Tahoma" panose="020B0604030504040204" pitchFamily="34" charset="0"/>
              </a:rPr>
              <a:t>bất kỳ bộ phận, chức năng nào của cơ thể hoặc </a:t>
            </a:r>
            <a:r>
              <a:rPr lang="vi-VN" sz="2400" b="1"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gây tử vong </a:t>
            </a:r>
            <a:r>
              <a:rPr lang="vi-VN" sz="2400" dirty="0">
                <a:latin typeface="Tahoma" panose="020B0604030504040204" pitchFamily="34" charset="0"/>
                <a:ea typeface="Tahoma" panose="020B0604030504040204" pitchFamily="34" charset="0"/>
                <a:cs typeface="Tahoma" panose="020B0604030504040204" pitchFamily="34" charset="0"/>
              </a:rPr>
              <a:t>cho người lao động, xảy ra trong quá trình lao động, gắn liền với việc thực hiện công việc, nhiệm vụ lao động. </a:t>
            </a:r>
            <a:r>
              <a:rPr lang="vi-VN" sz="2400" b="1"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Nhiễm độc đột ngột </a:t>
            </a:r>
            <a:r>
              <a:rPr lang="vi-VN" sz="2400" dirty="0">
                <a:latin typeface="Tahoma" panose="020B0604030504040204" pitchFamily="34" charset="0"/>
                <a:ea typeface="Tahoma" panose="020B0604030504040204" pitchFamily="34" charset="0"/>
                <a:cs typeface="Tahoma" panose="020B0604030504040204" pitchFamily="34" charset="0"/>
              </a:rPr>
              <a:t>cũng là tai nạn lao động.</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8444" y="2134692"/>
            <a:ext cx="5371572" cy="4592984"/>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0015" y="2134692"/>
            <a:ext cx="5292077" cy="4592984"/>
          </a:xfrm>
          <a:prstGeom prst="rect">
            <a:avLst/>
          </a:prstGeom>
        </p:spPr>
      </p:pic>
    </p:spTree>
    <p:extLst>
      <p:ext uri="{BB962C8B-B14F-4D97-AF65-F5344CB8AC3E}">
        <p14:creationId xmlns:p14="http://schemas.microsoft.com/office/powerpoint/2010/main" val="4132008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a:xfrm>
            <a:off x="0" y="0"/>
            <a:ext cx="12192000" cy="6858000"/>
          </a:xfrm>
        </p:spPr>
        <p:style>
          <a:lnRef idx="1">
            <a:schemeClr val="accent6"/>
          </a:lnRef>
          <a:fillRef idx="2">
            <a:schemeClr val="accent6"/>
          </a:fillRef>
          <a:effectRef idx="1">
            <a:schemeClr val="accent6"/>
          </a:effectRef>
          <a:fontRef idx="minor">
            <a:schemeClr val="dk1"/>
          </a:fontRef>
        </p:style>
        <p:txBody>
          <a:bodyPr/>
          <a:lstStyle/>
          <a:p>
            <a:pPr marL="0" indent="0">
              <a:buNone/>
            </a:pPr>
            <a:r>
              <a:rPr lang="vi-VN" dirty="0">
                <a:latin typeface="Tahoma" panose="020B0604030504040204" pitchFamily="34" charset="0"/>
                <a:ea typeface="Tahoma" panose="020B0604030504040204" pitchFamily="34" charset="0"/>
                <a:cs typeface="Tahoma" panose="020B0604030504040204" pitchFamily="34" charset="0"/>
              </a:rPr>
              <a:t> </a:t>
            </a:r>
            <a:r>
              <a:rPr lang="vi-VN" dirty="0" smtClean="0">
                <a:latin typeface="Tahoma" panose="020B0604030504040204" pitchFamily="34" charset="0"/>
                <a:ea typeface="Tahoma" panose="020B0604030504040204" pitchFamily="34" charset="0"/>
                <a:cs typeface="Tahoma" panose="020B0604030504040204" pitchFamily="34" charset="0"/>
              </a:rPr>
              <a:t>      </a:t>
            </a:r>
            <a:r>
              <a:rPr lang="vi-VN" sz="3200" b="1" dirty="0">
                <a:latin typeface="Tahoma" panose="020B0604030504040204" pitchFamily="34" charset="0"/>
                <a:ea typeface="Tahoma" panose="020B0604030504040204" pitchFamily="34" charset="0"/>
                <a:cs typeface="Tahoma" panose="020B0604030504040204" pitchFamily="34" charset="0"/>
              </a:rPr>
              <a:t>Tai nạn lao động được phân ra:</a:t>
            </a:r>
          </a:p>
          <a:p>
            <a:pPr marL="2401888" indent="-457200">
              <a:buFont typeface="Wingdings" panose="05000000000000000000" pitchFamily="2" charset="2"/>
              <a:buChar char="ü"/>
            </a:pPr>
            <a:r>
              <a:rPr lang="vi-VN" sz="3200" dirty="0">
                <a:latin typeface="Tahoma" panose="020B0604030504040204" pitchFamily="34" charset="0"/>
                <a:ea typeface="Tahoma" panose="020B0604030504040204" pitchFamily="34" charset="0"/>
                <a:cs typeface="Tahoma" panose="020B0604030504040204" pitchFamily="34" charset="0"/>
              </a:rPr>
              <a:t>Chấn thương.</a:t>
            </a:r>
          </a:p>
          <a:p>
            <a:pPr marL="2401888" indent="-457200">
              <a:buFont typeface="Wingdings" panose="05000000000000000000" pitchFamily="2" charset="2"/>
              <a:buChar char="ü"/>
            </a:pPr>
            <a:r>
              <a:rPr lang="vi-VN" sz="3200" dirty="0">
                <a:latin typeface="Tahoma" panose="020B0604030504040204" pitchFamily="34" charset="0"/>
                <a:ea typeface="Tahoma" panose="020B0604030504040204" pitchFamily="34" charset="0"/>
                <a:cs typeface="Tahoma" panose="020B0604030504040204" pitchFamily="34" charset="0"/>
              </a:rPr>
              <a:t>Bệnh nghề nghiệp.</a:t>
            </a:r>
          </a:p>
          <a:p>
            <a:pPr marL="2401888" indent="-457200">
              <a:buFont typeface="Wingdings" panose="05000000000000000000" pitchFamily="2" charset="2"/>
              <a:buChar char="ü"/>
            </a:pPr>
            <a:r>
              <a:rPr lang="vi-VN" sz="3200" dirty="0">
                <a:latin typeface="Tahoma" panose="020B0604030504040204" pitchFamily="34" charset="0"/>
                <a:ea typeface="Tahoma" panose="020B0604030504040204" pitchFamily="34" charset="0"/>
                <a:cs typeface="Tahoma" panose="020B0604030504040204" pitchFamily="34" charset="0"/>
              </a:rPr>
              <a:t>Nhiễm độc nghề nghiệp.</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2309" y="2398934"/>
            <a:ext cx="6878831" cy="433700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61811" y="2307762"/>
            <a:ext cx="6191250" cy="4550238"/>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71664" y="2276872"/>
            <a:ext cx="5899938" cy="4581128"/>
          </a:xfrm>
          <a:prstGeom prst="rect">
            <a:avLst/>
          </a:prstGeom>
        </p:spPr>
      </p:pic>
    </p:spTree>
    <p:extLst>
      <p:ext uri="{BB962C8B-B14F-4D97-AF65-F5344CB8AC3E}">
        <p14:creationId xmlns:p14="http://schemas.microsoft.com/office/powerpoint/2010/main" val="2693779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in)">
                                      <p:cBhvr>
                                        <p:cTn id="22" dur="20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heel(1)">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120" y="365124"/>
            <a:ext cx="11877880" cy="1325563"/>
          </a:xfrm>
        </p:spPr>
        <p:txBody>
          <a:bodyPr/>
          <a:lstStyle/>
          <a:p>
            <a:endParaRPr lang="vi-VN"/>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40467"/>
            <a:ext cx="6359813" cy="3634592"/>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
            <a:ext cx="6359813" cy="3223408"/>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59813" y="3223406"/>
            <a:ext cx="5823710" cy="3617533"/>
          </a:xfrm>
          <a:prstGeom prst="rect">
            <a:avLst/>
          </a:prstGeom>
        </p:spPr>
      </p:pic>
      <p:pic>
        <p:nvPicPr>
          <p:cNvPr id="11" name="Content Placeholder 10"/>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6359813" y="0"/>
            <a:ext cx="5815233" cy="3240467"/>
          </a:xfrm>
        </p:spPr>
      </p:pic>
    </p:spTree>
    <p:extLst>
      <p:ext uri="{BB962C8B-B14F-4D97-AF65-F5344CB8AC3E}">
        <p14:creationId xmlns:p14="http://schemas.microsoft.com/office/powerpoint/2010/main" val="1613425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ircle(in)">
                                      <p:cBhvr>
                                        <p:cTn id="2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23418" cy="6858000"/>
          </a:xfrm>
          <a:prstGeom prst="rect">
            <a:avLst/>
          </a:prstGeom>
        </p:spPr>
      </p:pic>
      <p:sp>
        <p:nvSpPr>
          <p:cNvPr id="3" name="Content Placeholder 2"/>
          <p:cNvSpPr>
            <a:spLocks noGrp="1"/>
          </p:cNvSpPr>
          <p:nvPr>
            <p:ph idx="1"/>
          </p:nvPr>
        </p:nvSpPr>
        <p:spPr>
          <a:xfrm>
            <a:off x="0" y="0"/>
            <a:ext cx="12192000" cy="6858000"/>
          </a:xfrm>
        </p:spPr>
        <p:style>
          <a:lnRef idx="1">
            <a:schemeClr val="accent6"/>
          </a:lnRef>
          <a:fillRef idx="2">
            <a:schemeClr val="accent6"/>
          </a:fillRef>
          <a:effectRef idx="1">
            <a:schemeClr val="accent6"/>
          </a:effectRef>
          <a:fontRef idx="minor">
            <a:schemeClr val="dk1"/>
          </a:fontRef>
        </p:style>
        <p:txBody>
          <a:bodyPr>
            <a:normAutofit/>
          </a:bodyPr>
          <a:lstStyle/>
          <a:p>
            <a:pPr marL="0" indent="0">
              <a:spcBef>
                <a:spcPts val="0"/>
              </a:spcBef>
              <a:buNone/>
            </a:pPr>
            <a:r>
              <a:rPr lang="vi-VN" b="1" i="1" dirty="0">
                <a:latin typeface="Tahoma" panose="020B0604030504040204" pitchFamily="34" charset="0"/>
                <a:ea typeface="Tahoma" panose="020B0604030504040204" pitchFamily="34" charset="0"/>
                <a:cs typeface="Tahoma" panose="020B0604030504040204" pitchFamily="34" charset="0"/>
              </a:rPr>
              <a:t>Chấn thương là gì ?</a:t>
            </a:r>
          </a:p>
          <a:p>
            <a:pPr marL="0" indent="0" algn="just">
              <a:spcBef>
                <a:spcPts val="0"/>
              </a:spcBef>
              <a:buNone/>
            </a:pPr>
            <a:r>
              <a:rPr lang="vi-VN" dirty="0">
                <a:latin typeface="Tahoma" panose="020B0604030504040204" pitchFamily="34" charset="0"/>
                <a:ea typeface="Tahoma" panose="020B0604030504040204" pitchFamily="34" charset="0"/>
                <a:cs typeface="Tahoma" panose="020B0604030504040204" pitchFamily="34" charset="0"/>
              </a:rPr>
              <a:t>Chấn thương, còn được gọi là </a:t>
            </a:r>
            <a:r>
              <a:rPr lang="vi-VN" b="1" dirty="0">
                <a:solidFill>
                  <a:srgbClr val="0070C0"/>
                </a:solidFill>
                <a:latin typeface="Tahoma" panose="020B0604030504040204" pitchFamily="34" charset="0"/>
                <a:ea typeface="Tahoma" panose="020B0604030504040204" pitchFamily="34" charset="0"/>
                <a:cs typeface="Tahoma" panose="020B0604030504040204" pitchFamily="34" charset="0"/>
              </a:rPr>
              <a:t>tổn thương thể chất,</a:t>
            </a:r>
            <a:r>
              <a:rPr lang="vi-VN" dirty="0">
                <a:latin typeface="Tahoma" panose="020B0604030504040204" pitchFamily="34" charset="0"/>
                <a:ea typeface="Tahoma" panose="020B0604030504040204" pitchFamily="34" charset="0"/>
                <a:cs typeface="Tahoma" panose="020B0604030504040204" pitchFamily="34" charset="0"/>
              </a:rPr>
              <a:t> là thiệt hại cho cơ thể do ngoại lực gây ra. Điều này có thể là do tai nạn, ngã, bị đánh, vũ khí sát thương và các nguyên nhân khác. Chấn thương lớn là chấn thương có khả năng gây ra </a:t>
            </a:r>
            <a:r>
              <a:rPr lang="vi-VN" b="1" dirty="0">
                <a:solidFill>
                  <a:srgbClr val="0070C0"/>
                </a:solidFill>
                <a:latin typeface="Tahoma" panose="020B0604030504040204" pitchFamily="34" charset="0"/>
                <a:ea typeface="Tahoma" panose="020B0604030504040204" pitchFamily="34" charset="0"/>
                <a:cs typeface="Tahoma" panose="020B0604030504040204" pitchFamily="34" charset="0"/>
              </a:rPr>
              <a:t>tình trạng khuyết tật kéo dài hoặc tử vong</a:t>
            </a:r>
            <a:r>
              <a:rPr lang="vi-VN" b="1" dirty="0">
                <a:latin typeface="Tahoma" panose="020B0604030504040204" pitchFamily="34" charset="0"/>
                <a:ea typeface="Tahoma" panose="020B0604030504040204" pitchFamily="34" charset="0"/>
                <a:cs typeface="Tahoma" panose="020B0604030504040204" pitchFamily="34" charset="0"/>
              </a:rPr>
              <a: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2992" y="2055813"/>
            <a:ext cx="6180661" cy="4756212"/>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54197" y="2055813"/>
            <a:ext cx="7684069" cy="4756212"/>
          </a:xfrm>
          <a:prstGeom prst="rect">
            <a:avLst/>
          </a:prstGeom>
        </p:spPr>
      </p:pic>
    </p:spTree>
    <p:extLst>
      <p:ext uri="{BB962C8B-B14F-4D97-AF65-F5344CB8AC3E}">
        <p14:creationId xmlns:p14="http://schemas.microsoft.com/office/powerpoint/2010/main" val="3807971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a:xfrm>
            <a:off x="0" y="0"/>
            <a:ext cx="12192000" cy="6858000"/>
          </a:xfrm>
        </p:spPr>
        <p:style>
          <a:lnRef idx="1">
            <a:schemeClr val="accent6"/>
          </a:lnRef>
          <a:fillRef idx="2">
            <a:schemeClr val="accent6"/>
          </a:fillRef>
          <a:effectRef idx="1">
            <a:schemeClr val="accent6"/>
          </a:effectRef>
          <a:fontRef idx="minor">
            <a:schemeClr val="dk1"/>
          </a:fontRef>
        </p:style>
        <p:txBody>
          <a:bodyPr>
            <a:normAutofit/>
          </a:bodyPr>
          <a:lstStyle/>
          <a:p>
            <a:pPr marL="0" indent="0">
              <a:buNone/>
            </a:pPr>
            <a:r>
              <a:rPr lang="vi-VN" b="1" i="1" dirty="0" smtClean="0">
                <a:latin typeface="Tahoma" panose="020B0604030504040204" pitchFamily="34" charset="0"/>
                <a:ea typeface="Tahoma" panose="020B0604030504040204" pitchFamily="34" charset="0"/>
                <a:cs typeface="Tahoma" panose="020B0604030504040204" pitchFamily="34" charset="0"/>
              </a:rPr>
              <a:t>Bệnh nghề nghiệp là gì ?</a:t>
            </a:r>
          </a:p>
          <a:p>
            <a:pPr marL="0" indent="0" algn="just">
              <a:buNone/>
            </a:pPr>
            <a:r>
              <a:rPr lang="vi-VN" dirty="0">
                <a:latin typeface="Tahoma" panose="020B0604030504040204" pitchFamily="34" charset="0"/>
                <a:ea typeface="Tahoma" panose="020B0604030504040204" pitchFamily="34" charset="0"/>
                <a:cs typeface="Tahoma" panose="020B0604030504040204" pitchFamily="34" charset="0"/>
              </a:rPr>
              <a:t>Bệnh nghề nghiệp là bệnh phát sinh do </a:t>
            </a:r>
            <a:r>
              <a:rPr lang="vi-VN" b="1" dirty="0">
                <a:solidFill>
                  <a:srgbClr val="0070C0"/>
                </a:solidFill>
                <a:latin typeface="Tahoma" panose="020B0604030504040204" pitchFamily="34" charset="0"/>
                <a:ea typeface="Tahoma" panose="020B0604030504040204" pitchFamily="34" charset="0"/>
                <a:cs typeface="Tahoma" panose="020B0604030504040204" pitchFamily="34" charset="0"/>
              </a:rPr>
              <a:t>điều kiện lao động có hại của nghề nghiệp</a:t>
            </a:r>
            <a:r>
              <a:rPr lang="vi-VN" dirty="0">
                <a:latin typeface="Tahoma" panose="020B0604030504040204" pitchFamily="34" charset="0"/>
                <a:ea typeface="Tahoma" panose="020B0604030504040204" pitchFamily="34" charset="0"/>
                <a:cs typeface="Tahoma" panose="020B0604030504040204" pitchFamily="34" charset="0"/>
              </a:rPr>
              <a:t> tác động tới người lao động. Bệnh xảy ra cấp tính hoặc từ từ. Một số bệnh nghề nghiệp không chữa khỏi và để lại di chứng. Bệnh nghề nghiệp </a:t>
            </a:r>
            <a:r>
              <a:rPr lang="vi-VN" b="1" dirty="0">
                <a:solidFill>
                  <a:srgbClr val="0070C0"/>
                </a:solidFill>
                <a:latin typeface="Tahoma" panose="020B0604030504040204" pitchFamily="34" charset="0"/>
                <a:ea typeface="Tahoma" panose="020B0604030504040204" pitchFamily="34" charset="0"/>
                <a:cs typeface="Tahoma" panose="020B0604030504040204" pitchFamily="34" charset="0"/>
              </a:rPr>
              <a:t>có thể phòng tránh được.</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03512" y="2136648"/>
            <a:ext cx="6912768" cy="457970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3672" y="2133951"/>
            <a:ext cx="7200800" cy="4579709"/>
          </a:xfrm>
          <a:prstGeom prst="rect">
            <a:avLst/>
          </a:prstGeom>
        </p:spPr>
      </p:pic>
    </p:spTree>
    <p:extLst>
      <p:ext uri="{BB962C8B-B14F-4D97-AF65-F5344CB8AC3E}">
        <p14:creationId xmlns:p14="http://schemas.microsoft.com/office/powerpoint/2010/main" val="2883696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a:xfrm>
            <a:off x="0" y="0"/>
            <a:ext cx="12192000" cy="6858000"/>
          </a:xfrm>
        </p:spPr>
        <p:style>
          <a:lnRef idx="1">
            <a:schemeClr val="accent6"/>
          </a:lnRef>
          <a:fillRef idx="2">
            <a:schemeClr val="accent6"/>
          </a:fillRef>
          <a:effectRef idx="1">
            <a:schemeClr val="accent6"/>
          </a:effectRef>
          <a:fontRef idx="minor">
            <a:schemeClr val="dk1"/>
          </a:fontRef>
        </p:style>
        <p:txBody>
          <a:bodyPr>
            <a:normAutofit/>
          </a:bodyPr>
          <a:lstStyle/>
          <a:p>
            <a:pPr marL="0" indent="0">
              <a:buNone/>
            </a:pPr>
            <a:r>
              <a:rPr lang="vi-VN" sz="3200" b="1" i="1" dirty="0">
                <a:latin typeface="Tahoma" panose="020B0604030504040204" pitchFamily="34" charset="0"/>
                <a:ea typeface="Tahoma" panose="020B0604030504040204" pitchFamily="34" charset="0"/>
                <a:cs typeface="Tahoma" panose="020B0604030504040204" pitchFamily="34" charset="0"/>
              </a:rPr>
              <a:t>Nhiễm độc nghề nghiệp </a:t>
            </a:r>
          </a:p>
          <a:p>
            <a:pPr marL="0" indent="0" algn="just">
              <a:buNone/>
            </a:pPr>
            <a:r>
              <a:rPr lang="vi-VN" sz="3200" dirty="0">
                <a:latin typeface="Tahoma" panose="020B0604030504040204" pitchFamily="34" charset="0"/>
                <a:ea typeface="Tahoma" panose="020B0604030504040204" pitchFamily="34" charset="0"/>
                <a:cs typeface="Tahoma" panose="020B0604030504040204" pitchFamily="34" charset="0"/>
              </a:rPr>
              <a:t>Là sự </a:t>
            </a:r>
            <a:r>
              <a:rPr lang="vi-VN" sz="3200" b="1" dirty="0">
                <a:solidFill>
                  <a:srgbClr val="0070C0"/>
                </a:solidFill>
                <a:latin typeface="Tahoma" panose="020B0604030504040204" pitchFamily="34" charset="0"/>
                <a:ea typeface="Tahoma" panose="020B0604030504040204" pitchFamily="34" charset="0"/>
                <a:cs typeface="Tahoma" panose="020B0604030504040204" pitchFamily="34" charset="0"/>
              </a:rPr>
              <a:t>hủy hoại sức khỏe </a:t>
            </a:r>
            <a:r>
              <a:rPr lang="vi-VN" sz="3200" dirty="0">
                <a:latin typeface="Tahoma" panose="020B0604030504040204" pitchFamily="34" charset="0"/>
                <a:ea typeface="Tahoma" panose="020B0604030504040204" pitchFamily="34" charset="0"/>
                <a:cs typeface="Tahoma" panose="020B0604030504040204" pitchFamily="34" charset="0"/>
              </a:rPr>
              <a:t>do tác dụng của các </a:t>
            </a:r>
            <a:r>
              <a:rPr lang="vi-VN" sz="3200" b="1" dirty="0">
                <a:solidFill>
                  <a:srgbClr val="0070C0"/>
                </a:solidFill>
                <a:latin typeface="Tahoma" panose="020B0604030504040204" pitchFamily="34" charset="0"/>
                <a:ea typeface="Tahoma" panose="020B0604030504040204" pitchFamily="34" charset="0"/>
                <a:cs typeface="Tahoma" panose="020B0604030504040204" pitchFamily="34" charset="0"/>
              </a:rPr>
              <a:t>chất độc </a:t>
            </a:r>
            <a:r>
              <a:rPr lang="vi-VN" sz="3200" dirty="0">
                <a:latin typeface="Tahoma" panose="020B0604030504040204" pitchFamily="34" charset="0"/>
                <a:ea typeface="Tahoma" panose="020B0604030504040204" pitchFamily="34" charset="0"/>
                <a:cs typeface="Tahoma" panose="020B0604030504040204" pitchFamily="34" charset="0"/>
              </a:rPr>
              <a:t>xâm nhập vào cơ thể người lao động </a:t>
            </a:r>
            <a:r>
              <a:rPr lang="vi-VN" sz="3200" b="1" dirty="0">
                <a:solidFill>
                  <a:srgbClr val="0070C0"/>
                </a:solidFill>
                <a:latin typeface="Tahoma" panose="020B0604030504040204" pitchFamily="34" charset="0"/>
                <a:ea typeface="Tahoma" panose="020B0604030504040204" pitchFamily="34" charset="0"/>
                <a:cs typeface="Tahoma" panose="020B0604030504040204" pitchFamily="34" charset="0"/>
              </a:rPr>
              <a:t>trong điều kiện sản xuất</a:t>
            </a:r>
            <a:r>
              <a:rPr lang="vi-VN" sz="3200" b="1" dirty="0" smtClean="0">
                <a:latin typeface="Tahoma" panose="020B0604030504040204" pitchFamily="34" charset="0"/>
                <a:ea typeface="Tahoma" panose="020B0604030504040204" pitchFamily="34" charset="0"/>
                <a:cs typeface="Tahoma" panose="020B0604030504040204" pitchFamily="34" charset="0"/>
              </a:rPr>
              <a:t>.</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963" y="1666519"/>
            <a:ext cx="6347534" cy="497213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64784" y="1690688"/>
            <a:ext cx="5339451" cy="4979149"/>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25847" y="1624105"/>
            <a:ext cx="7785471" cy="5233895"/>
          </a:xfrm>
          <a:prstGeom prst="rect">
            <a:avLst/>
          </a:prstGeom>
        </p:spPr>
      </p:pic>
    </p:spTree>
    <p:extLst>
      <p:ext uri="{BB962C8B-B14F-4D97-AF65-F5344CB8AC3E}">
        <p14:creationId xmlns:p14="http://schemas.microsoft.com/office/powerpoint/2010/main" val="4287591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5"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anim calcmode="lin" valueType="num">
                                      <p:cBhvr>
                                        <p:cTn id="18" dur="2000" fill="hold"/>
                                        <p:tgtEl>
                                          <p:spTgt spid="5"/>
                                        </p:tgtEl>
                                        <p:attrNameLst>
                                          <p:attrName>ppt_w</p:attrName>
                                        </p:attrNameLst>
                                      </p:cBhvr>
                                      <p:tavLst>
                                        <p:tav tm="0" fmla="#ppt_w*sin(2.5*pi*$)">
                                          <p:val>
                                            <p:fltVal val="0"/>
                                          </p:val>
                                        </p:tav>
                                        <p:tav tm="100000">
                                          <p:val>
                                            <p:fltVal val="1"/>
                                          </p:val>
                                        </p:tav>
                                      </p:tavLst>
                                    </p:anim>
                                    <p:anim calcmode="lin" valueType="num">
                                      <p:cBhvr>
                                        <p:cTn id="19"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circle(in)">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1999" cy="6858000"/>
          </a:xfrm>
        </p:spPr>
        <p:style>
          <a:lnRef idx="1">
            <a:schemeClr val="accent6"/>
          </a:lnRef>
          <a:fillRef idx="2">
            <a:schemeClr val="accent6"/>
          </a:fillRef>
          <a:effectRef idx="1">
            <a:schemeClr val="accent6"/>
          </a:effectRef>
          <a:fontRef idx="minor">
            <a:schemeClr val="dk1"/>
          </a:fontRef>
        </p:style>
        <p:txBody>
          <a:bodyPr/>
          <a:lstStyle/>
          <a:p>
            <a:endParaRPr lang="vi-VN" dirty="0"/>
          </a:p>
        </p:txBody>
      </p:sp>
      <p:sp>
        <p:nvSpPr>
          <p:cNvPr id="8" name="TextBox 7"/>
          <p:cNvSpPr txBox="1"/>
          <p:nvPr/>
        </p:nvSpPr>
        <p:spPr>
          <a:xfrm>
            <a:off x="2279576" y="332657"/>
            <a:ext cx="7632848" cy="646331"/>
          </a:xfrm>
          <a:prstGeom prst="rect">
            <a:avLst/>
          </a:prstGeom>
          <a:noFill/>
        </p:spPr>
        <p:txBody>
          <a:bodyPr wrap="square" rtlCol="0">
            <a:spAutoFit/>
          </a:bodyPr>
          <a:lstStyle/>
          <a:p>
            <a:pPr algn="ctr"/>
            <a:r>
              <a:rPr lang="vi-VN" sz="3600" b="1" dirty="0"/>
              <a:t>Thống kê tai nạn lao động</a:t>
            </a:r>
          </a:p>
        </p:txBody>
      </p:sp>
      <p:pic>
        <p:nvPicPr>
          <p:cNvPr id="11" name="Content Placeholder 10"/>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34201" y="1474972"/>
            <a:ext cx="9590971" cy="4999861"/>
          </a:xfr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766" y="1196753"/>
            <a:ext cx="11940466" cy="5556300"/>
          </a:xfrm>
          <a:prstGeom prst="rect">
            <a:avLst/>
          </a:prstGeom>
        </p:spPr>
      </p:pic>
    </p:spTree>
    <p:extLst>
      <p:ext uri="{BB962C8B-B14F-4D97-AF65-F5344CB8AC3E}">
        <p14:creationId xmlns:p14="http://schemas.microsoft.com/office/powerpoint/2010/main" val="4049145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147961" y="410979"/>
            <a:ext cx="9502066" cy="484187"/>
          </a:xfrm>
        </p:spPr>
        <p:txBody>
          <a:bodyPr/>
          <a:lstStyle/>
          <a:p>
            <a:pPr eaLnBrk="1" hangingPunct="1"/>
            <a:r>
              <a:rPr lang="nl-NL" altLang="ko-KR" sz="2800" dirty="0">
                <a:solidFill>
                  <a:schemeClr val="tx1"/>
                </a:solidFill>
                <a:latin typeface="Tahoma" panose="020B0604030504040204" pitchFamily="34" charset="0"/>
                <a:ea typeface="Tahoma" panose="020B0604030504040204" pitchFamily="34" charset="0"/>
                <a:cs typeface="Tahoma" panose="020B0604030504040204" pitchFamily="34" charset="0"/>
              </a:rPr>
              <a:t>10 Địa phương xảy ra nhiều TNLĐ chết người nhất</a:t>
            </a: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5" name="Table Placeholder 4"/>
          <p:cNvGraphicFramePr>
            <a:graphicFrameLocks noGrp="1"/>
          </p:cNvGraphicFramePr>
          <p:nvPr>
            <p:ph type="tbl" idx="1"/>
            <p:extLst>
              <p:ext uri="{D42A27DB-BD31-4B8C-83A1-F6EECF244321}">
                <p14:modId xmlns:p14="http://schemas.microsoft.com/office/powerpoint/2010/main" val="672468180"/>
              </p:ext>
            </p:extLst>
          </p:nvPr>
        </p:nvGraphicFramePr>
        <p:xfrm>
          <a:off x="1269506" y="1295400"/>
          <a:ext cx="9587884" cy="5099050"/>
        </p:xfrm>
        <a:graphic>
          <a:graphicData uri="http://schemas.openxmlformats.org/drawingml/2006/table">
            <a:tbl>
              <a:tblPr/>
              <a:tblGrid>
                <a:gridCol w="579799"/>
                <a:gridCol w="2435860"/>
                <a:gridCol w="954546"/>
                <a:gridCol w="1322223"/>
                <a:gridCol w="1320455"/>
                <a:gridCol w="1377020"/>
                <a:gridCol w="1597981"/>
              </a:tblGrid>
              <a:tr h="1082675">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1" i="0" u="none" strike="noStrike" cap="none" normalizeH="0" baseline="0" dirty="0" smtClean="0">
                          <a:ln>
                            <a:noFill/>
                          </a:ln>
                          <a:solidFill>
                            <a:schemeClr val="tx1"/>
                          </a:solidFill>
                          <a:effectLst/>
                          <a:latin typeface="Times New Roman" pitchFamily="18" charset="0"/>
                          <a:cs typeface="Times New Roman" pitchFamily="18" charset="0"/>
                        </a:rPr>
                        <a:t>TT</a:t>
                      </a:r>
                      <a:endParaRPr kumimoji="0" lang="en-US" sz="1800" b="0" i="0" u="none" strike="noStrike" cap="none" normalizeH="0" baseline="0" dirty="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1" i="0" u="none" strike="noStrike" cap="none" normalizeH="0" baseline="0" dirty="0" smtClean="0">
                          <a:ln>
                            <a:noFill/>
                          </a:ln>
                          <a:solidFill>
                            <a:schemeClr val="tx1"/>
                          </a:solidFill>
                          <a:effectLst/>
                          <a:latin typeface="Times New Roman" pitchFamily="18" charset="0"/>
                          <a:cs typeface="Times New Roman" pitchFamily="18" charset="0"/>
                        </a:rPr>
                        <a:t>Địa phương</a:t>
                      </a:r>
                      <a:endParaRPr kumimoji="0" lang="en-US" sz="1800" b="0" i="0" u="none" strike="noStrike" cap="none" normalizeH="0" baseline="0" dirty="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1" i="0" u="none" strike="noStrike" cap="none" normalizeH="0" baseline="0" smtClean="0">
                          <a:ln>
                            <a:noFill/>
                          </a:ln>
                          <a:solidFill>
                            <a:schemeClr val="tx1"/>
                          </a:solidFill>
                          <a:effectLst/>
                          <a:latin typeface="Times New Roman" pitchFamily="18" charset="0"/>
                          <a:cs typeface="Times New Roman" pitchFamily="18" charset="0"/>
                        </a:rPr>
                        <a:t>Số vụ</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1" i="0" u="none" strike="noStrike" cap="none" normalizeH="0" baseline="0" dirty="0" smtClean="0">
                          <a:ln>
                            <a:noFill/>
                          </a:ln>
                          <a:solidFill>
                            <a:schemeClr val="tx1"/>
                          </a:solidFill>
                          <a:effectLst/>
                          <a:latin typeface="Times New Roman" pitchFamily="18" charset="0"/>
                          <a:cs typeface="Times New Roman" pitchFamily="18" charset="0"/>
                        </a:rPr>
                        <a:t>Số người bị nạn</a:t>
                      </a:r>
                      <a:endParaRPr kumimoji="0" lang="en-US" sz="1800" b="0" i="0" u="none" strike="noStrike" cap="none" normalizeH="0" baseline="0" dirty="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1" i="0" u="none" strike="noStrike" cap="none" normalizeH="0" baseline="0" smtClean="0">
                          <a:ln>
                            <a:noFill/>
                          </a:ln>
                          <a:solidFill>
                            <a:schemeClr val="tx1"/>
                          </a:solidFill>
                          <a:effectLst/>
                          <a:latin typeface="Times New Roman" pitchFamily="18" charset="0"/>
                          <a:cs typeface="Times New Roman" pitchFamily="18" charset="0"/>
                        </a:rPr>
                        <a:t>Số vụ chết người</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1" i="0" u="none" strike="noStrike" cap="none" normalizeH="0" baseline="0" smtClean="0">
                          <a:ln>
                            <a:noFill/>
                          </a:ln>
                          <a:solidFill>
                            <a:schemeClr val="tx1"/>
                          </a:solidFill>
                          <a:effectLst/>
                          <a:latin typeface="Times New Roman" pitchFamily="18" charset="0"/>
                          <a:cs typeface="Times New Roman" pitchFamily="18" charset="0"/>
                        </a:rPr>
                        <a:t>Số người chết</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1" i="0" u="none" strike="noStrike" cap="none" normalizeH="0" baseline="0" smtClean="0">
                          <a:ln>
                            <a:noFill/>
                          </a:ln>
                          <a:solidFill>
                            <a:schemeClr val="tx1"/>
                          </a:solidFill>
                          <a:effectLst/>
                          <a:latin typeface="Times New Roman" pitchFamily="18" charset="0"/>
                          <a:cs typeface="Times New Roman" pitchFamily="18" charset="0"/>
                        </a:rPr>
                        <a:t>Số người bị thương nặng</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875">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dirty="0" smtClean="0">
                          <a:ln>
                            <a:noFill/>
                          </a:ln>
                          <a:solidFill>
                            <a:schemeClr val="tx1"/>
                          </a:solidFill>
                          <a:effectLst/>
                          <a:latin typeface="Times New Roman" pitchFamily="18" charset="0"/>
                          <a:cs typeface="Times New Roman" pitchFamily="18" charset="0"/>
                        </a:rPr>
                        <a:t>TP. Hồ Chí Minh</a:t>
                      </a:r>
                      <a:endParaRPr kumimoji="0" lang="en-US" sz="1800" b="0" i="0" u="none" strike="noStrike" cap="none" normalizeH="0" baseline="0" dirty="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420</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448</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54</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56</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dirty="0" smtClean="0">
                          <a:ln>
                            <a:noFill/>
                          </a:ln>
                          <a:solidFill>
                            <a:schemeClr val="tx1"/>
                          </a:solidFill>
                          <a:effectLst/>
                          <a:latin typeface="Times New Roman" pitchFamily="18" charset="0"/>
                          <a:cs typeface="Times New Roman" pitchFamily="18" charset="0"/>
                        </a:rPr>
                        <a:t>74</a:t>
                      </a:r>
                      <a:endParaRPr kumimoji="0" lang="en-US" sz="1800" b="0" i="0" u="none" strike="noStrike" cap="none" normalizeH="0" baseline="0" dirty="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875">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2</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Hà Nội</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dirty="0" smtClean="0">
                          <a:ln>
                            <a:noFill/>
                          </a:ln>
                          <a:solidFill>
                            <a:schemeClr val="tx1"/>
                          </a:solidFill>
                          <a:effectLst/>
                          <a:latin typeface="Times New Roman" pitchFamily="18" charset="0"/>
                          <a:cs typeface="Times New Roman" pitchFamily="18" charset="0"/>
                        </a:rPr>
                        <a:t>57</a:t>
                      </a:r>
                      <a:endParaRPr kumimoji="0" lang="en-US" sz="1800" b="0" i="0" u="none" strike="noStrike" cap="none" normalizeH="0" baseline="0" dirty="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74</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23</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23</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18</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875">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3</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dirty="0" smtClean="0">
                          <a:ln>
                            <a:noFill/>
                          </a:ln>
                          <a:solidFill>
                            <a:schemeClr val="tx1"/>
                          </a:solidFill>
                          <a:effectLst/>
                          <a:latin typeface="Times New Roman" pitchFamily="18" charset="0"/>
                          <a:cs typeface="Times New Roman" pitchFamily="18" charset="0"/>
                        </a:rPr>
                        <a:t>Quảng Ninh</a:t>
                      </a:r>
                      <a:endParaRPr kumimoji="0" lang="en-US" sz="1800" b="0" i="0" u="none" strike="noStrike" cap="none" normalizeH="0" baseline="0" dirty="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dirty="0" smtClean="0">
                          <a:ln>
                            <a:noFill/>
                          </a:ln>
                          <a:solidFill>
                            <a:schemeClr val="tx1"/>
                          </a:solidFill>
                          <a:effectLst/>
                          <a:latin typeface="Times New Roman" pitchFamily="18" charset="0"/>
                          <a:cs typeface="Times New Roman" pitchFamily="18" charset="0"/>
                        </a:rPr>
                        <a:t>264</a:t>
                      </a:r>
                      <a:endParaRPr kumimoji="0" lang="en-US" sz="1800" b="0" i="0" u="none" strike="noStrike" cap="none" normalizeH="0" baseline="0" dirty="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dirty="0" smtClean="0">
                          <a:ln>
                            <a:noFill/>
                          </a:ln>
                          <a:solidFill>
                            <a:schemeClr val="tx1"/>
                          </a:solidFill>
                          <a:effectLst/>
                          <a:latin typeface="Times New Roman" pitchFamily="18" charset="0"/>
                          <a:cs typeface="Times New Roman" pitchFamily="18" charset="0"/>
                        </a:rPr>
                        <a:t>265</a:t>
                      </a:r>
                      <a:endParaRPr kumimoji="0" lang="en-US" sz="1800" b="0" i="0" u="none" strike="noStrike" cap="none" normalizeH="0" baseline="0" dirty="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17</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17</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159</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875">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4</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dirty="0" smtClean="0">
                          <a:ln>
                            <a:noFill/>
                          </a:ln>
                          <a:solidFill>
                            <a:schemeClr val="tx1"/>
                          </a:solidFill>
                          <a:effectLst/>
                          <a:latin typeface="Times New Roman" pitchFamily="18" charset="0"/>
                          <a:cs typeface="Times New Roman" pitchFamily="18" charset="0"/>
                        </a:rPr>
                        <a:t>Đồng Nai</a:t>
                      </a:r>
                      <a:endParaRPr kumimoji="0" lang="en-US" sz="1800" b="0" i="0" u="none" strike="noStrike" cap="none" normalizeH="0" baseline="0" dirty="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1001</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dirty="0" smtClean="0">
                          <a:ln>
                            <a:noFill/>
                          </a:ln>
                          <a:solidFill>
                            <a:schemeClr val="tx1"/>
                          </a:solidFill>
                          <a:effectLst/>
                          <a:latin typeface="Times New Roman" pitchFamily="18" charset="0"/>
                          <a:cs typeface="Times New Roman" pitchFamily="18" charset="0"/>
                        </a:rPr>
                        <a:t>1002</a:t>
                      </a:r>
                      <a:endParaRPr kumimoji="0" lang="en-US" sz="1800" b="0" i="0" u="none" strike="noStrike" cap="none" normalizeH="0" baseline="0" dirty="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12</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14</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81</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44500">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5</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dirty="0" smtClean="0">
                          <a:ln>
                            <a:noFill/>
                          </a:ln>
                          <a:solidFill>
                            <a:schemeClr val="tx1"/>
                          </a:solidFill>
                          <a:effectLst/>
                          <a:latin typeface="Times New Roman" pitchFamily="18" charset="0"/>
                          <a:cs typeface="Times New Roman" pitchFamily="18" charset="0"/>
                        </a:rPr>
                        <a:t>Đà Nẵng</a:t>
                      </a:r>
                      <a:endParaRPr kumimoji="0" lang="en-US" sz="1800" b="0" i="0" u="none" strike="noStrike" cap="none" normalizeH="0" baseline="0" dirty="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41</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dirty="0" smtClean="0">
                          <a:ln>
                            <a:noFill/>
                          </a:ln>
                          <a:solidFill>
                            <a:schemeClr val="tx1"/>
                          </a:solidFill>
                          <a:effectLst/>
                          <a:latin typeface="Times New Roman" pitchFamily="18" charset="0"/>
                          <a:cs typeface="Times New Roman" pitchFamily="18" charset="0"/>
                        </a:rPr>
                        <a:t>41</a:t>
                      </a:r>
                      <a:endParaRPr kumimoji="0" lang="en-US" sz="1800" b="0" i="0" u="none" strike="noStrike" cap="none" normalizeH="0" baseline="0" dirty="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5</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875">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6</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Bình Dương</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199</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dirty="0" smtClean="0">
                          <a:ln>
                            <a:noFill/>
                          </a:ln>
                          <a:solidFill>
                            <a:schemeClr val="tx1"/>
                          </a:solidFill>
                          <a:effectLst/>
                          <a:latin typeface="Times New Roman" pitchFamily="18" charset="0"/>
                          <a:cs typeface="Times New Roman" pitchFamily="18" charset="0"/>
                        </a:rPr>
                        <a:t>199</a:t>
                      </a:r>
                      <a:endParaRPr kumimoji="0" lang="en-US" sz="1800" b="0" i="0" u="none" strike="noStrike" cap="none" normalizeH="0" baseline="0" dirty="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9</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9</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7</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875">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7</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Thanh Hoá</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23</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27</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9</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11</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16</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875">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8</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Bắc Giang</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dirty="0" smtClean="0">
                          <a:ln>
                            <a:noFill/>
                          </a:ln>
                          <a:solidFill>
                            <a:schemeClr val="tx1"/>
                          </a:solidFill>
                          <a:effectLst/>
                          <a:latin typeface="Times New Roman" pitchFamily="18" charset="0"/>
                          <a:cs typeface="Times New Roman" pitchFamily="18" charset="0"/>
                        </a:rPr>
                        <a:t>55</a:t>
                      </a:r>
                      <a:endParaRPr kumimoji="0" lang="en-US" sz="1800" b="0" i="0" u="none" strike="noStrike" cap="none" normalizeH="0" baseline="0" dirty="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55</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7</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7</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19</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875">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9</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An Giang</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162</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167</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7</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8</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4</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875">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Bình Thuận</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21</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22</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6</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smtClean="0">
                          <a:ln>
                            <a:noFill/>
                          </a:ln>
                          <a:solidFill>
                            <a:schemeClr val="tx1"/>
                          </a:solidFill>
                          <a:effectLst/>
                          <a:latin typeface="Times New Roman" pitchFamily="18" charset="0"/>
                          <a:cs typeface="Times New Roman" pitchFamily="18" charset="0"/>
                        </a:rPr>
                        <a:t>7</a:t>
                      </a:r>
                      <a:endParaRPr kumimoji="0" lang="en-US" sz="1800" b="0" i="0" u="none" strike="noStrike" cap="none" normalizeH="0" baseline="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nl-NL" sz="1800" b="0" i="0" u="none" strike="noStrike" cap="none" normalizeH="0" baseline="0" dirty="0" smtClean="0">
                          <a:ln>
                            <a:noFill/>
                          </a:ln>
                          <a:solidFill>
                            <a:schemeClr val="tx1"/>
                          </a:solidFill>
                          <a:effectLst/>
                          <a:latin typeface="Times New Roman" pitchFamily="18" charset="0"/>
                          <a:cs typeface="Times New Roman" pitchFamily="18" charset="0"/>
                        </a:rPr>
                        <a:t>2</a:t>
                      </a:r>
                      <a:endParaRPr kumimoji="0" lang="en-US" sz="1800" b="0" i="0" u="none" strike="noStrike" cap="none" normalizeH="0" baseline="0" dirty="0" smtClean="0">
                        <a:ln>
                          <a:noFill/>
                        </a:ln>
                        <a:solidFill>
                          <a:schemeClr val="tx1"/>
                        </a:solidFill>
                        <a:effectLst/>
                        <a:latin typeface=".VnTime" pitchFamily="34"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823105870"/>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a:xfrm>
            <a:off x="0" y="0"/>
            <a:ext cx="12192000" cy="6858000"/>
          </a:xfrm>
        </p:spPr>
        <p:style>
          <a:lnRef idx="1">
            <a:schemeClr val="accent6"/>
          </a:lnRef>
          <a:fillRef idx="2">
            <a:schemeClr val="accent6"/>
          </a:fillRef>
          <a:effectRef idx="1">
            <a:schemeClr val="accent6"/>
          </a:effectRef>
          <a:fontRef idx="minor">
            <a:schemeClr val="dk1"/>
          </a:fontRef>
        </p:style>
        <p:txBody>
          <a:bodyPr>
            <a:normAutofit fontScale="77500" lnSpcReduction="20000"/>
          </a:bodyPr>
          <a:lstStyle/>
          <a:p>
            <a:pPr marL="0" indent="0">
              <a:buNone/>
            </a:pPr>
            <a:r>
              <a:rPr lang="en-US" sz="3600" dirty="0" smtClean="0"/>
              <a:t>  </a:t>
            </a:r>
            <a:endParaRPr lang="en-US" sz="3600" dirty="0" smtClean="0"/>
          </a:p>
          <a:p>
            <a:pPr marL="0" indent="284163">
              <a:buNone/>
            </a:pPr>
            <a:r>
              <a:rPr lang="vi-VN" sz="3200" b="1" dirty="0" smtClean="0">
                <a:latin typeface="Tahoma" panose="020B0604030504040204" pitchFamily="34" charset="0"/>
                <a:ea typeface="Tahoma" panose="020B0604030504040204" pitchFamily="34" charset="0"/>
                <a:cs typeface="Tahoma" panose="020B0604030504040204" pitchFamily="34" charset="0"/>
              </a:rPr>
              <a:t>Nguy </a:t>
            </a:r>
            <a:r>
              <a:rPr lang="vi-VN" sz="3200" b="1" dirty="0">
                <a:latin typeface="Tahoma" panose="020B0604030504040204" pitchFamily="34" charset="0"/>
                <a:ea typeface="Tahoma" panose="020B0604030504040204" pitchFamily="34" charset="0"/>
                <a:cs typeface="Tahoma" panose="020B0604030504040204" pitchFamily="34" charset="0"/>
              </a:rPr>
              <a:t>cơ </a:t>
            </a:r>
            <a:r>
              <a:rPr lang="en-US" sz="3200" b="1" dirty="0" smtClean="0">
                <a:latin typeface="Tahoma" panose="020B0604030504040204" pitchFamily="34" charset="0"/>
                <a:ea typeface="Tahoma" panose="020B0604030504040204" pitchFamily="34" charset="0"/>
                <a:cs typeface="Tahoma" panose="020B0604030504040204" pitchFamily="34" charset="0"/>
              </a:rPr>
              <a:t>tai </a:t>
            </a:r>
            <a:r>
              <a:rPr lang="en-US" sz="3200" b="1" dirty="0" err="1">
                <a:latin typeface="Tahoma" panose="020B0604030504040204" pitchFamily="34" charset="0"/>
                <a:ea typeface="Tahoma" panose="020B0604030504040204" pitchFamily="34" charset="0"/>
                <a:cs typeface="Tahoma" panose="020B0604030504040204" pitchFamily="34" charset="0"/>
              </a:rPr>
              <a:t>n</a:t>
            </a:r>
            <a:r>
              <a:rPr lang="en-US" sz="3200" b="1" dirty="0" err="1" smtClean="0">
                <a:latin typeface="Tahoma" panose="020B0604030504040204" pitchFamily="34" charset="0"/>
                <a:ea typeface="Tahoma" panose="020B0604030504040204" pitchFamily="34" charset="0"/>
                <a:cs typeface="Tahoma" panose="020B0604030504040204" pitchFamily="34" charset="0"/>
              </a:rPr>
              <a:t>ạn</a:t>
            </a:r>
            <a:r>
              <a:rPr lang="en-US" sz="3200" b="1" dirty="0" smtClean="0">
                <a:latin typeface="Tahoma" panose="020B0604030504040204" pitchFamily="34" charset="0"/>
                <a:ea typeface="Tahoma" panose="020B0604030504040204" pitchFamily="34" charset="0"/>
                <a:cs typeface="Tahoma" panose="020B0604030504040204" pitchFamily="34" charset="0"/>
              </a:rPr>
              <a:t> </a:t>
            </a:r>
            <a:r>
              <a:rPr lang="en-US" sz="3200" b="1" dirty="0" err="1" smtClean="0">
                <a:latin typeface="Tahoma" panose="020B0604030504040204" pitchFamily="34" charset="0"/>
                <a:ea typeface="Tahoma" panose="020B0604030504040204" pitchFamily="34" charset="0"/>
                <a:cs typeface="Tahoma" panose="020B0604030504040204" pitchFamily="34" charset="0"/>
              </a:rPr>
              <a:t>lao</a:t>
            </a:r>
            <a:r>
              <a:rPr lang="en-US" sz="3200" b="1" dirty="0" smtClean="0">
                <a:latin typeface="Tahoma" panose="020B0604030504040204" pitchFamily="34" charset="0"/>
                <a:ea typeface="Tahoma" panose="020B0604030504040204" pitchFamily="34" charset="0"/>
                <a:cs typeface="Tahoma" panose="020B0604030504040204" pitchFamily="34" charset="0"/>
              </a:rPr>
              <a:t> </a:t>
            </a:r>
            <a:r>
              <a:rPr lang="en-US" sz="3200" b="1" dirty="0" err="1" smtClean="0">
                <a:latin typeface="Tahoma" panose="020B0604030504040204" pitchFamily="34" charset="0"/>
                <a:ea typeface="Tahoma" panose="020B0604030504040204" pitchFamily="34" charset="0"/>
                <a:cs typeface="Tahoma" panose="020B0604030504040204" pitchFamily="34" charset="0"/>
              </a:rPr>
              <a:t>động</a:t>
            </a:r>
            <a:r>
              <a:rPr lang="en-US" sz="3200" b="1" dirty="0" smtClean="0">
                <a:latin typeface="Tahoma" panose="020B0604030504040204" pitchFamily="34" charset="0"/>
                <a:ea typeface="Tahoma" panose="020B0604030504040204" pitchFamily="34" charset="0"/>
                <a:cs typeface="Tahoma" panose="020B0604030504040204" pitchFamily="34" charset="0"/>
              </a:rPr>
              <a:t> </a:t>
            </a:r>
          </a:p>
          <a:p>
            <a:pPr marL="1997075" indent="-452438">
              <a:lnSpc>
                <a:spcPct val="160000"/>
              </a:lnSpc>
              <a:buFont typeface="Wingdings" panose="05000000000000000000" pitchFamily="2" charset="2"/>
              <a:buChar char="q"/>
              <a:tabLst>
                <a:tab pos="1144588" algn="l"/>
              </a:tabLst>
            </a:pPr>
            <a:r>
              <a:rPr lang="vi-VN" b="1" dirty="0" smtClean="0"/>
              <a:t>Ồn</a:t>
            </a:r>
            <a:endParaRPr lang="vi-VN" b="1" dirty="0"/>
          </a:p>
          <a:p>
            <a:pPr marL="1997075" indent="-452438">
              <a:lnSpc>
                <a:spcPct val="160000"/>
              </a:lnSpc>
              <a:buFont typeface="Wingdings" panose="05000000000000000000" pitchFamily="2" charset="2"/>
              <a:buChar char="q"/>
              <a:tabLst>
                <a:tab pos="1144588" algn="l"/>
              </a:tabLst>
            </a:pPr>
            <a:r>
              <a:rPr lang="vi-VN" b="1" dirty="0"/>
              <a:t>Khí hậu xấu</a:t>
            </a:r>
          </a:p>
          <a:p>
            <a:pPr marL="1997075" indent="-452438">
              <a:lnSpc>
                <a:spcPct val="160000"/>
              </a:lnSpc>
              <a:buFont typeface="Wingdings" panose="05000000000000000000" pitchFamily="2" charset="2"/>
              <a:buChar char="q"/>
              <a:tabLst>
                <a:tab pos="1144588" algn="l"/>
              </a:tabLst>
            </a:pPr>
            <a:r>
              <a:rPr lang="vi-VN" b="1" dirty="0"/>
              <a:t>Bức xạ</a:t>
            </a:r>
          </a:p>
          <a:p>
            <a:pPr marL="1997075" indent="-452438">
              <a:lnSpc>
                <a:spcPct val="160000"/>
              </a:lnSpc>
              <a:buFont typeface="Wingdings" panose="05000000000000000000" pitchFamily="2" charset="2"/>
              <a:buChar char="q"/>
              <a:tabLst>
                <a:tab pos="1144588" algn="l"/>
              </a:tabLst>
            </a:pPr>
            <a:r>
              <a:rPr lang="vi-VN" b="1" dirty="0"/>
              <a:t>Ánh sáng kém</a:t>
            </a:r>
          </a:p>
          <a:p>
            <a:pPr marL="1997075" indent="-452438">
              <a:lnSpc>
                <a:spcPct val="160000"/>
              </a:lnSpc>
              <a:buFont typeface="Wingdings" panose="05000000000000000000" pitchFamily="2" charset="2"/>
              <a:buChar char="q"/>
              <a:tabLst>
                <a:tab pos="1144588" algn="l"/>
              </a:tabLst>
            </a:pPr>
            <a:r>
              <a:rPr lang="vi-VN" b="1" dirty="0"/>
              <a:t>Máy vận động</a:t>
            </a:r>
          </a:p>
          <a:p>
            <a:pPr marL="1997075" indent="-452438">
              <a:lnSpc>
                <a:spcPct val="160000"/>
              </a:lnSpc>
              <a:buFont typeface="Wingdings" panose="05000000000000000000" pitchFamily="2" charset="2"/>
              <a:buChar char="q"/>
              <a:tabLst>
                <a:tab pos="1144588" algn="l"/>
              </a:tabLst>
            </a:pPr>
            <a:r>
              <a:rPr lang="vi-VN" b="1" dirty="0"/>
              <a:t>Điện</a:t>
            </a:r>
          </a:p>
          <a:p>
            <a:pPr marL="1997075" indent="-452438">
              <a:lnSpc>
                <a:spcPct val="160000"/>
              </a:lnSpc>
              <a:buFont typeface="Wingdings" panose="05000000000000000000" pitchFamily="2" charset="2"/>
              <a:buChar char="q"/>
              <a:tabLst>
                <a:tab pos="1144588" algn="l"/>
              </a:tabLst>
            </a:pPr>
            <a:r>
              <a:rPr lang="vi-VN" b="1" dirty="0"/>
              <a:t>Vận tải</a:t>
            </a:r>
          </a:p>
          <a:p>
            <a:pPr marL="1997075" indent="-452438">
              <a:lnSpc>
                <a:spcPct val="160000"/>
              </a:lnSpc>
              <a:buFont typeface="Wingdings" panose="05000000000000000000" pitchFamily="2" charset="2"/>
              <a:buChar char="q"/>
              <a:tabLst>
                <a:tab pos="1144588" algn="l"/>
              </a:tabLst>
            </a:pPr>
            <a:r>
              <a:rPr lang="vi-VN" b="1" dirty="0"/>
              <a:t>Ngã</a:t>
            </a:r>
          </a:p>
          <a:p>
            <a:pPr marL="1997075" indent="-452438">
              <a:lnSpc>
                <a:spcPct val="160000"/>
              </a:lnSpc>
              <a:buFont typeface="Wingdings" panose="05000000000000000000" pitchFamily="2" charset="2"/>
              <a:buChar char="q"/>
              <a:tabLst>
                <a:tab pos="1144588" algn="l"/>
              </a:tabLst>
            </a:pPr>
            <a:r>
              <a:rPr lang="vi-VN" b="1" dirty="0"/>
              <a:t>Hóa chất</a:t>
            </a:r>
          </a:p>
          <a:p>
            <a:pPr marL="1997075" indent="-452438">
              <a:lnSpc>
                <a:spcPct val="160000"/>
              </a:lnSpc>
              <a:buFont typeface="Wingdings" panose="05000000000000000000" pitchFamily="2" charset="2"/>
              <a:buChar char="q"/>
              <a:tabLst>
                <a:tab pos="1144588" algn="l"/>
              </a:tabLst>
            </a:pPr>
            <a:r>
              <a:rPr lang="vi-VN" b="1" dirty="0" smtClean="0"/>
              <a:t>Sinh </a:t>
            </a:r>
            <a:r>
              <a:rPr lang="vi-VN" b="1" dirty="0"/>
              <a:t>học</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14874" y="-1"/>
            <a:ext cx="6377126" cy="344775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4875" y="3121679"/>
            <a:ext cx="6377126" cy="3736321"/>
          </a:xfrm>
          <a:prstGeom prst="rect">
            <a:avLst/>
          </a:prstGeom>
        </p:spPr>
      </p:pic>
    </p:spTree>
    <p:extLst>
      <p:ext uri="{BB962C8B-B14F-4D97-AF65-F5344CB8AC3E}">
        <p14:creationId xmlns:p14="http://schemas.microsoft.com/office/powerpoint/2010/main" val="332426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barn(inVertical)">
                                      <p:cBhvr>
                                        <p:cTn id="16" dur="500"/>
                                        <p:tgtEl>
                                          <p:spTgt spid="3">
                                            <p:txEl>
                                              <p:pRg st="5" end="5"/>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barn(inVertical)">
                                      <p:cBhvr>
                                        <p:cTn id="19" dur="500"/>
                                        <p:tgtEl>
                                          <p:spTgt spid="3">
                                            <p:txEl>
                                              <p:pRg st="6" end="6"/>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barn(inVertical)">
                                      <p:cBhvr>
                                        <p:cTn id="22" dur="500"/>
                                        <p:tgtEl>
                                          <p:spTgt spid="3">
                                            <p:txEl>
                                              <p:pRg st="7" end="7"/>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barn(inVertical)">
                                      <p:cBhvr>
                                        <p:cTn id="25" dur="500"/>
                                        <p:tgtEl>
                                          <p:spTgt spid="3">
                                            <p:txEl>
                                              <p:pRg st="8" end="8"/>
                                            </p:txEl>
                                          </p:spTgt>
                                        </p:tgtEl>
                                      </p:cBhvr>
                                    </p:animEffect>
                                  </p:childTnLst>
                                </p:cTn>
                              </p:par>
                              <p:par>
                                <p:cTn id="26" presetID="16" presetClass="entr" presetSubtype="21"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barn(inVertical)">
                                      <p:cBhvr>
                                        <p:cTn id="28" dur="500"/>
                                        <p:tgtEl>
                                          <p:spTgt spid="3">
                                            <p:txEl>
                                              <p:pRg st="9" end="9"/>
                                            </p:txEl>
                                          </p:spTgt>
                                        </p:tgtEl>
                                      </p:cBhvr>
                                    </p:animEffect>
                                  </p:childTnLst>
                                </p:cTn>
                              </p:par>
                              <p:par>
                                <p:cTn id="29" presetID="16" presetClass="entr" presetSubtype="21"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barn(inVertical)">
                                      <p:cBhvr>
                                        <p:cTn id="31" dur="500"/>
                                        <p:tgtEl>
                                          <p:spTgt spid="3">
                                            <p:txEl>
                                              <p:pRg st="10" end="10"/>
                                            </p:txEl>
                                          </p:spTgt>
                                        </p:tgtEl>
                                      </p:cBhvr>
                                    </p:animEffect>
                                  </p:childTnLst>
                                </p:cTn>
                              </p:par>
                              <p:par>
                                <p:cTn id="32" presetID="16" presetClass="entr" presetSubtype="21" fill="hold" nodeType="withEffect">
                                  <p:stCondLst>
                                    <p:cond delay="0"/>
                                  </p:stCondLst>
                                  <p:childTnLst>
                                    <p:set>
                                      <p:cBhvr>
                                        <p:cTn id="33" dur="1" fill="hold">
                                          <p:stCondLst>
                                            <p:cond delay="0"/>
                                          </p:stCondLst>
                                        </p:cTn>
                                        <p:tgtEl>
                                          <p:spTgt spid="3">
                                            <p:txEl>
                                              <p:pRg st="11" end="11"/>
                                            </p:txEl>
                                          </p:spTgt>
                                        </p:tgtEl>
                                        <p:attrNameLst>
                                          <p:attrName>style.visibility</p:attrName>
                                        </p:attrNameLst>
                                      </p:cBhvr>
                                      <p:to>
                                        <p:strVal val="visible"/>
                                      </p:to>
                                    </p:set>
                                    <p:animEffect transition="in" filter="barn(inVertical)">
                                      <p:cBhvr>
                                        <p:cTn id="34" dur="500"/>
                                        <p:tgtEl>
                                          <p:spTgt spid="3">
                                            <p:txEl>
                                              <p:pRg st="11" end="1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 fill="hold"/>
                                        <p:tgtEl>
                                          <p:spTgt spid="4"/>
                                        </p:tgtEl>
                                        <p:attrNameLst>
                                          <p:attrName>ppt_w</p:attrName>
                                        </p:attrNameLst>
                                      </p:cBhvr>
                                      <p:tavLst>
                                        <p:tav tm="0">
                                          <p:val>
                                            <p:fltVal val="0"/>
                                          </p:val>
                                        </p:tav>
                                        <p:tav tm="100000">
                                          <p:val>
                                            <p:strVal val="#ppt_w"/>
                                          </p:val>
                                        </p:tav>
                                      </p:tavLst>
                                    </p:anim>
                                    <p:anim calcmode="lin" valueType="num">
                                      <p:cBhvr>
                                        <p:cTn id="40" dur="500" fill="hold"/>
                                        <p:tgtEl>
                                          <p:spTgt spid="4"/>
                                        </p:tgtEl>
                                        <p:attrNameLst>
                                          <p:attrName>ppt_h</p:attrName>
                                        </p:attrNameLst>
                                      </p:cBhvr>
                                      <p:tavLst>
                                        <p:tav tm="0">
                                          <p:val>
                                            <p:fltVal val="0"/>
                                          </p:val>
                                        </p:tav>
                                        <p:tav tm="100000">
                                          <p:val>
                                            <p:strVal val="#ppt_h"/>
                                          </p:val>
                                        </p:tav>
                                      </p:tavLst>
                                    </p:anim>
                                    <p:animEffect transition="in" filter="fade">
                                      <p:cBhvr>
                                        <p:cTn id="41" dur="500"/>
                                        <p:tgtEl>
                                          <p:spTgt spid="4"/>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1000"/>
                                        <p:tgtEl>
                                          <p:spTgt spid="5"/>
                                        </p:tgtEl>
                                      </p:cBhvr>
                                    </p:animEffect>
                                    <p:anim calcmode="lin" valueType="num">
                                      <p:cBhvr>
                                        <p:cTn id="47" dur="1000" fill="hold"/>
                                        <p:tgtEl>
                                          <p:spTgt spid="5"/>
                                        </p:tgtEl>
                                        <p:attrNameLst>
                                          <p:attrName>ppt_x</p:attrName>
                                        </p:attrNameLst>
                                      </p:cBhvr>
                                      <p:tavLst>
                                        <p:tav tm="0">
                                          <p:val>
                                            <p:strVal val="#ppt_x"/>
                                          </p:val>
                                        </p:tav>
                                        <p:tav tm="100000">
                                          <p:val>
                                            <p:strVal val="#ppt_x"/>
                                          </p:val>
                                        </p:tav>
                                      </p:tavLst>
                                    </p:anim>
                                    <p:anim calcmode="lin" valueType="num">
                                      <p:cBhvr>
                                        <p:cTn id="4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Du</a:t>
            </a:r>
            <a:endParaRPr lang="vi-VN" dirty="0"/>
          </a:p>
        </p:txBody>
      </p:sp>
      <p:sp>
        <p:nvSpPr>
          <p:cNvPr id="3" name="Content Placeholder 2"/>
          <p:cNvSpPr>
            <a:spLocks noGrp="1"/>
          </p:cNvSpPr>
          <p:nvPr>
            <p:ph idx="1"/>
          </p:nvPr>
        </p:nvSpPr>
        <p:spPr>
          <a:xfrm>
            <a:off x="0" y="0"/>
            <a:ext cx="6826928" cy="6858000"/>
          </a:xfrm>
        </p:spPr>
        <p:style>
          <a:lnRef idx="1">
            <a:schemeClr val="accent6"/>
          </a:lnRef>
          <a:fillRef idx="2">
            <a:schemeClr val="accent6"/>
          </a:fillRef>
          <a:effectRef idx="1">
            <a:schemeClr val="accent6"/>
          </a:effectRef>
          <a:fontRef idx="minor">
            <a:schemeClr val="dk1"/>
          </a:fontRef>
        </p:style>
        <p:txBody>
          <a:bodyPr>
            <a:normAutofit fontScale="92500"/>
          </a:bodyPr>
          <a:lstStyle/>
          <a:p>
            <a:pPr marL="0" indent="0">
              <a:buNone/>
            </a:pPr>
            <a:r>
              <a:rPr lang="vi-VN" dirty="0" smtClean="0"/>
              <a:t>  </a:t>
            </a:r>
            <a:r>
              <a:rPr lang="vi-VN" sz="3600" b="1" dirty="0">
                <a:latin typeface="Tahoma" panose="020B0604030504040204" pitchFamily="34" charset="0"/>
                <a:ea typeface="Tahoma" panose="020B0604030504040204" pitchFamily="34" charset="0"/>
                <a:cs typeface="Tahoma" panose="020B0604030504040204" pitchFamily="34" charset="0"/>
              </a:rPr>
              <a:t>Dự phòng tai nạn lao động</a:t>
            </a:r>
            <a:r>
              <a:rPr lang="vi-VN" sz="3600" b="1" dirty="0" smtClean="0">
                <a:latin typeface="Tahoma" panose="020B0604030504040204" pitchFamily="34" charset="0"/>
                <a:ea typeface="Tahoma" panose="020B0604030504040204" pitchFamily="34" charset="0"/>
                <a:cs typeface="Tahoma" panose="020B0604030504040204" pitchFamily="34" charset="0"/>
              </a:rPr>
              <a:t>.</a:t>
            </a:r>
            <a:endParaRPr lang="en-US" sz="3600" b="1" dirty="0" smtClean="0">
              <a:latin typeface="Tahoma" panose="020B0604030504040204" pitchFamily="34" charset="0"/>
              <a:ea typeface="Tahoma" panose="020B0604030504040204" pitchFamily="34" charset="0"/>
              <a:cs typeface="Tahoma" panose="020B0604030504040204" pitchFamily="34" charset="0"/>
            </a:endParaRPr>
          </a:p>
          <a:p>
            <a:pPr marL="0" indent="0">
              <a:buNone/>
            </a:pPr>
            <a:endParaRPr lang="vi-VN" sz="3600" b="1" dirty="0">
              <a:latin typeface="Tahoma" panose="020B0604030504040204" pitchFamily="34" charset="0"/>
              <a:ea typeface="Tahoma" panose="020B0604030504040204" pitchFamily="34" charset="0"/>
              <a:cs typeface="Tahoma" panose="020B0604030504040204" pitchFamily="34" charset="0"/>
            </a:endParaRPr>
          </a:p>
          <a:p>
            <a:pPr marL="630238" indent="-400050">
              <a:buFont typeface="+mj-lt"/>
              <a:buAutoNum type="arabicPeriod"/>
            </a:pPr>
            <a:r>
              <a:rPr lang="vi-VN" sz="2400" dirty="0">
                <a:latin typeface="Tahoma" panose="020B0604030504040204" pitchFamily="34" charset="0"/>
                <a:ea typeface="Tahoma" panose="020B0604030504040204" pitchFamily="34" charset="0"/>
                <a:cs typeface="Tahoma" panose="020B0604030504040204" pitchFamily="34" charset="0"/>
              </a:rPr>
              <a:t>Phương tiện:</a:t>
            </a:r>
          </a:p>
          <a:p>
            <a:pPr marL="798513" indent="-230188">
              <a:buFont typeface="Wingdings" pitchFamily="2" charset="2"/>
              <a:buChar char="§"/>
            </a:pPr>
            <a:r>
              <a:rPr lang="vi-VN" sz="2400" dirty="0">
                <a:latin typeface="Tahoma" panose="020B0604030504040204" pitchFamily="34" charset="0"/>
                <a:ea typeface="Tahoma" panose="020B0604030504040204" pitchFamily="34" charset="0"/>
                <a:cs typeface="Tahoma" panose="020B0604030504040204" pitchFamily="34" charset="0"/>
              </a:rPr>
              <a:t>Phương tiện lao động an toàn.</a:t>
            </a:r>
          </a:p>
          <a:p>
            <a:pPr marL="798513" indent="-230188">
              <a:buFont typeface="Wingdings" pitchFamily="2" charset="2"/>
              <a:buChar char="§"/>
            </a:pPr>
            <a:r>
              <a:rPr lang="vi-VN" sz="2400" dirty="0">
                <a:latin typeface="Tahoma" panose="020B0604030504040204" pitchFamily="34" charset="0"/>
                <a:ea typeface="Tahoma" panose="020B0604030504040204" pitchFamily="34" charset="0"/>
                <a:cs typeface="Tahoma" panose="020B0604030504040204" pitchFamily="34" charset="0"/>
              </a:rPr>
              <a:t>Làm chủ phương tiện.</a:t>
            </a:r>
          </a:p>
          <a:p>
            <a:pPr marL="798513" indent="-230188">
              <a:buFont typeface="Wingdings" pitchFamily="2" charset="2"/>
              <a:buChar char="§"/>
            </a:pPr>
            <a:r>
              <a:rPr lang="vi-VN" sz="2400" dirty="0">
                <a:latin typeface="Tahoma" panose="020B0604030504040204" pitchFamily="34" charset="0"/>
                <a:ea typeface="Tahoma" panose="020B0604030504040204" pitchFamily="34" charset="0"/>
                <a:cs typeface="Tahoma" panose="020B0604030504040204" pitchFamily="34" charset="0"/>
              </a:rPr>
              <a:t>Bảo đảm an toàn trước-trong-sau lao động</a:t>
            </a:r>
            <a:r>
              <a:rPr lang="vi-VN" sz="2400" dirty="0" smtClean="0">
                <a:latin typeface="Tahoma" panose="020B0604030504040204" pitchFamily="34" charset="0"/>
                <a:ea typeface="Tahoma" panose="020B0604030504040204" pitchFamily="34" charset="0"/>
                <a:cs typeface="Tahoma" panose="020B0604030504040204" pitchFamily="34" charset="0"/>
              </a:rPr>
              <a:t>.</a:t>
            </a:r>
            <a:endParaRPr lang="en-US" sz="2400" dirty="0" smtClean="0">
              <a:latin typeface="Tahoma" panose="020B0604030504040204" pitchFamily="34" charset="0"/>
              <a:ea typeface="Tahoma" panose="020B0604030504040204" pitchFamily="34" charset="0"/>
              <a:cs typeface="Tahoma" panose="020B0604030504040204" pitchFamily="34" charset="0"/>
            </a:endParaRPr>
          </a:p>
          <a:p>
            <a:pPr marL="630238" indent="-400050">
              <a:buFont typeface="Wingdings" pitchFamily="2" charset="2"/>
              <a:buChar char="§"/>
            </a:pPr>
            <a:endParaRPr lang="vi-VN" sz="2400" dirty="0">
              <a:latin typeface="Tahoma" panose="020B0604030504040204" pitchFamily="34" charset="0"/>
              <a:ea typeface="Tahoma" panose="020B0604030504040204" pitchFamily="34" charset="0"/>
              <a:cs typeface="Tahoma" panose="020B0604030504040204" pitchFamily="34" charset="0"/>
            </a:endParaRPr>
          </a:p>
          <a:p>
            <a:pPr marL="630238" indent="-400050">
              <a:buNone/>
            </a:pPr>
            <a:r>
              <a:rPr lang="vi-VN" sz="2400" dirty="0">
                <a:latin typeface="Tahoma" panose="020B0604030504040204" pitchFamily="34" charset="0"/>
                <a:ea typeface="Tahoma" panose="020B0604030504040204" pitchFamily="34" charset="0"/>
                <a:cs typeface="Tahoma" panose="020B0604030504040204" pitchFamily="34" charset="0"/>
              </a:rPr>
              <a:t>2. Môi trường:</a:t>
            </a:r>
          </a:p>
          <a:p>
            <a:pPr marL="798513" indent="-230188">
              <a:buFont typeface="Wingdings" pitchFamily="2" charset="2"/>
              <a:buChar char="§"/>
            </a:pPr>
            <a:r>
              <a:rPr lang="vi-VN" sz="2400" dirty="0">
                <a:latin typeface="Tahoma" panose="020B0604030504040204" pitchFamily="34" charset="0"/>
                <a:ea typeface="Tahoma" panose="020B0604030504040204" pitchFamily="34" charset="0"/>
                <a:cs typeface="Tahoma" panose="020B0604030504040204" pitchFamily="34" charset="0"/>
              </a:rPr>
              <a:t>Ergonomics: năng suất cao hơn, sức khỏe tốt hơn.</a:t>
            </a:r>
          </a:p>
          <a:p>
            <a:pPr marL="798513" indent="-230188">
              <a:buFont typeface="Wingdings" pitchFamily="2" charset="2"/>
              <a:buChar char="§"/>
            </a:pPr>
            <a:r>
              <a:rPr lang="vi-VN" sz="2400" dirty="0">
                <a:latin typeface="Tahoma" panose="020B0604030504040204" pitchFamily="34" charset="0"/>
                <a:ea typeface="Tahoma" panose="020B0604030504040204" pitchFamily="34" charset="0"/>
                <a:cs typeface="Tahoma" panose="020B0604030504040204" pitchFamily="34" charset="0"/>
              </a:rPr>
              <a:t>Bảo đảm an toàn trước-trong-sau lao động</a:t>
            </a:r>
            <a:r>
              <a:rPr lang="vi-VN" sz="2400" dirty="0" smtClean="0">
                <a:latin typeface="Tahoma" panose="020B0604030504040204" pitchFamily="34" charset="0"/>
                <a:ea typeface="Tahoma" panose="020B0604030504040204" pitchFamily="34" charset="0"/>
                <a:cs typeface="Tahoma" panose="020B0604030504040204" pitchFamily="34" charset="0"/>
              </a:rPr>
              <a:t>.</a:t>
            </a:r>
            <a:endParaRPr lang="en-US" sz="2400" dirty="0" smtClean="0">
              <a:latin typeface="Tahoma" panose="020B0604030504040204" pitchFamily="34" charset="0"/>
              <a:ea typeface="Tahoma" panose="020B0604030504040204" pitchFamily="34" charset="0"/>
              <a:cs typeface="Tahoma" panose="020B0604030504040204" pitchFamily="34" charset="0"/>
            </a:endParaRPr>
          </a:p>
          <a:p>
            <a:pPr marL="630238" indent="-400050">
              <a:buFont typeface="Wingdings" pitchFamily="2" charset="2"/>
              <a:buChar char="§"/>
            </a:pPr>
            <a:endParaRPr lang="vi-VN" sz="2400" dirty="0">
              <a:latin typeface="Tahoma" panose="020B0604030504040204" pitchFamily="34" charset="0"/>
              <a:ea typeface="Tahoma" panose="020B0604030504040204" pitchFamily="34" charset="0"/>
              <a:cs typeface="Tahoma" panose="020B0604030504040204" pitchFamily="34" charset="0"/>
            </a:endParaRPr>
          </a:p>
          <a:p>
            <a:pPr marL="630238" indent="-400050">
              <a:buNone/>
            </a:pPr>
            <a:r>
              <a:rPr lang="vi-VN" sz="2400" dirty="0">
                <a:latin typeface="Tahoma" panose="020B0604030504040204" pitchFamily="34" charset="0"/>
                <a:ea typeface="Tahoma" panose="020B0604030504040204" pitchFamily="34" charset="0"/>
                <a:cs typeface="Tahoma" panose="020B0604030504040204" pitchFamily="34" charset="0"/>
              </a:rPr>
              <a:t>3. Cá nhân:</a:t>
            </a:r>
          </a:p>
          <a:p>
            <a:pPr marL="860425" indent="-292100">
              <a:buFont typeface="Wingdings" pitchFamily="2" charset="2"/>
              <a:buChar char="§"/>
            </a:pPr>
            <a:r>
              <a:rPr lang="vi-VN" sz="2400" dirty="0">
                <a:latin typeface="Tahoma" panose="020B0604030504040204" pitchFamily="34" charset="0"/>
                <a:ea typeface="Tahoma" panose="020B0604030504040204" pitchFamily="34" charset="0"/>
                <a:cs typeface="Tahoma" panose="020B0604030504040204" pitchFamily="34" charset="0"/>
              </a:rPr>
              <a:t>Có kỹ nẵng sức khỏe, thể lực và tinh thần.</a:t>
            </a:r>
          </a:p>
          <a:p>
            <a:pPr marL="860425" indent="-292100">
              <a:buFont typeface="Wingdings" pitchFamily="2" charset="2"/>
              <a:buChar char="§"/>
            </a:pPr>
            <a:r>
              <a:rPr lang="vi-VN" sz="2400" dirty="0">
                <a:latin typeface="Tahoma" panose="020B0604030504040204" pitchFamily="34" charset="0"/>
                <a:ea typeface="Tahoma" panose="020B0604030504040204" pitchFamily="34" charset="0"/>
                <a:cs typeface="Tahoma" panose="020B0604030504040204" pitchFamily="34" charset="0"/>
              </a:rPr>
              <a:t>Bảo đảm khỏe trước-trong-sau lao động</a:t>
            </a:r>
            <a:r>
              <a:rPr lang="vi-VN" dirty="0" smtClean="0">
                <a:latin typeface="Tahoma" panose="020B0604030504040204" pitchFamily="34" charset="0"/>
                <a:ea typeface="Tahoma" panose="020B0604030504040204" pitchFamily="34" charset="0"/>
                <a:cs typeface="Tahoma" panose="020B0604030504040204" pitchFamily="34" charset="0"/>
              </a:rPr>
              <a:t>.</a:t>
            </a:r>
            <a:endParaRPr lang="vi-VN" dirty="0">
              <a:latin typeface="Tahoma" panose="020B0604030504040204" pitchFamily="34" charset="0"/>
              <a:ea typeface="Tahoma" panose="020B0604030504040204" pitchFamily="34" charset="0"/>
              <a:cs typeface="Tahoma" panose="020B0604030504040204" pitchFamily="34" charset="0"/>
            </a:endParaRP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500" t="1045" r="500" b="-1045"/>
          <a:stretch/>
        </p:blipFill>
        <p:spPr>
          <a:xfrm>
            <a:off x="6933460" y="-1"/>
            <a:ext cx="5329561" cy="6791417"/>
          </a:xfrm>
          <a:prstGeom prst="rect">
            <a:avLst/>
          </a:prstGeom>
        </p:spPr>
        <p:style>
          <a:lnRef idx="1">
            <a:schemeClr val="accent6"/>
          </a:lnRef>
          <a:fillRef idx="2">
            <a:schemeClr val="accent6"/>
          </a:fillRef>
          <a:effectRef idx="1">
            <a:schemeClr val="accent6"/>
          </a:effectRef>
          <a:fontRef idx="minor">
            <a:schemeClr val="dk1"/>
          </a:fontRef>
        </p:style>
      </p:pic>
    </p:spTree>
    <p:extLst>
      <p:ext uri="{BB962C8B-B14F-4D97-AF65-F5344CB8AC3E}">
        <p14:creationId xmlns:p14="http://schemas.microsoft.com/office/powerpoint/2010/main" val="2266980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heel(1)">
                                      <p:cBhvr>
                                        <p:cTn id="13" dur="2000"/>
                                        <p:tgtEl>
                                          <p:spTgt spid="3">
                                            <p:txEl>
                                              <p:pRg st="4" end="4"/>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wheel(1)">
                                      <p:cBhvr>
                                        <p:cTn id="16" dur="2000"/>
                                        <p:tgtEl>
                                          <p:spTgt spid="3">
                                            <p:txEl>
                                              <p:pRg st="5" end="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circle(in)">
                                      <p:cBhvr>
                                        <p:cTn id="21" dur="2000"/>
                                        <p:tgtEl>
                                          <p:spTgt spid="3">
                                            <p:txEl>
                                              <p:pRg st="7" end="7"/>
                                            </p:txEl>
                                          </p:spTgt>
                                        </p:tgtEl>
                                      </p:cBhvr>
                                    </p:animEffect>
                                  </p:childTnLst>
                                </p:cTn>
                              </p:par>
                              <p:par>
                                <p:cTn id="22" presetID="6" presetClass="entr" presetSubtype="16" fill="hold" nodeType="withEffect">
                                  <p:stCondLst>
                                    <p:cond delay="0"/>
                                  </p:stCondLst>
                                  <p:childTnLst>
                                    <p:set>
                                      <p:cBhvr>
                                        <p:cTn id="23" dur="1" fill="hold">
                                          <p:stCondLst>
                                            <p:cond delay="0"/>
                                          </p:stCondLst>
                                        </p:cTn>
                                        <p:tgtEl>
                                          <p:spTgt spid="3">
                                            <p:txEl>
                                              <p:pRg st="8" end="8"/>
                                            </p:txEl>
                                          </p:spTgt>
                                        </p:tgtEl>
                                        <p:attrNameLst>
                                          <p:attrName>style.visibility</p:attrName>
                                        </p:attrNameLst>
                                      </p:cBhvr>
                                      <p:to>
                                        <p:strVal val="visible"/>
                                      </p:to>
                                    </p:set>
                                    <p:animEffect transition="in" filter="circle(in)">
                                      <p:cBhvr>
                                        <p:cTn id="24" dur="2000"/>
                                        <p:tgtEl>
                                          <p:spTgt spid="3">
                                            <p:txEl>
                                              <p:pRg st="8" end="8"/>
                                            </p:txEl>
                                          </p:spTgt>
                                        </p:tgtEl>
                                      </p:cBhvr>
                                    </p:animEffect>
                                  </p:childTnLst>
                                </p:cTn>
                              </p:par>
                              <p:par>
                                <p:cTn id="25" presetID="6" presetClass="entr" presetSubtype="16"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Effect transition="in" filter="circle(in)">
                                      <p:cBhvr>
                                        <p:cTn id="27" dur="2000"/>
                                        <p:tgtEl>
                                          <p:spTgt spid="3">
                                            <p:txEl>
                                              <p:pRg st="9" end="9"/>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
                                            <p:txEl>
                                              <p:pRg st="11" end="11"/>
                                            </p:txEl>
                                          </p:spTgt>
                                        </p:tgtEl>
                                        <p:attrNameLst>
                                          <p:attrName>style.visibility</p:attrName>
                                        </p:attrNameLst>
                                      </p:cBhvr>
                                      <p:to>
                                        <p:strVal val="visible"/>
                                      </p:to>
                                    </p:set>
                                    <p:animEffect transition="in" filter="wipe(down)">
                                      <p:cBhvr>
                                        <p:cTn id="32" dur="500"/>
                                        <p:tgtEl>
                                          <p:spTgt spid="3">
                                            <p:txEl>
                                              <p:pRg st="11" end="11"/>
                                            </p:txEl>
                                          </p:spTgt>
                                        </p:tgtEl>
                                      </p:cBhvr>
                                    </p:animEffect>
                                  </p:childTnLst>
                                </p:cTn>
                              </p:par>
                              <p:par>
                                <p:cTn id="33" presetID="22" presetClass="entr" presetSubtype="4" fill="hold" nodeType="withEffect">
                                  <p:stCondLst>
                                    <p:cond delay="0"/>
                                  </p:stCondLst>
                                  <p:childTnLst>
                                    <p:set>
                                      <p:cBhvr>
                                        <p:cTn id="34" dur="1" fill="hold">
                                          <p:stCondLst>
                                            <p:cond delay="0"/>
                                          </p:stCondLst>
                                        </p:cTn>
                                        <p:tgtEl>
                                          <p:spTgt spid="3">
                                            <p:txEl>
                                              <p:pRg st="12" end="12"/>
                                            </p:txEl>
                                          </p:spTgt>
                                        </p:tgtEl>
                                        <p:attrNameLst>
                                          <p:attrName>style.visibility</p:attrName>
                                        </p:attrNameLst>
                                      </p:cBhvr>
                                      <p:to>
                                        <p:strVal val="visible"/>
                                      </p:to>
                                    </p:set>
                                    <p:animEffect transition="in" filter="wipe(down)">
                                      <p:cBhvr>
                                        <p:cTn id="35" dur="500"/>
                                        <p:tgtEl>
                                          <p:spTgt spid="3">
                                            <p:txEl>
                                              <p:pRg st="12" end="12"/>
                                            </p:txEl>
                                          </p:spTgt>
                                        </p:tgtEl>
                                      </p:cBhvr>
                                    </p:animEffect>
                                  </p:childTnLst>
                                </p:cTn>
                              </p:par>
                              <p:par>
                                <p:cTn id="36" presetID="22" presetClass="entr" presetSubtype="4" fill="hold" nodeType="withEffect">
                                  <p:stCondLst>
                                    <p:cond delay="0"/>
                                  </p:stCondLst>
                                  <p:childTnLst>
                                    <p:set>
                                      <p:cBhvr>
                                        <p:cTn id="37" dur="1" fill="hold">
                                          <p:stCondLst>
                                            <p:cond delay="0"/>
                                          </p:stCondLst>
                                        </p:cTn>
                                        <p:tgtEl>
                                          <p:spTgt spid="3">
                                            <p:txEl>
                                              <p:pRg st="13" end="13"/>
                                            </p:txEl>
                                          </p:spTgt>
                                        </p:tgtEl>
                                        <p:attrNameLst>
                                          <p:attrName>style.visibility</p:attrName>
                                        </p:attrNameLst>
                                      </p:cBhvr>
                                      <p:to>
                                        <p:strVal val="visible"/>
                                      </p:to>
                                    </p:set>
                                    <p:animEffect transition="in" filter="wipe(down)">
                                      <p:cBhvr>
                                        <p:cTn id="38" dur="500"/>
                                        <p:tgtEl>
                                          <p:spTgt spid="3">
                                            <p:txEl>
                                              <p:pRg st="13" end="13"/>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wipe(down)">
                                      <p:cBhvr>
                                        <p:cTn id="43" dur="580">
                                          <p:stCondLst>
                                            <p:cond delay="0"/>
                                          </p:stCondLst>
                                        </p:cTn>
                                        <p:tgtEl>
                                          <p:spTgt spid="5"/>
                                        </p:tgtEl>
                                      </p:cBhvr>
                                    </p:animEffect>
                                    <p:anim calcmode="lin" valueType="num">
                                      <p:cBhvr>
                                        <p:cTn id="4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9" dur="26">
                                          <p:stCondLst>
                                            <p:cond delay="650"/>
                                          </p:stCondLst>
                                        </p:cTn>
                                        <p:tgtEl>
                                          <p:spTgt spid="5"/>
                                        </p:tgtEl>
                                      </p:cBhvr>
                                      <p:to x="100000" y="60000"/>
                                    </p:animScale>
                                    <p:animScale>
                                      <p:cBhvr>
                                        <p:cTn id="50" dur="166" decel="50000">
                                          <p:stCondLst>
                                            <p:cond delay="676"/>
                                          </p:stCondLst>
                                        </p:cTn>
                                        <p:tgtEl>
                                          <p:spTgt spid="5"/>
                                        </p:tgtEl>
                                      </p:cBhvr>
                                      <p:to x="100000" y="100000"/>
                                    </p:animScale>
                                    <p:animScale>
                                      <p:cBhvr>
                                        <p:cTn id="51" dur="26">
                                          <p:stCondLst>
                                            <p:cond delay="1312"/>
                                          </p:stCondLst>
                                        </p:cTn>
                                        <p:tgtEl>
                                          <p:spTgt spid="5"/>
                                        </p:tgtEl>
                                      </p:cBhvr>
                                      <p:to x="100000" y="80000"/>
                                    </p:animScale>
                                    <p:animScale>
                                      <p:cBhvr>
                                        <p:cTn id="52" dur="166" decel="50000">
                                          <p:stCondLst>
                                            <p:cond delay="1338"/>
                                          </p:stCondLst>
                                        </p:cTn>
                                        <p:tgtEl>
                                          <p:spTgt spid="5"/>
                                        </p:tgtEl>
                                      </p:cBhvr>
                                      <p:to x="100000" y="100000"/>
                                    </p:animScale>
                                    <p:animScale>
                                      <p:cBhvr>
                                        <p:cTn id="53" dur="26">
                                          <p:stCondLst>
                                            <p:cond delay="1642"/>
                                          </p:stCondLst>
                                        </p:cTn>
                                        <p:tgtEl>
                                          <p:spTgt spid="5"/>
                                        </p:tgtEl>
                                      </p:cBhvr>
                                      <p:to x="100000" y="90000"/>
                                    </p:animScale>
                                    <p:animScale>
                                      <p:cBhvr>
                                        <p:cTn id="54" dur="166" decel="50000">
                                          <p:stCondLst>
                                            <p:cond delay="1668"/>
                                          </p:stCondLst>
                                        </p:cTn>
                                        <p:tgtEl>
                                          <p:spTgt spid="5"/>
                                        </p:tgtEl>
                                      </p:cBhvr>
                                      <p:to x="100000" y="100000"/>
                                    </p:animScale>
                                    <p:animScale>
                                      <p:cBhvr>
                                        <p:cTn id="55" dur="26">
                                          <p:stCondLst>
                                            <p:cond delay="1808"/>
                                          </p:stCondLst>
                                        </p:cTn>
                                        <p:tgtEl>
                                          <p:spTgt spid="5"/>
                                        </p:tgtEl>
                                      </p:cBhvr>
                                      <p:to x="100000" y="95000"/>
                                    </p:animScale>
                                    <p:animScale>
                                      <p:cBhvr>
                                        <p:cTn id="56"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vi-VN"/>
          </a:p>
        </p:txBody>
      </p:sp>
      <p:sp>
        <p:nvSpPr>
          <p:cNvPr id="3" name="Subtitle 2"/>
          <p:cNvSpPr>
            <a:spLocks noGrp="1"/>
          </p:cNvSpPr>
          <p:nvPr>
            <p:ph type="subTitle" idx="1"/>
          </p:nvPr>
        </p:nvSpPr>
        <p:spPr/>
        <p:txBody>
          <a:bodyPr/>
          <a:lstStyle/>
          <a:p>
            <a:endParaRPr lang="vi-VN"/>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p:cNvSpPr txBox="1"/>
          <p:nvPr/>
        </p:nvSpPr>
        <p:spPr>
          <a:xfrm>
            <a:off x="899845" y="330555"/>
            <a:ext cx="10392310" cy="1985608"/>
          </a:xfrm>
          <a:prstGeom prst="rect">
            <a:avLst/>
          </a:prstGeom>
          <a:noFill/>
        </p:spPr>
        <p:txBody>
          <a:bodyPr wrap="square" rtlCol="0">
            <a:spAutoFit/>
          </a:bodyPr>
          <a:lstStyle/>
          <a:p>
            <a:pPr algn="ctr">
              <a:lnSpc>
                <a:spcPct val="150000"/>
              </a:lnSpc>
            </a:pPr>
            <a:r>
              <a:rPr lang="vi-VN" sz="4400" b="1" dirty="0">
                <a:latin typeface="Tahoma" panose="020B0604030504040204" pitchFamily="34" charset="0"/>
                <a:ea typeface="Tahoma" panose="020B0604030504040204" pitchFamily="34" charset="0"/>
                <a:cs typeface="Tahoma" panose="020B0604030504040204" pitchFamily="34" charset="0"/>
              </a:rPr>
              <a:t>MỤC ĐÍCH, Ý NGHĨA, TÍNH </a:t>
            </a:r>
            <a:r>
              <a:rPr lang="vi-VN" sz="4400" b="1" dirty="0" smtClean="0">
                <a:latin typeface="Tahoma" panose="020B0604030504040204" pitchFamily="34" charset="0"/>
                <a:ea typeface="Tahoma" panose="020B0604030504040204" pitchFamily="34" charset="0"/>
                <a:cs typeface="Tahoma" panose="020B0604030504040204" pitchFamily="34" charset="0"/>
              </a:rPr>
              <a:t>CHẤT</a:t>
            </a:r>
            <a:endParaRPr lang="en-US" sz="4400" b="1" dirty="0" smtClean="0">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vi-VN" sz="4400" b="1" dirty="0" smtClean="0">
                <a:latin typeface="Tahoma" panose="020B0604030504040204" pitchFamily="34" charset="0"/>
                <a:ea typeface="Tahoma" panose="020B0604030504040204" pitchFamily="34" charset="0"/>
                <a:cs typeface="Tahoma" panose="020B0604030504040204" pitchFamily="34" charset="0"/>
              </a:rPr>
              <a:t>CỦA </a:t>
            </a:r>
            <a:r>
              <a:rPr lang="vi-VN" sz="4400" b="1" dirty="0">
                <a:latin typeface="Tahoma" panose="020B0604030504040204" pitchFamily="34" charset="0"/>
                <a:ea typeface="Tahoma" panose="020B0604030504040204" pitchFamily="34" charset="0"/>
                <a:cs typeface="Tahoma" panose="020B0604030504040204" pitchFamily="34" charset="0"/>
              </a:rPr>
              <a:t>CÔNG TÁC BẢO HỘ LAO ĐỘNG</a:t>
            </a:r>
          </a:p>
        </p:txBody>
      </p:sp>
    </p:spTree>
    <p:extLst>
      <p:ext uri="{BB962C8B-B14F-4D97-AF65-F5344CB8AC3E}">
        <p14:creationId xmlns:p14="http://schemas.microsoft.com/office/powerpoint/2010/main" val="5685232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down)">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a:xfrm>
            <a:off x="0" y="0"/>
            <a:ext cx="6533964" cy="6858000"/>
          </a:xfrm>
        </p:spPr>
        <p:style>
          <a:lnRef idx="1">
            <a:schemeClr val="accent6"/>
          </a:lnRef>
          <a:fillRef idx="2">
            <a:schemeClr val="accent6"/>
          </a:fillRef>
          <a:effectRef idx="1">
            <a:schemeClr val="accent6"/>
          </a:effectRef>
          <a:fontRef idx="minor">
            <a:schemeClr val="dk1"/>
          </a:fontRef>
        </p:style>
        <p:txBody>
          <a:bodyPr>
            <a:normAutofit fontScale="92500" lnSpcReduction="20000"/>
          </a:bodyPr>
          <a:lstStyle/>
          <a:p>
            <a:pPr marL="514350" indent="-514350">
              <a:lnSpc>
                <a:spcPct val="150000"/>
              </a:lnSpc>
              <a:buAutoNum type="arabicPeriod"/>
            </a:pPr>
            <a:r>
              <a:rPr lang="vi-VN" b="1" dirty="0" smtClean="0">
                <a:latin typeface="Tahoma" panose="020B0604030504040204" pitchFamily="34" charset="0"/>
                <a:ea typeface="Tahoma" panose="020B0604030504040204" pitchFamily="34" charset="0"/>
                <a:cs typeface="Tahoma" panose="020B0604030504040204" pitchFamily="34" charset="0"/>
              </a:rPr>
              <a:t>Mục đích của công tác bảo hộ lao động:</a:t>
            </a:r>
          </a:p>
          <a:p>
            <a:pPr algn="just">
              <a:lnSpc>
                <a:spcPct val="150000"/>
              </a:lnSpc>
            </a:pPr>
            <a:r>
              <a:rPr lang="vi-VN" sz="2400" dirty="0">
                <a:latin typeface="Tahoma" panose="020B0604030504040204" pitchFamily="34" charset="0"/>
                <a:ea typeface="Tahoma" panose="020B0604030504040204" pitchFamily="34" charset="0"/>
                <a:cs typeface="Tahoma" panose="020B0604030504040204" pitchFamily="34" charset="0"/>
              </a:rPr>
              <a:t>Loại trừ  các yếu tố nguy hiểm và có hại phát sinh trong quá trình sản xuất.</a:t>
            </a:r>
          </a:p>
          <a:p>
            <a:pPr algn="just">
              <a:lnSpc>
                <a:spcPct val="150000"/>
              </a:lnSpc>
            </a:pPr>
            <a:r>
              <a:rPr lang="vi-VN" sz="2400" dirty="0">
                <a:latin typeface="Tahoma" panose="020B0604030504040204" pitchFamily="34" charset="0"/>
                <a:ea typeface="Tahoma" panose="020B0604030504040204" pitchFamily="34" charset="0"/>
                <a:cs typeface="Tahoma" panose="020B0604030504040204" pitchFamily="34" charset="0"/>
              </a:rPr>
              <a:t>Cải thiện điều kiện lao động hoặc tạo điều kiện an toàn trong lao động.</a:t>
            </a:r>
          </a:p>
          <a:p>
            <a:pPr algn="just">
              <a:lnSpc>
                <a:spcPct val="150000"/>
              </a:lnSpc>
            </a:pPr>
            <a:r>
              <a:rPr lang="vi-VN" sz="2400" dirty="0" smtClean="0">
                <a:latin typeface="Tahoma" panose="020B0604030504040204" pitchFamily="34" charset="0"/>
                <a:ea typeface="Tahoma" panose="020B0604030504040204" pitchFamily="34" charset="0"/>
                <a:cs typeface="Tahoma" panose="020B0604030504040204" pitchFamily="34" charset="0"/>
              </a:rPr>
              <a:t>Phòng </a:t>
            </a:r>
            <a:r>
              <a:rPr lang="vi-VN" sz="2400" dirty="0">
                <a:latin typeface="Tahoma" panose="020B0604030504040204" pitchFamily="34" charset="0"/>
                <a:ea typeface="Tahoma" panose="020B0604030504040204" pitchFamily="34" charset="0"/>
                <a:cs typeface="Tahoma" panose="020B0604030504040204" pitchFamily="34" charset="0"/>
              </a:rPr>
              <a:t>tránh tai nạn lao động, ngăn ngừa bệnh nghề nghiệp, hạn chế ốm đau bảo vệ sức khoẻ, an toàn về tính mạng cho người lao động.</a:t>
            </a:r>
          </a:p>
          <a:p>
            <a:pPr algn="just">
              <a:lnSpc>
                <a:spcPct val="150000"/>
              </a:lnSpc>
            </a:pPr>
            <a:r>
              <a:rPr lang="vi-VN" sz="2400" dirty="0">
                <a:latin typeface="Tahoma" panose="020B0604030504040204" pitchFamily="34" charset="0"/>
                <a:ea typeface="Tahoma" panose="020B0604030504040204" pitchFamily="34" charset="0"/>
                <a:cs typeface="Tahoma" panose="020B0604030504040204" pitchFamily="34" charset="0"/>
              </a:rPr>
              <a:t>Phòng tránh những thiệt hại về người và của cải cơ sở vật chất.</a:t>
            </a:r>
          </a:p>
          <a:p>
            <a:pPr algn="just">
              <a:lnSpc>
                <a:spcPct val="150000"/>
              </a:lnSpc>
            </a:pPr>
            <a:r>
              <a:rPr lang="vi-VN" sz="2400" dirty="0">
                <a:latin typeface="Tahoma" panose="020B0604030504040204" pitchFamily="34" charset="0"/>
                <a:ea typeface="Tahoma" panose="020B0604030504040204" pitchFamily="34" charset="0"/>
                <a:cs typeface="Tahoma" panose="020B0604030504040204" pitchFamily="34" charset="0"/>
              </a:rPr>
              <a:t>Góp phần bảo vệ và phát triển lực lượng sản xuất, tăng năng suất lao động.</a:t>
            </a:r>
          </a:p>
          <a:p>
            <a:pPr marL="0" indent="0">
              <a:buNone/>
            </a:pPr>
            <a:endParaRPr lang="vi-VN" sz="2000"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33964" y="3805"/>
            <a:ext cx="5658035" cy="6858000"/>
          </a:xfrm>
          <a:prstGeom prst="rect">
            <a:avLst/>
          </a:prstGeom>
        </p:spPr>
      </p:pic>
    </p:spTree>
    <p:extLst>
      <p:ext uri="{BB962C8B-B14F-4D97-AF65-F5344CB8AC3E}">
        <p14:creationId xmlns:p14="http://schemas.microsoft.com/office/powerpoint/2010/main" val="387534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circle(in)">
                                      <p:cBhvr>
                                        <p:cTn id="3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a:xfrm>
            <a:off x="-62144" y="0"/>
            <a:ext cx="12254144" cy="6858000"/>
          </a:xfrm>
        </p:spPr>
        <p:style>
          <a:lnRef idx="1">
            <a:schemeClr val="accent6"/>
          </a:lnRef>
          <a:fillRef idx="2">
            <a:schemeClr val="accent6"/>
          </a:fillRef>
          <a:effectRef idx="1">
            <a:schemeClr val="accent6"/>
          </a:effectRef>
          <a:fontRef idx="minor">
            <a:schemeClr val="dk1"/>
          </a:fontRef>
        </p:style>
        <p:txBody>
          <a:bodyPr>
            <a:normAutofit fontScale="92500" lnSpcReduction="20000"/>
          </a:bodyPr>
          <a:lstStyle/>
          <a:p>
            <a:pPr marL="230188" indent="0">
              <a:lnSpc>
                <a:spcPct val="150000"/>
              </a:lnSpc>
              <a:buNone/>
              <a:tabLst>
                <a:tab pos="746125" algn="l"/>
              </a:tabLst>
            </a:pPr>
            <a:r>
              <a:rPr lang="vi-VN" sz="3200" b="1" dirty="0" smtClean="0">
                <a:latin typeface="Tahoma" panose="020B0604030504040204" pitchFamily="34" charset="0"/>
                <a:ea typeface="Tahoma" panose="020B0604030504040204" pitchFamily="34" charset="0"/>
                <a:cs typeface="Tahoma" panose="020B0604030504040204" pitchFamily="34" charset="0"/>
              </a:rPr>
              <a:t>2. Ý nghĩa của công tác bảo hộ lao động:</a:t>
            </a:r>
          </a:p>
          <a:p>
            <a:pPr marL="687388" indent="-457200" algn="just">
              <a:lnSpc>
                <a:spcPct val="150000"/>
              </a:lnSpc>
              <a:buFont typeface="Wingdings" panose="05000000000000000000" pitchFamily="2" charset="2"/>
              <a:buChar char="v"/>
              <a:tabLst>
                <a:tab pos="746125" algn="l"/>
                <a:tab pos="11771313" algn="r"/>
                <a:tab pos="11941175" algn="r"/>
              </a:tabLst>
            </a:pPr>
            <a:r>
              <a:rPr lang="vi-VN" sz="3200" dirty="0">
                <a:latin typeface="Tahoma" panose="020B0604030504040204" pitchFamily="34" charset="0"/>
                <a:ea typeface="Tahoma" panose="020B0604030504040204" pitchFamily="34" charset="0"/>
                <a:cs typeface="Tahoma" panose="020B0604030504040204" pitchFamily="34" charset="0"/>
              </a:rPr>
              <a:t>Là phạm trù của lao động.</a:t>
            </a:r>
          </a:p>
          <a:p>
            <a:pPr marL="687388" indent="-457200" algn="just">
              <a:lnSpc>
                <a:spcPct val="150000"/>
              </a:lnSpc>
              <a:buFont typeface="Wingdings" panose="05000000000000000000" pitchFamily="2" charset="2"/>
              <a:buChar char="v"/>
              <a:tabLst>
                <a:tab pos="746125" algn="l"/>
                <a:tab pos="11771313" algn="r"/>
                <a:tab pos="11941175" algn="r"/>
              </a:tabLst>
            </a:pPr>
            <a:r>
              <a:rPr lang="vi-VN" sz="3200" dirty="0">
                <a:latin typeface="Tahoma" panose="020B0604030504040204" pitchFamily="34" charset="0"/>
                <a:ea typeface="Tahoma" panose="020B0604030504040204" pitchFamily="34" charset="0"/>
                <a:cs typeface="Tahoma" panose="020B0604030504040204" pitchFamily="34" charset="0"/>
              </a:rPr>
              <a:t>Mang lại niềm vui, hạnh phúc cho mọi người nên nó mang ý nghĩa nhân đạo.</a:t>
            </a:r>
          </a:p>
          <a:p>
            <a:pPr marL="687388" indent="-457200" algn="just">
              <a:lnSpc>
                <a:spcPct val="150000"/>
              </a:lnSpc>
              <a:buFont typeface="Wingdings" panose="05000000000000000000" pitchFamily="2" charset="2"/>
              <a:buChar char="v"/>
              <a:tabLst>
                <a:tab pos="746125" algn="l"/>
                <a:tab pos="11771313" algn="r"/>
                <a:tab pos="11941175" algn="r"/>
              </a:tabLst>
            </a:pPr>
            <a:r>
              <a:rPr lang="vi-VN" sz="3200" dirty="0">
                <a:latin typeface="Tahoma" panose="020B0604030504040204" pitchFamily="34" charset="0"/>
                <a:ea typeface="Tahoma" panose="020B0604030504040204" pitchFamily="34" charset="0"/>
                <a:cs typeface="Tahoma" panose="020B0604030504040204" pitchFamily="34" charset="0"/>
              </a:rPr>
              <a:t>Là nhiệm vụ quan trọng không thể thiếu được trong các dự án, thiết kế, điều hành và triển khai sản xuất.</a:t>
            </a:r>
          </a:p>
          <a:p>
            <a:pPr marL="687388" indent="-457200" algn="just">
              <a:lnSpc>
                <a:spcPct val="150000"/>
              </a:lnSpc>
              <a:buFont typeface="Wingdings" panose="05000000000000000000" pitchFamily="2" charset="2"/>
              <a:buChar char="v"/>
              <a:tabLst>
                <a:tab pos="746125" algn="l"/>
                <a:tab pos="11771313" algn="r"/>
                <a:tab pos="11941175" algn="r"/>
              </a:tabLst>
            </a:pPr>
            <a:r>
              <a:rPr lang="vi-VN" sz="3200" dirty="0">
                <a:latin typeface="Tahoma" panose="020B0604030504040204" pitchFamily="34" charset="0"/>
                <a:ea typeface="Tahoma" panose="020B0604030504040204" pitchFamily="34" charset="0"/>
                <a:cs typeface="Tahoma" panose="020B0604030504040204" pitchFamily="34" charset="0"/>
              </a:rPr>
              <a:t>BHLĐ mang lại những lợi ích về kinh tế, chính trị và xã hội vì lao động tạo ra của cải vật chất làm cho xã hội tồn tại và phát triển.</a:t>
            </a:r>
          </a:p>
          <a:p>
            <a:pPr marL="687388" indent="-457200" algn="just">
              <a:lnSpc>
                <a:spcPct val="150000"/>
              </a:lnSpc>
              <a:buFont typeface="Wingdings" panose="05000000000000000000" pitchFamily="2" charset="2"/>
              <a:buChar char="v"/>
              <a:tabLst>
                <a:tab pos="746125" algn="l"/>
                <a:tab pos="11771313" algn="r"/>
                <a:tab pos="11941175" algn="r"/>
              </a:tabLst>
            </a:pPr>
            <a:r>
              <a:rPr lang="vi-VN" sz="3200" dirty="0">
                <a:latin typeface="Tahoma" panose="020B0604030504040204" pitchFamily="34" charset="0"/>
                <a:ea typeface="Tahoma" panose="020B0604030504040204" pitchFamily="34" charset="0"/>
                <a:cs typeface="Tahoma" panose="020B0604030504040204" pitchFamily="34" charset="0"/>
              </a:rPr>
              <a:t>Xây dựng quốc gia giàu có, tụ do, dân chủ cũng nhờ người lao động vì vậy lao động là động lực chính của sự tiến bộ loài người</a:t>
            </a:r>
            <a:r>
              <a:rPr lang="vi-VN" sz="3200" dirty="0" smtClean="0">
                <a:latin typeface="Tahoma" panose="020B0604030504040204" pitchFamily="34" charset="0"/>
                <a:ea typeface="Tahoma" panose="020B0604030504040204" pitchFamily="34" charset="0"/>
                <a:cs typeface="Tahoma" panose="020B0604030504040204" pitchFamily="34" charset="0"/>
              </a:rPr>
              <a:t>.</a:t>
            </a:r>
            <a:endParaRPr lang="vi-VN" sz="32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62039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a:xfrm>
            <a:off x="1524000" y="0"/>
            <a:ext cx="9144000" cy="6858000"/>
          </a:xfrm>
        </p:spPr>
        <p:style>
          <a:lnRef idx="1">
            <a:schemeClr val="accent6"/>
          </a:lnRef>
          <a:fillRef idx="2">
            <a:schemeClr val="accent6"/>
          </a:fillRef>
          <a:effectRef idx="1">
            <a:schemeClr val="accent6"/>
          </a:effectRef>
          <a:fontRef idx="minor">
            <a:schemeClr val="dk1"/>
          </a:fontRef>
        </p:style>
        <p:txBody>
          <a:bodyPr>
            <a:normAutofit/>
          </a:bodyPr>
          <a:lstStyle/>
          <a:p>
            <a:pPr marL="0" indent="0">
              <a:lnSpc>
                <a:spcPct val="150000"/>
              </a:lnSpc>
              <a:buNone/>
            </a:pPr>
            <a:r>
              <a:rPr lang="vi-VN" dirty="0" smtClean="0"/>
              <a:t>2. Ý nghĩa của công tác bảo hộ lao động:</a:t>
            </a:r>
          </a:p>
          <a:p>
            <a:pPr algn="just"/>
            <a:r>
              <a:rPr lang="vi-VN" sz="2200" dirty="0"/>
              <a:t>Là phạm trù của lao động.</a:t>
            </a:r>
          </a:p>
          <a:p>
            <a:pPr algn="just"/>
            <a:r>
              <a:rPr lang="vi-VN" sz="2200" dirty="0"/>
              <a:t>Mang lại niềm vui, hạnh phúc cho mọi người nên nó mang ý nghĩa nhân đạo.</a:t>
            </a:r>
          </a:p>
          <a:p>
            <a:pPr algn="just"/>
            <a:r>
              <a:rPr lang="vi-VN" sz="2200" dirty="0"/>
              <a:t>Là nhiệm vụ quan trọng không thể thiếu được trong các dự án, thiết kế, điều hành và triển khai sản xuất.</a:t>
            </a:r>
          </a:p>
          <a:p>
            <a:pPr algn="just"/>
            <a:r>
              <a:rPr lang="vi-VN" sz="2200" dirty="0"/>
              <a:t>BHLĐ mang lại những lợi ích về kinh tế, chính trị và xã hội vì lao động tạo ra của cải vật chất làm cho xã hội tồn tại và phát triển.</a:t>
            </a:r>
          </a:p>
          <a:p>
            <a:pPr algn="just"/>
            <a:r>
              <a:rPr lang="vi-VN" sz="2200" dirty="0"/>
              <a:t>Xây dựng quốc gia giàu có, tụ do, dân chủ cũng nhờ người lao động vì vậy lao động là động lực chính của sự tiến bộ loài người.</a:t>
            </a:r>
          </a:p>
          <a:p>
            <a:pPr marL="0" indent="0" algn="just">
              <a:buNone/>
            </a:pPr>
            <a:r>
              <a:rPr lang="vi-VN" dirty="0"/>
              <a:t/>
            </a:r>
            <a:br>
              <a:rPr lang="vi-VN" dirty="0"/>
            </a:b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48"/>
            <a:ext cx="12192000" cy="685355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00" y="675644"/>
            <a:ext cx="5916329" cy="3937048"/>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83742" y="2001207"/>
            <a:ext cx="4307935" cy="4793336"/>
          </a:xfrm>
          <a:prstGeom prst="rect">
            <a:avLst/>
          </a:prstGeom>
        </p:spPr>
      </p:pic>
    </p:spTree>
    <p:extLst>
      <p:ext uri="{BB962C8B-B14F-4D97-AF65-F5344CB8AC3E}">
        <p14:creationId xmlns:p14="http://schemas.microsoft.com/office/powerpoint/2010/main" val="2430979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1)">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a:xfrm>
            <a:off x="0" y="0"/>
            <a:ext cx="12192000" cy="6858000"/>
          </a:xfrm>
        </p:spPr>
        <p:style>
          <a:lnRef idx="1">
            <a:schemeClr val="accent6"/>
          </a:lnRef>
          <a:fillRef idx="2">
            <a:schemeClr val="accent6"/>
          </a:fillRef>
          <a:effectRef idx="1">
            <a:schemeClr val="accent6"/>
          </a:effectRef>
          <a:fontRef idx="minor">
            <a:schemeClr val="dk1"/>
          </a:fontRef>
        </p:style>
        <p:txBody>
          <a:bodyPr/>
          <a:lstStyle/>
          <a:p>
            <a:pPr marL="0" indent="0">
              <a:buNone/>
            </a:pPr>
            <a:r>
              <a:rPr lang="vi-VN" b="1" dirty="0" smtClean="0">
                <a:latin typeface="Tahoma" panose="020B0604030504040204" pitchFamily="34" charset="0"/>
                <a:ea typeface="Tahoma" panose="020B0604030504040204" pitchFamily="34" charset="0"/>
                <a:cs typeface="Tahoma" panose="020B0604030504040204" pitchFamily="34" charset="0"/>
              </a:rPr>
              <a:t>3. Tính chất của công tác bảo hộ lao động:</a:t>
            </a:r>
            <a:endParaRPr lang="en-US" b="1" dirty="0" smtClean="0">
              <a:latin typeface="Tahoma" panose="020B0604030504040204" pitchFamily="34" charset="0"/>
              <a:ea typeface="Tahoma" panose="020B0604030504040204" pitchFamily="34" charset="0"/>
              <a:cs typeface="Tahoma" panose="020B0604030504040204" pitchFamily="34" charset="0"/>
            </a:endParaRPr>
          </a:p>
          <a:p>
            <a:pPr marL="0" indent="0">
              <a:buNone/>
            </a:pPr>
            <a:endParaRPr lang="vi-VN" b="1" dirty="0" smtClean="0">
              <a:latin typeface="Tahoma" panose="020B0604030504040204" pitchFamily="34" charset="0"/>
              <a:ea typeface="Tahoma" panose="020B0604030504040204" pitchFamily="34" charset="0"/>
              <a:cs typeface="Tahoma" panose="020B0604030504040204" pitchFamily="34" charset="0"/>
            </a:endParaRPr>
          </a:p>
          <a:p>
            <a:pPr indent="455613" algn="just">
              <a:buFont typeface="Wingdings" panose="05000000000000000000" pitchFamily="2" charset="2"/>
              <a:buChar char="ü"/>
              <a:tabLst>
                <a:tab pos="798513" algn="r"/>
                <a:tab pos="1198563" algn="r"/>
              </a:tabLst>
            </a:pPr>
            <a:r>
              <a:rPr lang="vi-VN" dirty="0">
                <a:latin typeface="Tahoma" panose="020B0604030504040204" pitchFamily="34" charset="0"/>
                <a:ea typeface="Tahoma" panose="020B0604030504040204" pitchFamily="34" charset="0"/>
                <a:cs typeface="Tahoma" panose="020B0604030504040204" pitchFamily="34" charset="0"/>
              </a:rPr>
              <a:t>Tính pháp lý.</a:t>
            </a:r>
          </a:p>
          <a:p>
            <a:pPr indent="455613" algn="just">
              <a:buFont typeface="Wingdings" panose="05000000000000000000" pitchFamily="2" charset="2"/>
              <a:buChar char="ü"/>
              <a:tabLst>
                <a:tab pos="798513" algn="r"/>
                <a:tab pos="1198563" algn="r"/>
              </a:tabLst>
            </a:pPr>
            <a:r>
              <a:rPr lang="vi-VN" dirty="0">
                <a:latin typeface="Tahoma" panose="020B0604030504040204" pitchFamily="34" charset="0"/>
                <a:ea typeface="Tahoma" panose="020B0604030504040204" pitchFamily="34" charset="0"/>
                <a:cs typeface="Tahoma" panose="020B0604030504040204" pitchFamily="34" charset="0"/>
              </a:rPr>
              <a:t>Tính khoa học-kỹ thuật.</a:t>
            </a:r>
          </a:p>
          <a:p>
            <a:pPr indent="455613" algn="just">
              <a:buFont typeface="Wingdings" panose="05000000000000000000" pitchFamily="2" charset="2"/>
              <a:buChar char="ü"/>
              <a:tabLst>
                <a:tab pos="798513" algn="r"/>
                <a:tab pos="1198563" algn="r"/>
              </a:tabLst>
            </a:pPr>
            <a:r>
              <a:rPr lang="vi-VN" dirty="0">
                <a:latin typeface="Tahoma" panose="020B0604030504040204" pitchFamily="34" charset="0"/>
                <a:ea typeface="Tahoma" panose="020B0604030504040204" pitchFamily="34" charset="0"/>
                <a:cs typeface="Tahoma" panose="020B0604030504040204" pitchFamily="34" charset="0"/>
              </a:rPr>
              <a:t>Tính quần chúng.</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909" y="2823985"/>
            <a:ext cx="5020105" cy="387234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9880" y="623936"/>
            <a:ext cx="5655075" cy="3306746"/>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24583" y="3811726"/>
            <a:ext cx="4980372" cy="3046274"/>
          </a:xfrm>
          <a:prstGeom prst="rect">
            <a:avLst/>
          </a:prstGeom>
        </p:spPr>
      </p:pic>
    </p:spTree>
    <p:extLst>
      <p:ext uri="{BB962C8B-B14F-4D97-AF65-F5344CB8AC3E}">
        <p14:creationId xmlns:p14="http://schemas.microsoft.com/office/powerpoint/2010/main" val="1214286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wipe(down)">
                                      <p:cBhvr>
                                        <p:cTn id="29" dur="500"/>
                                        <p:tgtEl>
                                          <p:spTgt spid="3">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barn(inVertical)">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a:xfrm>
            <a:off x="0" y="0"/>
            <a:ext cx="6391922" cy="6858000"/>
          </a:xfrm>
        </p:spPr>
        <p:style>
          <a:lnRef idx="1">
            <a:schemeClr val="accent6"/>
          </a:lnRef>
          <a:fillRef idx="2">
            <a:schemeClr val="accent6"/>
          </a:fillRef>
          <a:effectRef idx="1">
            <a:schemeClr val="accent6"/>
          </a:effectRef>
          <a:fontRef idx="minor">
            <a:schemeClr val="dk1"/>
          </a:fontRef>
        </p:style>
        <p:txBody>
          <a:bodyPr>
            <a:normAutofit fontScale="92500"/>
          </a:bodyPr>
          <a:lstStyle/>
          <a:p>
            <a:pPr marL="514350" indent="-514350">
              <a:lnSpc>
                <a:spcPct val="150000"/>
              </a:lnSpc>
              <a:buAutoNum type="alphaLcPeriod"/>
            </a:pPr>
            <a:r>
              <a:rPr lang="vi-VN" b="1" dirty="0" smtClean="0">
                <a:latin typeface="Tahoma" panose="020B0604030504040204" pitchFamily="34" charset="0"/>
                <a:ea typeface="Tahoma" panose="020B0604030504040204" pitchFamily="34" charset="0"/>
                <a:cs typeface="Tahoma" panose="020B0604030504040204" pitchFamily="34" charset="0"/>
              </a:rPr>
              <a:t>BHLĐ mang tính chất pháp lý:</a:t>
            </a:r>
            <a:endParaRPr lang="en-US" b="1" dirty="0" smtClean="0">
              <a:latin typeface="Tahoma" panose="020B0604030504040204" pitchFamily="34" charset="0"/>
              <a:ea typeface="Tahoma" panose="020B0604030504040204" pitchFamily="34" charset="0"/>
              <a:cs typeface="Tahoma" panose="020B0604030504040204" pitchFamily="34" charset="0"/>
            </a:endParaRPr>
          </a:p>
          <a:p>
            <a:pPr marL="514350" indent="-514350">
              <a:lnSpc>
                <a:spcPct val="150000"/>
              </a:lnSpc>
              <a:buAutoNum type="alphaLcPeriod"/>
            </a:pPr>
            <a:endParaRPr lang="vi-VN" b="1" dirty="0" smtClean="0">
              <a:latin typeface="Tahoma" panose="020B0604030504040204" pitchFamily="34" charset="0"/>
              <a:ea typeface="Tahoma" panose="020B0604030504040204" pitchFamily="34" charset="0"/>
              <a:cs typeface="Tahoma" panose="020B0604030504040204" pitchFamily="34" charset="0"/>
            </a:endParaRPr>
          </a:p>
          <a:p>
            <a:pPr marL="568325" indent="-568325" algn="just">
              <a:lnSpc>
                <a:spcPct val="150000"/>
              </a:lnSpc>
              <a:buFont typeface="Wingdings" panose="05000000000000000000" pitchFamily="2" charset="2"/>
              <a:buChar char="q"/>
            </a:pPr>
            <a:r>
              <a:rPr lang="vi-VN" dirty="0">
                <a:latin typeface="Tahoma" panose="020B0604030504040204" pitchFamily="34" charset="0"/>
                <a:ea typeface="Tahoma" panose="020B0604030504040204" pitchFamily="34" charset="0"/>
                <a:cs typeface="Tahoma" panose="020B0604030504040204" pitchFamily="34" charset="0"/>
              </a:rPr>
              <a:t>Những quy định và nội dung BHLĐ được thể chế hóa trong luật pháp của Nhà nước hướng dẫn cho mọi ngành mọi tổ chức và cá nhân phải nghiêm chỉnh thực hiện</a:t>
            </a:r>
            <a:r>
              <a:rPr lang="vi-VN" dirty="0" smtClean="0">
                <a:latin typeface="Tahoma" panose="020B0604030504040204" pitchFamily="34" charset="0"/>
                <a:ea typeface="Tahoma" panose="020B0604030504040204" pitchFamily="34" charset="0"/>
                <a:cs typeface="Tahoma" panose="020B0604030504040204" pitchFamily="34" charset="0"/>
              </a:rPr>
              <a:t>.</a:t>
            </a:r>
            <a:endParaRPr lang="en-US" dirty="0" smtClean="0">
              <a:latin typeface="Tahoma" panose="020B0604030504040204" pitchFamily="34" charset="0"/>
              <a:ea typeface="Tahoma" panose="020B0604030504040204" pitchFamily="34" charset="0"/>
              <a:cs typeface="Tahoma" panose="020B0604030504040204" pitchFamily="34" charset="0"/>
            </a:endParaRPr>
          </a:p>
          <a:p>
            <a:pPr marL="0" indent="0" algn="just">
              <a:lnSpc>
                <a:spcPct val="150000"/>
              </a:lnSpc>
              <a:buNone/>
            </a:pPr>
            <a:endParaRPr lang="vi-VN" dirty="0">
              <a:latin typeface="Tahoma" panose="020B0604030504040204" pitchFamily="34" charset="0"/>
              <a:ea typeface="Tahoma" panose="020B0604030504040204" pitchFamily="34" charset="0"/>
              <a:cs typeface="Tahoma" panose="020B0604030504040204" pitchFamily="34" charset="0"/>
            </a:endParaRPr>
          </a:p>
          <a:p>
            <a:pPr marL="568325" indent="-568325" algn="just">
              <a:lnSpc>
                <a:spcPct val="150000"/>
              </a:lnSpc>
              <a:buFont typeface="Wingdings" panose="05000000000000000000" pitchFamily="2" charset="2"/>
              <a:buChar char="q"/>
            </a:pPr>
            <a:r>
              <a:rPr lang="vi-VN" dirty="0">
                <a:latin typeface="Tahoma" panose="020B0604030504040204" pitchFamily="34" charset="0"/>
                <a:ea typeface="Tahoma" panose="020B0604030504040204" pitchFamily="34" charset="0"/>
                <a:cs typeface="Tahoma" panose="020B0604030504040204" pitchFamily="34" charset="0"/>
              </a:rPr>
              <a:t>Mọi người, mọi cơ sở kinh tế phải có trách nhiệm tham gia và thực hiện.</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91922" y="0"/>
            <a:ext cx="5685141" cy="6858000"/>
          </a:xfrm>
          <a:prstGeom prst="rect">
            <a:avLst/>
          </a:prstGeom>
        </p:spPr>
      </p:pic>
    </p:spTree>
    <p:extLst>
      <p:ext uri="{BB962C8B-B14F-4D97-AF65-F5344CB8AC3E}">
        <p14:creationId xmlns:p14="http://schemas.microsoft.com/office/powerpoint/2010/main" val="1043811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a:xfrm>
            <a:off x="0" y="0"/>
            <a:ext cx="7874494" cy="6858000"/>
          </a:xfrm>
        </p:spPr>
        <p:style>
          <a:lnRef idx="1">
            <a:schemeClr val="accent6"/>
          </a:lnRef>
          <a:fillRef idx="2">
            <a:schemeClr val="accent6"/>
          </a:fillRef>
          <a:effectRef idx="1">
            <a:schemeClr val="accent6"/>
          </a:effectRef>
          <a:fontRef idx="minor">
            <a:schemeClr val="dk1"/>
          </a:fontRef>
        </p:style>
        <p:txBody>
          <a:bodyPr>
            <a:normAutofit/>
          </a:bodyPr>
          <a:lstStyle/>
          <a:p>
            <a:pPr marL="0" indent="0">
              <a:buNone/>
            </a:pPr>
            <a:r>
              <a:rPr lang="vi-VN" b="1" dirty="0" smtClean="0">
                <a:latin typeface="Tahoma" panose="020B0604030504040204" pitchFamily="34" charset="0"/>
                <a:ea typeface="Tahoma" panose="020B0604030504040204" pitchFamily="34" charset="0"/>
                <a:cs typeface="Tahoma" panose="020B0604030504040204" pitchFamily="34" charset="0"/>
              </a:rPr>
              <a:t>b. BHLĐ mang tính khoa học-kỹ thuật:</a:t>
            </a:r>
            <a:endParaRPr lang="en-US" b="1" dirty="0" smtClean="0">
              <a:latin typeface="Tahoma" panose="020B0604030504040204" pitchFamily="34" charset="0"/>
              <a:ea typeface="Tahoma" panose="020B0604030504040204" pitchFamily="34" charset="0"/>
              <a:cs typeface="Tahoma" panose="020B0604030504040204" pitchFamily="34" charset="0"/>
            </a:endParaRPr>
          </a:p>
          <a:p>
            <a:pPr marL="0" indent="0">
              <a:buNone/>
            </a:pPr>
            <a:endParaRPr lang="vi-VN" b="1" dirty="0" smtClean="0">
              <a:latin typeface="Tahoma" panose="020B0604030504040204" pitchFamily="34" charset="0"/>
              <a:ea typeface="Tahoma" panose="020B0604030504040204" pitchFamily="34" charset="0"/>
              <a:cs typeface="Tahoma" panose="020B0604030504040204" pitchFamily="34" charset="0"/>
            </a:endParaRPr>
          </a:p>
          <a:p>
            <a:pPr marL="461963" indent="-461963" algn="just">
              <a:lnSpc>
                <a:spcPct val="150000"/>
              </a:lnSpc>
              <a:buFont typeface="Wingdings" panose="05000000000000000000" pitchFamily="2" charset="2"/>
              <a:buChar char="q"/>
            </a:pPr>
            <a:r>
              <a:rPr lang="vi-VN" dirty="0">
                <a:latin typeface="Tahoma" panose="020B0604030504040204" pitchFamily="34" charset="0"/>
                <a:ea typeface="Tahoma" panose="020B0604030504040204" pitchFamily="34" charset="0"/>
                <a:cs typeface="Tahoma" panose="020B0604030504040204" pitchFamily="34" charset="0"/>
              </a:rPr>
              <a:t>Mọi hoạt động của BHLĐ nhằm loại trừ các yếu tố nguy hiểm, có hại, phòng và chống tai nạn nghề nghiệp… đểu xuất phát từ những cơ sở KHKT</a:t>
            </a:r>
            <a:r>
              <a:rPr lang="vi-VN" dirty="0" smtClean="0">
                <a:latin typeface="Tahoma" panose="020B0604030504040204" pitchFamily="34" charset="0"/>
                <a:ea typeface="Tahoma" panose="020B0604030504040204" pitchFamily="34" charset="0"/>
                <a:cs typeface="Tahoma" panose="020B0604030504040204" pitchFamily="34" charset="0"/>
              </a:rPr>
              <a:t>.</a:t>
            </a:r>
            <a:endParaRPr lang="en-US" dirty="0" smtClean="0">
              <a:latin typeface="Tahoma" panose="020B0604030504040204" pitchFamily="34" charset="0"/>
              <a:ea typeface="Tahoma" panose="020B0604030504040204" pitchFamily="34" charset="0"/>
              <a:cs typeface="Tahoma" panose="020B0604030504040204" pitchFamily="34" charset="0"/>
            </a:endParaRPr>
          </a:p>
          <a:p>
            <a:pPr marL="461963" indent="-461963" algn="just">
              <a:lnSpc>
                <a:spcPct val="150000"/>
              </a:lnSpc>
              <a:buFont typeface="Wingdings" panose="05000000000000000000" pitchFamily="2" charset="2"/>
              <a:buChar char="q"/>
            </a:pPr>
            <a:endParaRPr lang="vi-VN" dirty="0">
              <a:latin typeface="Tahoma" panose="020B0604030504040204" pitchFamily="34" charset="0"/>
              <a:ea typeface="Tahoma" panose="020B0604030504040204" pitchFamily="34" charset="0"/>
              <a:cs typeface="Tahoma" panose="020B0604030504040204" pitchFamily="34" charset="0"/>
            </a:endParaRPr>
          </a:p>
          <a:p>
            <a:pPr marL="461963" indent="-461963">
              <a:lnSpc>
                <a:spcPct val="150000"/>
              </a:lnSpc>
              <a:buFont typeface="Wingdings" panose="05000000000000000000" pitchFamily="2" charset="2"/>
              <a:buChar char="q"/>
            </a:pPr>
            <a:r>
              <a:rPr lang="vi-VN" dirty="0">
                <a:latin typeface="Tahoma" panose="020B0604030504040204" pitchFamily="34" charset="0"/>
                <a:ea typeface="Tahoma" panose="020B0604030504040204" pitchFamily="34" charset="0"/>
                <a:cs typeface="Tahoma" panose="020B0604030504040204" pitchFamily="34" charset="0"/>
              </a:rPr>
              <a:t>Hiện nay, việc vận dụng các thành tựu KHKT mới vào công tác BHLĐ ngày càng phổ biến.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2830" y="-1"/>
            <a:ext cx="4239170" cy="298583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52830" y="2985835"/>
            <a:ext cx="4239170" cy="3872165"/>
          </a:xfrm>
          <a:prstGeom prst="rect">
            <a:avLst/>
          </a:prstGeom>
        </p:spPr>
      </p:pic>
    </p:spTree>
    <p:extLst>
      <p:ext uri="{BB962C8B-B14F-4D97-AF65-F5344CB8AC3E}">
        <p14:creationId xmlns:p14="http://schemas.microsoft.com/office/powerpoint/2010/main" val="85231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heel(1)">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a:xfrm>
            <a:off x="0" y="0"/>
            <a:ext cx="7256584" cy="6858000"/>
          </a:xfrm>
        </p:spPr>
        <p:style>
          <a:lnRef idx="1">
            <a:schemeClr val="accent6"/>
          </a:lnRef>
          <a:fillRef idx="2">
            <a:schemeClr val="accent6"/>
          </a:fillRef>
          <a:effectRef idx="1">
            <a:schemeClr val="accent6"/>
          </a:effectRef>
          <a:fontRef idx="minor">
            <a:schemeClr val="dk1"/>
          </a:fontRef>
        </p:style>
        <p:txBody>
          <a:bodyPr>
            <a:normAutofit/>
          </a:bodyPr>
          <a:lstStyle/>
          <a:p>
            <a:pPr marL="0" indent="0">
              <a:buNone/>
            </a:pPr>
            <a:r>
              <a:rPr lang="vi-VN" b="1" dirty="0" smtClean="0"/>
              <a:t>c. </a:t>
            </a:r>
            <a:r>
              <a:rPr lang="vi-VN" b="1" dirty="0" smtClean="0">
                <a:latin typeface="Tahoma" panose="020B0604030504040204" pitchFamily="34" charset="0"/>
                <a:ea typeface="Tahoma" panose="020B0604030504040204" pitchFamily="34" charset="0"/>
                <a:cs typeface="Tahoma" panose="020B0604030504040204" pitchFamily="34" charset="0"/>
              </a:rPr>
              <a:t>BHLĐ mang tính quần chúng:</a:t>
            </a:r>
            <a:endParaRPr lang="en-US" b="1" dirty="0" smtClean="0">
              <a:latin typeface="Tahoma" panose="020B0604030504040204" pitchFamily="34" charset="0"/>
              <a:ea typeface="Tahoma" panose="020B0604030504040204" pitchFamily="34" charset="0"/>
              <a:cs typeface="Tahoma" panose="020B0604030504040204" pitchFamily="34" charset="0"/>
            </a:endParaRPr>
          </a:p>
          <a:p>
            <a:pPr marL="0" indent="0">
              <a:buNone/>
            </a:pPr>
            <a:endParaRPr lang="vi-VN" b="1" dirty="0" smtClean="0">
              <a:latin typeface="Tahoma" panose="020B0604030504040204" pitchFamily="34" charset="0"/>
              <a:ea typeface="Tahoma" panose="020B0604030504040204" pitchFamily="34" charset="0"/>
              <a:cs typeface="Tahoma" panose="020B0604030504040204" pitchFamily="34" charset="0"/>
            </a:endParaRPr>
          </a:p>
          <a:p>
            <a:pPr marL="400050" indent="-400050" algn="just">
              <a:buFont typeface="Wingdings" panose="05000000000000000000" pitchFamily="2" charset="2"/>
              <a:buChar char="q"/>
            </a:pPr>
            <a:r>
              <a:rPr lang="vi-VN" dirty="0">
                <a:latin typeface="Tahoma" panose="020B0604030504040204" pitchFamily="34" charset="0"/>
                <a:ea typeface="Tahoma" panose="020B0604030504040204" pitchFamily="34" charset="0"/>
                <a:cs typeface="Tahoma" panose="020B0604030504040204" pitchFamily="34" charset="0"/>
              </a:rPr>
              <a:t>BHLĐ là hoạt động hướng về cơ sở sản xuất và con người, trước hết là người trực tiếp lao động</a:t>
            </a:r>
            <a:r>
              <a:rPr lang="vi-VN" dirty="0" smtClean="0">
                <a:latin typeface="Tahoma" panose="020B0604030504040204" pitchFamily="34" charset="0"/>
                <a:ea typeface="Tahoma" panose="020B0604030504040204" pitchFamily="34" charset="0"/>
                <a:cs typeface="Tahoma" panose="020B0604030504040204" pitchFamily="34" charset="0"/>
              </a:rPr>
              <a:t>.</a:t>
            </a:r>
            <a:endParaRPr lang="en-US" dirty="0" smtClean="0">
              <a:latin typeface="Tahoma" panose="020B0604030504040204" pitchFamily="34" charset="0"/>
              <a:ea typeface="Tahoma" panose="020B0604030504040204" pitchFamily="34" charset="0"/>
              <a:cs typeface="Tahoma" panose="020B0604030504040204" pitchFamily="34" charset="0"/>
            </a:endParaRPr>
          </a:p>
          <a:p>
            <a:pPr marL="400050" indent="-400050" algn="just">
              <a:buFont typeface="Wingdings" panose="05000000000000000000" pitchFamily="2" charset="2"/>
              <a:buChar char="q"/>
            </a:pPr>
            <a:endParaRPr lang="vi-VN" dirty="0">
              <a:latin typeface="Tahoma" panose="020B0604030504040204" pitchFamily="34" charset="0"/>
              <a:ea typeface="Tahoma" panose="020B0604030504040204" pitchFamily="34" charset="0"/>
              <a:cs typeface="Tahoma" panose="020B0604030504040204" pitchFamily="34" charset="0"/>
            </a:endParaRPr>
          </a:p>
          <a:p>
            <a:pPr marL="400050" indent="-400050" algn="just">
              <a:buFont typeface="Wingdings" panose="05000000000000000000" pitchFamily="2" charset="2"/>
              <a:buChar char="q"/>
            </a:pPr>
            <a:r>
              <a:rPr lang="vi-VN" dirty="0">
                <a:latin typeface="Tahoma" panose="020B0604030504040204" pitchFamily="34" charset="0"/>
                <a:ea typeface="Tahoma" panose="020B0604030504040204" pitchFamily="34" charset="0"/>
                <a:cs typeface="Tahoma" panose="020B0604030504040204" pitchFamily="34" charset="0"/>
              </a:rPr>
              <a:t>Đối tượng BHLĐ là tất cả mọi người, từ người sử dụng lao động đến người lao động, là những chủ thể tham gia công tác BHLĐ để bảo vệ mình và bảo vệ người khác</a:t>
            </a:r>
            <a:r>
              <a:rPr lang="vi-VN" dirty="0" smtClean="0">
                <a:latin typeface="Tahoma" panose="020B0604030504040204" pitchFamily="34" charset="0"/>
                <a:ea typeface="Tahoma" panose="020B0604030504040204" pitchFamily="34" charset="0"/>
                <a:cs typeface="Tahoma" panose="020B0604030504040204" pitchFamily="34" charset="0"/>
              </a:rPr>
              <a:t>.</a:t>
            </a:r>
            <a:endParaRPr lang="en-US" dirty="0" smtClean="0">
              <a:latin typeface="Tahoma" panose="020B0604030504040204" pitchFamily="34" charset="0"/>
              <a:ea typeface="Tahoma" panose="020B0604030504040204" pitchFamily="34" charset="0"/>
              <a:cs typeface="Tahoma" panose="020B0604030504040204" pitchFamily="34" charset="0"/>
            </a:endParaRPr>
          </a:p>
          <a:p>
            <a:pPr marL="400050" indent="-400050" algn="just">
              <a:buFont typeface="Wingdings" panose="05000000000000000000" pitchFamily="2" charset="2"/>
              <a:buChar char="q"/>
            </a:pPr>
            <a:endParaRPr lang="vi-VN" dirty="0">
              <a:latin typeface="Tahoma" panose="020B0604030504040204" pitchFamily="34" charset="0"/>
              <a:ea typeface="Tahoma" panose="020B0604030504040204" pitchFamily="34" charset="0"/>
              <a:cs typeface="Tahoma" panose="020B0604030504040204" pitchFamily="34" charset="0"/>
            </a:endParaRPr>
          </a:p>
          <a:p>
            <a:pPr marL="400050" indent="-400050" algn="just">
              <a:buFont typeface="Wingdings" panose="05000000000000000000" pitchFamily="2" charset="2"/>
              <a:buChar char="q"/>
            </a:pPr>
            <a:r>
              <a:rPr lang="vi-VN" dirty="0">
                <a:latin typeface="Tahoma" panose="020B0604030504040204" pitchFamily="34" charset="0"/>
                <a:ea typeface="Tahoma" panose="020B0604030504040204" pitchFamily="34" charset="0"/>
                <a:cs typeface="Tahoma" panose="020B0604030504040204" pitchFamily="34" charset="0"/>
              </a:rPr>
              <a:t>BHLĐ liên quan tới quần chúng lao động, bảo vệ quyền lợi và hạnh phúc cho mọi người, mọi nhà, cho toàn xã hội.</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56584" y="1027906"/>
            <a:ext cx="4935416" cy="4709038"/>
          </a:xfrm>
          <a:prstGeom prst="rect">
            <a:avLst/>
          </a:prstGeom>
        </p:spPr>
      </p:pic>
    </p:spTree>
    <p:extLst>
      <p:ext uri="{BB962C8B-B14F-4D97-AF65-F5344CB8AC3E}">
        <p14:creationId xmlns:p14="http://schemas.microsoft.com/office/powerpoint/2010/main" val="3968163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 calcmode="lin" valueType="num">
                                      <p:cBhvr additive="base">
                                        <p:cTn id="1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1)">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sp>
        <p:nvSpPr>
          <p:cNvPr id="3" name="Content Placeholder 2"/>
          <p:cNvSpPr>
            <a:spLocks noGrp="1"/>
          </p:cNvSpPr>
          <p:nvPr>
            <p:ph idx="1"/>
          </p:nvPr>
        </p:nvSpPr>
        <p:spPr>
          <a:xfrm>
            <a:off x="-1" y="0"/>
            <a:ext cx="5459767" cy="6858000"/>
          </a:xfrm>
        </p:spPr>
        <p:style>
          <a:lnRef idx="1">
            <a:schemeClr val="accent6"/>
          </a:lnRef>
          <a:fillRef idx="2">
            <a:schemeClr val="accent6"/>
          </a:fillRef>
          <a:effectRef idx="1">
            <a:schemeClr val="accent6"/>
          </a:effectRef>
          <a:fontRef idx="minor">
            <a:schemeClr val="dk1"/>
          </a:fontRef>
        </p:style>
        <p:txBody>
          <a:bodyPr>
            <a:normAutofit fontScale="92500" lnSpcReduction="10000"/>
          </a:bodyPr>
          <a:lstStyle/>
          <a:p>
            <a:pPr marL="0" indent="0">
              <a:lnSpc>
                <a:spcPct val="150000"/>
              </a:lnSpc>
              <a:buNone/>
            </a:pPr>
            <a:r>
              <a:rPr lang="vi-VN" sz="2400" b="1" dirty="0" smtClean="0"/>
              <a:t>4. Thực trạng công tác BHLĐ nước ta hiện nay:</a:t>
            </a:r>
          </a:p>
          <a:p>
            <a:pPr algn="just">
              <a:lnSpc>
                <a:spcPct val="150000"/>
              </a:lnSpc>
            </a:pPr>
            <a:r>
              <a:rPr lang="vi-VN" sz="2400" dirty="0"/>
              <a:t>Hiện nay công tác bảo hộ đã được nâng lên một tầm cao mới, hàng tuần công nhân chỉ phải làm việc 5 ngày, các công xưởng, xí nghiệp phải được kiểm tra công tác bảo an định kì và chặt chẽ.</a:t>
            </a:r>
          </a:p>
          <a:p>
            <a:pPr algn="just">
              <a:lnSpc>
                <a:spcPct val="150000"/>
              </a:lnSpc>
            </a:pPr>
            <a:r>
              <a:rPr lang="vi-VN" sz="2400" dirty="0"/>
              <a:t>Đảng và Nhà nước ta đã có nhiều chỉ thị, nghị quyết, hướng dẫn về công tác BHLĐ.</a:t>
            </a:r>
          </a:p>
          <a:p>
            <a:pPr algn="just">
              <a:lnSpc>
                <a:spcPct val="150000"/>
              </a:lnSpc>
            </a:pPr>
            <a:r>
              <a:rPr lang="vi-VN" sz="2400" dirty="0"/>
              <a:t>Điều kiện làm việc còn nhiều nguy cơ đe dọa về ATLĐ, điều kiện VSLĐ bị xuống cấp nghiêm trọng.</a:t>
            </a:r>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t="3127"/>
          <a:stretch/>
        </p:blipFill>
        <p:spPr>
          <a:xfrm>
            <a:off x="5459766" y="1"/>
            <a:ext cx="6732234" cy="6858000"/>
          </a:xfrm>
          <a:prstGeom prst="rect">
            <a:avLst/>
          </a:prstGeom>
        </p:spPr>
      </p:pic>
    </p:spTree>
    <p:extLst>
      <p:ext uri="{BB962C8B-B14F-4D97-AF65-F5344CB8AC3E}">
        <p14:creationId xmlns:p14="http://schemas.microsoft.com/office/powerpoint/2010/main" val="3256887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ipe(down)">
                                      <p:cBhvr>
                                        <p:cTn id="13" dur="5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ircle(in)">
                                      <p:cBhvr>
                                        <p:cTn id="1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11045" y="102180"/>
            <a:ext cx="9000105" cy="675582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532" y="-79268"/>
            <a:ext cx="12410981" cy="6937268"/>
          </a:xfrm>
          <a:prstGeom prst="rect">
            <a:avLst/>
          </a:prstGeom>
        </p:spPr>
      </p:pic>
      <p:sp>
        <p:nvSpPr>
          <p:cNvPr id="7" name="Content Placeholder 6"/>
          <p:cNvSpPr>
            <a:spLocks noGrp="1"/>
          </p:cNvSpPr>
          <p:nvPr>
            <p:ph idx="1"/>
          </p:nvPr>
        </p:nvSpPr>
        <p:spPr/>
        <p:txBody>
          <a:bodyPr/>
          <a:lstStyle/>
          <a:p>
            <a:endParaRPr lang="en-US" dirty="0"/>
          </a:p>
        </p:txBody>
      </p:sp>
    </p:spTree>
    <p:extLst>
      <p:ext uri="{BB962C8B-B14F-4D97-AF65-F5344CB8AC3E}">
        <p14:creationId xmlns:p14="http://schemas.microsoft.com/office/powerpoint/2010/main" val="1167074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 calcmode="lin" valueType="num">
                                      <p:cBhvr>
                                        <p:cTn id="16" dur="1000" fill="hold"/>
                                        <p:tgtEl>
                                          <p:spTgt spid="6"/>
                                        </p:tgtEl>
                                        <p:attrNameLst>
                                          <p:attrName>style.rotation</p:attrName>
                                        </p:attrNameLst>
                                      </p:cBhvr>
                                      <p:tavLst>
                                        <p:tav tm="0">
                                          <p:val>
                                            <p:fltVal val="90"/>
                                          </p:val>
                                        </p:tav>
                                        <p:tav tm="100000">
                                          <p:val>
                                            <p:fltVal val="0"/>
                                          </p:val>
                                        </p:tav>
                                      </p:tavLst>
                                    </p:anim>
                                    <p:animEffect transition="in" filter="fade">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vi-VN"/>
          </a:p>
        </p:txBody>
      </p:sp>
      <p:sp>
        <p:nvSpPr>
          <p:cNvPr id="3" name="Subtitle 2"/>
          <p:cNvSpPr>
            <a:spLocks noGrp="1"/>
          </p:cNvSpPr>
          <p:nvPr>
            <p:ph type="subTitle" idx="1"/>
          </p:nvPr>
        </p:nvSpPr>
        <p:spPr/>
        <p:txBody>
          <a:bodyPr/>
          <a:lstStyle/>
          <a:p>
            <a:endParaRPr lang="vi-VN"/>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p:cNvSpPr txBox="1"/>
          <p:nvPr/>
        </p:nvSpPr>
        <p:spPr>
          <a:xfrm>
            <a:off x="899845" y="330555"/>
            <a:ext cx="10392310" cy="1985608"/>
          </a:xfrm>
          <a:prstGeom prst="rect">
            <a:avLst/>
          </a:prstGeom>
          <a:noFill/>
        </p:spPr>
        <p:txBody>
          <a:bodyPr wrap="square" rtlCol="0">
            <a:spAutoFit/>
          </a:bodyPr>
          <a:lstStyle/>
          <a:p>
            <a:pPr algn="ctr">
              <a:lnSpc>
                <a:spcPct val="150000"/>
              </a:lnSpc>
            </a:pPr>
            <a:r>
              <a:rPr lang="en-US" sz="4400" b="1" dirty="0" smtClean="0">
                <a:latin typeface="Tahoma" panose="020B0604030504040204" pitchFamily="34" charset="0"/>
                <a:ea typeface="Tahoma" panose="020B0604030504040204" pitchFamily="34" charset="0"/>
                <a:cs typeface="Tahoma" panose="020B0604030504040204" pitchFamily="34" charset="0"/>
              </a:rPr>
              <a:t>PHÁP LUẬT VÀ CHÍNH SÁCH</a:t>
            </a:r>
          </a:p>
          <a:p>
            <a:pPr algn="ctr">
              <a:lnSpc>
                <a:spcPct val="150000"/>
              </a:lnSpc>
            </a:pPr>
            <a:r>
              <a:rPr lang="vi-VN" sz="4400" b="1" dirty="0" smtClean="0">
                <a:latin typeface="Tahoma" panose="020B0604030504040204" pitchFamily="34" charset="0"/>
                <a:ea typeface="Tahoma" panose="020B0604030504040204" pitchFamily="34" charset="0"/>
                <a:cs typeface="Tahoma" panose="020B0604030504040204" pitchFamily="34" charset="0"/>
              </a:rPr>
              <a:t> </a:t>
            </a:r>
            <a:r>
              <a:rPr lang="vi-VN" sz="4400" b="1" dirty="0">
                <a:latin typeface="Tahoma" panose="020B0604030504040204" pitchFamily="34" charset="0"/>
                <a:ea typeface="Tahoma" panose="020B0604030504040204" pitchFamily="34" charset="0"/>
                <a:cs typeface="Tahoma" panose="020B0604030504040204" pitchFamily="34" charset="0"/>
              </a:rPr>
              <a:t>BẢO HỘ LAO ĐỘNG</a:t>
            </a:r>
          </a:p>
        </p:txBody>
      </p:sp>
    </p:spTree>
    <p:extLst>
      <p:ext uri="{BB962C8B-B14F-4D97-AF65-F5344CB8AC3E}">
        <p14:creationId xmlns:p14="http://schemas.microsoft.com/office/powerpoint/2010/main" val="16350980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down)">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Process 2"/>
          <p:cNvSpPr/>
          <p:nvPr/>
        </p:nvSpPr>
        <p:spPr>
          <a:xfrm>
            <a:off x="4428721" y="1255298"/>
            <a:ext cx="2598665" cy="931681"/>
          </a:xfrm>
          <a:prstGeom prst="flowChartProcess">
            <a:avLst/>
          </a:prstGeom>
          <a:ln w="38100"/>
        </p:spPr>
        <p:style>
          <a:lnRef idx="2">
            <a:schemeClr val="accent2"/>
          </a:lnRef>
          <a:fillRef idx="1">
            <a:schemeClr val="lt1"/>
          </a:fillRef>
          <a:effectRef idx="0">
            <a:schemeClr val="accent2"/>
          </a:effectRef>
          <a:fontRef idx="minor">
            <a:schemeClr val="dk1"/>
          </a:fontRef>
        </p:style>
        <p:txBody>
          <a:bodyPr lIns="66176" tIns="33087" rIns="66176" bIns="33087" rtlCol="0" anchor="ctr"/>
          <a:lstStyle/>
          <a:p>
            <a:pPr algn="ctr"/>
            <a:r>
              <a:rPr lang="en-US" sz="3184" dirty="0" err="1">
                <a:latin typeface="Tahoma" panose="020B0604030504040204" pitchFamily="34" charset="0"/>
                <a:ea typeface="Tahoma" panose="020B0604030504040204" pitchFamily="34" charset="0"/>
                <a:cs typeface="Tahoma" panose="020B0604030504040204" pitchFamily="34" charset="0"/>
              </a:rPr>
              <a:t>Hiến</a:t>
            </a:r>
            <a:r>
              <a:rPr lang="en-US" sz="3184" dirty="0">
                <a:latin typeface="Tahoma" panose="020B0604030504040204" pitchFamily="34" charset="0"/>
                <a:ea typeface="Tahoma" panose="020B0604030504040204" pitchFamily="34" charset="0"/>
                <a:cs typeface="Tahoma" panose="020B0604030504040204" pitchFamily="34" charset="0"/>
              </a:rPr>
              <a:t> </a:t>
            </a:r>
            <a:r>
              <a:rPr lang="en-US" sz="3184" dirty="0" err="1">
                <a:latin typeface="Tahoma" panose="020B0604030504040204" pitchFamily="34" charset="0"/>
                <a:ea typeface="Tahoma" panose="020B0604030504040204" pitchFamily="34" charset="0"/>
                <a:cs typeface="Tahoma" panose="020B0604030504040204" pitchFamily="34" charset="0"/>
              </a:rPr>
              <a:t>pháp</a:t>
            </a:r>
            <a:endParaRPr lang="en-US" sz="3184" dirty="0">
              <a:latin typeface="Tahoma" panose="020B0604030504040204" pitchFamily="34" charset="0"/>
              <a:ea typeface="Tahoma" panose="020B0604030504040204" pitchFamily="34" charset="0"/>
              <a:cs typeface="Tahoma" panose="020B0604030504040204" pitchFamily="34" charset="0"/>
            </a:endParaRPr>
          </a:p>
        </p:txBody>
      </p:sp>
      <p:sp>
        <p:nvSpPr>
          <p:cNvPr id="4" name="Flowchart: Process 3"/>
          <p:cNvSpPr/>
          <p:nvPr/>
        </p:nvSpPr>
        <p:spPr>
          <a:xfrm>
            <a:off x="4387360" y="2765866"/>
            <a:ext cx="2640026" cy="888128"/>
          </a:xfrm>
          <a:prstGeom prst="flowChartProcess">
            <a:avLst/>
          </a:prstGeom>
          <a:solidFill>
            <a:schemeClr val="accent4">
              <a:lumMod val="40000"/>
              <a:lumOff val="60000"/>
            </a:schemeClr>
          </a:solidFill>
          <a:ln w="38100"/>
        </p:spPr>
        <p:style>
          <a:lnRef idx="2">
            <a:schemeClr val="accent2"/>
          </a:lnRef>
          <a:fillRef idx="1">
            <a:schemeClr val="lt1"/>
          </a:fillRef>
          <a:effectRef idx="0">
            <a:schemeClr val="accent2"/>
          </a:effectRef>
          <a:fontRef idx="minor">
            <a:schemeClr val="dk1"/>
          </a:fontRef>
        </p:style>
        <p:txBody>
          <a:bodyPr lIns="66176" tIns="33087" rIns="66176" bIns="33087" rtlCol="0" anchor="ctr"/>
          <a:lstStyle/>
          <a:p>
            <a:pPr algn="ctr"/>
            <a:r>
              <a:rPr lang="en-US" sz="3184" dirty="0" err="1">
                <a:latin typeface="Tahoma" panose="020B0604030504040204" pitchFamily="34" charset="0"/>
                <a:ea typeface="Tahoma" panose="020B0604030504040204" pitchFamily="34" charset="0"/>
                <a:cs typeface="Tahoma" panose="020B0604030504040204" pitchFamily="34" charset="0"/>
              </a:rPr>
              <a:t>Bộ</a:t>
            </a:r>
            <a:r>
              <a:rPr lang="en-US" sz="3184" dirty="0">
                <a:latin typeface="Tahoma" panose="020B0604030504040204" pitchFamily="34" charset="0"/>
                <a:ea typeface="Tahoma" panose="020B0604030504040204" pitchFamily="34" charset="0"/>
                <a:cs typeface="Tahoma" panose="020B0604030504040204" pitchFamily="34" charset="0"/>
              </a:rPr>
              <a:t> </a:t>
            </a:r>
            <a:r>
              <a:rPr lang="en-US" sz="3184" dirty="0" err="1">
                <a:latin typeface="Tahoma" panose="020B0604030504040204" pitchFamily="34" charset="0"/>
                <a:ea typeface="Tahoma" panose="020B0604030504040204" pitchFamily="34" charset="0"/>
                <a:cs typeface="Tahoma" panose="020B0604030504040204" pitchFamily="34" charset="0"/>
              </a:rPr>
              <a:t>luật</a:t>
            </a:r>
            <a:r>
              <a:rPr lang="en-US" sz="3184" dirty="0">
                <a:latin typeface="Tahoma" panose="020B0604030504040204" pitchFamily="34" charset="0"/>
                <a:ea typeface="Tahoma" panose="020B0604030504040204" pitchFamily="34" charset="0"/>
                <a:cs typeface="Tahoma" panose="020B0604030504040204" pitchFamily="34" charset="0"/>
              </a:rPr>
              <a:t> </a:t>
            </a:r>
            <a:r>
              <a:rPr lang="en-US" sz="3184" dirty="0">
                <a:latin typeface="Tahoma" panose="020B0604030504040204" pitchFamily="34" charset="0"/>
                <a:ea typeface="Tahoma" panose="020B0604030504040204" pitchFamily="34" charset="0"/>
                <a:cs typeface="Tahoma" panose="020B0604030504040204" pitchFamily="34" charset="0"/>
              </a:rPr>
              <a:t>Lao </a:t>
            </a:r>
            <a:r>
              <a:rPr lang="en-US" sz="3184" dirty="0" err="1">
                <a:latin typeface="Tahoma" panose="020B0604030504040204" pitchFamily="34" charset="0"/>
                <a:ea typeface="Tahoma" panose="020B0604030504040204" pitchFamily="34" charset="0"/>
                <a:cs typeface="Tahoma" panose="020B0604030504040204" pitchFamily="34" charset="0"/>
              </a:rPr>
              <a:t>động</a:t>
            </a:r>
            <a:endParaRPr lang="en-US" sz="3184" dirty="0">
              <a:latin typeface="Tahoma" panose="020B0604030504040204" pitchFamily="34" charset="0"/>
              <a:ea typeface="Tahoma" panose="020B0604030504040204" pitchFamily="34" charset="0"/>
              <a:cs typeface="Tahoma" panose="020B0604030504040204" pitchFamily="34" charset="0"/>
            </a:endParaRPr>
          </a:p>
        </p:txBody>
      </p:sp>
      <p:sp>
        <p:nvSpPr>
          <p:cNvPr id="5" name="Flowchart: Process 4"/>
          <p:cNvSpPr/>
          <p:nvPr/>
        </p:nvSpPr>
        <p:spPr>
          <a:xfrm>
            <a:off x="4338835" y="4232881"/>
            <a:ext cx="2577834" cy="868299"/>
          </a:xfrm>
          <a:prstGeom prst="flowChartProcess">
            <a:avLst/>
          </a:prstGeom>
          <a:ln w="38100"/>
        </p:spPr>
        <p:style>
          <a:lnRef idx="2">
            <a:schemeClr val="accent2"/>
          </a:lnRef>
          <a:fillRef idx="1">
            <a:schemeClr val="lt1"/>
          </a:fillRef>
          <a:effectRef idx="0">
            <a:schemeClr val="accent2"/>
          </a:effectRef>
          <a:fontRef idx="minor">
            <a:schemeClr val="dk1"/>
          </a:fontRef>
        </p:style>
        <p:txBody>
          <a:bodyPr lIns="66176" tIns="33087" rIns="66176" bIns="33087" rtlCol="0" anchor="ctr"/>
          <a:lstStyle/>
          <a:p>
            <a:pPr algn="ctr"/>
            <a:r>
              <a:rPr lang="en-US" sz="3184" dirty="0" err="1">
                <a:latin typeface="Tahoma" panose="020B0604030504040204" pitchFamily="34" charset="0"/>
                <a:ea typeface="Tahoma" panose="020B0604030504040204" pitchFamily="34" charset="0"/>
                <a:cs typeface="Tahoma" panose="020B0604030504040204" pitchFamily="34" charset="0"/>
              </a:rPr>
              <a:t>Nghị</a:t>
            </a:r>
            <a:r>
              <a:rPr lang="en-US" sz="3184" dirty="0">
                <a:latin typeface="Tahoma" panose="020B0604030504040204" pitchFamily="34" charset="0"/>
                <a:ea typeface="Tahoma" panose="020B0604030504040204" pitchFamily="34" charset="0"/>
                <a:cs typeface="Tahoma" panose="020B0604030504040204" pitchFamily="34" charset="0"/>
              </a:rPr>
              <a:t> </a:t>
            </a:r>
            <a:r>
              <a:rPr lang="en-US" sz="3184" dirty="0" err="1">
                <a:latin typeface="Tahoma" panose="020B0604030504040204" pitchFamily="34" charset="0"/>
                <a:ea typeface="Tahoma" panose="020B0604030504040204" pitchFamily="34" charset="0"/>
                <a:cs typeface="Tahoma" panose="020B0604030504040204" pitchFamily="34" charset="0"/>
              </a:rPr>
              <a:t>định</a:t>
            </a:r>
            <a:r>
              <a:rPr lang="en-US" sz="3184" dirty="0">
                <a:latin typeface="Tahoma" panose="020B0604030504040204" pitchFamily="34" charset="0"/>
                <a:ea typeface="Tahoma" panose="020B0604030504040204" pitchFamily="34" charset="0"/>
                <a:cs typeface="Tahoma" panose="020B0604030504040204" pitchFamily="34" charset="0"/>
              </a:rPr>
              <a:t> </a:t>
            </a:r>
            <a:r>
              <a:rPr lang="en-US" sz="3184" dirty="0">
                <a:latin typeface="Tahoma" panose="020B0604030504040204" pitchFamily="34" charset="0"/>
                <a:ea typeface="Tahoma" panose="020B0604030504040204" pitchFamily="34" charset="0"/>
                <a:cs typeface="Tahoma" panose="020B0604030504040204" pitchFamily="34" charset="0"/>
              </a:rPr>
              <a:t>06/CP</a:t>
            </a:r>
          </a:p>
        </p:txBody>
      </p:sp>
      <p:sp>
        <p:nvSpPr>
          <p:cNvPr id="6" name="Flowchart: Process 5"/>
          <p:cNvSpPr/>
          <p:nvPr/>
        </p:nvSpPr>
        <p:spPr>
          <a:xfrm>
            <a:off x="1324625" y="5839146"/>
            <a:ext cx="1475875" cy="583945"/>
          </a:xfrm>
          <a:prstGeom prst="flowChartProcess">
            <a:avLst/>
          </a:prstGeom>
          <a:ln w="38100"/>
        </p:spPr>
        <p:style>
          <a:lnRef idx="2">
            <a:schemeClr val="accent2"/>
          </a:lnRef>
          <a:fillRef idx="1">
            <a:schemeClr val="lt1"/>
          </a:fillRef>
          <a:effectRef idx="0">
            <a:schemeClr val="accent2"/>
          </a:effectRef>
          <a:fontRef idx="minor">
            <a:schemeClr val="dk1"/>
          </a:fontRef>
        </p:style>
        <p:txBody>
          <a:bodyPr lIns="66176" tIns="33087" rIns="66176" bIns="33087" rtlCol="0" anchor="ctr"/>
          <a:lstStyle/>
          <a:p>
            <a:pPr algn="ctr"/>
            <a:r>
              <a:rPr lang="en-US" sz="2822" dirty="0" err="1">
                <a:latin typeface="Tahoma" panose="020B0604030504040204" pitchFamily="34" charset="0"/>
                <a:ea typeface="Tahoma" panose="020B0604030504040204" pitchFamily="34" charset="0"/>
                <a:cs typeface="Tahoma" panose="020B0604030504040204" pitchFamily="34" charset="0"/>
              </a:rPr>
              <a:t>Chỉ</a:t>
            </a:r>
            <a:r>
              <a:rPr lang="en-US" sz="2822" dirty="0">
                <a:latin typeface="Tahoma" panose="020B0604030504040204" pitchFamily="34" charset="0"/>
                <a:ea typeface="Tahoma" panose="020B0604030504040204" pitchFamily="34" charset="0"/>
                <a:cs typeface="Tahoma" panose="020B0604030504040204" pitchFamily="34" charset="0"/>
              </a:rPr>
              <a:t> </a:t>
            </a:r>
            <a:r>
              <a:rPr lang="en-US" sz="2822" dirty="0" err="1">
                <a:latin typeface="Tahoma" panose="020B0604030504040204" pitchFamily="34" charset="0"/>
                <a:ea typeface="Tahoma" panose="020B0604030504040204" pitchFamily="34" charset="0"/>
                <a:cs typeface="Tahoma" panose="020B0604030504040204" pitchFamily="34" charset="0"/>
              </a:rPr>
              <a:t>thị</a:t>
            </a:r>
            <a:endParaRPr lang="en-US" sz="2822" dirty="0">
              <a:latin typeface="Tahoma" panose="020B0604030504040204" pitchFamily="34" charset="0"/>
              <a:ea typeface="Tahoma" panose="020B0604030504040204" pitchFamily="34" charset="0"/>
              <a:cs typeface="Tahoma" panose="020B0604030504040204" pitchFamily="34" charset="0"/>
            </a:endParaRPr>
          </a:p>
        </p:txBody>
      </p:sp>
      <p:sp>
        <p:nvSpPr>
          <p:cNvPr id="7" name="Flowchart: Process 6"/>
          <p:cNvSpPr/>
          <p:nvPr/>
        </p:nvSpPr>
        <p:spPr>
          <a:xfrm>
            <a:off x="9210404" y="5834175"/>
            <a:ext cx="2244018" cy="583373"/>
          </a:xfrm>
          <a:prstGeom prst="flowChartProcess">
            <a:avLst/>
          </a:prstGeom>
          <a:ln w="38100"/>
        </p:spPr>
        <p:style>
          <a:lnRef idx="2">
            <a:schemeClr val="accent2"/>
          </a:lnRef>
          <a:fillRef idx="1">
            <a:schemeClr val="lt1"/>
          </a:fillRef>
          <a:effectRef idx="0">
            <a:schemeClr val="accent2"/>
          </a:effectRef>
          <a:fontRef idx="minor">
            <a:schemeClr val="dk1"/>
          </a:fontRef>
        </p:style>
        <p:txBody>
          <a:bodyPr lIns="66176" tIns="33087" rIns="66176" bIns="33087" rtlCol="0" anchor="ctr"/>
          <a:lstStyle/>
          <a:p>
            <a:pPr algn="ctr"/>
            <a:r>
              <a:rPr lang="en-US" sz="2822" dirty="0" err="1">
                <a:latin typeface="Tahoma" panose="020B0604030504040204" pitchFamily="34" charset="0"/>
                <a:ea typeface="Tahoma" panose="020B0604030504040204" pitchFamily="34" charset="0"/>
                <a:cs typeface="Tahoma" panose="020B0604030504040204" pitchFamily="34" charset="0"/>
              </a:rPr>
              <a:t>Thông</a:t>
            </a:r>
            <a:r>
              <a:rPr lang="en-US" sz="2822" dirty="0">
                <a:latin typeface="Tahoma" panose="020B0604030504040204" pitchFamily="34" charset="0"/>
                <a:ea typeface="Tahoma" panose="020B0604030504040204" pitchFamily="34" charset="0"/>
                <a:cs typeface="Tahoma" panose="020B0604030504040204" pitchFamily="34" charset="0"/>
              </a:rPr>
              <a:t> </a:t>
            </a:r>
            <a:r>
              <a:rPr lang="en-US" sz="2822" dirty="0" err="1">
                <a:latin typeface="Tahoma" panose="020B0604030504040204" pitchFamily="34" charset="0"/>
                <a:ea typeface="Tahoma" panose="020B0604030504040204" pitchFamily="34" charset="0"/>
                <a:cs typeface="Tahoma" panose="020B0604030504040204" pitchFamily="34" charset="0"/>
              </a:rPr>
              <a:t>tư</a:t>
            </a:r>
            <a:endParaRPr lang="en-US" sz="2822" dirty="0">
              <a:latin typeface="Tahoma" panose="020B0604030504040204" pitchFamily="34" charset="0"/>
              <a:ea typeface="Tahoma" panose="020B0604030504040204" pitchFamily="34" charset="0"/>
              <a:cs typeface="Tahoma" panose="020B0604030504040204" pitchFamily="34" charset="0"/>
            </a:endParaRPr>
          </a:p>
        </p:txBody>
      </p:sp>
      <p:sp>
        <p:nvSpPr>
          <p:cNvPr id="8" name="Flowchart: Process 7"/>
          <p:cNvSpPr/>
          <p:nvPr/>
        </p:nvSpPr>
        <p:spPr>
          <a:xfrm>
            <a:off x="3399391" y="5758133"/>
            <a:ext cx="4474185" cy="854323"/>
          </a:xfrm>
          <a:prstGeom prst="flowChartProcess">
            <a:avLst/>
          </a:prstGeom>
          <a:solidFill>
            <a:srgbClr val="FFEFAB"/>
          </a:solidFill>
          <a:ln w="38100"/>
        </p:spPr>
        <p:style>
          <a:lnRef idx="2">
            <a:schemeClr val="accent2"/>
          </a:lnRef>
          <a:fillRef idx="1">
            <a:schemeClr val="lt1"/>
          </a:fillRef>
          <a:effectRef idx="0">
            <a:schemeClr val="accent2"/>
          </a:effectRef>
          <a:fontRef idx="minor">
            <a:schemeClr val="dk1"/>
          </a:fontRef>
        </p:style>
        <p:txBody>
          <a:bodyPr lIns="66176" tIns="33087" rIns="66176" bIns="33087" rtlCol="0" anchor="ctr"/>
          <a:lstStyle/>
          <a:p>
            <a:pPr algn="ctr"/>
            <a:r>
              <a:rPr lang="en-US" sz="2605" dirty="0" err="1">
                <a:solidFill>
                  <a:schemeClr val="tx1"/>
                </a:solidFill>
                <a:latin typeface="Tahoma" panose="020B0604030504040204" pitchFamily="34" charset="0"/>
                <a:ea typeface="Tahoma" panose="020B0604030504040204" pitchFamily="34" charset="0"/>
                <a:cs typeface="Tahoma" panose="020B0604030504040204" pitchFamily="34" charset="0"/>
              </a:rPr>
              <a:t>Hệ</a:t>
            </a:r>
            <a:r>
              <a:rPr lang="en-US" sz="2605"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605" dirty="0" err="1">
                <a:solidFill>
                  <a:schemeClr val="tx1"/>
                </a:solidFill>
                <a:latin typeface="Tahoma" panose="020B0604030504040204" pitchFamily="34" charset="0"/>
                <a:ea typeface="Tahoma" panose="020B0604030504040204" pitchFamily="34" charset="0"/>
                <a:cs typeface="Tahoma" panose="020B0604030504040204" pitchFamily="34" charset="0"/>
              </a:rPr>
              <a:t>thống</a:t>
            </a:r>
            <a:r>
              <a:rPr lang="en-US" sz="2605"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605" dirty="0" err="1">
                <a:solidFill>
                  <a:schemeClr val="tx1"/>
                </a:solidFill>
                <a:latin typeface="Tahoma" panose="020B0604030504040204" pitchFamily="34" charset="0"/>
                <a:ea typeface="Tahoma" panose="020B0604030504040204" pitchFamily="34" charset="0"/>
                <a:cs typeface="Tahoma" panose="020B0604030504040204" pitchFamily="34" charset="0"/>
              </a:rPr>
              <a:t>tiêu</a:t>
            </a:r>
            <a:r>
              <a:rPr lang="en-US" sz="2605"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605" dirty="0" err="1">
                <a:solidFill>
                  <a:schemeClr val="tx1"/>
                </a:solidFill>
                <a:latin typeface="Tahoma" panose="020B0604030504040204" pitchFamily="34" charset="0"/>
                <a:ea typeface="Tahoma" panose="020B0604030504040204" pitchFamily="34" charset="0"/>
                <a:cs typeface="Tahoma" panose="020B0604030504040204" pitchFamily="34" charset="0"/>
              </a:rPr>
              <a:t>chuẩn</a:t>
            </a:r>
            <a:r>
              <a:rPr lang="en-US" sz="2605"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605" dirty="0">
                <a:solidFill>
                  <a:schemeClr val="tx1"/>
                </a:solidFill>
                <a:latin typeface="Tahoma" panose="020B0604030504040204" pitchFamily="34" charset="0"/>
                <a:ea typeface="Tahoma" panose="020B0604030504040204" pitchFamily="34" charset="0"/>
                <a:cs typeface="Tahoma" panose="020B0604030504040204" pitchFamily="34" charset="0"/>
              </a:rPr>
              <a:t>qui </a:t>
            </a:r>
            <a:r>
              <a:rPr lang="en-US" sz="2605" dirty="0" err="1">
                <a:solidFill>
                  <a:schemeClr val="tx1"/>
                </a:solidFill>
                <a:latin typeface="Tahoma" panose="020B0604030504040204" pitchFamily="34" charset="0"/>
                <a:ea typeface="Tahoma" panose="020B0604030504040204" pitchFamily="34" charset="0"/>
                <a:cs typeface="Tahoma" panose="020B0604030504040204" pitchFamily="34" charset="0"/>
              </a:rPr>
              <a:t>phạm</a:t>
            </a:r>
            <a:r>
              <a:rPr lang="en-US" sz="2605"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605" dirty="0" err="1">
                <a:solidFill>
                  <a:schemeClr val="tx1"/>
                </a:solidFill>
                <a:latin typeface="Tahoma" panose="020B0604030504040204" pitchFamily="34" charset="0"/>
                <a:ea typeface="Tahoma" panose="020B0604030504040204" pitchFamily="34" charset="0"/>
                <a:cs typeface="Tahoma" panose="020B0604030504040204" pitchFamily="34" charset="0"/>
              </a:rPr>
              <a:t>về</a:t>
            </a:r>
            <a:r>
              <a:rPr lang="en-US" sz="2605"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605" dirty="0">
                <a:solidFill>
                  <a:schemeClr val="tx1"/>
                </a:solidFill>
                <a:latin typeface="Tahoma" panose="020B0604030504040204" pitchFamily="34" charset="0"/>
                <a:ea typeface="Tahoma" panose="020B0604030504040204" pitchFamily="34" charset="0"/>
                <a:cs typeface="Tahoma" panose="020B0604030504040204" pitchFamily="34" charset="0"/>
              </a:rPr>
              <a:t>An </a:t>
            </a:r>
            <a:r>
              <a:rPr lang="en-US" sz="2605" dirty="0" err="1">
                <a:solidFill>
                  <a:schemeClr val="tx1"/>
                </a:solidFill>
                <a:latin typeface="Tahoma" panose="020B0604030504040204" pitchFamily="34" charset="0"/>
                <a:ea typeface="Tahoma" panose="020B0604030504040204" pitchFamily="34" charset="0"/>
                <a:cs typeface="Tahoma" panose="020B0604030504040204" pitchFamily="34" charset="0"/>
              </a:rPr>
              <a:t>toàn</a:t>
            </a:r>
            <a:r>
              <a:rPr lang="en-US" sz="2605"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605" dirty="0" err="1">
                <a:solidFill>
                  <a:schemeClr val="tx1"/>
                </a:solidFill>
                <a:latin typeface="Tahoma" panose="020B0604030504040204" pitchFamily="34" charset="0"/>
                <a:ea typeface="Tahoma" panose="020B0604030504040204" pitchFamily="34" charset="0"/>
                <a:cs typeface="Tahoma" panose="020B0604030504040204" pitchFamily="34" charset="0"/>
              </a:rPr>
              <a:t>lao</a:t>
            </a:r>
            <a:r>
              <a:rPr lang="en-US" sz="2605"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605" dirty="0" err="1">
                <a:solidFill>
                  <a:schemeClr val="tx1"/>
                </a:solidFill>
                <a:latin typeface="Tahoma" panose="020B0604030504040204" pitchFamily="34" charset="0"/>
                <a:ea typeface="Tahoma" panose="020B0604030504040204" pitchFamily="34" charset="0"/>
                <a:cs typeface="Tahoma" panose="020B0604030504040204" pitchFamily="34" charset="0"/>
              </a:rPr>
              <a:t>động</a:t>
            </a:r>
            <a:endParaRPr lang="en-US" sz="2605"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9" name="Flowchart: Process 8"/>
          <p:cNvSpPr/>
          <p:nvPr/>
        </p:nvSpPr>
        <p:spPr>
          <a:xfrm>
            <a:off x="7980082" y="2814151"/>
            <a:ext cx="3059339" cy="791557"/>
          </a:xfrm>
          <a:prstGeom prst="flowChartProcess">
            <a:avLst/>
          </a:prstGeom>
          <a:ln w="38100"/>
        </p:spPr>
        <p:style>
          <a:lnRef idx="2">
            <a:schemeClr val="accent2"/>
          </a:lnRef>
          <a:fillRef idx="1">
            <a:schemeClr val="lt1"/>
          </a:fillRef>
          <a:effectRef idx="0">
            <a:schemeClr val="accent2"/>
          </a:effectRef>
          <a:fontRef idx="minor">
            <a:schemeClr val="dk1"/>
          </a:fontRef>
        </p:style>
        <p:txBody>
          <a:bodyPr lIns="66176" tIns="33087" rIns="66176" bIns="33087" rtlCol="0" anchor="ctr"/>
          <a:lstStyle/>
          <a:p>
            <a:pPr algn="ctr"/>
            <a:r>
              <a:rPr lang="en-US" sz="2605" dirty="0" err="1">
                <a:latin typeface="Tahoma" panose="020B0604030504040204" pitchFamily="34" charset="0"/>
                <a:ea typeface="Tahoma" panose="020B0604030504040204" pitchFamily="34" charset="0"/>
                <a:cs typeface="Tahoma" panose="020B0604030504040204" pitchFamily="34" charset="0"/>
              </a:rPr>
              <a:t>Các</a:t>
            </a:r>
            <a:r>
              <a:rPr lang="en-US" sz="2605" dirty="0">
                <a:latin typeface="Tahoma" panose="020B0604030504040204" pitchFamily="34" charset="0"/>
                <a:ea typeface="Tahoma" panose="020B0604030504040204" pitchFamily="34" charset="0"/>
                <a:cs typeface="Tahoma" panose="020B0604030504040204" pitchFamily="34" charset="0"/>
              </a:rPr>
              <a:t> </a:t>
            </a:r>
            <a:r>
              <a:rPr lang="en-US" sz="2605" dirty="0" err="1">
                <a:latin typeface="Tahoma" panose="020B0604030504040204" pitchFamily="34" charset="0"/>
                <a:ea typeface="Tahoma" panose="020B0604030504040204" pitchFamily="34" charset="0"/>
                <a:cs typeface="Tahoma" panose="020B0604030504040204" pitchFamily="34" charset="0"/>
              </a:rPr>
              <a:t>luật</a:t>
            </a:r>
            <a:r>
              <a:rPr lang="en-US" sz="2605" dirty="0">
                <a:latin typeface="Tahoma" panose="020B0604030504040204" pitchFamily="34" charset="0"/>
                <a:ea typeface="Tahoma" panose="020B0604030504040204" pitchFamily="34" charset="0"/>
                <a:cs typeface="Tahoma" panose="020B0604030504040204" pitchFamily="34" charset="0"/>
              </a:rPr>
              <a:t>, </a:t>
            </a:r>
            <a:r>
              <a:rPr lang="en-US" sz="2605" dirty="0" err="1">
                <a:latin typeface="Tahoma" panose="020B0604030504040204" pitchFamily="34" charset="0"/>
                <a:ea typeface="Tahoma" panose="020B0604030504040204" pitchFamily="34" charset="0"/>
                <a:cs typeface="Tahoma" panose="020B0604030504040204" pitchFamily="34" charset="0"/>
              </a:rPr>
              <a:t>pháp</a:t>
            </a:r>
            <a:r>
              <a:rPr lang="en-US" sz="2605" dirty="0">
                <a:latin typeface="Tahoma" panose="020B0604030504040204" pitchFamily="34" charset="0"/>
                <a:ea typeface="Tahoma" panose="020B0604030504040204" pitchFamily="34" charset="0"/>
                <a:cs typeface="Tahoma" panose="020B0604030504040204" pitchFamily="34" charset="0"/>
              </a:rPr>
              <a:t> </a:t>
            </a:r>
            <a:r>
              <a:rPr lang="en-US" sz="2605" dirty="0" err="1">
                <a:latin typeface="Tahoma" panose="020B0604030504040204" pitchFamily="34" charset="0"/>
                <a:ea typeface="Tahoma" panose="020B0604030504040204" pitchFamily="34" charset="0"/>
                <a:cs typeface="Tahoma" panose="020B0604030504040204" pitchFamily="34" charset="0"/>
              </a:rPr>
              <a:t>luật</a:t>
            </a:r>
            <a:r>
              <a:rPr lang="en-US" sz="2605" dirty="0">
                <a:latin typeface="Tahoma" panose="020B0604030504040204" pitchFamily="34" charset="0"/>
                <a:ea typeface="Tahoma" panose="020B0604030504040204" pitchFamily="34" charset="0"/>
                <a:cs typeface="Tahoma" panose="020B0604030504040204" pitchFamily="34" charset="0"/>
              </a:rPr>
              <a:t> </a:t>
            </a:r>
            <a:r>
              <a:rPr lang="en-US" sz="2605" dirty="0" err="1">
                <a:latin typeface="Tahoma" panose="020B0604030504040204" pitchFamily="34" charset="0"/>
                <a:ea typeface="Tahoma" panose="020B0604030504040204" pitchFamily="34" charset="0"/>
                <a:cs typeface="Tahoma" panose="020B0604030504040204" pitchFamily="34" charset="0"/>
              </a:rPr>
              <a:t>có</a:t>
            </a:r>
            <a:r>
              <a:rPr lang="en-US" sz="2605" dirty="0">
                <a:latin typeface="Tahoma" panose="020B0604030504040204" pitchFamily="34" charset="0"/>
                <a:ea typeface="Tahoma" panose="020B0604030504040204" pitchFamily="34" charset="0"/>
                <a:cs typeface="Tahoma" panose="020B0604030504040204" pitchFamily="34" charset="0"/>
              </a:rPr>
              <a:t> </a:t>
            </a:r>
            <a:r>
              <a:rPr lang="en-US" sz="2605" dirty="0" err="1">
                <a:latin typeface="Tahoma" panose="020B0604030504040204" pitchFamily="34" charset="0"/>
                <a:ea typeface="Tahoma" panose="020B0604030504040204" pitchFamily="34" charset="0"/>
                <a:cs typeface="Tahoma" panose="020B0604030504040204" pitchFamily="34" charset="0"/>
              </a:rPr>
              <a:t>liên</a:t>
            </a:r>
            <a:r>
              <a:rPr lang="en-US" sz="2605" dirty="0">
                <a:latin typeface="Tahoma" panose="020B0604030504040204" pitchFamily="34" charset="0"/>
                <a:ea typeface="Tahoma" panose="020B0604030504040204" pitchFamily="34" charset="0"/>
                <a:cs typeface="Tahoma" panose="020B0604030504040204" pitchFamily="34" charset="0"/>
              </a:rPr>
              <a:t> </a:t>
            </a:r>
            <a:r>
              <a:rPr lang="en-US" sz="2605" dirty="0" err="1">
                <a:latin typeface="Tahoma" panose="020B0604030504040204" pitchFamily="34" charset="0"/>
                <a:ea typeface="Tahoma" panose="020B0604030504040204" pitchFamily="34" charset="0"/>
                <a:cs typeface="Tahoma" panose="020B0604030504040204" pitchFamily="34" charset="0"/>
              </a:rPr>
              <a:t>quan</a:t>
            </a:r>
            <a:endParaRPr lang="en-US" sz="2605" dirty="0">
              <a:latin typeface="Tahoma" panose="020B0604030504040204" pitchFamily="34" charset="0"/>
              <a:ea typeface="Tahoma" panose="020B0604030504040204" pitchFamily="34" charset="0"/>
              <a:cs typeface="Tahoma" panose="020B0604030504040204" pitchFamily="34" charset="0"/>
            </a:endParaRPr>
          </a:p>
        </p:txBody>
      </p:sp>
      <p:sp>
        <p:nvSpPr>
          <p:cNvPr id="10" name="Flowchart: Process 9"/>
          <p:cNvSpPr/>
          <p:nvPr/>
        </p:nvSpPr>
        <p:spPr>
          <a:xfrm>
            <a:off x="8644379" y="4247170"/>
            <a:ext cx="2395042" cy="836168"/>
          </a:xfrm>
          <a:prstGeom prst="flowChartProcess">
            <a:avLst/>
          </a:prstGeom>
          <a:ln w="38100"/>
        </p:spPr>
        <p:style>
          <a:lnRef idx="2">
            <a:schemeClr val="accent2"/>
          </a:lnRef>
          <a:fillRef idx="1">
            <a:schemeClr val="lt1"/>
          </a:fillRef>
          <a:effectRef idx="0">
            <a:schemeClr val="accent2"/>
          </a:effectRef>
          <a:fontRef idx="minor">
            <a:schemeClr val="dk1"/>
          </a:fontRef>
        </p:style>
        <p:txBody>
          <a:bodyPr lIns="66176" tIns="33087" rIns="66176" bIns="33087" rtlCol="0" anchor="ctr"/>
          <a:lstStyle/>
          <a:p>
            <a:pPr algn="ctr"/>
            <a:r>
              <a:rPr lang="en-US" sz="2605" dirty="0" err="1">
                <a:latin typeface="Tahoma" panose="020B0604030504040204" pitchFamily="34" charset="0"/>
                <a:ea typeface="Tahoma" panose="020B0604030504040204" pitchFamily="34" charset="0"/>
                <a:cs typeface="Tahoma" panose="020B0604030504040204" pitchFamily="34" charset="0"/>
              </a:rPr>
              <a:t>Các</a:t>
            </a:r>
            <a:r>
              <a:rPr lang="en-US" sz="2605" dirty="0">
                <a:latin typeface="Tahoma" panose="020B0604030504040204" pitchFamily="34" charset="0"/>
                <a:ea typeface="Tahoma" panose="020B0604030504040204" pitchFamily="34" charset="0"/>
                <a:cs typeface="Tahoma" panose="020B0604030504040204" pitchFamily="34" charset="0"/>
              </a:rPr>
              <a:t> </a:t>
            </a:r>
            <a:r>
              <a:rPr lang="en-US" sz="2605" dirty="0" err="1">
                <a:latin typeface="Tahoma" panose="020B0604030504040204" pitchFamily="34" charset="0"/>
                <a:ea typeface="Tahoma" panose="020B0604030504040204" pitchFamily="34" charset="0"/>
                <a:cs typeface="Tahoma" panose="020B0604030504040204" pitchFamily="34" charset="0"/>
              </a:rPr>
              <a:t>Nghị</a:t>
            </a:r>
            <a:r>
              <a:rPr lang="en-US" sz="2605" dirty="0">
                <a:latin typeface="Tahoma" panose="020B0604030504040204" pitchFamily="34" charset="0"/>
                <a:ea typeface="Tahoma" panose="020B0604030504040204" pitchFamily="34" charset="0"/>
                <a:cs typeface="Tahoma" panose="020B0604030504040204" pitchFamily="34" charset="0"/>
              </a:rPr>
              <a:t> </a:t>
            </a:r>
            <a:r>
              <a:rPr lang="en-US" sz="2605" dirty="0" err="1">
                <a:latin typeface="Tahoma" panose="020B0604030504040204" pitchFamily="34" charset="0"/>
                <a:ea typeface="Tahoma" panose="020B0604030504040204" pitchFamily="34" charset="0"/>
                <a:cs typeface="Tahoma" panose="020B0604030504040204" pitchFamily="34" charset="0"/>
              </a:rPr>
              <a:t>định</a:t>
            </a:r>
            <a:r>
              <a:rPr lang="en-US" sz="2605" dirty="0">
                <a:latin typeface="Tahoma" panose="020B0604030504040204" pitchFamily="34" charset="0"/>
                <a:ea typeface="Tahoma" panose="020B0604030504040204" pitchFamily="34" charset="0"/>
                <a:cs typeface="Tahoma" panose="020B0604030504040204" pitchFamily="34" charset="0"/>
              </a:rPr>
              <a:t> </a:t>
            </a:r>
            <a:r>
              <a:rPr lang="en-US" sz="2605" dirty="0" err="1">
                <a:latin typeface="Tahoma" panose="020B0604030504040204" pitchFamily="34" charset="0"/>
                <a:ea typeface="Tahoma" panose="020B0604030504040204" pitchFamily="34" charset="0"/>
                <a:cs typeface="Tahoma" panose="020B0604030504040204" pitchFamily="34" charset="0"/>
              </a:rPr>
              <a:t>có</a:t>
            </a:r>
            <a:r>
              <a:rPr lang="en-US" sz="2605" dirty="0">
                <a:latin typeface="Tahoma" panose="020B0604030504040204" pitchFamily="34" charset="0"/>
                <a:ea typeface="Tahoma" panose="020B0604030504040204" pitchFamily="34" charset="0"/>
                <a:cs typeface="Tahoma" panose="020B0604030504040204" pitchFamily="34" charset="0"/>
              </a:rPr>
              <a:t> </a:t>
            </a:r>
            <a:r>
              <a:rPr lang="en-US" sz="2605" dirty="0" err="1">
                <a:latin typeface="Tahoma" panose="020B0604030504040204" pitchFamily="34" charset="0"/>
                <a:ea typeface="Tahoma" panose="020B0604030504040204" pitchFamily="34" charset="0"/>
                <a:cs typeface="Tahoma" panose="020B0604030504040204" pitchFamily="34" charset="0"/>
              </a:rPr>
              <a:t>liên</a:t>
            </a:r>
            <a:r>
              <a:rPr lang="en-US" sz="2605" dirty="0">
                <a:latin typeface="Tahoma" panose="020B0604030504040204" pitchFamily="34" charset="0"/>
                <a:ea typeface="Tahoma" panose="020B0604030504040204" pitchFamily="34" charset="0"/>
                <a:cs typeface="Tahoma" panose="020B0604030504040204" pitchFamily="34" charset="0"/>
              </a:rPr>
              <a:t> </a:t>
            </a:r>
            <a:r>
              <a:rPr lang="en-US" sz="2605" dirty="0" err="1">
                <a:latin typeface="Tahoma" panose="020B0604030504040204" pitchFamily="34" charset="0"/>
                <a:ea typeface="Tahoma" panose="020B0604030504040204" pitchFamily="34" charset="0"/>
                <a:cs typeface="Tahoma" panose="020B0604030504040204" pitchFamily="34" charset="0"/>
              </a:rPr>
              <a:t>quan</a:t>
            </a:r>
            <a:endParaRPr lang="en-US" sz="2605" dirty="0">
              <a:latin typeface="Tahoma" panose="020B0604030504040204" pitchFamily="34" charset="0"/>
              <a:ea typeface="Tahoma" panose="020B0604030504040204" pitchFamily="34" charset="0"/>
              <a:cs typeface="Tahoma" panose="020B0604030504040204" pitchFamily="34" charset="0"/>
            </a:endParaRPr>
          </a:p>
        </p:txBody>
      </p:sp>
      <p:cxnSp>
        <p:nvCxnSpPr>
          <p:cNvPr id="14" name="Straight Arrow Connector 13"/>
          <p:cNvCxnSpPr>
            <a:stCxn id="3" idx="2"/>
            <a:endCxn id="4" idx="0"/>
          </p:cNvCxnSpPr>
          <p:nvPr/>
        </p:nvCxnSpPr>
        <p:spPr>
          <a:xfrm flipH="1">
            <a:off x="5707373" y="2186979"/>
            <a:ext cx="20681" cy="578887"/>
          </a:xfrm>
          <a:prstGeom prst="straightConnector1">
            <a:avLst/>
          </a:prstGeom>
          <a:ln w="38100">
            <a:tailEnd type="arrow" w="med" len="med"/>
          </a:ln>
        </p:spPr>
        <p:style>
          <a:lnRef idx="2">
            <a:schemeClr val="accent6"/>
          </a:lnRef>
          <a:fillRef idx="0">
            <a:schemeClr val="accent6"/>
          </a:fillRef>
          <a:effectRef idx="1">
            <a:schemeClr val="accent6"/>
          </a:effectRef>
          <a:fontRef idx="minor">
            <a:schemeClr val="tx1"/>
          </a:fontRef>
        </p:style>
      </p:cxnSp>
      <p:cxnSp>
        <p:nvCxnSpPr>
          <p:cNvPr id="15" name="Straight Arrow Connector 14"/>
          <p:cNvCxnSpPr>
            <a:endCxn id="5" idx="0"/>
          </p:cNvCxnSpPr>
          <p:nvPr/>
        </p:nvCxnSpPr>
        <p:spPr>
          <a:xfrm>
            <a:off x="5627752" y="3653994"/>
            <a:ext cx="0" cy="578887"/>
          </a:xfrm>
          <a:prstGeom prst="straightConnector1">
            <a:avLst/>
          </a:prstGeom>
          <a:ln w="38100">
            <a:tailEnd type="arrow" w="med" len="med"/>
          </a:ln>
        </p:spPr>
        <p:style>
          <a:lnRef idx="2">
            <a:schemeClr val="accent6"/>
          </a:lnRef>
          <a:fillRef idx="0">
            <a:schemeClr val="accent6"/>
          </a:fillRef>
          <a:effectRef idx="1">
            <a:schemeClr val="accent6"/>
          </a:effectRef>
          <a:fontRef idx="minor">
            <a:schemeClr val="tx1"/>
          </a:fontRef>
        </p:style>
      </p:cxnSp>
      <p:cxnSp>
        <p:nvCxnSpPr>
          <p:cNvPr id="16" name="Straight Arrow Connector 15"/>
          <p:cNvCxnSpPr>
            <a:stCxn id="5" idx="2"/>
            <a:endCxn id="8" idx="0"/>
          </p:cNvCxnSpPr>
          <p:nvPr/>
        </p:nvCxnSpPr>
        <p:spPr>
          <a:xfrm>
            <a:off x="5627752" y="5101180"/>
            <a:ext cx="8732" cy="656953"/>
          </a:xfrm>
          <a:prstGeom prst="straightConnector1">
            <a:avLst/>
          </a:prstGeom>
          <a:ln w="38100">
            <a:tailEnd type="arrow" w="med" len="med"/>
          </a:ln>
        </p:spPr>
        <p:style>
          <a:lnRef idx="2">
            <a:schemeClr val="accent6"/>
          </a:lnRef>
          <a:fillRef idx="0">
            <a:schemeClr val="accent6"/>
          </a:fillRef>
          <a:effectRef idx="1">
            <a:schemeClr val="accent6"/>
          </a:effectRef>
          <a:fontRef idx="minor">
            <a:schemeClr val="tx1"/>
          </a:fontRef>
        </p:style>
      </p:cxnSp>
      <p:cxnSp>
        <p:nvCxnSpPr>
          <p:cNvPr id="18" name="Straight Arrow Connector 17"/>
          <p:cNvCxnSpPr>
            <a:stCxn id="5" idx="2"/>
            <a:endCxn id="6" idx="0"/>
          </p:cNvCxnSpPr>
          <p:nvPr/>
        </p:nvCxnSpPr>
        <p:spPr>
          <a:xfrm flipH="1">
            <a:off x="2062563" y="5101180"/>
            <a:ext cx="3565189" cy="737966"/>
          </a:xfrm>
          <a:prstGeom prst="straightConnector1">
            <a:avLst/>
          </a:prstGeom>
          <a:ln w="38100">
            <a:tailEnd type="arrow" w="med" len="med"/>
          </a:ln>
        </p:spPr>
        <p:style>
          <a:lnRef idx="2">
            <a:schemeClr val="accent6"/>
          </a:lnRef>
          <a:fillRef idx="0">
            <a:schemeClr val="accent6"/>
          </a:fillRef>
          <a:effectRef idx="1">
            <a:schemeClr val="accent6"/>
          </a:effectRef>
          <a:fontRef idx="minor">
            <a:schemeClr val="tx1"/>
          </a:fontRef>
        </p:style>
      </p:cxnSp>
      <p:cxnSp>
        <p:nvCxnSpPr>
          <p:cNvPr id="19" name="Straight Arrow Connector 18"/>
          <p:cNvCxnSpPr>
            <a:stCxn id="5" idx="2"/>
            <a:endCxn id="7" idx="0"/>
          </p:cNvCxnSpPr>
          <p:nvPr/>
        </p:nvCxnSpPr>
        <p:spPr>
          <a:xfrm>
            <a:off x="5627752" y="5101180"/>
            <a:ext cx="4704661" cy="732995"/>
          </a:xfrm>
          <a:prstGeom prst="straightConnector1">
            <a:avLst/>
          </a:prstGeom>
          <a:ln w="38100">
            <a:tailEnd type="arrow" w="med" len="med"/>
          </a:ln>
        </p:spPr>
        <p:style>
          <a:lnRef idx="2">
            <a:schemeClr val="accent6"/>
          </a:lnRef>
          <a:fillRef idx="0">
            <a:schemeClr val="accent6"/>
          </a:fillRef>
          <a:effectRef idx="1">
            <a:schemeClr val="accent6"/>
          </a:effectRef>
          <a:fontRef idx="minor">
            <a:schemeClr val="tx1"/>
          </a:fontRef>
        </p:style>
      </p:cxnSp>
      <p:cxnSp>
        <p:nvCxnSpPr>
          <p:cNvPr id="20" name="Straight Arrow Connector 19"/>
          <p:cNvCxnSpPr>
            <a:stCxn id="4" idx="3"/>
            <a:endCxn id="9" idx="1"/>
          </p:cNvCxnSpPr>
          <p:nvPr/>
        </p:nvCxnSpPr>
        <p:spPr>
          <a:xfrm>
            <a:off x="7027386" y="3209930"/>
            <a:ext cx="952696" cy="0"/>
          </a:xfrm>
          <a:prstGeom prst="straightConnector1">
            <a:avLst/>
          </a:prstGeom>
          <a:ln w="38100">
            <a:tailEnd type="arrow" w="med" len="med"/>
          </a:ln>
        </p:spPr>
        <p:style>
          <a:lnRef idx="2">
            <a:schemeClr val="accent6"/>
          </a:lnRef>
          <a:fillRef idx="0">
            <a:schemeClr val="accent6"/>
          </a:fillRef>
          <a:effectRef idx="1">
            <a:schemeClr val="accent6"/>
          </a:effectRef>
          <a:fontRef idx="minor">
            <a:schemeClr val="tx1"/>
          </a:fontRef>
        </p:style>
      </p:cxnSp>
      <p:cxnSp>
        <p:nvCxnSpPr>
          <p:cNvPr id="21" name="Straight Arrow Connector 20"/>
          <p:cNvCxnSpPr>
            <a:stCxn id="5" idx="3"/>
            <a:endCxn id="10" idx="1"/>
          </p:cNvCxnSpPr>
          <p:nvPr/>
        </p:nvCxnSpPr>
        <p:spPr>
          <a:xfrm flipV="1">
            <a:off x="6916669" y="4665254"/>
            <a:ext cx="1727710" cy="1777"/>
          </a:xfrm>
          <a:prstGeom prst="straightConnector1">
            <a:avLst/>
          </a:prstGeom>
          <a:ln w="38100">
            <a:tailEnd type="arrow" w="med" len="med"/>
          </a:ln>
        </p:spPr>
        <p:style>
          <a:lnRef idx="2">
            <a:schemeClr val="accent6"/>
          </a:lnRef>
          <a:fillRef idx="0">
            <a:schemeClr val="accent6"/>
          </a:fillRef>
          <a:effectRef idx="1">
            <a:schemeClr val="accent6"/>
          </a:effectRef>
          <a:fontRef idx="minor">
            <a:schemeClr val="tx1"/>
          </a:fontRef>
        </p:style>
      </p:cxnSp>
      <p:sp>
        <p:nvSpPr>
          <p:cNvPr id="22" name="Text Box 21"/>
          <p:cNvSpPr txBox="1"/>
          <p:nvPr/>
        </p:nvSpPr>
        <p:spPr>
          <a:xfrm>
            <a:off x="888999" y="1461498"/>
            <a:ext cx="2636346" cy="3496862"/>
          </a:xfrm>
          <a:prstGeom prst="rect">
            <a:avLst/>
          </a:prstGeom>
          <a:noFill/>
        </p:spPr>
        <p:txBody>
          <a:bodyPr wrap="square" lIns="66176" tIns="33087" rIns="66176" bIns="33087" rtlCol="0">
            <a:spAutoFit/>
          </a:bodyPr>
          <a:lstStyle/>
          <a:p>
            <a:pPr algn="ctr"/>
            <a:r>
              <a:rPr lang="en-US" sz="3184" b="1" dirty="0" err="1">
                <a:solidFill>
                  <a:srgbClr val="0070C0"/>
                </a:solidFill>
                <a:latin typeface="Tahoma" panose="020B0604030504040204" pitchFamily="34" charset="0"/>
                <a:ea typeface="Tahoma" panose="020B0604030504040204" pitchFamily="34" charset="0"/>
                <a:cs typeface="Tahoma" panose="020B0604030504040204" pitchFamily="34" charset="0"/>
              </a:rPr>
              <a:t>Sơ</a:t>
            </a:r>
            <a:r>
              <a:rPr lang="en-US" sz="3184"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184" b="1" dirty="0" err="1">
                <a:solidFill>
                  <a:srgbClr val="0070C0"/>
                </a:solidFill>
                <a:latin typeface="Tahoma" panose="020B0604030504040204" pitchFamily="34" charset="0"/>
                <a:ea typeface="Tahoma" panose="020B0604030504040204" pitchFamily="34" charset="0"/>
                <a:cs typeface="Tahoma" panose="020B0604030504040204" pitchFamily="34" charset="0"/>
              </a:rPr>
              <a:t>đồ</a:t>
            </a:r>
            <a:r>
              <a:rPr lang="en-US" sz="3184" b="1" dirty="0">
                <a:solidFill>
                  <a:srgbClr val="0070C0"/>
                </a:solidFill>
                <a:latin typeface="Tahoma" panose="020B0604030504040204" pitchFamily="34" charset="0"/>
                <a:ea typeface="Tahoma" panose="020B0604030504040204" pitchFamily="34" charset="0"/>
                <a:cs typeface="Tahoma" panose="020B0604030504040204" pitchFamily="34" charset="0"/>
              </a:rPr>
              <a:t> minh </a:t>
            </a:r>
            <a:r>
              <a:rPr lang="en-US" sz="3184" b="1" dirty="0" err="1">
                <a:solidFill>
                  <a:srgbClr val="0070C0"/>
                </a:solidFill>
                <a:latin typeface="Tahoma" panose="020B0604030504040204" pitchFamily="34" charset="0"/>
                <a:ea typeface="Tahoma" panose="020B0604030504040204" pitchFamily="34" charset="0"/>
                <a:cs typeface="Tahoma" panose="020B0604030504040204" pitchFamily="34" charset="0"/>
              </a:rPr>
              <a:t>họa</a:t>
            </a:r>
            <a:r>
              <a:rPr lang="en-US" sz="3184"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184" b="1" dirty="0" err="1">
                <a:solidFill>
                  <a:srgbClr val="0070C0"/>
                </a:solidFill>
                <a:latin typeface="Tahoma" panose="020B0604030504040204" pitchFamily="34" charset="0"/>
                <a:ea typeface="Tahoma" panose="020B0604030504040204" pitchFamily="34" charset="0"/>
                <a:cs typeface="Tahoma" panose="020B0604030504040204" pitchFamily="34" charset="0"/>
              </a:rPr>
              <a:t>hệ</a:t>
            </a:r>
            <a:r>
              <a:rPr lang="en-US" sz="3184"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184" b="1" dirty="0" err="1">
                <a:solidFill>
                  <a:srgbClr val="0070C0"/>
                </a:solidFill>
                <a:latin typeface="Tahoma" panose="020B0604030504040204" pitchFamily="34" charset="0"/>
                <a:ea typeface="Tahoma" panose="020B0604030504040204" pitchFamily="34" charset="0"/>
                <a:cs typeface="Tahoma" panose="020B0604030504040204" pitchFamily="34" charset="0"/>
              </a:rPr>
              <a:t>thống</a:t>
            </a:r>
            <a:r>
              <a:rPr lang="en-US" sz="3184"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184" b="1" dirty="0" err="1">
                <a:solidFill>
                  <a:srgbClr val="0070C0"/>
                </a:solidFill>
                <a:latin typeface="Tahoma" panose="020B0604030504040204" pitchFamily="34" charset="0"/>
                <a:ea typeface="Tahoma" panose="020B0604030504040204" pitchFamily="34" charset="0"/>
                <a:cs typeface="Tahoma" panose="020B0604030504040204" pitchFamily="34" charset="0"/>
              </a:rPr>
              <a:t>luật</a:t>
            </a:r>
            <a:r>
              <a:rPr lang="en-US" sz="3184"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184" b="1" dirty="0" err="1">
                <a:solidFill>
                  <a:srgbClr val="0070C0"/>
                </a:solidFill>
                <a:latin typeface="Tahoma" panose="020B0604030504040204" pitchFamily="34" charset="0"/>
                <a:ea typeface="Tahoma" panose="020B0604030504040204" pitchFamily="34" charset="0"/>
                <a:cs typeface="Tahoma" panose="020B0604030504040204" pitchFamily="34" charset="0"/>
              </a:rPr>
              <a:t>pháp</a:t>
            </a:r>
            <a:r>
              <a:rPr lang="en-US" sz="3184"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184" b="1" dirty="0" err="1">
                <a:solidFill>
                  <a:srgbClr val="0070C0"/>
                </a:solidFill>
                <a:latin typeface="Tahoma" panose="020B0604030504040204" pitchFamily="34" charset="0"/>
                <a:ea typeface="Tahoma" panose="020B0604030504040204" pitchFamily="34" charset="0"/>
                <a:cs typeface="Tahoma" panose="020B0604030504040204" pitchFamily="34" charset="0"/>
              </a:rPr>
              <a:t>chế</a:t>
            </a:r>
            <a:r>
              <a:rPr lang="en-US" sz="3184"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184" b="1" dirty="0" err="1">
                <a:solidFill>
                  <a:srgbClr val="0070C0"/>
                </a:solidFill>
                <a:latin typeface="Tahoma" panose="020B0604030504040204" pitchFamily="34" charset="0"/>
                <a:ea typeface="Tahoma" panose="020B0604030504040204" pitchFamily="34" charset="0"/>
                <a:cs typeface="Tahoma" panose="020B0604030504040204" pitchFamily="34" charset="0"/>
              </a:rPr>
              <a:t>độ</a:t>
            </a:r>
            <a:r>
              <a:rPr lang="en-US" sz="3184"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184" b="1" dirty="0" err="1">
                <a:solidFill>
                  <a:srgbClr val="0070C0"/>
                </a:solidFill>
                <a:latin typeface="Tahoma" panose="020B0604030504040204" pitchFamily="34" charset="0"/>
                <a:ea typeface="Tahoma" panose="020B0604030504040204" pitchFamily="34" charset="0"/>
                <a:cs typeface="Tahoma" panose="020B0604030504040204" pitchFamily="34" charset="0"/>
              </a:rPr>
              <a:t>chính</a:t>
            </a:r>
            <a:r>
              <a:rPr lang="en-US" sz="3184"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184" b="1" dirty="0" err="1">
                <a:solidFill>
                  <a:srgbClr val="0070C0"/>
                </a:solidFill>
                <a:latin typeface="Tahoma" panose="020B0604030504040204" pitchFamily="34" charset="0"/>
                <a:ea typeface="Tahoma" panose="020B0604030504040204" pitchFamily="34" charset="0"/>
                <a:cs typeface="Tahoma" panose="020B0604030504040204" pitchFamily="34" charset="0"/>
              </a:rPr>
              <a:t>sách</a:t>
            </a:r>
            <a:r>
              <a:rPr lang="en-US" sz="3184" b="1" dirty="0">
                <a:solidFill>
                  <a:srgbClr val="0070C0"/>
                </a:solidFill>
                <a:latin typeface="Tahoma" panose="020B0604030504040204" pitchFamily="34" charset="0"/>
                <a:ea typeface="Tahoma" panose="020B0604030504040204" pitchFamily="34" charset="0"/>
                <a:cs typeface="Tahoma" panose="020B0604030504040204" pitchFamily="34" charset="0"/>
              </a:rPr>
              <a:t> BHLĐ </a:t>
            </a:r>
            <a:r>
              <a:rPr lang="en-US" sz="3184" b="1" dirty="0" err="1">
                <a:solidFill>
                  <a:srgbClr val="0070C0"/>
                </a:solidFill>
                <a:latin typeface="Tahoma" panose="020B0604030504040204" pitchFamily="34" charset="0"/>
                <a:ea typeface="Tahoma" panose="020B0604030504040204" pitchFamily="34" charset="0"/>
                <a:cs typeface="Tahoma" panose="020B0604030504040204" pitchFamily="34" charset="0"/>
              </a:rPr>
              <a:t>của</a:t>
            </a:r>
            <a:r>
              <a:rPr lang="en-US" sz="3184"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3184" b="1" dirty="0" err="1">
                <a:solidFill>
                  <a:srgbClr val="0070C0"/>
                </a:solidFill>
                <a:latin typeface="Tahoma" panose="020B0604030504040204" pitchFamily="34" charset="0"/>
                <a:ea typeface="Tahoma" panose="020B0604030504040204" pitchFamily="34" charset="0"/>
                <a:cs typeface="Tahoma" panose="020B0604030504040204" pitchFamily="34" charset="0"/>
              </a:rPr>
              <a:t>Việt</a:t>
            </a:r>
            <a:r>
              <a:rPr lang="en-US" sz="3184" b="1" dirty="0">
                <a:solidFill>
                  <a:srgbClr val="0070C0"/>
                </a:solidFill>
                <a:latin typeface="Tahoma" panose="020B0604030504040204" pitchFamily="34" charset="0"/>
                <a:ea typeface="Tahoma" panose="020B0604030504040204" pitchFamily="34" charset="0"/>
                <a:cs typeface="Tahoma" panose="020B0604030504040204" pitchFamily="34" charset="0"/>
              </a:rPr>
              <a:t> Nam</a:t>
            </a:r>
          </a:p>
        </p:txBody>
      </p:sp>
      <p:sp>
        <p:nvSpPr>
          <p:cNvPr id="6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CÁC KHÁI NIỆM CƠ BẢN CÔNG TÁC BẢO HỘ LAO ĐỘNG</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63" name="Straight Connector 62">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64" name="Picture 63"/>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Tree>
    <p:extLst>
      <p:ext uri="{BB962C8B-B14F-4D97-AF65-F5344CB8AC3E}">
        <p14:creationId xmlns:p14="http://schemas.microsoft.com/office/powerpoint/2010/main" val="127497494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72861" y="2401739"/>
            <a:ext cx="7704940" cy="3479877"/>
          </a:xfrm>
          <a:prstGeom prst="rect">
            <a:avLst/>
          </a:prstGeom>
          <a:ln w="38100">
            <a:solidFill>
              <a:schemeClr val="tx1"/>
            </a:solidFill>
          </a:ln>
        </p:spPr>
      </p:pic>
      <p:pic>
        <p:nvPicPr>
          <p:cNvPr id="11" name="Picture 10"/>
          <p:cNvPicPr>
            <a:picLocks noChangeAspect="1"/>
          </p:cNvPicPr>
          <p:nvPr/>
        </p:nvPicPr>
        <p:blipFill>
          <a:blip r:embed="rId4"/>
          <a:stretch>
            <a:fillRect/>
          </a:stretch>
        </p:blipFill>
        <p:spPr>
          <a:xfrm>
            <a:off x="8336132" y="1970511"/>
            <a:ext cx="3664501" cy="4395573"/>
          </a:xfrm>
          <a:prstGeom prst="rect">
            <a:avLst/>
          </a:prstGeom>
          <a:ln w="38100">
            <a:solidFill>
              <a:schemeClr val="tx1"/>
            </a:solidFill>
          </a:ln>
        </p:spPr>
      </p:pic>
      <p:sp>
        <p:nvSpPr>
          <p:cNvPr id="26"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CÁC KHÁI NIỆM CƠ BẢN CÔNG TÁC BẢO HỘ LAO ĐỘNG</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27" name="Straight Connector 2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rotWithShape="1">
          <a:blip r:embed="rId5"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Tree>
    <p:extLst>
      <p:ext uri="{BB962C8B-B14F-4D97-AF65-F5344CB8AC3E}">
        <p14:creationId xmlns:p14="http://schemas.microsoft.com/office/powerpoint/2010/main" val="28324010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spcBef>
                <a:spcPts val="600"/>
              </a:spcBef>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LUẬT - AN TOÀN, VỆ SINH LAO ĐỘNG</a:t>
            </a:r>
            <a:endPar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27" name="Straight Connector 2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677660" y="2575508"/>
            <a:ext cx="10836677" cy="4047262"/>
          </a:xfrm>
          <a:prstGeom prst="rect">
            <a:avLst/>
          </a:prstGeom>
        </p:spPr>
        <p:txBody>
          <a:bodyPr wrap="square">
            <a:spAutoFit/>
          </a:bodyPr>
          <a:lstStyle/>
          <a:p>
            <a:pPr>
              <a:lnSpc>
                <a:spcPct val="150000"/>
              </a:lnSpc>
              <a:spcBef>
                <a:spcPts val="600"/>
              </a:spcBef>
            </a:pPr>
            <a:r>
              <a:rPr lang="en-US" sz="2800" b="1" dirty="0" err="1">
                <a:solidFill>
                  <a:srgbClr val="0070C0"/>
                </a:solidFill>
                <a:latin typeface="Tahoma" panose="020B0604030504040204" pitchFamily="34" charset="0"/>
                <a:ea typeface="Tahoma" panose="020B0604030504040204" pitchFamily="34" charset="0"/>
                <a:cs typeface="Tahoma" panose="020B0604030504040204" pitchFamily="34" charset="0"/>
              </a:rPr>
              <a:t>Điều</a:t>
            </a:r>
            <a: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t> 1. </a:t>
            </a:r>
            <a:r>
              <a:rPr lang="en-US" sz="2800" b="1" dirty="0" err="1">
                <a:solidFill>
                  <a:srgbClr val="0070C0"/>
                </a:solidFill>
                <a:latin typeface="Tahoma" panose="020B0604030504040204" pitchFamily="34" charset="0"/>
                <a:ea typeface="Tahoma" panose="020B0604030504040204" pitchFamily="34" charset="0"/>
                <a:cs typeface="Tahoma" panose="020B0604030504040204" pitchFamily="34" charset="0"/>
              </a:rPr>
              <a:t>Phạm</a:t>
            </a:r>
            <a: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t> vi </a:t>
            </a:r>
            <a:r>
              <a:rPr lang="en-US" sz="2800" b="1" dirty="0" err="1">
                <a:solidFill>
                  <a:srgbClr val="0070C0"/>
                </a:solidFill>
                <a:latin typeface="Tahoma" panose="020B0604030504040204" pitchFamily="34" charset="0"/>
                <a:ea typeface="Tahoma" panose="020B0604030504040204" pitchFamily="34" charset="0"/>
                <a:cs typeface="Tahoma" panose="020B0604030504040204" pitchFamily="34" charset="0"/>
              </a:rPr>
              <a:t>điều</a:t>
            </a:r>
            <a: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b="1" dirty="0" err="1">
                <a:solidFill>
                  <a:srgbClr val="0070C0"/>
                </a:solidFill>
                <a:latin typeface="Tahoma" panose="020B0604030504040204" pitchFamily="34" charset="0"/>
                <a:ea typeface="Tahoma" panose="020B0604030504040204" pitchFamily="34" charset="0"/>
                <a:cs typeface="Tahoma" panose="020B0604030504040204" pitchFamily="34" charset="0"/>
              </a:rPr>
              <a:t>chỉnh</a:t>
            </a:r>
            <a:endParaRPr lang="en-US" sz="2800" dirty="0">
              <a:solidFill>
                <a:srgbClr val="0070C0"/>
              </a:solidFill>
              <a:latin typeface="Tahoma" panose="020B0604030504040204" pitchFamily="34" charset="0"/>
              <a:ea typeface="Tahoma" panose="020B0604030504040204" pitchFamily="34" charset="0"/>
              <a:cs typeface="Tahoma" panose="020B0604030504040204" pitchFamily="34" charset="0"/>
            </a:endParaRPr>
          </a:p>
          <a:p>
            <a:pPr algn="just">
              <a:lnSpc>
                <a:spcPct val="150000"/>
              </a:lnSpc>
              <a:spcBef>
                <a:spcPts val="600"/>
              </a:spcBef>
            </a:pPr>
            <a:r>
              <a:rPr lang="en-US" sz="2800" dirty="0" err="1">
                <a:latin typeface="Tahoma" panose="020B0604030504040204" pitchFamily="34" charset="0"/>
                <a:ea typeface="Tahoma" panose="020B0604030504040204" pitchFamily="34" charset="0"/>
                <a:cs typeface="Tahoma" panose="020B0604030504040204" pitchFamily="34" charset="0"/>
              </a:rPr>
              <a:t>Luật</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này</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quy</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định</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việc</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bảo</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đảm</a:t>
            </a:r>
            <a:r>
              <a:rPr lang="en-US" sz="2800" dirty="0">
                <a:latin typeface="Tahoma" panose="020B0604030504040204" pitchFamily="34" charset="0"/>
                <a:ea typeface="Tahoma" panose="020B0604030504040204" pitchFamily="34" charset="0"/>
                <a:cs typeface="Tahoma" panose="020B0604030504040204" pitchFamily="34" charset="0"/>
              </a:rPr>
              <a:t> an </a:t>
            </a:r>
            <a:r>
              <a:rPr lang="en-US" sz="2800" dirty="0" err="1">
                <a:latin typeface="Tahoma" panose="020B0604030504040204" pitchFamily="34" charset="0"/>
                <a:ea typeface="Tahoma" panose="020B0604030504040204" pitchFamily="34" charset="0"/>
                <a:cs typeface="Tahoma" panose="020B0604030504040204" pitchFamily="34" charset="0"/>
              </a:rPr>
              <a:t>toàn</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vệ</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sinh</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lao</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động</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chính</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sách</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chế</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độ</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đối</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với</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người</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bị</a:t>
            </a:r>
            <a:r>
              <a:rPr lang="en-US" sz="2800" dirty="0">
                <a:latin typeface="Tahoma" panose="020B0604030504040204" pitchFamily="34" charset="0"/>
                <a:ea typeface="Tahoma" panose="020B0604030504040204" pitchFamily="34" charset="0"/>
                <a:cs typeface="Tahoma" panose="020B0604030504040204" pitchFamily="34" charset="0"/>
              </a:rPr>
              <a:t> tai </a:t>
            </a:r>
            <a:r>
              <a:rPr lang="en-US" sz="2800" dirty="0" err="1">
                <a:latin typeface="Tahoma" panose="020B0604030504040204" pitchFamily="34" charset="0"/>
                <a:ea typeface="Tahoma" panose="020B0604030504040204" pitchFamily="34" charset="0"/>
                <a:cs typeface="Tahoma" panose="020B0604030504040204" pitchFamily="34" charset="0"/>
              </a:rPr>
              <a:t>nạn</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lao</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động</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bệnh</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nghề</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nghiệp</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trách</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nhiệm</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và</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quyền</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hạn</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của</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các</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tổ</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chức</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cá</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nhân</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liên</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quan</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đến</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công</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tác</a:t>
            </a:r>
            <a:r>
              <a:rPr lang="en-US" sz="2800" dirty="0">
                <a:latin typeface="Tahoma" panose="020B0604030504040204" pitchFamily="34" charset="0"/>
                <a:ea typeface="Tahoma" panose="020B0604030504040204" pitchFamily="34" charset="0"/>
                <a:cs typeface="Tahoma" panose="020B0604030504040204" pitchFamily="34" charset="0"/>
              </a:rPr>
              <a:t> an </a:t>
            </a:r>
            <a:r>
              <a:rPr lang="en-US" sz="2800" dirty="0" err="1">
                <a:latin typeface="Tahoma" panose="020B0604030504040204" pitchFamily="34" charset="0"/>
                <a:ea typeface="Tahoma" panose="020B0604030504040204" pitchFamily="34" charset="0"/>
                <a:cs typeface="Tahoma" panose="020B0604030504040204" pitchFamily="34" charset="0"/>
              </a:rPr>
              <a:t>toàn</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vệ</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sinh</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lao</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động</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và</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quản</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lý</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nhà</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nước</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về</a:t>
            </a:r>
            <a:r>
              <a:rPr lang="en-US" sz="2800" dirty="0">
                <a:latin typeface="Tahoma" panose="020B0604030504040204" pitchFamily="34" charset="0"/>
                <a:ea typeface="Tahoma" panose="020B0604030504040204" pitchFamily="34" charset="0"/>
                <a:cs typeface="Tahoma" panose="020B0604030504040204" pitchFamily="34" charset="0"/>
              </a:rPr>
              <a:t> an </a:t>
            </a:r>
            <a:r>
              <a:rPr lang="en-US" sz="2800" dirty="0" err="1">
                <a:latin typeface="Tahoma" panose="020B0604030504040204" pitchFamily="34" charset="0"/>
                <a:ea typeface="Tahoma" panose="020B0604030504040204" pitchFamily="34" charset="0"/>
                <a:cs typeface="Tahoma" panose="020B0604030504040204" pitchFamily="34" charset="0"/>
              </a:rPr>
              <a:t>toàn</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vệ</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sinh</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lao</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động</a:t>
            </a:r>
            <a:r>
              <a:rPr lang="en-US" sz="2800" dirty="0">
                <a:latin typeface="Tahoma" panose="020B0604030504040204" pitchFamily="34" charset="0"/>
                <a:ea typeface="Tahoma" panose="020B0604030504040204" pitchFamily="34" charset="0"/>
                <a:cs typeface="Tahoma" panose="020B0604030504040204" pitchFamily="34" charset="0"/>
              </a:rPr>
              <a:t>.</a:t>
            </a:r>
            <a:endParaRPr lang="en-US" sz="2800" dirty="0">
              <a:effectLst/>
              <a:latin typeface="Tahoma" panose="020B0604030504040204" pitchFamily="34" charset="0"/>
              <a:ea typeface="Tahoma" panose="020B0604030504040204" pitchFamily="34" charset="0"/>
              <a:cs typeface="Tahoma" panose="020B0604030504040204" pitchFamily="34" charset="0"/>
            </a:endParaRPr>
          </a:p>
        </p:txBody>
      </p:sp>
      <p:sp>
        <p:nvSpPr>
          <p:cNvPr id="6" name="Rectangle 5"/>
          <p:cNvSpPr/>
          <p:nvPr/>
        </p:nvSpPr>
        <p:spPr>
          <a:xfrm>
            <a:off x="1094911" y="1329936"/>
            <a:ext cx="10002177" cy="738664"/>
          </a:xfrm>
          <a:prstGeom prst="rect">
            <a:avLst/>
          </a:prstGeom>
        </p:spPr>
        <p:txBody>
          <a:bodyPr wrap="square">
            <a:spAutoFit/>
          </a:bodyPr>
          <a:lstStyle/>
          <a:p>
            <a:pPr>
              <a:lnSpc>
                <a:spcPct val="150000"/>
              </a:lnSpc>
              <a:spcBef>
                <a:spcPts val="600"/>
              </a:spcBef>
            </a:pPr>
            <a:r>
              <a:rPr lang="en-US" sz="2800" b="1" dirty="0" err="1" smtClean="0">
                <a:effectLst/>
                <a:latin typeface="Tahoma" panose="020B0604030504040204" pitchFamily="34" charset="0"/>
                <a:ea typeface="Tahoma" panose="020B0604030504040204" pitchFamily="34" charset="0"/>
                <a:cs typeface="Tahoma" panose="020B0604030504040204" pitchFamily="34" charset="0"/>
              </a:rPr>
              <a:t>Luật</a:t>
            </a:r>
            <a:r>
              <a:rPr lang="en-US" sz="2800" b="1" dirty="0" smtClean="0">
                <a:effectLst/>
                <a:latin typeface="Tahoma" panose="020B0604030504040204" pitchFamily="34" charset="0"/>
                <a:ea typeface="Tahoma" panose="020B0604030504040204" pitchFamily="34" charset="0"/>
                <a:cs typeface="Tahoma" panose="020B0604030504040204" pitchFamily="34" charset="0"/>
              </a:rPr>
              <a:t> An </a:t>
            </a:r>
            <a:r>
              <a:rPr lang="en-US" sz="2800" b="1" dirty="0" err="1" smtClean="0">
                <a:effectLst/>
                <a:latin typeface="Tahoma" panose="020B0604030504040204" pitchFamily="34" charset="0"/>
                <a:ea typeface="Tahoma" panose="020B0604030504040204" pitchFamily="34" charset="0"/>
                <a:cs typeface="Tahoma" panose="020B0604030504040204" pitchFamily="34" charset="0"/>
              </a:rPr>
              <a:t>toàn</a:t>
            </a:r>
            <a:r>
              <a:rPr lang="en-US" sz="2800" b="1" dirty="0" smtClean="0">
                <a:effectLst/>
                <a:latin typeface="Tahoma" panose="020B0604030504040204" pitchFamily="34" charset="0"/>
                <a:ea typeface="Tahoma" panose="020B0604030504040204" pitchFamily="34" charset="0"/>
                <a:cs typeface="Tahoma" panose="020B0604030504040204" pitchFamily="34" charset="0"/>
              </a:rPr>
              <a:t>, </a:t>
            </a:r>
            <a:r>
              <a:rPr lang="en-US" sz="2800" b="1" dirty="0" err="1" smtClean="0">
                <a:effectLst/>
                <a:latin typeface="Tahoma" panose="020B0604030504040204" pitchFamily="34" charset="0"/>
                <a:ea typeface="Tahoma" panose="020B0604030504040204" pitchFamily="34" charset="0"/>
                <a:cs typeface="Tahoma" panose="020B0604030504040204" pitchFamily="34" charset="0"/>
              </a:rPr>
              <a:t>Vệ</a:t>
            </a:r>
            <a:r>
              <a:rPr lang="en-US" sz="2800" b="1" dirty="0" smtClean="0">
                <a:effectLst/>
                <a:latin typeface="Tahoma" panose="020B0604030504040204" pitchFamily="34" charset="0"/>
                <a:ea typeface="Tahoma" panose="020B0604030504040204" pitchFamily="34" charset="0"/>
                <a:cs typeface="Tahoma" panose="020B0604030504040204" pitchFamily="34" charset="0"/>
              </a:rPr>
              <a:t> </a:t>
            </a:r>
            <a:r>
              <a:rPr lang="en-US" sz="2800" b="1" dirty="0" err="1" smtClean="0">
                <a:effectLst/>
                <a:latin typeface="Tahoma" panose="020B0604030504040204" pitchFamily="34" charset="0"/>
                <a:ea typeface="Tahoma" panose="020B0604030504040204" pitchFamily="34" charset="0"/>
                <a:cs typeface="Tahoma" panose="020B0604030504040204" pitchFamily="34" charset="0"/>
              </a:rPr>
              <a:t>sinh</a:t>
            </a:r>
            <a:r>
              <a:rPr lang="en-US" sz="2800" b="1" dirty="0" smtClean="0">
                <a:effectLst/>
                <a:latin typeface="Tahoma" panose="020B0604030504040204" pitchFamily="34" charset="0"/>
                <a:ea typeface="Tahoma" panose="020B0604030504040204" pitchFamily="34" charset="0"/>
                <a:cs typeface="Tahoma" panose="020B0604030504040204" pitchFamily="34" charset="0"/>
              </a:rPr>
              <a:t> Lao </a:t>
            </a:r>
            <a:r>
              <a:rPr lang="en-US" sz="2800" b="1" dirty="0" err="1" smtClean="0">
                <a:effectLst/>
                <a:latin typeface="Tahoma" panose="020B0604030504040204" pitchFamily="34" charset="0"/>
                <a:ea typeface="Tahoma" panose="020B0604030504040204" pitchFamily="34" charset="0"/>
                <a:cs typeface="Tahoma" panose="020B0604030504040204" pitchFamily="34" charset="0"/>
              </a:rPr>
              <a:t>động</a:t>
            </a:r>
            <a:r>
              <a:rPr lang="en-US" sz="2800" b="1" dirty="0" smtClean="0">
                <a:effectLst/>
                <a:latin typeface="Tahoma" panose="020B0604030504040204" pitchFamily="34" charset="0"/>
                <a:ea typeface="Tahoma" panose="020B0604030504040204" pitchFamily="34" charset="0"/>
                <a:cs typeface="Tahoma" panose="020B0604030504040204" pitchFamily="34" charset="0"/>
              </a:rPr>
              <a:t> </a:t>
            </a:r>
            <a:r>
              <a:rPr lang="en-US" sz="2800" b="1" dirty="0" err="1" smtClean="0">
                <a:effectLst/>
                <a:latin typeface="Tahoma" panose="020B0604030504040204" pitchFamily="34" charset="0"/>
                <a:ea typeface="Tahoma" panose="020B0604030504040204" pitchFamily="34" charset="0"/>
                <a:cs typeface="Tahoma" panose="020B0604030504040204" pitchFamily="34" charset="0"/>
              </a:rPr>
              <a:t>gồm</a:t>
            </a:r>
            <a:r>
              <a:rPr lang="en-US" sz="2800" b="1" dirty="0" smtClean="0">
                <a:effectLst/>
                <a:latin typeface="Tahoma" panose="020B0604030504040204" pitchFamily="34" charset="0"/>
                <a:ea typeface="Tahoma" panose="020B0604030504040204" pitchFamily="34" charset="0"/>
                <a:cs typeface="Tahoma" panose="020B0604030504040204" pitchFamily="34" charset="0"/>
              </a:rPr>
              <a:t> </a:t>
            </a:r>
            <a:r>
              <a:rPr lang="en-US" sz="2800" b="1"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7 </a:t>
            </a:r>
            <a:r>
              <a:rPr lang="en-US" sz="2800" b="1" dirty="0" err="1"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chương</a:t>
            </a:r>
            <a:r>
              <a:rPr lang="en-US" sz="2800" b="1"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 93 </a:t>
            </a:r>
            <a:r>
              <a:rPr lang="en-US" sz="2800" b="1" dirty="0" err="1"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điều</a:t>
            </a:r>
            <a:endParaRPr lang="en-US" sz="2800" b="1" dirty="0">
              <a:solidFill>
                <a:srgbClr val="0070C0"/>
              </a:solidFill>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846270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spcBef>
                <a:spcPts val="600"/>
              </a:spcBef>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LUẬT - AN TOÀN, VỆ SINH LAO ĐỘNG</a:t>
            </a:r>
            <a:endPar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27" name="Straight Connector 2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5" name="Rectangle 4"/>
          <p:cNvSpPr/>
          <p:nvPr/>
        </p:nvSpPr>
        <p:spPr>
          <a:xfrm>
            <a:off x="266330" y="858959"/>
            <a:ext cx="11567604" cy="6093976"/>
          </a:xfrm>
          <a:prstGeom prst="rect">
            <a:avLst/>
          </a:prstGeom>
        </p:spPr>
        <p:txBody>
          <a:bodyPr wrap="square">
            <a:spAutoFit/>
          </a:bodyPr>
          <a:lstStyle/>
          <a:p>
            <a:pPr>
              <a:lnSpc>
                <a:spcPct val="150000"/>
              </a:lnSpc>
              <a:spcBef>
                <a:spcPts val="600"/>
              </a:spcBef>
            </a:pPr>
            <a:r>
              <a:rPr lang="en-US" sz="2400" b="1" dirty="0" err="1">
                <a:solidFill>
                  <a:srgbClr val="0070C0"/>
                </a:solidFill>
                <a:latin typeface="Tahoma" panose="020B0604030504040204" pitchFamily="34" charset="0"/>
                <a:ea typeface="Tahoma" panose="020B0604030504040204" pitchFamily="34" charset="0"/>
                <a:cs typeface="Tahoma" panose="020B0604030504040204" pitchFamily="34" charset="0"/>
              </a:rPr>
              <a:t>Điều</a:t>
            </a:r>
            <a:r>
              <a:rPr lang="en-US" sz="2400" b="1" dirty="0">
                <a:solidFill>
                  <a:srgbClr val="0070C0"/>
                </a:solidFill>
                <a:latin typeface="Tahoma" panose="020B0604030504040204" pitchFamily="34" charset="0"/>
                <a:ea typeface="Tahoma" panose="020B0604030504040204" pitchFamily="34" charset="0"/>
                <a:cs typeface="Tahoma" panose="020B0604030504040204" pitchFamily="34" charset="0"/>
              </a:rPr>
              <a:t> 2. </a:t>
            </a:r>
            <a:r>
              <a:rPr lang="en-US" sz="2400" b="1" dirty="0" err="1">
                <a:solidFill>
                  <a:srgbClr val="0070C0"/>
                </a:solidFill>
                <a:latin typeface="Tahoma" panose="020B0604030504040204" pitchFamily="34" charset="0"/>
                <a:ea typeface="Tahoma" panose="020B0604030504040204" pitchFamily="34" charset="0"/>
                <a:cs typeface="Tahoma" panose="020B0604030504040204" pitchFamily="34" charset="0"/>
              </a:rPr>
              <a:t>Đối</a:t>
            </a:r>
            <a:r>
              <a:rPr lang="en-US" sz="2400"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0070C0"/>
                </a:solidFill>
                <a:latin typeface="Tahoma" panose="020B0604030504040204" pitchFamily="34" charset="0"/>
                <a:ea typeface="Tahoma" panose="020B0604030504040204" pitchFamily="34" charset="0"/>
                <a:cs typeface="Tahoma" panose="020B0604030504040204" pitchFamily="34" charset="0"/>
              </a:rPr>
              <a:t>tượng</a:t>
            </a:r>
            <a:r>
              <a:rPr lang="en-US" sz="2400"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0070C0"/>
                </a:solidFill>
                <a:latin typeface="Tahoma" panose="020B0604030504040204" pitchFamily="34" charset="0"/>
                <a:ea typeface="Tahoma" panose="020B0604030504040204" pitchFamily="34" charset="0"/>
                <a:cs typeface="Tahoma" panose="020B0604030504040204" pitchFamily="34" charset="0"/>
              </a:rPr>
              <a:t>áp</a:t>
            </a:r>
            <a:r>
              <a:rPr lang="en-US" sz="2400"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0070C0"/>
                </a:solidFill>
                <a:latin typeface="Tahoma" panose="020B0604030504040204" pitchFamily="34" charset="0"/>
                <a:ea typeface="Tahoma" panose="020B0604030504040204" pitchFamily="34" charset="0"/>
                <a:cs typeface="Tahoma" panose="020B0604030504040204" pitchFamily="34" charset="0"/>
              </a:rPr>
              <a:t>dụng</a:t>
            </a:r>
            <a:endParaRPr lang="en-US" sz="2400" dirty="0">
              <a:solidFill>
                <a:srgbClr val="0070C0"/>
              </a:solidFill>
              <a:latin typeface="Tahoma" panose="020B0604030504040204" pitchFamily="34" charset="0"/>
              <a:ea typeface="Tahoma" panose="020B0604030504040204" pitchFamily="34" charset="0"/>
              <a:cs typeface="Tahoma" panose="020B0604030504040204" pitchFamily="34" charset="0"/>
            </a:endParaRPr>
          </a:p>
          <a:p>
            <a:pPr>
              <a:lnSpc>
                <a:spcPct val="150000"/>
              </a:lnSpc>
              <a:spcBef>
                <a:spcPts val="600"/>
              </a:spcBef>
            </a:pPr>
            <a:r>
              <a:rPr lang="en-US" sz="2400" dirty="0">
                <a:latin typeface="Tahoma" panose="020B0604030504040204" pitchFamily="34" charset="0"/>
                <a:ea typeface="Tahoma" panose="020B0604030504040204" pitchFamily="34" charset="0"/>
                <a:cs typeface="Tahoma" panose="020B0604030504040204" pitchFamily="34" charset="0"/>
              </a:rPr>
              <a:t>1. </a:t>
            </a:r>
            <a:r>
              <a:rPr lang="en-US" sz="2400" dirty="0" err="1">
                <a:latin typeface="Tahoma" panose="020B0604030504040204" pitchFamily="34" charset="0"/>
                <a:ea typeface="Tahoma" panose="020B0604030504040204" pitchFamily="34" charset="0"/>
                <a:cs typeface="Tahoma" panose="020B0604030504040204" pitchFamily="34" charset="0"/>
              </a:rPr>
              <a:t>Người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lao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làm</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việc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theo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hợp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đồng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lao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người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thử</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việc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người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học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nghề</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tập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nghề</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để</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làm</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việc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người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sử</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dụng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lao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động</a:t>
            </a:r>
            <a:r>
              <a:rPr lang="en-US" sz="2400" dirty="0">
                <a:latin typeface="Tahoma" panose="020B0604030504040204" pitchFamily="34" charset="0"/>
                <a:ea typeface="Tahoma" panose="020B0604030504040204" pitchFamily="34" charset="0"/>
                <a:cs typeface="Tahoma" panose="020B0604030504040204" pitchFamily="34" charset="0"/>
              </a:rPr>
              <a:t>.</a:t>
            </a:r>
          </a:p>
          <a:p>
            <a:pPr>
              <a:lnSpc>
                <a:spcPct val="150000"/>
              </a:lnSpc>
              <a:spcBef>
                <a:spcPts val="600"/>
              </a:spcBef>
            </a:pPr>
            <a:r>
              <a:rPr lang="en-US" sz="2400" dirty="0">
                <a:latin typeface="Tahoma" panose="020B0604030504040204" pitchFamily="34" charset="0"/>
                <a:ea typeface="Tahoma" panose="020B0604030504040204" pitchFamily="34" charset="0"/>
                <a:cs typeface="Tahoma" panose="020B0604030504040204" pitchFamily="34" charset="0"/>
              </a:rPr>
              <a:t>2. </a:t>
            </a:r>
            <a:r>
              <a:rPr lang="en-US" sz="2400" dirty="0" err="1">
                <a:latin typeface="Tahoma" panose="020B0604030504040204" pitchFamily="34" charset="0"/>
                <a:ea typeface="Tahoma" panose="020B0604030504040204" pitchFamily="34" charset="0"/>
                <a:cs typeface="Tahoma" panose="020B0604030504040204" pitchFamily="34" charset="0"/>
              </a:rPr>
              <a:t>Cán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bộ</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công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chức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viên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chức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người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thuộc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lực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lượng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vũ</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trang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nhân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dân</a:t>
            </a:r>
            <a:r>
              <a:rPr lang="en-US" sz="2400" dirty="0">
                <a:latin typeface="Tahoma" panose="020B0604030504040204" pitchFamily="34" charset="0"/>
                <a:ea typeface="Tahoma" panose="020B0604030504040204" pitchFamily="34" charset="0"/>
                <a:cs typeface="Tahoma" panose="020B0604030504040204" pitchFamily="34" charset="0"/>
              </a:rPr>
              <a:t>.</a:t>
            </a:r>
          </a:p>
          <a:p>
            <a:pPr>
              <a:lnSpc>
                <a:spcPct val="150000"/>
              </a:lnSpc>
              <a:spcBef>
                <a:spcPts val="600"/>
              </a:spcBef>
            </a:pPr>
            <a:r>
              <a:rPr lang="en-US" sz="2400" dirty="0">
                <a:latin typeface="Tahoma" panose="020B0604030504040204" pitchFamily="34" charset="0"/>
                <a:ea typeface="Tahoma" panose="020B0604030504040204" pitchFamily="34" charset="0"/>
                <a:cs typeface="Tahoma" panose="020B0604030504040204" pitchFamily="34" charset="0"/>
              </a:rPr>
              <a:t>3. </a:t>
            </a:r>
            <a:r>
              <a:rPr lang="en-US" sz="2400" dirty="0" err="1">
                <a:latin typeface="Tahoma" panose="020B0604030504040204" pitchFamily="34" charset="0"/>
                <a:ea typeface="Tahoma" panose="020B0604030504040204" pitchFamily="34" charset="0"/>
                <a:cs typeface="Tahoma" panose="020B0604030504040204" pitchFamily="34" charset="0"/>
              </a:rPr>
              <a:t>Người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lao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làm</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việc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không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theo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hợp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đồng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lao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động</a:t>
            </a:r>
            <a:r>
              <a:rPr lang="en-US" sz="2400" dirty="0">
                <a:latin typeface="Tahoma" panose="020B0604030504040204" pitchFamily="34" charset="0"/>
                <a:ea typeface="Tahoma" panose="020B0604030504040204" pitchFamily="34" charset="0"/>
                <a:cs typeface="Tahoma" panose="020B0604030504040204" pitchFamily="34" charset="0"/>
              </a:rPr>
              <a:t>.</a:t>
            </a:r>
          </a:p>
          <a:p>
            <a:pPr>
              <a:lnSpc>
                <a:spcPct val="150000"/>
              </a:lnSpc>
              <a:spcBef>
                <a:spcPts val="600"/>
              </a:spcBef>
            </a:pPr>
            <a:r>
              <a:rPr lang="en-US" sz="2400" dirty="0">
                <a:latin typeface="Tahoma" panose="020B0604030504040204" pitchFamily="34" charset="0"/>
                <a:ea typeface="Tahoma" panose="020B0604030504040204" pitchFamily="34" charset="0"/>
                <a:cs typeface="Tahoma" panose="020B0604030504040204" pitchFamily="34" charset="0"/>
              </a:rPr>
              <a:t>4. </a:t>
            </a:r>
            <a:r>
              <a:rPr lang="en-US" sz="2400" dirty="0" err="1">
                <a:latin typeface="Tahoma" panose="020B0604030504040204" pitchFamily="34" charset="0"/>
                <a:ea typeface="Tahoma" panose="020B0604030504040204" pitchFamily="34" charset="0"/>
                <a:cs typeface="Tahoma" panose="020B0604030504040204" pitchFamily="34" charset="0"/>
              </a:rPr>
              <a:t>Người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lao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Việt</a:t>
            </a:r>
            <a:r>
              <a:rPr lang="en-US" sz="2400" dirty="0">
                <a:latin typeface="Tahoma" panose="020B0604030504040204" pitchFamily="34" charset="0"/>
                <a:ea typeface="Tahoma" panose="020B0604030504040204" pitchFamily="34" charset="0"/>
                <a:cs typeface="Tahoma" panose="020B0604030504040204" pitchFamily="34" charset="0"/>
              </a:rPr>
              <a:t> Nam </a:t>
            </a:r>
            <a:r>
              <a:rPr lang="en-US" sz="2400" dirty="0" err="1">
                <a:latin typeface="Tahoma" panose="020B0604030504040204" pitchFamily="34" charset="0"/>
                <a:ea typeface="Tahoma" panose="020B0604030504040204" pitchFamily="34" charset="0"/>
                <a:cs typeface="Tahoma" panose="020B0604030504040204" pitchFamily="34" charset="0"/>
              </a:rPr>
              <a:t>đi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làm</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việc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tại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nước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ngoài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theo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hợp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đồng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người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lao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nước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ngoài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làm</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việc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tại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Việt</a:t>
            </a:r>
            <a:r>
              <a:rPr lang="en-US" sz="2400" dirty="0">
                <a:latin typeface="Tahoma" panose="020B0604030504040204" pitchFamily="34" charset="0"/>
                <a:ea typeface="Tahoma" panose="020B0604030504040204" pitchFamily="34" charset="0"/>
                <a:cs typeface="Tahoma" panose="020B0604030504040204" pitchFamily="34" charset="0"/>
              </a:rPr>
              <a:t> Nam.</a:t>
            </a:r>
          </a:p>
          <a:p>
            <a:pPr>
              <a:lnSpc>
                <a:spcPct val="150000"/>
              </a:lnSpc>
              <a:spcBef>
                <a:spcPts val="600"/>
              </a:spcBef>
            </a:pPr>
            <a:r>
              <a:rPr lang="en-US" sz="2400" dirty="0">
                <a:latin typeface="Tahoma" panose="020B0604030504040204" pitchFamily="34" charset="0"/>
                <a:ea typeface="Tahoma" panose="020B0604030504040204" pitchFamily="34" charset="0"/>
                <a:cs typeface="Tahoma" panose="020B0604030504040204" pitchFamily="34" charset="0"/>
              </a:rPr>
              <a:t>5. </a:t>
            </a:r>
            <a:r>
              <a:rPr lang="en-US" sz="2400" dirty="0" err="1">
                <a:latin typeface="Tahoma" panose="020B0604030504040204" pitchFamily="34" charset="0"/>
                <a:ea typeface="Tahoma" panose="020B0604030504040204" pitchFamily="34" charset="0"/>
                <a:cs typeface="Tahoma" panose="020B0604030504040204" pitchFamily="34" charset="0"/>
              </a:rPr>
              <a:t>Người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sử</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dụng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lao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động</a:t>
            </a:r>
            <a:r>
              <a:rPr lang="en-US" sz="2400" dirty="0">
                <a:latin typeface="Tahoma" panose="020B0604030504040204" pitchFamily="34" charset="0"/>
                <a:ea typeface="Tahoma" panose="020B0604030504040204" pitchFamily="34" charset="0"/>
                <a:cs typeface="Tahoma" panose="020B0604030504040204" pitchFamily="34" charset="0"/>
              </a:rPr>
              <a:t>.</a:t>
            </a:r>
          </a:p>
          <a:p>
            <a:pPr>
              <a:lnSpc>
                <a:spcPct val="150000"/>
              </a:lnSpc>
              <a:spcBef>
                <a:spcPts val="600"/>
              </a:spcBef>
            </a:pPr>
            <a:r>
              <a:rPr lang="en-US" sz="2400" dirty="0">
                <a:latin typeface="Tahoma" panose="020B0604030504040204" pitchFamily="34" charset="0"/>
                <a:ea typeface="Tahoma" panose="020B0604030504040204" pitchFamily="34" charset="0"/>
                <a:cs typeface="Tahoma" panose="020B0604030504040204" pitchFamily="34" charset="0"/>
              </a:rPr>
              <a:t>6. </a:t>
            </a:r>
            <a:r>
              <a:rPr lang="en-US" sz="2400" dirty="0" err="1">
                <a:latin typeface="Tahoma" panose="020B0604030504040204" pitchFamily="34" charset="0"/>
                <a:ea typeface="Tahoma" panose="020B0604030504040204" pitchFamily="34" charset="0"/>
                <a:cs typeface="Tahoma" panose="020B0604030504040204" pitchFamily="34" charset="0"/>
              </a:rPr>
              <a:t>Cơ</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quan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tổ</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chức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và</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cá</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nhân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khác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có</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liên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quan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đến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công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tác</a:t>
            </a:r>
            <a:r>
              <a:rPr lang="en-US" sz="2400" dirty="0">
                <a:latin typeface="Tahoma" panose="020B0604030504040204" pitchFamily="34" charset="0"/>
                <a:ea typeface="Tahoma" panose="020B0604030504040204" pitchFamily="34" charset="0"/>
                <a:cs typeface="Tahoma" panose="020B0604030504040204" pitchFamily="34" charset="0"/>
              </a:rPr>
              <a:t> an </a:t>
            </a:r>
            <a:r>
              <a:rPr lang="en-US" sz="2400" dirty="0" err="1">
                <a:latin typeface="Tahoma" panose="020B0604030504040204" pitchFamily="34" charset="0"/>
                <a:ea typeface="Tahoma" panose="020B0604030504040204" pitchFamily="34" charset="0"/>
                <a:cs typeface="Tahoma" panose="020B0604030504040204" pitchFamily="34" charset="0"/>
              </a:rPr>
              <a:t>toàn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vệ</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sinh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lao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động</a:t>
            </a:r>
            <a:r>
              <a:rPr lang="en-US" sz="2400" dirty="0" smtClean="0">
                <a:latin typeface="Tahoma" panose="020B0604030504040204" pitchFamily="34" charset="0"/>
                <a:ea typeface="Tahoma" panose="020B0604030504040204" pitchFamily="34" charset="0"/>
                <a:cs typeface="Tahoma" panose="020B0604030504040204" pitchFamily="34" charset="0"/>
              </a:rPr>
              <a:t>.</a:t>
            </a:r>
            <a:endParaRPr lang="en-US" sz="24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007253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spcBef>
                <a:spcPts val="600"/>
              </a:spcBef>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LUẬT - AN TOÀN, VỆ SINH LAO ĐỘNG</a:t>
            </a:r>
            <a:endPar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27" name="Straight Connector 2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2" name="Rectangle 1"/>
          <p:cNvSpPr/>
          <p:nvPr/>
        </p:nvSpPr>
        <p:spPr>
          <a:xfrm>
            <a:off x="363985" y="858959"/>
            <a:ext cx="11611992" cy="6124754"/>
          </a:xfrm>
          <a:prstGeom prst="rect">
            <a:avLst/>
          </a:prstGeom>
        </p:spPr>
        <p:txBody>
          <a:bodyPr wrap="square">
            <a:spAutoFit/>
          </a:bodyPr>
          <a:lstStyle/>
          <a:p>
            <a:pPr algn="ctr">
              <a:spcBef>
                <a:spcPts val="600"/>
              </a:spcBef>
            </a:pPr>
            <a:r>
              <a:rPr lang="en-US" sz="2200" b="1" dirty="0" err="1">
                <a:latin typeface="Tahoma" panose="020B0604030504040204" pitchFamily="34" charset="0"/>
                <a:ea typeface="Tahoma" panose="020B0604030504040204" pitchFamily="34" charset="0"/>
                <a:cs typeface="Tahoma" panose="020B0604030504040204" pitchFamily="34" charset="0"/>
              </a:rPr>
              <a:t>Chương</a:t>
            </a:r>
            <a:r>
              <a:rPr lang="en-US" sz="2200" b="1" dirty="0">
                <a:latin typeface="Tahoma" panose="020B0604030504040204" pitchFamily="34" charset="0"/>
                <a:ea typeface="Tahoma" panose="020B0604030504040204" pitchFamily="34" charset="0"/>
                <a:cs typeface="Tahoma" panose="020B0604030504040204" pitchFamily="34" charset="0"/>
              </a:rPr>
              <a:t> VII</a:t>
            </a:r>
            <a:endParaRPr lang="en-US" sz="2200" dirty="0">
              <a:latin typeface="Tahoma" panose="020B0604030504040204" pitchFamily="34" charset="0"/>
              <a:ea typeface="Tahoma" panose="020B0604030504040204" pitchFamily="34" charset="0"/>
              <a:cs typeface="Tahoma" panose="020B0604030504040204" pitchFamily="34" charset="0"/>
            </a:endParaRPr>
          </a:p>
          <a:p>
            <a:pPr algn="ctr">
              <a:spcBef>
                <a:spcPts val="600"/>
              </a:spcBef>
            </a:pPr>
            <a:r>
              <a:rPr lang="en-US" sz="2200" b="1" dirty="0">
                <a:latin typeface="Tahoma" panose="020B0604030504040204" pitchFamily="34" charset="0"/>
                <a:ea typeface="Tahoma" panose="020B0604030504040204" pitchFamily="34" charset="0"/>
                <a:cs typeface="Tahoma" panose="020B0604030504040204" pitchFamily="34" charset="0"/>
              </a:rPr>
              <a:t>ĐIỀU KHOẢN THI HÀNH</a:t>
            </a:r>
            <a:endParaRPr lang="en-US" sz="2200" dirty="0">
              <a:latin typeface="Tahoma" panose="020B0604030504040204" pitchFamily="34" charset="0"/>
              <a:ea typeface="Tahoma" panose="020B0604030504040204" pitchFamily="34" charset="0"/>
              <a:cs typeface="Tahoma" panose="020B0604030504040204" pitchFamily="34" charset="0"/>
            </a:endParaRPr>
          </a:p>
          <a:p>
            <a:pPr algn="just">
              <a:spcBef>
                <a:spcPts val="600"/>
              </a:spcBef>
            </a:pP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Điều</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92.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Hiệu</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lực</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thi</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hành</a:t>
            </a:r>
            <a:endParaRPr lang="en-US" sz="2200" dirty="0">
              <a:solidFill>
                <a:srgbClr val="0070C0"/>
              </a:solidFill>
              <a:latin typeface="Tahoma" panose="020B0604030504040204" pitchFamily="34" charset="0"/>
              <a:ea typeface="Tahoma" panose="020B0604030504040204" pitchFamily="34" charset="0"/>
              <a:cs typeface="Tahoma" panose="020B0604030504040204" pitchFamily="34" charset="0"/>
            </a:endParaRPr>
          </a:p>
          <a:p>
            <a:pPr algn="just">
              <a:spcBef>
                <a:spcPts val="600"/>
              </a:spcBef>
            </a:pPr>
            <a:r>
              <a:rPr lang="en-US" sz="2200" dirty="0">
                <a:latin typeface="Tahoma" panose="020B0604030504040204" pitchFamily="34" charset="0"/>
                <a:ea typeface="Tahoma" panose="020B0604030504040204" pitchFamily="34" charset="0"/>
                <a:cs typeface="Tahoma" panose="020B0604030504040204" pitchFamily="34" charset="0"/>
              </a:rPr>
              <a:t>1. </a:t>
            </a:r>
            <a:r>
              <a:rPr lang="en-US" sz="2200" dirty="0" err="1">
                <a:latin typeface="Tahoma" panose="020B0604030504040204" pitchFamily="34" charset="0"/>
                <a:ea typeface="Tahoma" panose="020B0604030504040204" pitchFamily="34" charset="0"/>
                <a:cs typeface="Tahoma" panose="020B0604030504040204" pitchFamily="34" charset="0"/>
              </a:rPr>
              <a:t>Luật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này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hiệu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lực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hành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từ</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ngày</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01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tháng</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7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năm</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2016.</a:t>
            </a:r>
          </a:p>
          <a:p>
            <a:pPr algn="just">
              <a:spcBef>
                <a:spcPts val="600"/>
              </a:spcBef>
            </a:pPr>
            <a:r>
              <a:rPr lang="en-US" sz="2200" dirty="0">
                <a:latin typeface="Tahoma" panose="020B0604030504040204" pitchFamily="34" charset="0"/>
                <a:ea typeface="Tahoma" panose="020B0604030504040204" pitchFamily="34" charset="0"/>
                <a:cs typeface="Tahoma" panose="020B0604030504040204" pitchFamily="34" charset="0"/>
              </a:rPr>
              <a:t>2. </a:t>
            </a:r>
            <a:r>
              <a:rPr lang="en-US" sz="2200" dirty="0" err="1">
                <a:latin typeface="Tahoma" panose="020B0604030504040204" pitchFamily="34" charset="0"/>
                <a:ea typeface="Tahoma" panose="020B0604030504040204" pitchFamily="34" charset="0"/>
                <a:cs typeface="Tahoma" panose="020B0604030504040204" pitchFamily="34" charset="0"/>
              </a:rPr>
              <a:t>Các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quy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định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về</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bảo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hiểm</a:t>
            </a:r>
            <a:r>
              <a:rPr lang="en-US" sz="2200" dirty="0">
                <a:latin typeface="Tahoma" panose="020B0604030504040204" pitchFamily="34" charset="0"/>
                <a:ea typeface="Tahoma" panose="020B0604030504040204" pitchFamily="34" charset="0"/>
                <a:cs typeface="Tahoma" panose="020B0604030504040204" pitchFamily="34" charset="0"/>
              </a:rPr>
              <a:t> tai </a:t>
            </a:r>
            <a:r>
              <a:rPr lang="en-US" sz="2200" dirty="0" err="1">
                <a:latin typeface="Tahoma" panose="020B0604030504040204" pitchFamily="34" charset="0"/>
                <a:ea typeface="Tahoma" panose="020B0604030504040204" pitchFamily="34" charset="0"/>
                <a:cs typeface="Tahoma" panose="020B0604030504040204" pitchFamily="34" charset="0"/>
              </a:rPr>
              <a:t>nạn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lao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bệnh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nghề</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nghiệp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tại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Mục</a:t>
            </a:r>
            <a:r>
              <a:rPr lang="en-US" sz="2200" dirty="0">
                <a:latin typeface="Tahoma" panose="020B0604030504040204" pitchFamily="34" charset="0"/>
                <a:ea typeface="Tahoma" panose="020B0604030504040204" pitchFamily="34" charset="0"/>
                <a:cs typeface="Tahoma" panose="020B0604030504040204" pitchFamily="34" charset="0"/>
              </a:rPr>
              <a:t> 3 </a:t>
            </a:r>
            <a:r>
              <a:rPr lang="en-US" sz="2200" dirty="0" err="1">
                <a:latin typeface="Tahoma" panose="020B0604030504040204" pitchFamily="34" charset="0"/>
                <a:ea typeface="Tahoma" panose="020B0604030504040204" pitchFamily="34" charset="0"/>
                <a:cs typeface="Tahoma" panose="020B0604030504040204" pitchFamily="34" charset="0"/>
              </a:rPr>
              <a:t>Chương</a:t>
            </a:r>
            <a:r>
              <a:rPr lang="en-US" sz="2200" dirty="0">
                <a:latin typeface="Tahoma" panose="020B0604030504040204" pitchFamily="34" charset="0"/>
                <a:ea typeface="Tahoma" panose="020B0604030504040204" pitchFamily="34" charset="0"/>
                <a:cs typeface="Tahoma" panose="020B0604030504040204" pitchFamily="34" charset="0"/>
              </a:rPr>
              <a:t> III, </a:t>
            </a:r>
            <a:r>
              <a:rPr lang="en-US" sz="2200" dirty="0" err="1">
                <a:latin typeface="Tahoma" panose="020B0604030504040204" pitchFamily="34" charset="0"/>
                <a:ea typeface="Tahoma" panose="020B0604030504040204" pitchFamily="34" charset="0"/>
                <a:cs typeface="Tahoma" panose="020B0604030504040204" pitchFamily="34" charset="0"/>
              </a:rPr>
              <a:t>khoản</a:t>
            </a:r>
            <a:r>
              <a:rPr lang="en-US" sz="2200" dirty="0">
                <a:latin typeface="Tahoma" panose="020B0604030504040204" pitchFamily="34" charset="0"/>
                <a:ea typeface="Tahoma" panose="020B0604030504040204" pitchFamily="34" charset="0"/>
                <a:cs typeface="Tahoma" panose="020B0604030504040204" pitchFamily="34" charset="0"/>
              </a:rPr>
              <a:t> 4 </a:t>
            </a:r>
            <a:r>
              <a:rPr lang="en-US" sz="2200" dirty="0" err="1">
                <a:latin typeface="Tahoma" panose="020B0604030504040204" pitchFamily="34" charset="0"/>
                <a:ea typeface="Tahoma" panose="020B0604030504040204" pitchFamily="34" charset="0"/>
                <a:cs typeface="Tahoma" panose="020B0604030504040204" pitchFamily="34" charset="0"/>
              </a:rPr>
              <a:t>Điều</a:t>
            </a:r>
            <a:r>
              <a:rPr lang="en-US" sz="2200" dirty="0">
                <a:latin typeface="Tahoma" panose="020B0604030504040204" pitchFamily="34" charset="0"/>
                <a:ea typeface="Tahoma" panose="020B0604030504040204" pitchFamily="34" charset="0"/>
                <a:cs typeface="Tahoma" panose="020B0604030504040204" pitchFamily="34" charset="0"/>
              </a:rPr>
              <a:t> 84, </a:t>
            </a:r>
            <a:r>
              <a:rPr lang="en-US" sz="2200" dirty="0" err="1">
                <a:latin typeface="Tahoma" panose="020B0604030504040204" pitchFamily="34" charset="0"/>
                <a:ea typeface="Tahoma" panose="020B0604030504040204" pitchFamily="34" charset="0"/>
                <a:cs typeface="Tahoma" panose="020B0604030504040204" pitchFamily="34" charset="0"/>
              </a:rPr>
              <a:t>điểm</a:t>
            </a:r>
            <a:r>
              <a:rPr lang="en-US" sz="2200" dirty="0">
                <a:latin typeface="Tahoma" panose="020B0604030504040204" pitchFamily="34" charset="0"/>
                <a:ea typeface="Tahoma" panose="020B0604030504040204" pitchFamily="34" charset="0"/>
                <a:cs typeface="Tahoma" panose="020B0604030504040204" pitchFamily="34" charset="0"/>
              </a:rPr>
              <a:t> b </a:t>
            </a:r>
            <a:r>
              <a:rPr lang="en-US" sz="2200" dirty="0" err="1">
                <a:latin typeface="Tahoma" panose="020B0604030504040204" pitchFamily="34" charset="0"/>
                <a:ea typeface="Tahoma" panose="020B0604030504040204" pitchFamily="34" charset="0"/>
                <a:cs typeface="Tahoma" panose="020B0604030504040204" pitchFamily="34" charset="0"/>
              </a:rPr>
              <a:t>khoản</a:t>
            </a:r>
            <a:r>
              <a:rPr lang="en-US" sz="2200" dirty="0">
                <a:latin typeface="Tahoma" panose="020B0604030504040204" pitchFamily="34" charset="0"/>
                <a:ea typeface="Tahoma" panose="020B0604030504040204" pitchFamily="34" charset="0"/>
                <a:cs typeface="Tahoma" panose="020B0604030504040204" pitchFamily="34" charset="0"/>
              </a:rPr>
              <a:t> 1 </a:t>
            </a:r>
            <a:r>
              <a:rPr lang="en-US" sz="2200" dirty="0" err="1">
                <a:latin typeface="Tahoma" panose="020B0604030504040204" pitchFamily="34" charset="0"/>
                <a:ea typeface="Tahoma" panose="020B0604030504040204" pitchFamily="34" charset="0"/>
                <a:cs typeface="Tahoma" panose="020B0604030504040204" pitchFamily="34" charset="0"/>
              </a:rPr>
              <a:t>và</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điểm</a:t>
            </a:r>
            <a:r>
              <a:rPr lang="en-US" sz="2200" dirty="0">
                <a:latin typeface="Tahoma" panose="020B0604030504040204" pitchFamily="34" charset="0"/>
                <a:ea typeface="Tahoma" panose="020B0604030504040204" pitchFamily="34" charset="0"/>
                <a:cs typeface="Tahoma" panose="020B0604030504040204" pitchFamily="34" charset="0"/>
              </a:rPr>
              <a:t> a </a:t>
            </a:r>
            <a:r>
              <a:rPr lang="en-US" sz="2200" dirty="0" err="1">
                <a:latin typeface="Tahoma" panose="020B0604030504040204" pitchFamily="34" charset="0"/>
                <a:ea typeface="Tahoma" panose="020B0604030504040204" pitchFamily="34" charset="0"/>
                <a:cs typeface="Tahoma" panose="020B0604030504040204" pitchFamily="34" charset="0"/>
              </a:rPr>
              <a:t>khoản</a:t>
            </a:r>
            <a:r>
              <a:rPr lang="en-US" sz="2200" dirty="0">
                <a:latin typeface="Tahoma" panose="020B0604030504040204" pitchFamily="34" charset="0"/>
                <a:ea typeface="Tahoma" panose="020B0604030504040204" pitchFamily="34" charset="0"/>
                <a:cs typeface="Tahoma" panose="020B0604030504040204" pitchFamily="34" charset="0"/>
              </a:rPr>
              <a:t> 2 </a:t>
            </a:r>
            <a:r>
              <a:rPr lang="en-US" sz="2200" dirty="0" err="1">
                <a:latin typeface="Tahoma" panose="020B0604030504040204" pitchFamily="34" charset="0"/>
                <a:ea typeface="Tahoma" panose="020B0604030504040204" pitchFamily="34" charset="0"/>
                <a:cs typeface="Tahoma" panose="020B0604030504040204" pitchFamily="34" charset="0"/>
              </a:rPr>
              <a:t>Điều</a:t>
            </a:r>
            <a:r>
              <a:rPr lang="en-US" sz="2200" dirty="0">
                <a:latin typeface="Tahoma" panose="020B0604030504040204" pitchFamily="34" charset="0"/>
                <a:ea typeface="Tahoma" panose="020B0604030504040204" pitchFamily="34" charset="0"/>
                <a:cs typeface="Tahoma" panose="020B0604030504040204" pitchFamily="34" charset="0"/>
              </a:rPr>
              <a:t> 86, </a:t>
            </a:r>
            <a:r>
              <a:rPr lang="en-US" sz="2200" dirty="0" err="1">
                <a:latin typeface="Tahoma" panose="020B0604030504040204" pitchFamily="34" charset="0"/>
                <a:ea typeface="Tahoma" panose="020B0604030504040204" pitchFamily="34" charset="0"/>
                <a:cs typeface="Tahoma" panose="020B0604030504040204" pitchFamily="34" charset="0"/>
              </a:rPr>
              <a:t>các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điều</a:t>
            </a:r>
            <a:r>
              <a:rPr lang="en-US" sz="2200" dirty="0">
                <a:latin typeface="Tahoma" panose="020B0604030504040204" pitchFamily="34" charset="0"/>
                <a:ea typeface="Tahoma" panose="020B0604030504040204" pitchFamily="34" charset="0"/>
                <a:cs typeface="Tahoma" panose="020B0604030504040204" pitchFamily="34" charset="0"/>
              </a:rPr>
              <a:t> 104, 105, 106, 107, 116 </a:t>
            </a:r>
            <a:r>
              <a:rPr lang="en-US" sz="2200" dirty="0" err="1">
                <a:latin typeface="Tahoma" panose="020B0604030504040204" pitchFamily="34" charset="0"/>
                <a:ea typeface="Tahoma" panose="020B0604030504040204" pitchFamily="34" charset="0"/>
                <a:cs typeface="Tahoma" panose="020B0604030504040204" pitchFamily="34" charset="0"/>
              </a:rPr>
              <a:t>và</a:t>
            </a:r>
            <a:r>
              <a:rPr lang="en-US" sz="2200" dirty="0">
                <a:latin typeface="Tahoma" panose="020B0604030504040204" pitchFamily="34" charset="0"/>
                <a:ea typeface="Tahoma" panose="020B0604030504040204" pitchFamily="34" charset="0"/>
                <a:cs typeface="Tahoma" panose="020B0604030504040204" pitchFamily="34" charset="0"/>
              </a:rPr>
              <a:t> 117 </a:t>
            </a:r>
            <a:r>
              <a:rPr lang="en-US" sz="2200" dirty="0" err="1">
                <a:latin typeface="Tahoma" panose="020B0604030504040204" pitchFamily="34" charset="0"/>
                <a:ea typeface="Tahoma" panose="020B0604030504040204" pitchFamily="34" charset="0"/>
                <a:cs typeface="Tahoma" panose="020B0604030504040204" pitchFamily="34" charset="0"/>
              </a:rPr>
              <a:t>của</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Luật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bảo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hiểm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xã</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hội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số</a:t>
            </a:r>
            <a:r>
              <a:rPr lang="en-US" sz="2200" dirty="0">
                <a:latin typeface="Tahoma" panose="020B0604030504040204" pitchFamily="34" charset="0"/>
                <a:ea typeface="Tahoma" panose="020B0604030504040204" pitchFamily="34" charset="0"/>
                <a:cs typeface="Tahoma" panose="020B0604030504040204" pitchFamily="34" charset="0"/>
              </a:rPr>
              <a:t> 58/2014/QH13 </a:t>
            </a:r>
            <a:r>
              <a:rPr lang="en-US" sz="2200" dirty="0" err="1">
                <a:latin typeface="Tahoma" panose="020B0604030504040204" pitchFamily="34" charset="0"/>
                <a:ea typeface="Tahoma" panose="020B0604030504040204" pitchFamily="34" charset="0"/>
                <a:cs typeface="Tahoma" panose="020B0604030504040204" pitchFamily="34" charset="0"/>
              </a:rPr>
              <a:t>hết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hiệu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lực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kể</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từ</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ngày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Luật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này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hiệu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lực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hành</a:t>
            </a:r>
            <a:r>
              <a:rPr lang="en-US" sz="2200" dirty="0">
                <a:latin typeface="Tahoma" panose="020B0604030504040204" pitchFamily="34" charset="0"/>
                <a:ea typeface="Tahoma" panose="020B0604030504040204" pitchFamily="34" charset="0"/>
                <a:cs typeface="Tahoma" panose="020B0604030504040204" pitchFamily="34" charset="0"/>
              </a:rPr>
              <a:t>.</a:t>
            </a:r>
          </a:p>
          <a:p>
            <a:pPr algn="just">
              <a:spcBef>
                <a:spcPts val="600"/>
              </a:spcBef>
            </a:pPr>
            <a:r>
              <a:rPr lang="en-US" sz="2200" dirty="0">
                <a:latin typeface="Tahoma" panose="020B0604030504040204" pitchFamily="34" charset="0"/>
                <a:ea typeface="Tahoma" panose="020B0604030504040204" pitchFamily="34" charset="0"/>
                <a:cs typeface="Tahoma" panose="020B0604030504040204" pitchFamily="34" charset="0"/>
              </a:rPr>
              <a:t>3. </a:t>
            </a:r>
            <a:r>
              <a:rPr lang="en-US" sz="2200" dirty="0" err="1">
                <a:latin typeface="Tahoma" panose="020B0604030504040204" pitchFamily="34" charset="0"/>
                <a:ea typeface="Tahoma" panose="020B0604030504040204" pitchFamily="34" charset="0"/>
                <a:cs typeface="Tahoma" panose="020B0604030504040204" pitchFamily="34" charset="0"/>
              </a:rPr>
              <a:t>Tổ</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hoạt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kiểm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định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kỹ</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thuật</a:t>
            </a:r>
            <a:r>
              <a:rPr lang="en-US" sz="2200" dirty="0">
                <a:latin typeface="Tahoma" panose="020B0604030504040204" pitchFamily="34" charset="0"/>
                <a:ea typeface="Tahoma" panose="020B0604030504040204" pitchFamily="34" charset="0"/>
                <a:cs typeface="Tahoma" panose="020B0604030504040204" pitchFamily="34" charset="0"/>
              </a:rPr>
              <a:t> an </a:t>
            </a:r>
            <a:r>
              <a:rPr lang="en-US" sz="2200" dirty="0" err="1">
                <a:latin typeface="Tahoma" panose="020B0604030504040204" pitchFamily="34" charset="0"/>
                <a:ea typeface="Tahoma" panose="020B0604030504040204" pitchFamily="34" charset="0"/>
                <a:cs typeface="Tahoma" panose="020B0604030504040204" pitchFamily="34" charset="0"/>
              </a:rPr>
              <a:t>toàn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lao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tổ</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huấn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luyện</a:t>
            </a:r>
            <a:r>
              <a:rPr lang="en-US" sz="2200" dirty="0">
                <a:latin typeface="Tahoma" panose="020B0604030504040204" pitchFamily="34" charset="0"/>
                <a:ea typeface="Tahoma" panose="020B0604030504040204" pitchFamily="34" charset="0"/>
                <a:cs typeface="Tahoma" panose="020B0604030504040204" pitchFamily="34" charset="0"/>
              </a:rPr>
              <a:t> an </a:t>
            </a:r>
            <a:r>
              <a:rPr lang="en-US" sz="2200" dirty="0" err="1">
                <a:latin typeface="Tahoma" panose="020B0604030504040204" pitchFamily="34" charset="0"/>
                <a:ea typeface="Tahoma" panose="020B0604030504040204" pitchFamily="34" charset="0"/>
                <a:cs typeface="Tahoma" panose="020B0604030504040204" pitchFamily="34" charset="0"/>
              </a:rPr>
              <a:t>toàn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vệ</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sinh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lao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hoạt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trước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ngày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Luật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này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hiệu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lực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hành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tiếp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tục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hoạt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đến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hết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thời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hạn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của</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giấy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chứng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nhận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đủ</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điều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kiện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hoạt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đã</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được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cấp</a:t>
            </a:r>
            <a:r>
              <a:rPr lang="en-US" sz="2200" dirty="0">
                <a:latin typeface="Tahoma" panose="020B0604030504040204" pitchFamily="34" charset="0"/>
                <a:ea typeface="Tahoma" panose="020B0604030504040204" pitchFamily="34" charset="0"/>
                <a:cs typeface="Tahoma" panose="020B0604030504040204" pitchFamily="34" charset="0"/>
              </a:rPr>
              <a:t>.</a:t>
            </a:r>
          </a:p>
          <a:p>
            <a:pPr algn="just">
              <a:spcBef>
                <a:spcPts val="600"/>
              </a:spcBef>
            </a:pP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Điều</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93.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Quy</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định</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chi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tiết</a:t>
            </a:r>
            <a:endParaRPr lang="en-US" sz="2200" dirty="0">
              <a:solidFill>
                <a:srgbClr val="0070C0"/>
              </a:solidFill>
              <a:latin typeface="Tahoma" panose="020B0604030504040204" pitchFamily="34" charset="0"/>
              <a:ea typeface="Tahoma" panose="020B0604030504040204" pitchFamily="34" charset="0"/>
              <a:cs typeface="Tahoma" panose="020B0604030504040204" pitchFamily="34" charset="0"/>
            </a:endParaRPr>
          </a:p>
          <a:p>
            <a:pPr algn="just">
              <a:spcBef>
                <a:spcPts val="600"/>
              </a:spcBef>
            </a:pPr>
            <a:r>
              <a:rPr lang="en-US" sz="2200" dirty="0" err="1">
                <a:latin typeface="Tahoma" panose="020B0604030504040204" pitchFamily="34" charset="0"/>
                <a:ea typeface="Tahoma" panose="020B0604030504040204" pitchFamily="34" charset="0"/>
                <a:cs typeface="Tahoma" panose="020B0604030504040204" pitchFamily="34" charset="0"/>
              </a:rPr>
              <a:t>Chính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phủ</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cơ</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quan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nhà</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nước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thẩm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quyền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quy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định</a:t>
            </a:r>
            <a:r>
              <a:rPr lang="en-US" sz="2200" dirty="0">
                <a:latin typeface="Tahoma" panose="020B0604030504040204" pitchFamily="34" charset="0"/>
                <a:ea typeface="Tahoma" panose="020B0604030504040204" pitchFamily="34" charset="0"/>
                <a:cs typeface="Tahoma" panose="020B0604030504040204" pitchFamily="34" charset="0"/>
              </a:rPr>
              <a:t> chi </a:t>
            </a:r>
            <a:r>
              <a:rPr lang="en-US" sz="2200" dirty="0" err="1">
                <a:latin typeface="Tahoma" panose="020B0604030504040204" pitchFamily="34" charset="0"/>
                <a:ea typeface="Tahoma" panose="020B0604030504040204" pitchFamily="34" charset="0"/>
                <a:cs typeface="Tahoma" panose="020B0604030504040204" pitchFamily="34" charset="0"/>
              </a:rPr>
              <a:t>tiết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các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điều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khoản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được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giao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trong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Luật</a:t>
            </a:r>
            <a:r>
              <a:rPr lang="en-US" sz="2200" dirty="0">
                <a:latin typeface="Tahoma" panose="020B0604030504040204" pitchFamily="34" charset="0"/>
                <a:ea typeface="Tahoma" panose="020B0604030504040204" pitchFamily="34" charset="0"/>
                <a:cs typeface="Tahoma" panose="020B0604030504040204" pitchFamily="34" charset="0"/>
              </a:rPr>
              <a:t>.</a:t>
            </a:r>
          </a:p>
          <a:p>
            <a:pPr algn="ctr">
              <a:spcBef>
                <a:spcPts val="600"/>
              </a:spcBef>
            </a:pP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Luật</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này</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đã</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được</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Quốc</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hội</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nước</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Cộng</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hòa</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xã</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hội</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chủ</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nghĩa</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Việt</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Nam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khóa</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XIII,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kỳ</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họp</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thứ</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9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thông</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qua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ngày</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25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tháng</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6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năm</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smtClean="0">
                <a:solidFill>
                  <a:srgbClr val="0070C0"/>
                </a:solidFill>
                <a:latin typeface="Tahoma" panose="020B0604030504040204" pitchFamily="34" charset="0"/>
                <a:ea typeface="Tahoma" panose="020B0604030504040204" pitchFamily="34" charset="0"/>
                <a:cs typeface="Tahoma" panose="020B0604030504040204" pitchFamily="34" charset="0"/>
              </a:rPr>
              <a:t>2015</a:t>
            </a:r>
            <a:endParaRPr lang="en-US" sz="2200" b="1" dirty="0">
              <a:solidFill>
                <a:srgbClr val="0070C0"/>
              </a:solidFill>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8299661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spcBef>
                <a:spcPts val="600"/>
              </a:spcBef>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a:t>
            </a: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LUẬT - AN TOÀN, VỆ SINH LAO ĐỘNG</a:t>
            </a:r>
            <a:endPar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27" name="Straight Connector 26">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2" name="Rectangle 1"/>
          <p:cNvSpPr/>
          <p:nvPr/>
        </p:nvSpPr>
        <p:spPr>
          <a:xfrm>
            <a:off x="363985" y="858959"/>
            <a:ext cx="11611992" cy="6124754"/>
          </a:xfrm>
          <a:prstGeom prst="rect">
            <a:avLst/>
          </a:prstGeom>
        </p:spPr>
        <p:txBody>
          <a:bodyPr wrap="square">
            <a:spAutoFit/>
          </a:bodyPr>
          <a:lstStyle/>
          <a:p>
            <a:pPr algn="ctr">
              <a:spcBef>
                <a:spcPts val="600"/>
              </a:spcBef>
            </a:pPr>
            <a:r>
              <a:rPr lang="en-US" sz="2200" b="1" dirty="0" err="1">
                <a:latin typeface="Tahoma" panose="020B0604030504040204" pitchFamily="34" charset="0"/>
                <a:ea typeface="Tahoma" panose="020B0604030504040204" pitchFamily="34" charset="0"/>
                <a:cs typeface="Tahoma" panose="020B0604030504040204" pitchFamily="34" charset="0"/>
              </a:rPr>
              <a:t>Chương</a:t>
            </a:r>
            <a:r>
              <a:rPr lang="en-US" sz="2200" b="1" dirty="0">
                <a:latin typeface="Tahoma" panose="020B0604030504040204" pitchFamily="34" charset="0"/>
                <a:ea typeface="Tahoma" panose="020B0604030504040204" pitchFamily="34" charset="0"/>
                <a:cs typeface="Tahoma" panose="020B0604030504040204" pitchFamily="34" charset="0"/>
              </a:rPr>
              <a:t> VII</a:t>
            </a:r>
            <a:endParaRPr lang="en-US" sz="2200" dirty="0">
              <a:latin typeface="Tahoma" panose="020B0604030504040204" pitchFamily="34" charset="0"/>
              <a:ea typeface="Tahoma" panose="020B0604030504040204" pitchFamily="34" charset="0"/>
              <a:cs typeface="Tahoma" panose="020B0604030504040204" pitchFamily="34" charset="0"/>
            </a:endParaRPr>
          </a:p>
          <a:p>
            <a:pPr algn="ctr">
              <a:spcBef>
                <a:spcPts val="600"/>
              </a:spcBef>
            </a:pPr>
            <a:r>
              <a:rPr lang="en-US" sz="2200" b="1" dirty="0">
                <a:latin typeface="Tahoma" panose="020B0604030504040204" pitchFamily="34" charset="0"/>
                <a:ea typeface="Tahoma" panose="020B0604030504040204" pitchFamily="34" charset="0"/>
                <a:cs typeface="Tahoma" panose="020B0604030504040204" pitchFamily="34" charset="0"/>
              </a:rPr>
              <a:t>ĐIỀU KHOẢN THI HÀNH</a:t>
            </a:r>
            <a:endParaRPr lang="en-US" sz="2200" dirty="0">
              <a:latin typeface="Tahoma" panose="020B0604030504040204" pitchFamily="34" charset="0"/>
              <a:ea typeface="Tahoma" panose="020B0604030504040204" pitchFamily="34" charset="0"/>
              <a:cs typeface="Tahoma" panose="020B0604030504040204" pitchFamily="34" charset="0"/>
            </a:endParaRPr>
          </a:p>
          <a:p>
            <a:pPr algn="just">
              <a:spcBef>
                <a:spcPts val="600"/>
              </a:spcBef>
            </a:pP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Điều</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92.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Hiệu</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lực</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thi</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hành</a:t>
            </a:r>
            <a:endParaRPr lang="en-US" sz="2200" dirty="0">
              <a:solidFill>
                <a:srgbClr val="0070C0"/>
              </a:solidFill>
              <a:latin typeface="Tahoma" panose="020B0604030504040204" pitchFamily="34" charset="0"/>
              <a:ea typeface="Tahoma" panose="020B0604030504040204" pitchFamily="34" charset="0"/>
              <a:cs typeface="Tahoma" panose="020B0604030504040204" pitchFamily="34" charset="0"/>
            </a:endParaRPr>
          </a:p>
          <a:p>
            <a:pPr algn="just">
              <a:spcBef>
                <a:spcPts val="600"/>
              </a:spcBef>
            </a:pPr>
            <a:r>
              <a:rPr lang="en-US" sz="2200" dirty="0">
                <a:latin typeface="Tahoma" panose="020B0604030504040204" pitchFamily="34" charset="0"/>
                <a:ea typeface="Tahoma" panose="020B0604030504040204" pitchFamily="34" charset="0"/>
                <a:cs typeface="Tahoma" panose="020B0604030504040204" pitchFamily="34" charset="0"/>
              </a:rPr>
              <a:t>1. </a:t>
            </a:r>
            <a:r>
              <a:rPr lang="en-US" sz="2200" dirty="0" err="1">
                <a:latin typeface="Tahoma" panose="020B0604030504040204" pitchFamily="34" charset="0"/>
                <a:ea typeface="Tahoma" panose="020B0604030504040204" pitchFamily="34" charset="0"/>
                <a:cs typeface="Tahoma" panose="020B0604030504040204" pitchFamily="34" charset="0"/>
              </a:rPr>
              <a:t>Luật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này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hiệu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lực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hành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từ</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ngày</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01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tháng</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7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năm</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2016.</a:t>
            </a:r>
          </a:p>
          <a:p>
            <a:pPr algn="just">
              <a:spcBef>
                <a:spcPts val="600"/>
              </a:spcBef>
            </a:pPr>
            <a:r>
              <a:rPr lang="en-US" sz="2200" dirty="0">
                <a:latin typeface="Tahoma" panose="020B0604030504040204" pitchFamily="34" charset="0"/>
                <a:ea typeface="Tahoma" panose="020B0604030504040204" pitchFamily="34" charset="0"/>
                <a:cs typeface="Tahoma" panose="020B0604030504040204" pitchFamily="34" charset="0"/>
              </a:rPr>
              <a:t>2. </a:t>
            </a:r>
            <a:r>
              <a:rPr lang="en-US" sz="2200" dirty="0" err="1">
                <a:latin typeface="Tahoma" panose="020B0604030504040204" pitchFamily="34" charset="0"/>
                <a:ea typeface="Tahoma" panose="020B0604030504040204" pitchFamily="34" charset="0"/>
                <a:cs typeface="Tahoma" panose="020B0604030504040204" pitchFamily="34" charset="0"/>
              </a:rPr>
              <a:t>Các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quy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định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về</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bảo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hiểm</a:t>
            </a:r>
            <a:r>
              <a:rPr lang="en-US" sz="2200" dirty="0">
                <a:latin typeface="Tahoma" panose="020B0604030504040204" pitchFamily="34" charset="0"/>
                <a:ea typeface="Tahoma" panose="020B0604030504040204" pitchFamily="34" charset="0"/>
                <a:cs typeface="Tahoma" panose="020B0604030504040204" pitchFamily="34" charset="0"/>
              </a:rPr>
              <a:t> tai </a:t>
            </a:r>
            <a:r>
              <a:rPr lang="en-US" sz="2200" dirty="0" err="1">
                <a:latin typeface="Tahoma" panose="020B0604030504040204" pitchFamily="34" charset="0"/>
                <a:ea typeface="Tahoma" panose="020B0604030504040204" pitchFamily="34" charset="0"/>
                <a:cs typeface="Tahoma" panose="020B0604030504040204" pitchFamily="34" charset="0"/>
              </a:rPr>
              <a:t>nạn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lao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bệnh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nghề</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nghiệp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tại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Mục</a:t>
            </a:r>
            <a:r>
              <a:rPr lang="en-US" sz="2200" dirty="0">
                <a:latin typeface="Tahoma" panose="020B0604030504040204" pitchFamily="34" charset="0"/>
                <a:ea typeface="Tahoma" panose="020B0604030504040204" pitchFamily="34" charset="0"/>
                <a:cs typeface="Tahoma" panose="020B0604030504040204" pitchFamily="34" charset="0"/>
              </a:rPr>
              <a:t> 3 </a:t>
            </a:r>
            <a:r>
              <a:rPr lang="en-US" sz="2200" dirty="0" err="1">
                <a:latin typeface="Tahoma" panose="020B0604030504040204" pitchFamily="34" charset="0"/>
                <a:ea typeface="Tahoma" panose="020B0604030504040204" pitchFamily="34" charset="0"/>
                <a:cs typeface="Tahoma" panose="020B0604030504040204" pitchFamily="34" charset="0"/>
              </a:rPr>
              <a:t>Chương</a:t>
            </a:r>
            <a:r>
              <a:rPr lang="en-US" sz="2200" dirty="0">
                <a:latin typeface="Tahoma" panose="020B0604030504040204" pitchFamily="34" charset="0"/>
                <a:ea typeface="Tahoma" panose="020B0604030504040204" pitchFamily="34" charset="0"/>
                <a:cs typeface="Tahoma" panose="020B0604030504040204" pitchFamily="34" charset="0"/>
              </a:rPr>
              <a:t> III, </a:t>
            </a:r>
            <a:r>
              <a:rPr lang="en-US" sz="2200" dirty="0" err="1">
                <a:latin typeface="Tahoma" panose="020B0604030504040204" pitchFamily="34" charset="0"/>
                <a:ea typeface="Tahoma" panose="020B0604030504040204" pitchFamily="34" charset="0"/>
                <a:cs typeface="Tahoma" panose="020B0604030504040204" pitchFamily="34" charset="0"/>
              </a:rPr>
              <a:t>khoản</a:t>
            </a:r>
            <a:r>
              <a:rPr lang="en-US" sz="2200" dirty="0">
                <a:latin typeface="Tahoma" panose="020B0604030504040204" pitchFamily="34" charset="0"/>
                <a:ea typeface="Tahoma" panose="020B0604030504040204" pitchFamily="34" charset="0"/>
                <a:cs typeface="Tahoma" panose="020B0604030504040204" pitchFamily="34" charset="0"/>
              </a:rPr>
              <a:t> 4 </a:t>
            </a:r>
            <a:r>
              <a:rPr lang="en-US" sz="2200" dirty="0" err="1">
                <a:latin typeface="Tahoma" panose="020B0604030504040204" pitchFamily="34" charset="0"/>
                <a:ea typeface="Tahoma" panose="020B0604030504040204" pitchFamily="34" charset="0"/>
                <a:cs typeface="Tahoma" panose="020B0604030504040204" pitchFamily="34" charset="0"/>
              </a:rPr>
              <a:t>Điều</a:t>
            </a:r>
            <a:r>
              <a:rPr lang="en-US" sz="2200" dirty="0">
                <a:latin typeface="Tahoma" panose="020B0604030504040204" pitchFamily="34" charset="0"/>
                <a:ea typeface="Tahoma" panose="020B0604030504040204" pitchFamily="34" charset="0"/>
                <a:cs typeface="Tahoma" panose="020B0604030504040204" pitchFamily="34" charset="0"/>
              </a:rPr>
              <a:t> 84, </a:t>
            </a:r>
            <a:r>
              <a:rPr lang="en-US" sz="2200" dirty="0" err="1">
                <a:latin typeface="Tahoma" panose="020B0604030504040204" pitchFamily="34" charset="0"/>
                <a:ea typeface="Tahoma" panose="020B0604030504040204" pitchFamily="34" charset="0"/>
                <a:cs typeface="Tahoma" panose="020B0604030504040204" pitchFamily="34" charset="0"/>
              </a:rPr>
              <a:t>điểm</a:t>
            </a:r>
            <a:r>
              <a:rPr lang="en-US" sz="2200" dirty="0">
                <a:latin typeface="Tahoma" panose="020B0604030504040204" pitchFamily="34" charset="0"/>
                <a:ea typeface="Tahoma" panose="020B0604030504040204" pitchFamily="34" charset="0"/>
                <a:cs typeface="Tahoma" panose="020B0604030504040204" pitchFamily="34" charset="0"/>
              </a:rPr>
              <a:t> b </a:t>
            </a:r>
            <a:r>
              <a:rPr lang="en-US" sz="2200" dirty="0" err="1">
                <a:latin typeface="Tahoma" panose="020B0604030504040204" pitchFamily="34" charset="0"/>
                <a:ea typeface="Tahoma" panose="020B0604030504040204" pitchFamily="34" charset="0"/>
                <a:cs typeface="Tahoma" panose="020B0604030504040204" pitchFamily="34" charset="0"/>
              </a:rPr>
              <a:t>khoản</a:t>
            </a:r>
            <a:r>
              <a:rPr lang="en-US" sz="2200" dirty="0">
                <a:latin typeface="Tahoma" panose="020B0604030504040204" pitchFamily="34" charset="0"/>
                <a:ea typeface="Tahoma" panose="020B0604030504040204" pitchFamily="34" charset="0"/>
                <a:cs typeface="Tahoma" panose="020B0604030504040204" pitchFamily="34" charset="0"/>
              </a:rPr>
              <a:t> 1 </a:t>
            </a:r>
            <a:r>
              <a:rPr lang="en-US" sz="2200" dirty="0" err="1">
                <a:latin typeface="Tahoma" panose="020B0604030504040204" pitchFamily="34" charset="0"/>
                <a:ea typeface="Tahoma" panose="020B0604030504040204" pitchFamily="34" charset="0"/>
                <a:cs typeface="Tahoma" panose="020B0604030504040204" pitchFamily="34" charset="0"/>
              </a:rPr>
              <a:t>và</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điểm</a:t>
            </a:r>
            <a:r>
              <a:rPr lang="en-US" sz="2200" dirty="0">
                <a:latin typeface="Tahoma" panose="020B0604030504040204" pitchFamily="34" charset="0"/>
                <a:ea typeface="Tahoma" panose="020B0604030504040204" pitchFamily="34" charset="0"/>
                <a:cs typeface="Tahoma" panose="020B0604030504040204" pitchFamily="34" charset="0"/>
              </a:rPr>
              <a:t> a </a:t>
            </a:r>
            <a:r>
              <a:rPr lang="en-US" sz="2200" dirty="0" err="1">
                <a:latin typeface="Tahoma" panose="020B0604030504040204" pitchFamily="34" charset="0"/>
                <a:ea typeface="Tahoma" panose="020B0604030504040204" pitchFamily="34" charset="0"/>
                <a:cs typeface="Tahoma" panose="020B0604030504040204" pitchFamily="34" charset="0"/>
              </a:rPr>
              <a:t>khoản</a:t>
            </a:r>
            <a:r>
              <a:rPr lang="en-US" sz="2200" dirty="0">
                <a:latin typeface="Tahoma" panose="020B0604030504040204" pitchFamily="34" charset="0"/>
                <a:ea typeface="Tahoma" panose="020B0604030504040204" pitchFamily="34" charset="0"/>
                <a:cs typeface="Tahoma" panose="020B0604030504040204" pitchFamily="34" charset="0"/>
              </a:rPr>
              <a:t> 2 </a:t>
            </a:r>
            <a:r>
              <a:rPr lang="en-US" sz="2200" dirty="0" err="1">
                <a:latin typeface="Tahoma" panose="020B0604030504040204" pitchFamily="34" charset="0"/>
                <a:ea typeface="Tahoma" panose="020B0604030504040204" pitchFamily="34" charset="0"/>
                <a:cs typeface="Tahoma" panose="020B0604030504040204" pitchFamily="34" charset="0"/>
              </a:rPr>
              <a:t>Điều</a:t>
            </a:r>
            <a:r>
              <a:rPr lang="en-US" sz="2200" dirty="0">
                <a:latin typeface="Tahoma" panose="020B0604030504040204" pitchFamily="34" charset="0"/>
                <a:ea typeface="Tahoma" panose="020B0604030504040204" pitchFamily="34" charset="0"/>
                <a:cs typeface="Tahoma" panose="020B0604030504040204" pitchFamily="34" charset="0"/>
              </a:rPr>
              <a:t> 86, </a:t>
            </a:r>
            <a:r>
              <a:rPr lang="en-US" sz="2200" dirty="0" err="1">
                <a:latin typeface="Tahoma" panose="020B0604030504040204" pitchFamily="34" charset="0"/>
                <a:ea typeface="Tahoma" panose="020B0604030504040204" pitchFamily="34" charset="0"/>
                <a:cs typeface="Tahoma" panose="020B0604030504040204" pitchFamily="34" charset="0"/>
              </a:rPr>
              <a:t>các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điều</a:t>
            </a:r>
            <a:r>
              <a:rPr lang="en-US" sz="2200" dirty="0">
                <a:latin typeface="Tahoma" panose="020B0604030504040204" pitchFamily="34" charset="0"/>
                <a:ea typeface="Tahoma" panose="020B0604030504040204" pitchFamily="34" charset="0"/>
                <a:cs typeface="Tahoma" panose="020B0604030504040204" pitchFamily="34" charset="0"/>
              </a:rPr>
              <a:t> 104, 105, 106, 107, 116 </a:t>
            </a:r>
            <a:r>
              <a:rPr lang="en-US" sz="2200" dirty="0" err="1">
                <a:latin typeface="Tahoma" panose="020B0604030504040204" pitchFamily="34" charset="0"/>
                <a:ea typeface="Tahoma" panose="020B0604030504040204" pitchFamily="34" charset="0"/>
                <a:cs typeface="Tahoma" panose="020B0604030504040204" pitchFamily="34" charset="0"/>
              </a:rPr>
              <a:t>và</a:t>
            </a:r>
            <a:r>
              <a:rPr lang="en-US" sz="2200" dirty="0">
                <a:latin typeface="Tahoma" panose="020B0604030504040204" pitchFamily="34" charset="0"/>
                <a:ea typeface="Tahoma" panose="020B0604030504040204" pitchFamily="34" charset="0"/>
                <a:cs typeface="Tahoma" panose="020B0604030504040204" pitchFamily="34" charset="0"/>
              </a:rPr>
              <a:t> 117 </a:t>
            </a:r>
            <a:r>
              <a:rPr lang="en-US" sz="2200" dirty="0" err="1">
                <a:latin typeface="Tahoma" panose="020B0604030504040204" pitchFamily="34" charset="0"/>
                <a:ea typeface="Tahoma" panose="020B0604030504040204" pitchFamily="34" charset="0"/>
                <a:cs typeface="Tahoma" panose="020B0604030504040204" pitchFamily="34" charset="0"/>
              </a:rPr>
              <a:t>của</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Luật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bảo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hiểm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xã</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hội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số</a:t>
            </a:r>
            <a:r>
              <a:rPr lang="en-US" sz="2200" dirty="0">
                <a:latin typeface="Tahoma" panose="020B0604030504040204" pitchFamily="34" charset="0"/>
                <a:ea typeface="Tahoma" panose="020B0604030504040204" pitchFamily="34" charset="0"/>
                <a:cs typeface="Tahoma" panose="020B0604030504040204" pitchFamily="34" charset="0"/>
              </a:rPr>
              <a:t> 58/2014/QH13 </a:t>
            </a:r>
            <a:r>
              <a:rPr lang="en-US" sz="2200" dirty="0" err="1">
                <a:latin typeface="Tahoma" panose="020B0604030504040204" pitchFamily="34" charset="0"/>
                <a:ea typeface="Tahoma" panose="020B0604030504040204" pitchFamily="34" charset="0"/>
                <a:cs typeface="Tahoma" panose="020B0604030504040204" pitchFamily="34" charset="0"/>
              </a:rPr>
              <a:t>hết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hiệu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lực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kể</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từ</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ngày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Luật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này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hiệu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lực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hành</a:t>
            </a:r>
            <a:r>
              <a:rPr lang="en-US" sz="2200" dirty="0">
                <a:latin typeface="Tahoma" panose="020B0604030504040204" pitchFamily="34" charset="0"/>
                <a:ea typeface="Tahoma" panose="020B0604030504040204" pitchFamily="34" charset="0"/>
                <a:cs typeface="Tahoma" panose="020B0604030504040204" pitchFamily="34" charset="0"/>
              </a:rPr>
              <a:t>.</a:t>
            </a:r>
          </a:p>
          <a:p>
            <a:pPr algn="just">
              <a:spcBef>
                <a:spcPts val="600"/>
              </a:spcBef>
            </a:pPr>
            <a:r>
              <a:rPr lang="en-US" sz="2200" dirty="0">
                <a:latin typeface="Tahoma" panose="020B0604030504040204" pitchFamily="34" charset="0"/>
                <a:ea typeface="Tahoma" panose="020B0604030504040204" pitchFamily="34" charset="0"/>
                <a:cs typeface="Tahoma" panose="020B0604030504040204" pitchFamily="34" charset="0"/>
              </a:rPr>
              <a:t>3. </a:t>
            </a:r>
            <a:r>
              <a:rPr lang="en-US" sz="2200" dirty="0" err="1">
                <a:latin typeface="Tahoma" panose="020B0604030504040204" pitchFamily="34" charset="0"/>
                <a:ea typeface="Tahoma" panose="020B0604030504040204" pitchFamily="34" charset="0"/>
                <a:cs typeface="Tahoma" panose="020B0604030504040204" pitchFamily="34" charset="0"/>
              </a:rPr>
              <a:t>Tổ</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hoạt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kiểm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định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kỹ</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thuật</a:t>
            </a:r>
            <a:r>
              <a:rPr lang="en-US" sz="2200" dirty="0">
                <a:latin typeface="Tahoma" panose="020B0604030504040204" pitchFamily="34" charset="0"/>
                <a:ea typeface="Tahoma" panose="020B0604030504040204" pitchFamily="34" charset="0"/>
                <a:cs typeface="Tahoma" panose="020B0604030504040204" pitchFamily="34" charset="0"/>
              </a:rPr>
              <a:t> an </a:t>
            </a:r>
            <a:r>
              <a:rPr lang="en-US" sz="2200" dirty="0" err="1">
                <a:latin typeface="Tahoma" panose="020B0604030504040204" pitchFamily="34" charset="0"/>
                <a:ea typeface="Tahoma" panose="020B0604030504040204" pitchFamily="34" charset="0"/>
                <a:cs typeface="Tahoma" panose="020B0604030504040204" pitchFamily="34" charset="0"/>
              </a:rPr>
              <a:t>toàn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lao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tổ</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huấn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luyện</a:t>
            </a:r>
            <a:r>
              <a:rPr lang="en-US" sz="2200" dirty="0">
                <a:latin typeface="Tahoma" panose="020B0604030504040204" pitchFamily="34" charset="0"/>
                <a:ea typeface="Tahoma" panose="020B0604030504040204" pitchFamily="34" charset="0"/>
                <a:cs typeface="Tahoma" panose="020B0604030504040204" pitchFamily="34" charset="0"/>
              </a:rPr>
              <a:t> an </a:t>
            </a:r>
            <a:r>
              <a:rPr lang="en-US" sz="2200" dirty="0" err="1">
                <a:latin typeface="Tahoma" panose="020B0604030504040204" pitchFamily="34" charset="0"/>
                <a:ea typeface="Tahoma" panose="020B0604030504040204" pitchFamily="34" charset="0"/>
                <a:cs typeface="Tahoma" panose="020B0604030504040204" pitchFamily="34" charset="0"/>
              </a:rPr>
              <a:t>toàn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vệ</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sinh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lao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hoạt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trước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ngày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Luật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này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hiệu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lực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hành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tiếp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tục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hoạt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đến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hết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thời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hạn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của</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giấy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chứng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nhận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đủ</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điều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kiện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hoạt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đã</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được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cấp</a:t>
            </a:r>
            <a:r>
              <a:rPr lang="en-US" sz="2200" dirty="0">
                <a:latin typeface="Tahoma" panose="020B0604030504040204" pitchFamily="34" charset="0"/>
                <a:ea typeface="Tahoma" panose="020B0604030504040204" pitchFamily="34" charset="0"/>
                <a:cs typeface="Tahoma" panose="020B0604030504040204" pitchFamily="34" charset="0"/>
              </a:rPr>
              <a:t>.</a:t>
            </a:r>
          </a:p>
          <a:p>
            <a:pPr algn="just">
              <a:spcBef>
                <a:spcPts val="600"/>
              </a:spcBef>
            </a:pP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Điều</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93.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Quy</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định</a:t>
            </a:r>
            <a:r>
              <a:rPr lang="en-US" sz="2200" b="1" dirty="0">
                <a:solidFill>
                  <a:srgbClr val="0070C0"/>
                </a:solidFill>
                <a:latin typeface="Tahoma" panose="020B0604030504040204" pitchFamily="34" charset="0"/>
                <a:ea typeface="Tahoma" panose="020B0604030504040204" pitchFamily="34" charset="0"/>
                <a:cs typeface="Tahoma" panose="020B0604030504040204" pitchFamily="34" charset="0"/>
              </a:rPr>
              <a:t> chi </a:t>
            </a:r>
            <a:r>
              <a:rPr lang="en-US" sz="2200" b="1" dirty="0" err="1">
                <a:solidFill>
                  <a:srgbClr val="0070C0"/>
                </a:solidFill>
                <a:latin typeface="Tahoma" panose="020B0604030504040204" pitchFamily="34" charset="0"/>
                <a:ea typeface="Tahoma" panose="020B0604030504040204" pitchFamily="34" charset="0"/>
                <a:cs typeface="Tahoma" panose="020B0604030504040204" pitchFamily="34" charset="0"/>
              </a:rPr>
              <a:t>tiết</a:t>
            </a:r>
            <a:endParaRPr lang="en-US" sz="2200" dirty="0">
              <a:solidFill>
                <a:srgbClr val="0070C0"/>
              </a:solidFill>
              <a:latin typeface="Tahoma" panose="020B0604030504040204" pitchFamily="34" charset="0"/>
              <a:ea typeface="Tahoma" panose="020B0604030504040204" pitchFamily="34" charset="0"/>
              <a:cs typeface="Tahoma" panose="020B0604030504040204" pitchFamily="34" charset="0"/>
            </a:endParaRPr>
          </a:p>
          <a:p>
            <a:pPr algn="just">
              <a:spcBef>
                <a:spcPts val="600"/>
              </a:spcBef>
            </a:pPr>
            <a:r>
              <a:rPr lang="en-US" sz="2200" dirty="0" err="1">
                <a:latin typeface="Tahoma" panose="020B0604030504040204" pitchFamily="34" charset="0"/>
                <a:ea typeface="Tahoma" panose="020B0604030504040204" pitchFamily="34" charset="0"/>
                <a:cs typeface="Tahoma" panose="020B0604030504040204" pitchFamily="34" charset="0"/>
              </a:rPr>
              <a:t>Chính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phủ</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cơ</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quan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nhà</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nước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thẩm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quyền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quy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định</a:t>
            </a:r>
            <a:r>
              <a:rPr lang="en-US" sz="2200" dirty="0">
                <a:latin typeface="Tahoma" panose="020B0604030504040204" pitchFamily="34" charset="0"/>
                <a:ea typeface="Tahoma" panose="020B0604030504040204" pitchFamily="34" charset="0"/>
                <a:cs typeface="Tahoma" panose="020B0604030504040204" pitchFamily="34" charset="0"/>
              </a:rPr>
              <a:t> chi </a:t>
            </a:r>
            <a:r>
              <a:rPr lang="en-US" sz="2200" dirty="0" err="1">
                <a:latin typeface="Tahoma" panose="020B0604030504040204" pitchFamily="34" charset="0"/>
                <a:ea typeface="Tahoma" panose="020B0604030504040204" pitchFamily="34" charset="0"/>
                <a:cs typeface="Tahoma" panose="020B0604030504040204" pitchFamily="34" charset="0"/>
              </a:rPr>
              <a:t>tiết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các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điều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khoản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được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giao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trong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Luật</a:t>
            </a:r>
            <a:r>
              <a:rPr lang="en-US" sz="2200" dirty="0">
                <a:latin typeface="Tahoma" panose="020B0604030504040204" pitchFamily="34" charset="0"/>
                <a:ea typeface="Tahoma" panose="020B0604030504040204" pitchFamily="34" charset="0"/>
                <a:cs typeface="Tahoma" panose="020B0604030504040204" pitchFamily="34" charset="0"/>
              </a:rPr>
              <a:t>.</a:t>
            </a:r>
          </a:p>
          <a:p>
            <a:pPr algn="ctr">
              <a:spcBef>
                <a:spcPts val="600"/>
              </a:spcBef>
            </a:pP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Luật</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này</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đã</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được</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Quốc</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hội</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nước</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Cộng</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hòa</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xã</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hội</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chủ</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nghĩa</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Việt</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Nam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khóa</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XIII,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kỳ</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họp</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thứ</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9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thông</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qua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ngày</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25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tháng</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6 </a:t>
            </a:r>
            <a:r>
              <a:rPr lang="en-US" sz="2200" b="1" i="1" dirty="0" err="1">
                <a:solidFill>
                  <a:srgbClr val="0070C0"/>
                </a:solidFill>
                <a:latin typeface="Tahoma" panose="020B0604030504040204" pitchFamily="34" charset="0"/>
                <a:ea typeface="Tahoma" panose="020B0604030504040204" pitchFamily="34" charset="0"/>
                <a:cs typeface="Tahoma" panose="020B0604030504040204" pitchFamily="34" charset="0"/>
              </a:rPr>
              <a:t>năm</a:t>
            </a:r>
            <a:r>
              <a:rPr lang="en-US" sz="2200" b="1" i="1" dirty="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200" b="1" i="1" dirty="0" smtClean="0">
                <a:solidFill>
                  <a:srgbClr val="0070C0"/>
                </a:solidFill>
                <a:latin typeface="Tahoma" panose="020B0604030504040204" pitchFamily="34" charset="0"/>
                <a:ea typeface="Tahoma" panose="020B0604030504040204" pitchFamily="34" charset="0"/>
                <a:cs typeface="Tahoma" panose="020B0604030504040204" pitchFamily="34" charset="0"/>
              </a:rPr>
              <a:t>2015</a:t>
            </a:r>
            <a:endParaRPr lang="en-US" sz="2200" b="1" dirty="0">
              <a:solidFill>
                <a:srgbClr val="0070C0"/>
              </a:solidFill>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42086882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ÔN TẬP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6"/>
          <p:cNvSpPr/>
          <p:nvPr/>
        </p:nvSpPr>
        <p:spPr>
          <a:xfrm>
            <a:off x="8772948" y="2179647"/>
            <a:ext cx="2936699" cy="3046988"/>
          </a:xfrm>
          <a:prstGeom prst="rect">
            <a:avLst/>
          </a:prstGeom>
          <a:solidFill>
            <a:srgbClr val="92D050"/>
          </a:solidFill>
        </p:spPr>
        <p:txBody>
          <a:bodyPr wrap="square">
            <a:spAutoFit/>
          </a:bodyPr>
          <a:lstStyle/>
          <a:p>
            <a:pPr algn="ctr"/>
            <a:r>
              <a:rPr lang="da-DK" sz="32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CHUẨN BỊ BÀI MỚI</a:t>
            </a:r>
          </a:p>
          <a:p>
            <a:pPr algn="ctr"/>
            <a:endParaRPr lang="da-DK" sz="3200" i="1"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algn="ctr"/>
            <a:r>
              <a:rPr lang="fr-FR" sz="3200" i="1" dirty="0" smtClean="0">
                <a:latin typeface="Tahoma" panose="020B0604030504040204" pitchFamily="34" charset="0"/>
                <a:ea typeface="Tahoma" panose="020B0604030504040204" pitchFamily="34" charset="0"/>
                <a:cs typeface="Tahoma" panose="020B0604030504040204" pitchFamily="34" charset="0"/>
              </a:rPr>
              <a:t>PHÒNG CHỐNG NHIỄM ĐỘC</a:t>
            </a:r>
            <a:endParaRPr lang="da-DK" sz="2000" i="1"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p:nvSpPr>
        <p:spPr>
          <a:xfrm>
            <a:off x="726820" y="1240327"/>
            <a:ext cx="7165428" cy="5262979"/>
          </a:xfrm>
          <a:prstGeom prst="rect">
            <a:avLst/>
          </a:prstGeom>
          <a:solidFill>
            <a:schemeClr val="accent4">
              <a:lumMod val="20000"/>
              <a:lumOff val="80000"/>
            </a:schemeClr>
          </a:solidFill>
        </p:spPr>
        <p:txBody>
          <a:bodyPr wrap="square">
            <a:spAutoFit/>
          </a:bodyPr>
          <a:lstStyle/>
          <a:p>
            <a:pPr algn="ctr"/>
            <a:r>
              <a:rPr lang="da-DK" sz="28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NỘI DUNG ÔN TẬP</a:t>
            </a:r>
          </a:p>
          <a:p>
            <a:pPr algn="just"/>
            <a:endParaRPr lang="da-DK" sz="2800" b="1"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algn="just"/>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Câu</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1.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Trình</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bày</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các</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khái</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niệm</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chấn</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thương</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bệnh</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nghề</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nghiệp</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và</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nhiễm</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độc</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nghề</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nghiệp</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a:t>
            </a:r>
            <a:endPar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a:endParaRPr lang="en-US" sz="28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Câu</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2.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Trình</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bày</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ý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nghĩa</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của</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công</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tác</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bảo</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hộ</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lao</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động</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a:t>
            </a:r>
            <a:endPar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endParaRPr>
          </a:p>
          <a:p>
            <a:pPr algn="just"/>
            <a:endParaRPr lang="en-US" sz="28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Câu</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3.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Trình</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bày</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các</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tính</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chất</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của</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công</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tác</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bảo</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hộ</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lao</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prstClr val="black"/>
                </a:solidFill>
                <a:latin typeface="Tahoma" panose="020B0604030504040204" pitchFamily="34" charset="0"/>
                <a:ea typeface="Tahoma" panose="020B0604030504040204" pitchFamily="34" charset="0"/>
                <a:cs typeface="Tahoma" panose="020B0604030504040204" pitchFamily="34" charset="0"/>
              </a:rPr>
              <a:t>động</a:t>
            </a:r>
            <a:r>
              <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rPr>
              <a:t>?</a:t>
            </a:r>
            <a:endParaRPr lang="en-US" sz="2800" dirty="0" smtClean="0">
              <a:solidFill>
                <a:prstClr val="black"/>
              </a:solidFill>
              <a:latin typeface="Tahoma" panose="020B0604030504040204" pitchFamily="34" charset="0"/>
              <a:ea typeface="Tahoma" panose="020B0604030504040204" pitchFamily="34" charset="0"/>
              <a:cs typeface="Tahoma" panose="020B0604030504040204" pitchFamily="34" charset="0"/>
            </a:endParaRPr>
          </a:p>
          <a:p>
            <a:pPr algn="just"/>
            <a:endParaRPr lang="en-US" sz="280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031513005"/>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vi-VN"/>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6" name="TextBox 5"/>
          <p:cNvSpPr txBox="1"/>
          <p:nvPr/>
        </p:nvSpPr>
        <p:spPr>
          <a:xfrm>
            <a:off x="2495600" y="1844824"/>
            <a:ext cx="7344816" cy="4093428"/>
          </a:xfrm>
          <a:prstGeom prst="rect">
            <a:avLst/>
          </a:prstGeom>
          <a:noFill/>
        </p:spPr>
        <p:txBody>
          <a:bodyPr wrap="square" rtlCol="0">
            <a:spAutoFit/>
            <a:scene3d>
              <a:camera prst="obliqueTopLeft"/>
              <a:lightRig rig="threePt" dir="t"/>
            </a:scene3d>
          </a:bodyPr>
          <a:lstStyle/>
          <a:p>
            <a:pPr algn="just"/>
            <a:r>
              <a:rPr lang="vi-VN" sz="13000" b="1" i="1" dirty="0">
                <a:ln w="12700">
                  <a:solidFill>
                    <a:schemeClr val="tx2">
                      <a:satMod val="155000"/>
                    </a:schemeClr>
                  </a:solidFill>
                  <a:prstDash val="solid"/>
                </a:ln>
                <a:solidFill>
                  <a:schemeClr val="bg2">
                    <a:tint val="85000"/>
                    <a:satMod val="155000"/>
                  </a:schemeClr>
                </a:solidFill>
                <a:effectLst>
                  <a:innerShdw blurRad="63500" dist="50800" dir="13500000">
                    <a:prstClr val="black">
                      <a:alpha val="50000"/>
                    </a:prstClr>
                  </a:innerShdw>
                  <a:reflection blurRad="6350" stA="60000" endA="900" endPos="60000" dist="29997" dir="5400000" sy="-100000" algn="bl" rotWithShape="0"/>
                </a:effectLst>
              </a:rPr>
              <a:t>THANK</a:t>
            </a:r>
          </a:p>
          <a:p>
            <a:pPr algn="just"/>
            <a:r>
              <a:rPr lang="vi-VN" sz="13000" b="1" i="1" dirty="0">
                <a:ln w="12700">
                  <a:solidFill>
                    <a:schemeClr val="tx2">
                      <a:satMod val="155000"/>
                    </a:schemeClr>
                  </a:solidFill>
                  <a:prstDash val="solid"/>
                </a:ln>
                <a:solidFill>
                  <a:schemeClr val="bg2">
                    <a:tint val="85000"/>
                    <a:satMod val="155000"/>
                  </a:schemeClr>
                </a:solidFill>
                <a:effectLst>
                  <a:innerShdw blurRad="63500" dist="50800" dir="13500000">
                    <a:prstClr val="black">
                      <a:alpha val="50000"/>
                    </a:prstClr>
                  </a:innerShdw>
                  <a:reflection blurRad="6350" stA="60000" endA="900" endPos="60000" dist="29997" dir="5400000" sy="-100000" algn="bl" rotWithShape="0"/>
                </a:effectLst>
              </a:rPr>
              <a:t>      YOU</a:t>
            </a:r>
          </a:p>
        </p:txBody>
      </p:sp>
    </p:spTree>
    <p:extLst>
      <p:ext uri="{BB962C8B-B14F-4D97-AF65-F5344CB8AC3E}">
        <p14:creationId xmlns:p14="http://schemas.microsoft.com/office/powerpoint/2010/main" val="2450969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p:cTn id="13"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anded Edge">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17779" dir="5400000" rotWithShape="0">
              <a:srgbClr val="000000">
                <a:alpha val="4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3.xml><?xml version="1.0" encoding="utf-8"?>
<a:theme xmlns:a="http://schemas.openxmlformats.org/drawingml/2006/main" name="cdb2004222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01">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01 1">
        <a:dk1>
          <a:srgbClr val="003366"/>
        </a:dk1>
        <a:lt1>
          <a:srgbClr val="FFFFFF"/>
        </a:lt1>
        <a:dk2>
          <a:srgbClr val="3C8196"/>
        </a:dk2>
        <a:lt2>
          <a:srgbClr val="B2B2B2"/>
        </a:lt2>
        <a:accent1>
          <a:srgbClr val="2C6AA2"/>
        </a:accent1>
        <a:accent2>
          <a:srgbClr val="77AE26"/>
        </a:accent2>
        <a:accent3>
          <a:srgbClr val="FFFFFF"/>
        </a:accent3>
        <a:accent4>
          <a:srgbClr val="002A56"/>
        </a:accent4>
        <a:accent5>
          <a:srgbClr val="ACB9CE"/>
        </a:accent5>
        <a:accent6>
          <a:srgbClr val="6B9D21"/>
        </a:accent6>
        <a:hlink>
          <a:srgbClr val="6E815B"/>
        </a:hlink>
        <a:folHlink>
          <a:srgbClr val="90A8B0"/>
        </a:folHlink>
      </a:clrScheme>
      <a:clrMap bg1="lt1" tx1="dk1" bg2="lt2" tx2="dk2" accent1="accent1" accent2="accent2" accent3="accent3" accent4="accent4" accent5="accent5" accent6="accent6" hlink="hlink" folHlink="folHlink"/>
    </a:extraClrScheme>
    <a:extraClrScheme>
      <a:clrScheme name="01 2">
        <a:dk1>
          <a:srgbClr val="003366"/>
        </a:dk1>
        <a:lt1>
          <a:srgbClr val="FFFFFF"/>
        </a:lt1>
        <a:dk2>
          <a:srgbClr val="2E6272"/>
        </a:dk2>
        <a:lt2>
          <a:srgbClr val="B2B2B2"/>
        </a:lt2>
        <a:accent1>
          <a:srgbClr val="3984C9"/>
        </a:accent1>
        <a:accent2>
          <a:srgbClr val="77AE26"/>
        </a:accent2>
        <a:accent3>
          <a:srgbClr val="FFFFFF"/>
        </a:accent3>
        <a:accent4>
          <a:srgbClr val="002A56"/>
        </a:accent4>
        <a:accent5>
          <a:srgbClr val="AEC2E1"/>
        </a:accent5>
        <a:accent6>
          <a:srgbClr val="6B9D21"/>
        </a:accent6>
        <a:hlink>
          <a:srgbClr val="6E815B"/>
        </a:hlink>
        <a:folHlink>
          <a:srgbClr val="90A8B0"/>
        </a:folHlink>
      </a:clrScheme>
      <a:clrMap bg1="lt1" tx1="dk1" bg2="lt2" tx2="dk2" accent1="accent1" accent2="accent2" accent3="accent3" accent4="accent4" accent5="accent5" accent6="accent6" hlink="hlink" folHlink="folHlink"/>
    </a:extraClrScheme>
    <a:extraClrScheme>
      <a:clrScheme name="01 3">
        <a:dk1>
          <a:srgbClr val="30311D"/>
        </a:dk1>
        <a:lt1>
          <a:srgbClr val="FFFFFF"/>
        </a:lt1>
        <a:dk2>
          <a:srgbClr val="4A5B1F"/>
        </a:dk2>
        <a:lt2>
          <a:srgbClr val="B2B2B2"/>
        </a:lt2>
        <a:accent1>
          <a:srgbClr val="907242"/>
        </a:accent1>
        <a:accent2>
          <a:srgbClr val="93B75F"/>
        </a:accent2>
        <a:accent3>
          <a:srgbClr val="FFFFFF"/>
        </a:accent3>
        <a:accent4>
          <a:srgbClr val="272817"/>
        </a:accent4>
        <a:accent5>
          <a:srgbClr val="C6BCB0"/>
        </a:accent5>
        <a:accent6>
          <a:srgbClr val="85A655"/>
        </a:accent6>
        <a:hlink>
          <a:srgbClr val="557B97"/>
        </a:hlink>
        <a:folHlink>
          <a:srgbClr val="A1A18B"/>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320</TotalTime>
  <Words>2569</Words>
  <Application>Microsoft Office PowerPoint</Application>
  <PresentationFormat>Widescreen</PresentationFormat>
  <Paragraphs>331</Paragraphs>
  <Slides>41</Slides>
  <Notes>13</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41</vt:i4>
      </vt:variant>
    </vt:vector>
  </HeadingPairs>
  <TitlesOfParts>
    <vt:vector size="55" baseType="lpstr">
      <vt:lpstr>SimSun</vt:lpstr>
      <vt:lpstr>.VnTime</vt:lpstr>
      <vt:lpstr>Arial</vt:lpstr>
      <vt:lpstr>Calibri</vt:lpstr>
      <vt:lpstr>Calibri Light</vt:lpstr>
      <vt:lpstr>Tahoma</vt:lpstr>
      <vt:lpstr>Times New Roman</vt:lpstr>
      <vt:lpstr>Trebuchet MS</vt:lpstr>
      <vt:lpstr>Tw Cen MT</vt:lpstr>
      <vt:lpstr>Verdana</vt:lpstr>
      <vt:lpstr>Wingdings</vt:lpstr>
      <vt:lpstr>Office Theme</vt:lpstr>
      <vt:lpstr>Circuit</vt:lpstr>
      <vt:lpstr>cdb2004222l</vt:lpstr>
      <vt:lpstr>PowerPoint Presentation</vt:lpstr>
      <vt:lpstr>BÀI GIẢNG AN TOÀN ĐIỆN  MỤC TIÊU MÔN HỌC</vt:lpstr>
      <vt:lpstr>BÀI GIẢNG AN TOÀN ĐIỆN  MỤC TIÊU MÔN HỌC</vt:lpstr>
      <vt:lpstr>PowerPoint Presentation</vt:lpstr>
      <vt:lpstr>PowerPoint Presentation</vt:lpstr>
      <vt:lpstr>PowerPoint Presentation</vt:lpstr>
      <vt:lpstr>PowerPoint Presentation</vt:lpstr>
      <vt:lpstr>Trước tiên CHÚNG TA SẼ XEM MỘT SỐ HÌNH ẢNH VỀ SẢN XUẤT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10 Địa phương xảy ra nhiều TNLĐ chết người nhất</vt:lpstr>
      <vt:lpstr>PowerPoint Presentation</vt:lpstr>
      <vt:lpstr>Du</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BÀI GIẢNG AN TOÀN ĐIỆN  CÁC KHÁI NIỆM CƠ BẢN CÔNG TÁC BẢO HỘ LAO ĐỘNG</vt:lpstr>
      <vt:lpstr>BÀI GIẢNG AN TOÀN ĐIỆN  CÁC KHÁI NIỆM CƠ BẢN CÔNG TÁC BẢO HỘ LAO ĐỘNG</vt:lpstr>
      <vt:lpstr>BÀI GIẢNG AN TOÀN ĐIỆN  LUẬT - AN TOÀN, VỆ SINH LAO ĐỘNG</vt:lpstr>
      <vt:lpstr>BÀI GIẢNG AN TOÀN ĐIỆN  LUẬT - AN TOÀN, VỆ SINH LAO ĐỘNG</vt:lpstr>
      <vt:lpstr>BÀI GIẢNG AN TOÀN ĐIỆN  LUẬT - AN TOÀN, VỆ SINH LAO ĐỘNG</vt:lpstr>
      <vt:lpstr>BÀI GIẢNG AN TOÀN ĐIỆN  LUẬT - AN TOÀN, VỆ SINH LAO ĐỘNG</vt:lpstr>
      <vt:lpstr>BÀI GIẢNG AN TOÀN LAO ĐỘNG  ÔN TẬP</vt:lpstr>
      <vt:lpstr>PowerPoint Presentation</vt:lpstr>
    </vt:vector>
  </TitlesOfParts>
  <Company>HP Inc.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HP</cp:lastModifiedBy>
  <cp:revision>34</cp:revision>
  <dcterms:created xsi:type="dcterms:W3CDTF">2021-02-25T18:04:01Z</dcterms:created>
  <dcterms:modified xsi:type="dcterms:W3CDTF">2021-02-26T10:22:15Z</dcterms:modified>
</cp:coreProperties>
</file>