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D942B-EDB9-433C-965B-72D314D7DA9B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0DCAF-2B0E-499D-BD40-465C08408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768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A773FB7-B178-4EE2-AA52-2B4FB8B180A1}" type="slidenum">
              <a:rPr lang="en-US" altLang="en-US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1286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0DCAF-2B0E-499D-BD40-465C084081C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28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e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e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gray">
          <a:xfrm>
            <a:off x="10672234" y="0"/>
            <a:ext cx="1519767" cy="6858000"/>
          </a:xfrm>
          <a:prstGeom prst="rect">
            <a:avLst/>
          </a:pr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4638676"/>
            <a:ext cx="12192000" cy="2219325"/>
          </a:xfrm>
          <a:prstGeom prst="rect">
            <a:avLst/>
          </a:prstGeom>
          <a:solidFill>
            <a:schemeClr val="folHlink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0" y="2149476"/>
            <a:ext cx="12192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5" name="Freeform 20"/>
          <p:cNvSpPr>
            <a:spLocks/>
          </p:cNvSpPr>
          <p:nvPr/>
        </p:nvSpPr>
        <p:spPr bwMode="gray">
          <a:xfrm>
            <a:off x="-12700" y="2138363"/>
            <a:ext cx="10687051" cy="2271712"/>
          </a:xfrm>
          <a:custGeom>
            <a:avLst/>
            <a:gdLst>
              <a:gd name="T0" fmla="*/ 0 w 5049"/>
              <a:gd name="T1" fmla="*/ 0 h 1471"/>
              <a:gd name="T2" fmla="*/ 2147483647 w 5049"/>
              <a:gd name="T3" fmla="*/ 2147483647 h 1471"/>
              <a:gd name="T4" fmla="*/ 2147483647 w 5049"/>
              <a:gd name="T5" fmla="*/ 2147483647 h 1471"/>
              <a:gd name="T6" fmla="*/ 0 w 5049"/>
              <a:gd name="T7" fmla="*/ 2147483647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folHlink">
              <a:alpha val="7294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6" name="AutoShape 21"/>
          <p:cNvSpPr>
            <a:spLocks noChangeArrowheads="1"/>
          </p:cNvSpPr>
          <p:nvPr/>
        </p:nvSpPr>
        <p:spPr bwMode="gray">
          <a:xfrm>
            <a:off x="10261600" y="59436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7" name="AutoShape 22"/>
          <p:cNvSpPr>
            <a:spLocks noChangeArrowheads="1"/>
          </p:cNvSpPr>
          <p:nvPr/>
        </p:nvSpPr>
        <p:spPr bwMode="gray">
          <a:xfrm>
            <a:off x="10972800" y="56388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gray">
          <a:xfrm>
            <a:off x="10960100" y="622935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9" name="AutoShape 113" descr="gdd01"/>
          <p:cNvSpPr>
            <a:spLocks noChangeArrowheads="1"/>
          </p:cNvSpPr>
          <p:nvPr/>
        </p:nvSpPr>
        <p:spPr bwMode="gray">
          <a:xfrm>
            <a:off x="254000" y="3162300"/>
            <a:ext cx="2336800" cy="1600200"/>
          </a:xfrm>
          <a:prstGeom prst="hexagon">
            <a:avLst>
              <a:gd name="adj" fmla="val 27381"/>
              <a:gd name="vf" fmla="val 11547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 smtClean="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0" name="AutoShape 114" descr="gdd04"/>
          <p:cNvSpPr>
            <a:spLocks noChangeArrowheads="1"/>
          </p:cNvSpPr>
          <p:nvPr/>
        </p:nvSpPr>
        <p:spPr bwMode="gray">
          <a:xfrm>
            <a:off x="2184400" y="23241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 smtClean="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1" name="AutoShape 115" descr="gdd03"/>
          <p:cNvSpPr>
            <a:spLocks noChangeArrowheads="1"/>
          </p:cNvSpPr>
          <p:nvPr/>
        </p:nvSpPr>
        <p:spPr bwMode="gray">
          <a:xfrm>
            <a:off x="2133600" y="40386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 smtClean="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2" name="Rectangle 6"/>
          <p:cNvSpPr txBox="1">
            <a:spLocks noChangeArrowheads="1"/>
          </p:cNvSpPr>
          <p:nvPr/>
        </p:nvSpPr>
        <p:spPr bwMode="auto">
          <a:xfrm>
            <a:off x="11074400" y="63246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63BB1636-8C44-46F2-A99E-CD67D405102E}" type="slidenum">
              <a:rPr lang="en-US" altLang="en-US" sz="1600">
                <a:solidFill>
                  <a:schemeClr val="bg1"/>
                </a:solidFill>
                <a:latin typeface="Cambria" panose="02040503050406030204" pitchFamily="18" charset="0"/>
              </a:rPr>
              <a:pPr algn="ctr" eaLnBrk="1" hangingPunct="1"/>
              <a:t>‹#›</a:t>
            </a:fld>
            <a:endParaRPr lang="en-US" altLang="en-US" sz="160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3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-9525"/>
            <a:ext cx="34544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4897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4800600"/>
          </a:xfrm>
        </p:spPr>
        <p:txBody>
          <a:bodyPr/>
          <a:lstStyle>
            <a:lvl1pPr>
              <a:defRPr b="0"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356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202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076325"/>
            <a:ext cx="53848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076325"/>
            <a:ext cx="53848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964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24000" y="381001"/>
            <a:ext cx="89408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688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099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086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472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90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400801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73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81000"/>
            <a:ext cx="27432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0264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831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81001"/>
            <a:ext cx="89408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076325"/>
            <a:ext cx="109728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778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81001"/>
            <a:ext cx="89408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076325"/>
            <a:ext cx="109728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916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DED6D02-DE38-4B31-9B69-C409C82A1A0F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B0C3A0-1D07-4D0D-90D4-1BCEDD7538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905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gray">
          <a:xfrm>
            <a:off x="10672234" y="0"/>
            <a:ext cx="1519767" cy="6858000"/>
          </a:xfrm>
          <a:prstGeom prst="rect">
            <a:avLst/>
          </a:pr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4638676"/>
            <a:ext cx="12192000" cy="2219325"/>
          </a:xfrm>
          <a:prstGeom prst="rect">
            <a:avLst/>
          </a:prstGeom>
          <a:solidFill>
            <a:schemeClr val="folHlink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0" y="2149476"/>
            <a:ext cx="12192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5" name="Freeform 20"/>
          <p:cNvSpPr>
            <a:spLocks/>
          </p:cNvSpPr>
          <p:nvPr/>
        </p:nvSpPr>
        <p:spPr bwMode="gray">
          <a:xfrm>
            <a:off x="-12700" y="2138363"/>
            <a:ext cx="10687051" cy="2271712"/>
          </a:xfrm>
          <a:custGeom>
            <a:avLst/>
            <a:gdLst>
              <a:gd name="T0" fmla="*/ 0 w 5049"/>
              <a:gd name="T1" fmla="*/ 0 h 1471"/>
              <a:gd name="T2" fmla="*/ 2147483647 w 5049"/>
              <a:gd name="T3" fmla="*/ 2147483647 h 1471"/>
              <a:gd name="T4" fmla="*/ 2147483647 w 5049"/>
              <a:gd name="T5" fmla="*/ 2147483647 h 1471"/>
              <a:gd name="T6" fmla="*/ 0 w 5049"/>
              <a:gd name="T7" fmla="*/ 2147483647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folHlink">
              <a:alpha val="7294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6" name="AutoShape 21"/>
          <p:cNvSpPr>
            <a:spLocks noChangeArrowheads="1"/>
          </p:cNvSpPr>
          <p:nvPr/>
        </p:nvSpPr>
        <p:spPr bwMode="gray">
          <a:xfrm>
            <a:off x="10261600" y="59436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7" name="AutoShape 22"/>
          <p:cNvSpPr>
            <a:spLocks noChangeArrowheads="1"/>
          </p:cNvSpPr>
          <p:nvPr/>
        </p:nvSpPr>
        <p:spPr bwMode="gray">
          <a:xfrm>
            <a:off x="10972800" y="56388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gray">
          <a:xfrm>
            <a:off x="10960100" y="622935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9" name="AutoShape 113" descr="gdd01"/>
          <p:cNvSpPr>
            <a:spLocks noChangeArrowheads="1"/>
          </p:cNvSpPr>
          <p:nvPr userDrawn="1"/>
        </p:nvSpPr>
        <p:spPr bwMode="gray">
          <a:xfrm>
            <a:off x="254000" y="3162300"/>
            <a:ext cx="2336800" cy="1600200"/>
          </a:xfrm>
          <a:prstGeom prst="hexagon">
            <a:avLst>
              <a:gd name="adj" fmla="val 27381"/>
              <a:gd name="vf" fmla="val 11547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0" name="AutoShape 114" descr="gdd04"/>
          <p:cNvSpPr>
            <a:spLocks noChangeArrowheads="1"/>
          </p:cNvSpPr>
          <p:nvPr userDrawn="1"/>
        </p:nvSpPr>
        <p:spPr bwMode="gray">
          <a:xfrm>
            <a:off x="2184400" y="23241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1" name="AutoShape 115" descr="gdd03"/>
          <p:cNvSpPr>
            <a:spLocks noChangeArrowheads="1"/>
          </p:cNvSpPr>
          <p:nvPr userDrawn="1"/>
        </p:nvSpPr>
        <p:spPr bwMode="gray">
          <a:xfrm>
            <a:off x="2133600" y="40386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2" name="Rectangle 6"/>
          <p:cNvSpPr txBox="1">
            <a:spLocks noChangeArrowheads="1"/>
          </p:cNvSpPr>
          <p:nvPr userDrawn="1"/>
        </p:nvSpPr>
        <p:spPr bwMode="auto">
          <a:xfrm>
            <a:off x="11074400" y="63246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63BB1636-8C44-46F2-A99E-CD67D405102E}" type="slidenum">
              <a:rPr lang="en-US" altLang="en-US" sz="1600">
                <a:solidFill>
                  <a:schemeClr val="bg1"/>
                </a:solidFill>
                <a:latin typeface="Cambria" panose="02040503050406030204" pitchFamily="18" charset="0"/>
              </a:rPr>
              <a:pPr algn="ctr" eaLnBrk="1" hangingPunct="1"/>
              <a:t>‹#›</a:t>
            </a:fld>
            <a:endParaRPr lang="en-US" altLang="en-US" sz="160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3" name="Picture 2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-9525"/>
            <a:ext cx="34544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0737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15"/>
          <p:cNvSpPr>
            <a:spLocks/>
          </p:cNvSpPr>
          <p:nvPr/>
        </p:nvSpPr>
        <p:spPr bwMode="gray">
          <a:xfrm>
            <a:off x="-12699" y="344488"/>
            <a:ext cx="10926233" cy="633412"/>
          </a:xfrm>
          <a:custGeom>
            <a:avLst/>
            <a:gdLst>
              <a:gd name="T0" fmla="*/ 0 w 5049"/>
              <a:gd name="T1" fmla="*/ 0 h 1471"/>
              <a:gd name="T2" fmla="*/ 2147483647 w 5049"/>
              <a:gd name="T3" fmla="*/ 2147483647 h 1471"/>
              <a:gd name="T4" fmla="*/ 2147483647 w 5049"/>
              <a:gd name="T5" fmla="*/ 2147483647 h 1471"/>
              <a:gd name="T6" fmla="*/ 0 w 5049"/>
              <a:gd name="T7" fmla="*/ 2147483647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/>
          </a:p>
        </p:txBody>
      </p:sp>
      <p:grpSp>
        <p:nvGrpSpPr>
          <p:cNvPr id="1027" name="Group 16"/>
          <p:cNvGrpSpPr>
            <a:grpSpLocks/>
          </p:cNvGrpSpPr>
          <p:nvPr/>
        </p:nvGrpSpPr>
        <p:grpSpPr bwMode="auto">
          <a:xfrm>
            <a:off x="10871200" y="0"/>
            <a:ext cx="1320800" cy="6858000"/>
            <a:chOff x="5040" y="0"/>
            <a:chExt cx="720" cy="4320"/>
          </a:xfrm>
        </p:grpSpPr>
        <p:sp>
          <p:nvSpPr>
            <p:cNvPr id="2" name="Rectangle 17"/>
            <p:cNvSpPr>
              <a:spLocks noChangeArrowheads="1"/>
            </p:cNvSpPr>
            <p:nvPr/>
          </p:nvSpPr>
          <p:spPr bwMode="gray">
            <a:xfrm>
              <a:off x="5042" y="0"/>
              <a:ext cx="718" cy="4320"/>
            </a:xfrm>
            <a:prstGeom prst="rect">
              <a:avLst/>
            </a:prstGeom>
            <a:solidFill>
              <a:schemeClr val="folHlink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038" name="Rectangle 18"/>
            <p:cNvSpPr>
              <a:spLocks noChangeArrowheads="1"/>
            </p:cNvSpPr>
            <p:nvPr/>
          </p:nvSpPr>
          <p:spPr bwMode="gray">
            <a:xfrm>
              <a:off x="5040" y="219"/>
              <a:ext cx="720" cy="39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</p:grpSp>
      <p:sp>
        <p:nvSpPr>
          <p:cNvPr id="1028" name="AutoShape 19"/>
          <p:cNvSpPr>
            <a:spLocks noChangeArrowheads="1"/>
          </p:cNvSpPr>
          <p:nvPr/>
        </p:nvSpPr>
        <p:spPr bwMode="gray">
          <a:xfrm>
            <a:off x="10261600" y="59436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1029" name="AutoShape 20"/>
          <p:cNvSpPr>
            <a:spLocks noChangeArrowheads="1"/>
          </p:cNvSpPr>
          <p:nvPr/>
        </p:nvSpPr>
        <p:spPr bwMode="gray">
          <a:xfrm>
            <a:off x="10972800" y="56388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1030" name="AutoShape 21"/>
          <p:cNvSpPr>
            <a:spLocks noChangeArrowheads="1"/>
          </p:cNvSpPr>
          <p:nvPr/>
        </p:nvSpPr>
        <p:spPr bwMode="gray">
          <a:xfrm>
            <a:off x="10960100" y="622935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10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76325"/>
            <a:ext cx="109728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47" name="AutoShape 23"/>
          <p:cNvSpPr>
            <a:spLocks noChangeArrowheads="1"/>
          </p:cNvSpPr>
          <p:nvPr/>
        </p:nvSpPr>
        <p:spPr bwMode="gray">
          <a:xfrm>
            <a:off x="226485" y="436563"/>
            <a:ext cx="630767" cy="419100"/>
          </a:xfrm>
          <a:prstGeom prst="hexagon">
            <a:avLst>
              <a:gd name="adj" fmla="val 30000"/>
              <a:gd name="vf" fmla="val 115470"/>
            </a:avLst>
          </a:prstGeom>
          <a:solidFill>
            <a:schemeClr val="tx1">
              <a:lumMod val="40000"/>
              <a:lumOff val="6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56796" dir="1593903" algn="ctr" rotWithShape="0">
              <a:srgbClr val="666633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Hoc</a:t>
            </a:r>
          </a:p>
        </p:txBody>
      </p:sp>
      <p:sp>
        <p:nvSpPr>
          <p:cNvPr id="1033" name="AutoShape 24"/>
          <p:cNvSpPr>
            <a:spLocks noChangeArrowheads="1"/>
          </p:cNvSpPr>
          <p:nvPr/>
        </p:nvSpPr>
        <p:spPr bwMode="gray">
          <a:xfrm>
            <a:off x="690034" y="228600"/>
            <a:ext cx="630767" cy="419100"/>
          </a:xfrm>
          <a:prstGeom prst="hexagon">
            <a:avLst>
              <a:gd name="adj" fmla="val 29986"/>
              <a:gd name="vf" fmla="val 115470"/>
            </a:avLst>
          </a:prstGeom>
          <a:solidFill>
            <a:srgbClr val="FFC000"/>
          </a:solid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56796" dir="1593903" algn="ctr" rotWithShape="0">
              <a:srgbClr val="666633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Hoi</a:t>
            </a:r>
          </a:p>
        </p:txBody>
      </p:sp>
      <p:sp>
        <p:nvSpPr>
          <p:cNvPr id="1034" name="AutoShape 25"/>
          <p:cNvSpPr>
            <a:spLocks noChangeArrowheads="1"/>
          </p:cNvSpPr>
          <p:nvPr/>
        </p:nvSpPr>
        <p:spPr bwMode="gray">
          <a:xfrm>
            <a:off x="690034" y="647700"/>
            <a:ext cx="630767" cy="419100"/>
          </a:xfrm>
          <a:prstGeom prst="hexagon">
            <a:avLst>
              <a:gd name="adj" fmla="val 29986"/>
              <a:gd name="vf" fmla="val 115470"/>
            </a:avLst>
          </a:prstGeom>
          <a:solidFill>
            <a:srgbClr val="FF99FF"/>
          </a:solid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56796" dir="1593903" algn="ctr" rotWithShape="0">
              <a:srgbClr val="666633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.</a:t>
            </a:r>
            <a:r>
              <a:rPr lang="en-US" altLang="en-US" sz="1600" b="1" dirty="0" err="1" smtClean="0">
                <a:solidFill>
                  <a:schemeClr val="bg1"/>
                </a:solidFill>
              </a:rPr>
              <a:t>vn</a:t>
            </a:r>
            <a:endParaRPr lang="en-US" altLang="en-US" sz="1600" b="1" baseline="30000" dirty="0" smtClean="0">
              <a:solidFill>
                <a:schemeClr val="bg1"/>
              </a:solidFill>
            </a:endParaRPr>
          </a:p>
        </p:txBody>
      </p:sp>
      <p:sp>
        <p:nvSpPr>
          <p:cNvPr id="1035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524000" y="381001"/>
            <a:ext cx="89408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7" name="Rectangle 6"/>
          <p:cNvSpPr txBox="1">
            <a:spLocks noChangeArrowheads="1"/>
          </p:cNvSpPr>
          <p:nvPr/>
        </p:nvSpPr>
        <p:spPr bwMode="auto">
          <a:xfrm>
            <a:off x="11074400" y="63246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C6834A14-137A-47DC-86F4-2A95BAFC0A82}" type="slidenum">
              <a:rPr lang="en-US" altLang="en-US" sz="1600">
                <a:solidFill>
                  <a:schemeClr val="bg1"/>
                </a:solidFill>
                <a:latin typeface="Cambria" panose="02040503050406030204" pitchFamily="18" charset="0"/>
              </a:rPr>
              <a:pPr algn="ctr" eaLnBrk="1" hangingPunct="1"/>
              <a:t>‹#›</a:t>
            </a:fld>
            <a:endParaRPr lang="en-US" altLang="en-US" sz="160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037" name="Picture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-9525"/>
            <a:ext cx="34544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6116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anose="02040503050406030204" pitchFamily="18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Cambria" panose="02040503050406030204" pitchFamily="18" charset="0"/>
          <a:ea typeface="+mn-ea"/>
          <a:cs typeface="Tahoma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22899" y="2810192"/>
            <a:ext cx="69207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FF0000"/>
                </a:solidFill>
              </a:rPr>
              <a:t>Operation Master</a:t>
            </a:r>
            <a:endParaRPr lang="en-US" sz="5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7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40057" y="506437"/>
            <a:ext cx="66976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I:Bài Lab gồm những nội dung chính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165" y="1284000"/>
            <a:ext cx="10104546" cy="511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626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738" y="982724"/>
            <a:ext cx="9465259" cy="4974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308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869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19" y="71203"/>
            <a:ext cx="11243560" cy="6586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87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3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60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874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sample 3">
      <a:dk1>
        <a:srgbClr val="003366"/>
      </a:dk1>
      <a:lt1>
        <a:srgbClr val="FFFFFF"/>
      </a:lt1>
      <a:dk2>
        <a:srgbClr val="5086C2"/>
      </a:dk2>
      <a:lt2>
        <a:srgbClr val="C0C0C0"/>
      </a:lt2>
      <a:accent1>
        <a:srgbClr val="DE8848"/>
      </a:accent1>
      <a:accent2>
        <a:srgbClr val="85BA54"/>
      </a:accent2>
      <a:accent3>
        <a:srgbClr val="FFFFFF"/>
      </a:accent3>
      <a:accent4>
        <a:srgbClr val="002A56"/>
      </a:accent4>
      <a:accent5>
        <a:srgbClr val="ECC3B1"/>
      </a:accent5>
      <a:accent6>
        <a:srgbClr val="78A84B"/>
      </a:accent6>
      <a:hlink>
        <a:srgbClr val="4C59D2"/>
      </a:hlink>
      <a:folHlink>
        <a:srgbClr val="A0B5C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48806B"/>
        </a:dk1>
        <a:lt1>
          <a:srgbClr val="FFFFFF"/>
        </a:lt1>
        <a:dk2>
          <a:srgbClr val="77956D"/>
        </a:dk2>
        <a:lt2>
          <a:srgbClr val="C0C0C0"/>
        </a:lt2>
        <a:accent1>
          <a:srgbClr val="6BB9C3"/>
        </a:accent1>
        <a:accent2>
          <a:srgbClr val="E7BA15"/>
        </a:accent2>
        <a:accent3>
          <a:srgbClr val="FFFFFF"/>
        </a:accent3>
        <a:accent4>
          <a:srgbClr val="3C6C5A"/>
        </a:accent4>
        <a:accent5>
          <a:srgbClr val="BAD9DE"/>
        </a:accent5>
        <a:accent6>
          <a:srgbClr val="D1A812"/>
        </a:accent6>
        <a:hlink>
          <a:srgbClr val="76C14D"/>
        </a:hlink>
        <a:folHlink>
          <a:srgbClr val="B0C2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5F5F5F"/>
        </a:dk1>
        <a:lt1>
          <a:srgbClr val="FFFFFF"/>
        </a:lt1>
        <a:dk2>
          <a:srgbClr val="8D8D8D"/>
        </a:dk2>
        <a:lt2>
          <a:srgbClr val="C0C0C0"/>
        </a:lt2>
        <a:accent1>
          <a:srgbClr val="8EC072"/>
        </a:accent1>
        <a:accent2>
          <a:srgbClr val="5DB8CD"/>
        </a:accent2>
        <a:accent3>
          <a:srgbClr val="FFFFFF"/>
        </a:accent3>
        <a:accent4>
          <a:srgbClr val="505050"/>
        </a:accent4>
        <a:accent5>
          <a:srgbClr val="C6DCBC"/>
        </a:accent5>
        <a:accent6>
          <a:srgbClr val="53A6BA"/>
        </a:accent6>
        <a:hlink>
          <a:srgbClr val="D68B40"/>
        </a:hlink>
        <a:folHlink>
          <a:srgbClr val="D5D17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3366"/>
        </a:dk1>
        <a:lt1>
          <a:srgbClr val="FFFFFF"/>
        </a:lt1>
        <a:dk2>
          <a:srgbClr val="5086C2"/>
        </a:dk2>
        <a:lt2>
          <a:srgbClr val="C0C0C0"/>
        </a:lt2>
        <a:accent1>
          <a:srgbClr val="DE8848"/>
        </a:accent1>
        <a:accent2>
          <a:srgbClr val="85BA54"/>
        </a:accent2>
        <a:accent3>
          <a:srgbClr val="FFFFFF"/>
        </a:accent3>
        <a:accent4>
          <a:srgbClr val="002A56"/>
        </a:accent4>
        <a:accent5>
          <a:srgbClr val="ECC3B1"/>
        </a:accent5>
        <a:accent6>
          <a:srgbClr val="78A84B"/>
        </a:accent6>
        <a:hlink>
          <a:srgbClr val="4C59D2"/>
        </a:hlink>
        <a:folHlink>
          <a:srgbClr val="A0B5C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6A4A2B4E-3B2B-4CB2-8E8F-59AF742BE1DF}" vid="{DBDC7970-C0FF-48AC-85E1-533BD93743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195</TotalTime>
  <Words>11</Words>
  <Application>Microsoft Office PowerPoint</Application>
  <PresentationFormat>Widescreen</PresentationFormat>
  <Paragraphs>4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Gulim</vt:lpstr>
      <vt:lpstr>Arial</vt:lpstr>
      <vt:lpstr>Calibri</vt:lpstr>
      <vt:lpstr>Cambria</vt:lpstr>
      <vt:lpstr>Tahoma</vt:lpstr>
      <vt:lpstr>Times New Roman</vt:lpstr>
      <vt:lpstr>Verdana</vt:lpstr>
      <vt:lpstr>Wingdings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AutoBVT</dc:creator>
  <cp:lastModifiedBy>DO TUAN VIET</cp:lastModifiedBy>
  <cp:revision>90</cp:revision>
  <dcterms:created xsi:type="dcterms:W3CDTF">2018-03-17T12:45:02Z</dcterms:created>
  <dcterms:modified xsi:type="dcterms:W3CDTF">2021-02-25T03:34:08Z</dcterms:modified>
</cp:coreProperties>
</file>