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6" r:id="rId3"/>
    <p:sldId id="277" r:id="rId4"/>
    <p:sldId id="275" r:id="rId5"/>
    <p:sldId id="257" r:id="rId6"/>
    <p:sldId id="262" r:id="rId7"/>
    <p:sldId id="266" r:id="rId8"/>
    <p:sldId id="269" r:id="rId9"/>
    <p:sldId id="272" r:id="rId10"/>
    <p:sldId id="27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4673" y="2321169"/>
            <a:ext cx="8915399" cy="886928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Chia Site </a:t>
            </a:r>
            <a:r>
              <a:rPr lang="en-US" sz="4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và</a:t>
            </a:r>
            <a:r>
              <a:rPr lang="en-US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Read Only DC</a:t>
            </a:r>
          </a:p>
        </p:txBody>
      </p:sp>
    </p:spTree>
    <p:extLst>
      <p:ext uri="{BB962C8B-B14F-4D97-AF65-F5344CB8AC3E}">
        <p14:creationId xmlns:p14="http://schemas.microsoft.com/office/powerpoint/2010/main" val="22321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2754" y="353753"/>
            <a:ext cx="1996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Giới</a:t>
            </a:r>
            <a:r>
              <a:rPr lang="en-US" sz="2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thiệu</a:t>
            </a:r>
            <a:r>
              <a:rPr lang="en-US" sz="2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8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2755" y="1028757"/>
            <a:ext cx="106547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400" dirty="0"/>
              <a:t>Giả sử công ty của bạn có trụ sở chính tại thành phố Hồ Chí Minh và một chi nhánh tại Hà Nội, để hai hệ thống mạng ở 2 nơi liên lạc với nhau bạn đã triển khai đường truyền kết nối cơ sở hạ tầng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72754" y="2346970"/>
            <a:ext cx="107954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400" dirty="0"/>
              <a:t>Hiện nay hệ thống mạng tại trụ sở chính đang được quản lý theo mô hình Active Directory với domain </a:t>
            </a:r>
            <a:r>
              <a:rPr lang="en-US" sz="2400" dirty="0" err="1" smtClean="0">
                <a:latin typeface="Tahoma (Body)"/>
              </a:rPr>
              <a:t>hochoi</a:t>
            </a:r>
            <a:r>
              <a:rPr lang="vi-VN" sz="2400" dirty="0" smtClean="0"/>
              <a:t>.</a:t>
            </a:r>
            <a:r>
              <a:rPr lang="en-US" sz="2400" dirty="0" err="1" smtClean="0">
                <a:latin typeface="Tahoma (Body)"/>
              </a:rPr>
              <a:t>vn</a:t>
            </a:r>
            <a:r>
              <a:rPr lang="vi-VN" sz="2400" dirty="0" smtClean="0"/>
              <a:t>, </a:t>
            </a:r>
            <a:r>
              <a:rPr lang="vi-VN" sz="2400" dirty="0"/>
              <a:t>bạn muốn hệ thống mạng tại Hà Nội cũng được quản lý theo mô hình Active Directory thuộc domain </a:t>
            </a:r>
            <a:r>
              <a:rPr lang="en-US" sz="2400" dirty="0" err="1">
                <a:latin typeface="Tahoma (Body)"/>
              </a:rPr>
              <a:t>hochoi</a:t>
            </a:r>
            <a:r>
              <a:rPr lang="vi-VN" sz="2400" dirty="0"/>
              <a:t>.</a:t>
            </a:r>
            <a:r>
              <a:rPr lang="en-US" sz="2400" dirty="0" err="1">
                <a:latin typeface="Tahoma (Body)"/>
              </a:rPr>
              <a:t>vn</a:t>
            </a:r>
            <a:r>
              <a:rPr lang="vi-VN" sz="2400" dirty="0" smtClean="0"/>
              <a:t> </a:t>
            </a:r>
            <a:r>
              <a:rPr lang="vi-VN" sz="2400" dirty="0"/>
              <a:t>nên bạn đã join các máy ở Hà Nội vào domain.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72754" y="3916630"/>
            <a:ext cx="107954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400" dirty="0"/>
              <a:t>Trong trường hợp này để việc chứng thực cho hệ thống ở Hà Nội ổn định, ta cần cấu hình thêm một máy Domain Controller (Global Catalog Server) ở Hà Nội, nhưng vì chi nhánh Hà Nội không có bộ phận IT và không đảm bảo bảo mật cho Domain Controller nên ta chỉ muốn Domain Controller ở Hà Nội lưu trữ password và chỉ chứng thực cho các user account của hệ thống Hà Nội. Để giải quyết được nhu cầu này ta sẽ triển khai một Read-Only Domain Controller ở Hà Nội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5216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691" y="715701"/>
            <a:ext cx="11629679" cy="614229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3692" y="192481"/>
            <a:ext cx="161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60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253" y="1106210"/>
            <a:ext cx="10552352" cy="1060216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card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mạng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môi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mềm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Vmware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như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3253" y="2519907"/>
            <a:ext cx="10394968" cy="32759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4560" y="444107"/>
            <a:ext cx="2329317" cy="36668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51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539" y="1270842"/>
            <a:ext cx="10995000" cy="4215557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DC: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Active Directory Sites and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Sites -&gt; New Site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Điền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name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Site </a:t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-&gt;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Link Name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bên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dưới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-&gt;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OK</a:t>
            </a:r>
            <a:b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Subnet -&gt; New Subnet…</a:t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Nhập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Prefix -&gt;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Site Name -&gt; OK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4757" y="689317"/>
            <a:ext cx="1390313" cy="2828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37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063" y="1238423"/>
            <a:ext cx="10023826" cy="1350030"/>
          </a:xfrm>
        </p:spPr>
        <p:txBody>
          <a:bodyPr>
            <a:no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Server Manager -&gt; Tools -&gt; Active Directory Users and Computers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2687" y="612648"/>
            <a:ext cx="1584076" cy="3709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72063" y="2968755"/>
            <a:ext cx="10001411" cy="164205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Create a new organizational unit in the current container. </a:t>
            </a:r>
            <a:b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Điền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tin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Name -&gt; OK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2687" y="2457198"/>
            <a:ext cx="1598143" cy="3709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52687" y="5334681"/>
            <a:ext cx="11186532" cy="11261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New -&gt; User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Điền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tin -&gt; Next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Nhập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password -&gt; Next -&gt; Finish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2687" y="4678178"/>
            <a:ext cx="1550366" cy="4146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24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4134" y="848208"/>
            <a:ext cx="7015638" cy="1617785"/>
          </a:xfrm>
        </p:spPr>
        <p:txBody>
          <a:bodyPr>
            <a:no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Chuột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phải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Properties -&gt; Member of -&gt; Add -&gt; Advanced -&gt; Find Now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Allowed RODC Password Replication Group -&gt; OK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8958" y="443151"/>
            <a:ext cx="1499670" cy="3709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4134" y="3940563"/>
            <a:ext cx="7015638" cy="14447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tương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9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add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Domain Users , Server Operators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như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-&gt; Apply -&gt; OK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8958" y="3114347"/>
            <a:ext cx="1499670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385539" y="1"/>
            <a:ext cx="4806462" cy="6798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5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994" y="1041008"/>
            <a:ext cx="10703539" cy="1575583"/>
          </a:xfrm>
        </p:spPr>
        <p:txBody>
          <a:bodyPr>
            <a:noAutofit/>
          </a:bodyPr>
          <a:lstStyle/>
          <a:p>
            <a:r>
              <a:rPr lang="en-US" sz="3200" i="1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 Client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Add roles and features</a:t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Next -&gt; Next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ô Active Directory Domain Services -&gt;Next -&gt; Install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5985" y="376970"/>
            <a:ext cx="1500950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13212" y="3246655"/>
            <a:ext cx="10131453" cy="10580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Server Manager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tượng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lá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cờ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Promote this server to domain controller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5985" y="2708429"/>
            <a:ext cx="1500950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13212" y="5247920"/>
            <a:ext cx="10732931" cy="10580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ô Add a domain controller to an existing domain -&gt; Change …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Điền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tin -&gt; OK -&gt; Next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5985" y="4593500"/>
            <a:ext cx="1500950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3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229" y="1015922"/>
            <a:ext cx="5176895" cy="1178638"/>
          </a:xfrm>
        </p:spPr>
        <p:txBody>
          <a:bodyPr>
            <a:no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dấu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rồi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nhập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password -&gt; Next -&gt; Select -&gt;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Điền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RODC -&gt; Check Names -&gt; OK -&gt; Next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5711" y="389454"/>
            <a:ext cx="1778210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49229" y="4614204"/>
            <a:ext cx="4966833" cy="1828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Replicate from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-&gt; Next -&gt; Next -&gt; Next -&gt; Install</a:t>
            </a:r>
            <a:endParaRPr lang="en-US" dirty="0"/>
          </a:p>
        </p:txBody>
      </p:sp>
      <p:pic>
        <p:nvPicPr>
          <p:cNvPr id="7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26124" y="0"/>
            <a:ext cx="6565876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9229" y="3864617"/>
            <a:ext cx="1634692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11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75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737" y="2709879"/>
            <a:ext cx="9093356" cy="1448530"/>
          </a:xfrm>
        </p:spPr>
        <p:txBody>
          <a:bodyPr>
            <a:noAutofit/>
          </a:bodyPr>
          <a:lstStyle/>
          <a:p>
            <a:pPr algn="just"/>
            <a:r>
              <a:rPr lang="en-US" sz="3200" dirty="0" err="1" smtClean="0"/>
              <a:t>Sau</a:t>
            </a:r>
            <a:r>
              <a:rPr lang="en-US" sz="3200" dirty="0" smtClean="0"/>
              <a:t> </a:t>
            </a:r>
            <a:r>
              <a:rPr lang="en-US" sz="3200" dirty="0" err="1" smtClean="0"/>
              <a:t>khi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r>
              <a:rPr lang="en-US" sz="3200" dirty="0" smtClean="0"/>
              <a:t> reset </a:t>
            </a:r>
            <a:r>
              <a:rPr lang="en-US" sz="3200" dirty="0" err="1" smtClean="0"/>
              <a:t>xong</a:t>
            </a:r>
            <a:r>
              <a:rPr lang="en-US" sz="3200" dirty="0" smtClean="0"/>
              <a:t> </a:t>
            </a:r>
            <a:r>
              <a:rPr lang="en-US" sz="3200" dirty="0" err="1" smtClean="0"/>
              <a:t>vào</a:t>
            </a:r>
            <a:r>
              <a:rPr lang="en-US" sz="3200" dirty="0" smtClean="0"/>
              <a:t> Server manager -&gt; Tools -&gt; Active Directory Users and Computer -&gt; Domain Controllers </a:t>
            </a:r>
            <a:r>
              <a:rPr lang="en-US" sz="3200" dirty="0" err="1" smtClean="0"/>
              <a:t>để</a:t>
            </a:r>
            <a:r>
              <a:rPr lang="en-US" sz="3200" dirty="0" smtClean="0"/>
              <a:t>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tra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571095" y="1812752"/>
            <a:ext cx="1679736" cy="446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10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424</TotalTime>
  <Words>461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Century Gothic</vt:lpstr>
      <vt:lpstr>Tahoma</vt:lpstr>
      <vt:lpstr>Tahoma (Body)</vt:lpstr>
      <vt:lpstr>Times New Roman</vt:lpstr>
      <vt:lpstr>Wingdings 3</vt:lpstr>
      <vt:lpstr>Wisp</vt:lpstr>
      <vt:lpstr>Chia Site và Read Only DC</vt:lpstr>
      <vt:lpstr>PowerPoint Presentation</vt:lpstr>
      <vt:lpstr>PowerPoint Presentation</vt:lpstr>
      <vt:lpstr>Chuẩn bị card mạng môi trường phần mềm ứng dụng Vmware như sau:</vt:lpstr>
      <vt:lpstr>*Máy DC: Mở thư mục Active Directory Sites and Services *Chuột phải vào mục Sites -&gt; New Site… *Điền name của Site  -&gt; Chọn Link Name bên dưới -&gt; OK *Chuột phải mục Subnet -&gt; New Subnet… Nhập Prefix -&gt; chọn Site Name -&gt; OK </vt:lpstr>
      <vt:lpstr>Mở Server Manager -&gt; Tools -&gt; Active Directory Users and Computers</vt:lpstr>
      <vt:lpstr>Chuột phải chọn Properties -&gt; Member of -&gt; Add -&gt; Advanced -&gt; Find Now -&gt; Chọn Allowed RODC Password Replication Group -&gt; OK</vt:lpstr>
      <vt:lpstr>Máy Client: chọn Add roles and features Chọn Next -&gt; Next -&gt; Tích vào ô Active Directory Domain Services -&gt;Next -&gt; Install</vt:lpstr>
      <vt:lpstr>Chọn hết 3 dấu tích rồi nhập password -&gt; Next -&gt; Select -&gt; Điền RODC -&gt; Check Names -&gt; OK -&gt; Next</vt:lpstr>
      <vt:lpstr>Sau khi máy reset xong vào Server manager -&gt; Tools -&gt; Active Directory Users and Computer -&gt; Domain Controllers để kiểm tra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Chia Site và Read Only DC</dc:title>
  <dc:creator>NGUYEN TOAN</dc:creator>
  <cp:lastModifiedBy>DO TUAN VIET</cp:lastModifiedBy>
  <cp:revision>31</cp:revision>
  <dcterms:created xsi:type="dcterms:W3CDTF">2018-03-13T08:56:19Z</dcterms:created>
  <dcterms:modified xsi:type="dcterms:W3CDTF">2021-02-25T03:21:43Z</dcterms:modified>
</cp:coreProperties>
</file>