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7">
  <p:sldMasterIdLst>
    <p:sldMasterId id="2147483648" r:id="rId1"/>
    <p:sldMasterId id="2147483661" r:id="rId2"/>
    <p:sldMasterId id="2147483673" r:id="rId3"/>
  </p:sldMasterIdLst>
  <p:notesMasterIdLst>
    <p:notesMasterId r:id="rId19"/>
  </p:notesMasterIdLst>
  <p:handoutMasterIdLst>
    <p:handoutMasterId r:id="rId20"/>
  </p:handoutMasterIdLst>
  <p:sldIdLst>
    <p:sldId id="539" r:id="rId4"/>
    <p:sldId id="818" r:id="rId5"/>
    <p:sldId id="907" r:id="rId6"/>
    <p:sldId id="908" r:id="rId7"/>
    <p:sldId id="909" r:id="rId8"/>
    <p:sldId id="910" r:id="rId9"/>
    <p:sldId id="911" r:id="rId10"/>
    <p:sldId id="912" r:id="rId11"/>
    <p:sldId id="913" r:id="rId12"/>
    <p:sldId id="914" r:id="rId13"/>
    <p:sldId id="915" r:id="rId14"/>
    <p:sldId id="918" r:id="rId15"/>
    <p:sldId id="917" r:id="rId16"/>
    <p:sldId id="916" r:id="rId17"/>
    <p:sldId id="822" r:id="rId18"/>
  </p:sldIdLst>
  <p:sldSz cx="9144000" cy="6858000" type="screen4x3"/>
  <p:notesSz cx="7100888" cy="93884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830D"/>
    <a:srgbClr val="087600"/>
    <a:srgbClr val="182F92"/>
    <a:srgbClr val="163794"/>
    <a:srgbClr val="006C1F"/>
    <a:srgbClr val="FF9933"/>
    <a:srgbClr val="99117C"/>
    <a:srgbClr val="348A20"/>
    <a:srgbClr val="A47D00"/>
    <a:srgbClr val="A923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2819" autoAdjust="0"/>
  </p:normalViewPr>
  <p:slideViewPr>
    <p:cSldViewPr>
      <p:cViewPr varScale="1">
        <p:scale>
          <a:sx n="68" d="100"/>
          <a:sy n="68" d="100"/>
        </p:scale>
        <p:origin x="150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197" y="1"/>
            <a:ext cx="3077051" cy="47105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AFABF1F1-2F9B-4F88-BB8B-748BBA72395E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4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197" y="8917426"/>
            <a:ext cx="3077051" cy="471053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DE0D23D6-16D4-4FAA-ACC9-16B7A51392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427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197" y="1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/>
          <a:lstStyle>
            <a:lvl1pPr algn="r">
              <a:defRPr sz="1200"/>
            </a:lvl1pPr>
          </a:lstStyle>
          <a:p>
            <a:fld id="{09202B48-C058-4097-BA0F-5987ABBB4CC4}" type="datetimeFigureOut">
              <a:rPr lang="vi-VN" smtClean="0"/>
              <a:pPr/>
              <a:t>29/06/2020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3325" y="704850"/>
            <a:ext cx="4694238" cy="3521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1" tIns="47110" rIns="94221" bIns="4711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089" y="4459527"/>
            <a:ext cx="5680710" cy="4224814"/>
          </a:xfrm>
          <a:prstGeom prst="rect">
            <a:avLst/>
          </a:prstGeom>
        </p:spPr>
        <p:txBody>
          <a:bodyPr vert="horz" lIns="94221" tIns="47110" rIns="94221" bIns="4711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197" y="8917423"/>
            <a:ext cx="3077051" cy="469424"/>
          </a:xfrm>
          <a:prstGeom prst="rect">
            <a:avLst/>
          </a:prstGeom>
        </p:spPr>
        <p:txBody>
          <a:bodyPr vert="horz" lIns="94221" tIns="47110" rIns="94221" bIns="47110" rtlCol="0" anchor="b"/>
          <a:lstStyle>
            <a:lvl1pPr algn="r">
              <a:defRPr sz="1200"/>
            </a:lvl1pPr>
          </a:lstStyle>
          <a:p>
            <a:fld id="{96FE7A8A-A817-4EFB-A09E-6F85DDD94D74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82131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99956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14396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93762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308843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9274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121259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5688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8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376206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9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94783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10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945307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11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9735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12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266181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13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233762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4119172" y="9078787"/>
            <a:ext cx="3151020" cy="47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21" tIns="47110" rIns="94221" bIns="47110" anchor="b"/>
          <a:lstStyle/>
          <a:p>
            <a:pPr algn="r"/>
            <a:fld id="{F2A9CE1B-432F-4C6D-B025-AB4312EF793D}" type="slidenum">
              <a:rPr lang="en-US" sz="1200"/>
              <a:pPr algn="r"/>
              <a:t>14</a:t>
            </a:fld>
            <a:endParaRPr lang="en-US" sz="12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err="1" smtClean="0"/>
              <a:t>dff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FE7A8A-A817-4EFB-A09E-6F85DDD94D74}" type="slidenum">
              <a:rPr lang="vi-VN" smtClean="0"/>
              <a:pPr/>
              <a:t>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570522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16B2B7-8BFB-47C2-A028-96A65B40B29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8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0" name="Rectangle 18"/>
          <p:cNvSpPr>
            <a:spLocks noChangeArrowheads="1"/>
          </p:cNvSpPr>
          <p:nvPr/>
        </p:nvSpPr>
        <p:spPr bwMode="ltGray">
          <a:xfrm>
            <a:off x="0" y="6611938"/>
            <a:ext cx="9144000" cy="26035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371600" y="5867400"/>
            <a:ext cx="65532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76238" y="228600"/>
            <a:ext cx="114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1">
                <a:solidFill>
                  <a:schemeClr val="tx2"/>
                </a:solidFill>
              </a:rPr>
              <a:t>Company</a:t>
            </a:r>
          </a:p>
          <a:p>
            <a:r>
              <a:rPr lang="en-US" sz="2400" b="1"/>
              <a:t>LOGO</a:t>
            </a:r>
          </a:p>
        </p:txBody>
      </p:sp>
      <p:sp>
        <p:nvSpPr>
          <p:cNvPr id="3093" name="Rectangle 21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0" y="4868863"/>
            <a:ext cx="9144000" cy="720725"/>
          </a:xfr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</p:spPr>
        <p:txBody>
          <a:bodyPr/>
          <a:lstStyle>
            <a:lvl1pPr>
              <a:defRPr sz="4000"/>
            </a:lvl1pPr>
          </a:lstStyle>
          <a:p>
            <a:r>
              <a:rPr lang="en-US" altLang="ko-KR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279548-18FC-4BE1-89E3-80F3BF1211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CA578C5-48D1-485C-862C-ADC1AF49ED96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D0F541-638F-4CD1-ADE2-9D3D82F7CC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48125B8-D168-40BE-A305-A54C045E8A0C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525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3660D4-075C-4ADC-9A5C-F8FA8CEB741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9990223-8B1D-4C44-917E-A1D108FDBC75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178767C-9E25-4F86-B5A2-90BD7ED6A46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4FE35F9-2C5E-4B4B-8F7A-A5244948ABD0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1B0B662-EB6D-4C10-988A-6779C70D766F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459E37C5-54B0-4025-B29D-05F661427FF7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B5911A-7CD1-404A-B764-ADFF886357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E5EA15F-3A9F-4E6D-8123-011680DA098C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70E920-7BA4-4873-BFF0-50532E5CCC8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45001B7-6A7D-4E93-A72B-05F822414C0B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4EFCBB8-69AC-4F25-8770-7A84ECA0B73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C1AC2C-2E9A-4960-A747-849A9C1EB5D9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5D6B93-00ED-4AF2-ACA0-B112255593E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3020ADE-2AA9-4A24-8724-76E124604354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152400"/>
            <a:ext cx="2114550" cy="6248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52400"/>
            <a:ext cx="6191250" cy="6248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B6B95B-D71F-4480-9048-1A10802CA8C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5F93103-98E0-47DF-8071-394A8B73F494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458200" cy="563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152525"/>
            <a:ext cx="8229600" cy="5248275"/>
          </a:xfrm>
        </p:spPr>
        <p:txBody>
          <a:bodyPr/>
          <a:lstStyle/>
          <a:p>
            <a:r>
              <a:rPr lang="en-US"/>
              <a:t>Click icon to add table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867400" y="646112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505200" y="646112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CA5AE36-A8AA-4BF2-A2E4-9BD243C6673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14288" y="838200"/>
            <a:ext cx="8458200" cy="228600"/>
          </a:xfrm>
        </p:spPr>
        <p:txBody>
          <a:bodyPr/>
          <a:lstStyle>
            <a:lvl1pPr>
              <a:defRPr/>
            </a:lvl1pPr>
          </a:lstStyle>
          <a:p>
            <a:fld id="{199CE9FB-BF0B-432D-AE91-16DC113E748E}" type="datetime1">
              <a:rPr lang="vi-VN" smtClean="0"/>
              <a:t>29/06/2020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961549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31783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1430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6983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1670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6989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71224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72178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7514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7861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33125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2B8C2C-93B8-426C-B462-BACD8F853C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DCA4D8-30C7-4D0C-958B-4FB5CAFD940E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41735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8C0572-A5D6-43D9-84F0-698C7FF4D27F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C63558-56DA-4F58-AE09-3EEA83AD362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223114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B0FA1-30F3-4260-B30F-6F7CA086DF71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9B9798-02AA-4F3C-81AC-137DA7AA0BCB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7543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BA49C64-D95C-4A67-B3D7-E2C3476740C6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D3A812-0973-4A72-B2D9-885DB95DE6C4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93553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3124A3-20E7-49C7-9F3D-614C61910EB7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1DC97D1-2E41-4D71-A31F-307C41413A8D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33529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490812-0A18-4A1D-83C1-0BBB8A145E2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1481B1C-51CC-46DA-A510-205845E1C9C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46063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D7B181-631C-463F-9001-B4105F19BA64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DC5B68-414A-4BE8-A51D-ED5229AD5C2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663769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3FFD33-4FCC-4EB4-BF16-22E4E74A7CA0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081CCC-00EE-4B3A-8F9C-BCDAE64C4960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704571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72DD12-02EA-411E-BE83-B751706F8E3D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3922B-DF85-4D5D-891E-E59C02EDA358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21199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8A0AF4E-7C9C-4770-8CF0-51E5C4C81E7E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ACDA459-7DBE-4C50-A5C9-B9E5A868A797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1840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DD2780-DE00-4727-BD8D-849828BD46E8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0BAE43-F3FB-4D85-B54C-A0BD63E752E1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791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ltGray">
          <a:xfrm>
            <a:off x="0" y="0"/>
            <a:ext cx="9144000" cy="836613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46275"/>
                  <a:invGamma/>
                </a:schemeClr>
              </a:gs>
              <a:gs pos="5000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vi-VN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525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867400" y="64611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505200" y="64611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fld id="{9430586F-D9DE-40E7-ABDF-D872690EEF6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152400"/>
            <a:ext cx="8458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40" name="Text Box 16"/>
          <p:cNvSpPr txBox="1">
            <a:spLocks noChangeArrowheads="1"/>
          </p:cNvSpPr>
          <p:nvPr/>
        </p:nvSpPr>
        <p:spPr bwMode="gray">
          <a:xfrm>
            <a:off x="0" y="838200"/>
            <a:ext cx="9144000" cy="2444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10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4288" y="838200"/>
            <a:ext cx="8458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j-lt"/>
              </a:defRPr>
            </a:lvl1pPr>
          </a:lstStyle>
          <a:p>
            <a:fld id="{CFB903BA-2639-4B48-8848-1B1132F7E8B2}" type="datetime1">
              <a:rPr lang="vi-VN" smtClean="0"/>
              <a:t>29/06/2020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968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681BB30-D617-4AB9-9E3A-54E1A1B07DEA}" type="datetime1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6/29/2020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6795E74-7187-47BD-B823-89928D39F92F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Arial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81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hyperlink" Target="chuong%203%20He%20thong%20phanh%20TRC%20va%20VSC.pptx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www.youtube.com/watch?v=0Tu9LShl9VU" TargetMode="External"/><Relationship Id="rId5" Type="http://schemas.openxmlformats.org/officeDocument/2006/relationships/hyperlink" Target="https://www.youtube.com/watch?v=sKdd0jKcBQ4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5" Type="http://schemas.openxmlformats.org/officeDocument/2006/relationships/hyperlink" Target="https://www.youtube.com/watch?v=aoiKO8A3MM8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s://www.youtube.com/watch?v=Kc_g6oudDaM" TargetMode="External"/><Relationship Id="rId5" Type="http://schemas.openxmlformats.org/officeDocument/2006/relationships/image" Target="../media/image8.png"/><Relationship Id="rId4" Type="http://schemas.openxmlformats.org/officeDocument/2006/relationships/hyperlink" Target="https://www.youtube.com/watch?v=aoiKO8A3MM8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5" Type="http://schemas.openxmlformats.org/officeDocument/2006/relationships/hyperlink" Target="https://www.youtube.com/watch?v=XAeno0SMk-E&amp;t=411s" TargetMode="Externa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5" Type="http://schemas.openxmlformats.org/officeDocument/2006/relationships/hyperlink" Target="https://www.youtube.com/watch?v=gDQ6lN-zVTo" TargetMode="Externa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gDQ6lN-zVTo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2.png"/><Relationship Id="rId4" Type="http://schemas.openxmlformats.org/officeDocument/2006/relationships/hyperlink" Target="https://www.youtube.com/watch?v=gDQ6lN-zVTo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3.png"/><Relationship Id="rId4" Type="http://schemas.openxmlformats.org/officeDocument/2006/relationships/hyperlink" Target="https://www.youtube.com/watch?v=gDQ6lN-zVT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888856"/>
            <a:ext cx="7317346" cy="4647570"/>
          </a:xfrm>
        </p:spPr>
        <p:txBody>
          <a:bodyPr/>
          <a:lstStyle/>
          <a:p>
            <a:pPr marL="0" indent="0" algn="ctr">
              <a:buNone/>
            </a:pPr>
            <a:endParaRPr lang="pt-BR" sz="2800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BÀI HỌC</a:t>
            </a:r>
          </a:p>
          <a:p>
            <a:pPr marL="0" indent="0" algn="ctr">
              <a:buNone/>
            </a:pPr>
            <a:r>
              <a:rPr lang="vi-VN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PHANH CHỐNG HÃM CỨNG ABS</a:t>
            </a:r>
            <a:endParaRPr lang="en-US" sz="2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2826380" y="5167538"/>
            <a:ext cx="63944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573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nl-NL" b="1" dirty="0"/>
              <a:t>Giảng viên:</a:t>
            </a:r>
          </a:p>
          <a:p>
            <a:endParaRPr lang="nl-NL" b="1" dirty="0"/>
          </a:p>
        </p:txBody>
      </p:sp>
      <p:sp>
        <p:nvSpPr>
          <p:cNvPr id="2" name="Rectangle 1"/>
          <p:cNvSpPr/>
          <p:nvPr/>
        </p:nvSpPr>
        <p:spPr bwMode="gray">
          <a:xfrm>
            <a:off x="957677" y="1376316"/>
            <a:ext cx="7574281" cy="1063096"/>
          </a:xfrm>
          <a:prstGeom prst="rect">
            <a:avLst/>
          </a:prstGeom>
          <a:solidFill>
            <a:srgbClr val="0D830D"/>
          </a:solidFill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 :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PHANH HIỆN ĐẠI </a:t>
            </a: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 Ô TÔ</a:t>
            </a:r>
            <a:endParaRPr lang="en-US" sz="2800" b="1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421" y="422209"/>
            <a:ext cx="79095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TRƯỜNG CAO ĐẲNG LÝ TỰ TRỌNG TP.HCM</a:t>
            </a:r>
          </a:p>
          <a:p>
            <a:pPr algn="ctr"/>
            <a:r>
              <a:rPr lang="en-US" sz="2800" b="1" dirty="0"/>
              <a:t>KHOA ĐỘNG LỰC</a:t>
            </a:r>
            <a:endParaRPr lang="vi-VN" sz="2400" b="1" dirty="0"/>
          </a:p>
        </p:txBody>
      </p:sp>
      <p:sp>
        <p:nvSpPr>
          <p:cNvPr id="7" name="Rectangle 6"/>
          <p:cNvSpPr/>
          <p:nvPr/>
        </p:nvSpPr>
        <p:spPr bwMode="gray">
          <a:xfrm>
            <a:off x="2443578" y="6232950"/>
            <a:ext cx="4267200" cy="550556"/>
          </a:xfrm>
          <a:prstGeom prst="rect">
            <a:avLst/>
          </a:prstGeom>
          <a:noFill/>
          <a:ln w="3175" algn="ctr">
            <a:noFill/>
            <a:round/>
            <a:headEnd/>
            <a:tailEnd/>
          </a:ln>
        </p:spPr>
        <p:txBody>
          <a:bodyPr wrap="none" rtlCol="0" anchor="ctr"/>
          <a:lstStyle/>
          <a:p>
            <a:pPr algn="ctr"/>
            <a:r>
              <a:rPr lang="en-U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TP.HCM, THÁNG 2 NĂM 2020</a:t>
            </a:r>
            <a:endParaRPr lang="en-US" b="1" dirty="0">
              <a:solidFill>
                <a:schemeClr val="accent2">
                  <a:lumMod val="60000"/>
                  <a:lumOff val="40000"/>
                </a:schemeClr>
              </a:solidFill>
              <a:latin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9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AutoShape 4"/>
          <p:cNvSpPr>
            <a:spLocks noChangeArrowheads="1"/>
          </p:cNvSpPr>
          <p:nvPr/>
        </p:nvSpPr>
        <p:spPr bwMode="ltGray">
          <a:xfrm rot="5400000">
            <a:off x="-2059382" y="2107822"/>
            <a:ext cx="4194967" cy="3809999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401 w 21600"/>
              <a:gd name="T13" fmla="*/ 0 h 21600"/>
              <a:gd name="T14" fmla="*/ 21199 w 21600"/>
              <a:gd name="T15" fmla="*/ 136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lnTo>
                  <a:pt x="323" y="10641"/>
                </a:lnTo>
                <a:close/>
              </a:path>
            </a:pathLst>
          </a:custGeom>
          <a:solidFill>
            <a:srgbClr val="00B0F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ltGray">
          <a:xfrm rot="5400000" flipH="1">
            <a:off x="-2016125" y="2118365"/>
            <a:ext cx="4032250" cy="372092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10744" y="10800"/>
                </a:lnTo>
                <a:close/>
              </a:path>
            </a:pathLst>
          </a:custGeom>
          <a:solidFill>
            <a:srgbClr val="FF0000"/>
          </a:solidFill>
          <a:ln w="0" algn="ctr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US" dirty="0"/>
          </a:p>
        </p:txBody>
      </p:sp>
      <p:sp>
        <p:nvSpPr>
          <p:cNvPr id="4129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54800" y="4705671"/>
            <a:ext cx="7489200" cy="78359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4: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khiển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By Wire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7" name="WordArt 69"/>
          <p:cNvSpPr>
            <a:spLocks noChangeArrowheads="1" noChangeShapeType="1" noTextEdit="1"/>
          </p:cNvSpPr>
          <p:nvPr/>
        </p:nvSpPr>
        <p:spPr bwMode="auto">
          <a:xfrm rot="5400000">
            <a:off x="-1219200" y="2658332"/>
            <a:ext cx="2895600" cy="25908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073220"/>
              </a:avLst>
            </a:prstTxWarp>
          </a:bodyPr>
          <a:lstStyle/>
          <a:p>
            <a:r>
              <a:rPr lang="vi-VN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CẤU</a:t>
            </a:r>
            <a:r>
              <a:rPr lang="en-US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 TR</a:t>
            </a:r>
            <a:r>
              <a:rPr lang="vi-VN" sz="3600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ÚC </a:t>
            </a:r>
            <a:r>
              <a:rPr lang="vi-VN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CỦA </a:t>
            </a:r>
            <a:r>
              <a:rPr lang="en-US" sz="36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Unicode MS"/>
                <a:ea typeface="Arial Unicode MS"/>
                <a:cs typeface="Arial Unicode MS"/>
              </a:rPr>
              <a:t>HỌC PHẦN</a:t>
            </a:r>
          </a:p>
        </p:txBody>
      </p:sp>
      <p:sp>
        <p:nvSpPr>
          <p:cNvPr id="4127" name="AutoShape 7">
            <a:hlinkClick r:id="rId3" action="ppaction://hlinksldjump"/>
          </p:cNvPr>
          <p:cNvSpPr>
            <a:spLocks noChangeArrowheads="1"/>
          </p:cNvSpPr>
          <p:nvPr/>
        </p:nvSpPr>
        <p:spPr bwMode="gray">
          <a:xfrm>
            <a:off x="38101" y="1299959"/>
            <a:ext cx="9144000" cy="64814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Chương 1: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sở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thuyết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19" name="AutoShape 16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1654801" y="2388747"/>
            <a:ext cx="7489200" cy="91878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2: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11" name="AutoShape 25">
            <a:hlinkClick r:id="rId4" action="ppaction://hlinkpres?slideindex=1&amp;slidetitle="/>
          </p:cNvPr>
          <p:cNvSpPr>
            <a:spLocks noChangeArrowheads="1"/>
          </p:cNvSpPr>
          <p:nvPr/>
        </p:nvSpPr>
        <p:spPr bwMode="gray">
          <a:xfrm>
            <a:off x="1943100" y="3523143"/>
            <a:ext cx="7200900" cy="86117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TRC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VSC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 HỌC PHẦN</a:t>
            </a:r>
            <a:endParaRPr lang="en-US" sz="3000" dirty="0">
              <a:solidFill>
                <a:schemeClr val="bg1"/>
              </a:solidFill>
              <a:latin typeface="Consolas" pitchFamily="49" charset="0"/>
            </a:endParaRPr>
          </a:p>
        </p:txBody>
      </p:sp>
      <p:sp>
        <p:nvSpPr>
          <p:cNvPr id="12" name="AutoShape 44">
            <a:hlinkClick r:id="" action="ppaction://noaction"/>
          </p:cNvPr>
          <p:cNvSpPr>
            <a:spLocks noChangeArrowheads="1"/>
          </p:cNvSpPr>
          <p:nvPr/>
        </p:nvSpPr>
        <p:spPr bwMode="gray">
          <a:xfrm>
            <a:off x="990600" y="5634670"/>
            <a:ext cx="8153400" cy="7205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3175" algn="ctr">
            <a:solidFill>
              <a:srgbClr val="0D830D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5: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ABS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nén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3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905000"/>
            <a:ext cx="5431790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581400" y="6350913"/>
            <a:ext cx="4495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trượt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https://www.youtube.com/watch?v=sKdd0jKcBQ4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2362200"/>
            <a:ext cx="2667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https://www.youtube.com/watch?v=0Tu9LShl9VU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31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581400" y="6350913"/>
            <a:ext cx="4495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2" y="1738312"/>
            <a:ext cx="6097588" cy="46126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64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310" y="1878686"/>
            <a:ext cx="5190490" cy="4979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6632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ECU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trượt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183" y="1893570"/>
            <a:ext cx="6718617" cy="4659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1781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hãm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phanh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1752600"/>
            <a:ext cx="5029200" cy="5067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88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hức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đoán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1" y="1802487"/>
            <a:ext cx="4306570" cy="490311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2057400"/>
            <a:ext cx="3200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https://www.youtube.com/watch?v=aoiKO8A3MM8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48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hức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đoán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057400"/>
            <a:ext cx="3200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https://www.youtube.com/watch?v=aoiKO8A3MM8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5811520" cy="38862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1172" y="3184891"/>
            <a:ext cx="32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hlinkClick r:id="rId6"/>
              </a:rPr>
              <a:t>https://www.youtube.com/watch?v=Kc_g6oudDaM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21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480" y="1548130"/>
            <a:ext cx="5684520" cy="46240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/>
          <p:cNvSpPr/>
          <p:nvPr/>
        </p:nvSpPr>
        <p:spPr>
          <a:xfrm>
            <a:off x="0" y="2209800"/>
            <a:ext cx="327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https://www.youtube.com/watch?v=XAeno0SMk-E&amp;t=411s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56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779905"/>
            <a:ext cx="5720903" cy="439229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0" y="2514600"/>
            <a:ext cx="312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https://www.youtube.com/watch?v=gDQ6lN-zVTo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581400" y="6280829"/>
            <a:ext cx="4191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27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514600"/>
            <a:ext cx="312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https://www.youtube.com/watch?v=gDQ6lN-zVTo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810000" y="6274713"/>
            <a:ext cx="4191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838828"/>
            <a:ext cx="5788025" cy="43333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525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514600"/>
            <a:ext cx="312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https://www.youtube.com/watch?v=gDQ6lN-zVTo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810000" y="6274713"/>
            <a:ext cx="4191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610488"/>
            <a:ext cx="5819775" cy="4485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515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nip Diagonal Corner Rectangle 3"/>
          <p:cNvSpPr>
            <a:spLocks/>
          </p:cNvSpPr>
          <p:nvPr/>
        </p:nvSpPr>
        <p:spPr bwMode="auto">
          <a:xfrm>
            <a:off x="0" y="0"/>
            <a:ext cx="9144000" cy="12954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phanh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chống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hãm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cứng</a:t>
            </a:r>
            <a:r>
              <a:rPr lang="en-US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ABS</a:t>
            </a:r>
          </a:p>
        </p:txBody>
      </p:sp>
      <p:sp>
        <p:nvSpPr>
          <p:cNvPr id="12" name="Action Button: Home 11">
            <a:hlinkClick r:id="rId3" action="ppaction://hlinksldjump" highlightClick="1"/>
          </p:cNvPr>
          <p:cNvSpPr/>
          <p:nvPr/>
        </p:nvSpPr>
        <p:spPr>
          <a:xfrm>
            <a:off x="8235503" y="6172200"/>
            <a:ext cx="609600" cy="648146"/>
          </a:xfrm>
          <a:prstGeom prst="actionButtonHome">
            <a:avLst/>
          </a:prstGeom>
          <a:solidFill>
            <a:srgbClr val="660066"/>
          </a:solidFill>
          <a:ln w="57150" cmpd="sng">
            <a:solidFill>
              <a:srgbClr val="FFFFFF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0" y="1371600"/>
            <a:ext cx="809879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ABS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514600"/>
            <a:ext cx="312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4"/>
              </a:rPr>
              <a:t>https://www.youtube.com/watch?v=gDQ6lN-zVTo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810000" y="6274713"/>
            <a:ext cx="4191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2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endParaRPr lang="en-US" sz="22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802487"/>
            <a:ext cx="6019801" cy="4369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658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nip Diagonal Corner Rectangle 3"/>
          <p:cNvSpPr>
            <a:spLocks/>
          </p:cNvSpPr>
          <p:nvPr/>
        </p:nvSpPr>
        <p:spPr bwMode="auto">
          <a:xfrm>
            <a:off x="-1" y="5867400"/>
            <a:ext cx="9144001" cy="990600"/>
          </a:xfrm>
          <a:custGeom>
            <a:avLst/>
            <a:gdLst>
              <a:gd name="T0" fmla="*/ 0 w 7543800"/>
              <a:gd name="T1" fmla="*/ 0 h 990600"/>
              <a:gd name="T2" fmla="*/ 7378697 w 7543800"/>
              <a:gd name="T3" fmla="*/ 0 h 990600"/>
              <a:gd name="T4" fmla="*/ 7543800 w 7543800"/>
              <a:gd name="T5" fmla="*/ 165103 h 990600"/>
              <a:gd name="T6" fmla="*/ 7543800 w 7543800"/>
              <a:gd name="T7" fmla="*/ 990600 h 990600"/>
              <a:gd name="T8" fmla="*/ 7543800 w 7543800"/>
              <a:gd name="T9" fmla="*/ 990600 h 990600"/>
              <a:gd name="T10" fmla="*/ 165103 w 7543800"/>
              <a:gd name="T11" fmla="*/ 990600 h 990600"/>
              <a:gd name="T12" fmla="*/ 0 w 7543800"/>
              <a:gd name="T13" fmla="*/ 825497 h 990600"/>
              <a:gd name="T14" fmla="*/ 0 w 7543800"/>
              <a:gd name="T15" fmla="*/ 0 h 990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7543800"/>
              <a:gd name="T25" fmla="*/ 0 h 990600"/>
              <a:gd name="T26" fmla="*/ 7543800 w 7543800"/>
              <a:gd name="T27" fmla="*/ 990600 h 990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7543800" h="990600">
                <a:moveTo>
                  <a:pt x="0" y="0"/>
                </a:moveTo>
                <a:lnTo>
                  <a:pt x="7378697" y="0"/>
                </a:lnTo>
                <a:lnTo>
                  <a:pt x="7543800" y="165103"/>
                </a:lnTo>
                <a:lnTo>
                  <a:pt x="7543800" y="990600"/>
                </a:lnTo>
                <a:lnTo>
                  <a:pt x="165103" y="990600"/>
                </a:lnTo>
                <a:lnTo>
                  <a:pt x="0" y="825497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92155"/>
            </a:srgbClr>
          </a:solidFill>
          <a:ln w="38100">
            <a:noFill/>
            <a:prstDash val="sysDash"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XIN TRÂN TRỌNG CẢM ƠN QUÝ HỌC VIÊN !</a:t>
            </a:r>
            <a:endParaRPr lang="vi-VN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929" cy="586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14712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03l-[ThuVienNet.VN]">
  <a:themeElements>
    <a:clrScheme name="sample 1">
      <a:dk1>
        <a:srgbClr val="163794"/>
      </a:dk1>
      <a:lt1>
        <a:srgbClr val="FFFFFF"/>
      </a:lt1>
      <a:dk2>
        <a:srgbClr val="000000"/>
      </a:dk2>
      <a:lt2>
        <a:srgbClr val="C0C0C0"/>
      </a:lt2>
      <a:accent1>
        <a:srgbClr val="009999"/>
      </a:accent1>
      <a:accent2>
        <a:srgbClr val="990000"/>
      </a:accent2>
      <a:accent3>
        <a:srgbClr val="FFFFFF"/>
      </a:accent3>
      <a:accent4>
        <a:srgbClr val="112D7E"/>
      </a:accent4>
      <a:accent5>
        <a:srgbClr val="AACACA"/>
      </a:accent5>
      <a:accent6>
        <a:srgbClr val="8A0000"/>
      </a:accent6>
      <a:hlink>
        <a:srgbClr val="6699FF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FFFFFF"/>
            </a:gs>
            <a:gs pos="100000">
              <a:srgbClr val="E7F5CF"/>
            </a:gs>
          </a:gsLst>
          <a:lin ang="0" scaled="1"/>
        </a:gradFill>
        <a:ln w="3175" algn="ctr">
          <a:solidFill>
            <a:schemeClr val="folHlink"/>
          </a:solidFill>
          <a:round/>
          <a:headEnd/>
          <a:tailEnd/>
        </a:ln>
      </a:spPr>
      <a:bodyPr wrap="none" anchor="ctr"/>
      <a:lstStyle>
        <a:defPPr marL="0" indent="0">
          <a:buNone/>
          <a:defRPr sz="28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</a:objectDefaults>
  <a:extraClrSchemeLst>
    <a:extraClrScheme>
      <a:clrScheme name="sample 1">
        <a:dk1>
          <a:srgbClr val="163794"/>
        </a:dk1>
        <a:lt1>
          <a:srgbClr val="FFFFFF"/>
        </a:lt1>
        <a:dk2>
          <a:srgbClr val="000000"/>
        </a:dk2>
        <a:lt2>
          <a:srgbClr val="C0C0C0"/>
        </a:lt2>
        <a:accent1>
          <a:srgbClr val="009999"/>
        </a:accent1>
        <a:accent2>
          <a:srgbClr val="990000"/>
        </a:accent2>
        <a:accent3>
          <a:srgbClr val="FFFFFF"/>
        </a:accent3>
        <a:accent4>
          <a:srgbClr val="112D7E"/>
        </a:accent4>
        <a:accent5>
          <a:srgbClr val="AACACA"/>
        </a:accent5>
        <a:accent6>
          <a:srgbClr val="8A0000"/>
        </a:accent6>
        <a:hlink>
          <a:srgbClr val="66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29698D"/>
        </a:dk1>
        <a:lt1>
          <a:srgbClr val="FFFFFF"/>
        </a:lt1>
        <a:dk2>
          <a:srgbClr val="000000"/>
        </a:dk2>
        <a:lt2>
          <a:srgbClr val="A1BABD"/>
        </a:lt2>
        <a:accent1>
          <a:srgbClr val="FF5050"/>
        </a:accent1>
        <a:accent2>
          <a:srgbClr val="FF9933"/>
        </a:accent2>
        <a:accent3>
          <a:srgbClr val="FFFFFF"/>
        </a:accent3>
        <a:accent4>
          <a:srgbClr val="215978"/>
        </a:accent4>
        <a:accent5>
          <a:srgbClr val="FFB3B3"/>
        </a:accent5>
        <a:accent6>
          <a:srgbClr val="E78A2D"/>
        </a:accent6>
        <a:hlink>
          <a:srgbClr val="00CC99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666699"/>
        </a:dk1>
        <a:lt1>
          <a:srgbClr val="FFFFFF"/>
        </a:lt1>
        <a:dk2>
          <a:srgbClr val="000000"/>
        </a:dk2>
        <a:lt2>
          <a:srgbClr val="C0C0C0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60066"/>
        </a:solidFill>
        <a:ln w="57150" cmpd="sng">
          <a:solidFill>
            <a:srgbClr val="FFFFFF"/>
          </a:solidFill>
        </a:ln>
      </a:spPr>
      <a:bodyPr/>
      <a:lstStyle/>
      <a:style>
        <a:lnRef idx="0">
          <a:schemeClr val="lt1">
            <a:hueOff val="0"/>
            <a:satOff val="0"/>
            <a:lumOff val="0"/>
            <a:alphaOff val="0"/>
          </a:schemeClr>
        </a:lnRef>
        <a:fillRef idx="3">
          <a:schemeClr val="accent1">
            <a:hueOff val="0"/>
            <a:satOff val="0"/>
            <a:lumOff val="0"/>
            <a:alphaOff val="0"/>
          </a:schemeClr>
        </a:fillRef>
        <a:effectRef idx="2">
          <a:schemeClr val="accent1">
            <a:hueOff val="0"/>
            <a:satOff val="0"/>
            <a:lumOff val="0"/>
            <a:alphaOff val="0"/>
          </a:schemeClr>
        </a:effectRef>
        <a:fontRef idx="minor">
          <a:schemeClr val="lt1"/>
        </a:fontRef>
      </a:style>
    </a:sp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16447</TotalTime>
  <Words>412</Words>
  <Application>Microsoft Office PowerPoint</Application>
  <PresentationFormat>On-screen Show (4:3)</PresentationFormat>
  <Paragraphs>98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ＭＳ Ｐゴシック</vt:lpstr>
      <vt:lpstr>Arial</vt:lpstr>
      <vt:lpstr>Arial Unicode MS</vt:lpstr>
      <vt:lpstr>Calibri</vt:lpstr>
      <vt:lpstr>Consolas</vt:lpstr>
      <vt:lpstr>Times New Roman</vt:lpstr>
      <vt:lpstr>Verdana</vt:lpstr>
      <vt:lpstr>Wingdings</vt:lpstr>
      <vt:lpstr>cdb2004c003l-[ThuVienNet.VN]</vt:lpstr>
      <vt:lpstr>Diseño predeterminado</vt:lpstr>
      <vt:lpstr>2_Diseño predeterminado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 Tip</dc:title>
  <dc:creator>Dr.Luong</dc:creator>
  <cp:lastModifiedBy>Admin</cp:lastModifiedBy>
  <cp:revision>921</cp:revision>
  <cp:lastPrinted>2017-05-26T03:02:31Z</cp:lastPrinted>
  <dcterms:created xsi:type="dcterms:W3CDTF">2013-09-11T03:08:41Z</dcterms:created>
  <dcterms:modified xsi:type="dcterms:W3CDTF">2020-06-29T07:44:56Z</dcterms:modified>
</cp:coreProperties>
</file>