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82" r:id="rId2"/>
    <p:sldId id="343" r:id="rId3"/>
    <p:sldId id="363" r:id="rId4"/>
    <p:sldId id="364" r:id="rId5"/>
    <p:sldId id="365" r:id="rId6"/>
    <p:sldId id="366" r:id="rId7"/>
    <p:sldId id="367" r:id="rId8"/>
    <p:sldId id="368" r:id="rId9"/>
    <p:sldId id="369" r:id="rId10"/>
    <p:sldId id="370" r:id="rId11"/>
    <p:sldId id="371" r:id="rId12"/>
    <p:sldId id="372" r:id="rId13"/>
    <p:sldId id="350" r:id="rId14"/>
    <p:sldId id="373" r:id="rId15"/>
    <p:sldId id="374" r:id="rId16"/>
    <p:sldId id="375" r:id="rId17"/>
    <p:sldId id="376" r:id="rId18"/>
    <p:sldId id="377" r:id="rId19"/>
    <p:sldId id="359" r:id="rId20"/>
    <p:sldId id="360" r:id="rId21"/>
    <p:sldId id="348" r:id="rId22"/>
    <p:sldId id="349" r:id="rId23"/>
    <p:sldId id="347" r:id="rId24"/>
    <p:sldId id="351" r:id="rId25"/>
    <p:sldId id="357" r:id="rId26"/>
    <p:sldId id="352" r:id="rId27"/>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 uri="{2D200454-40CA-4A62-9FC3-DE9A4176ACB9}">
      <p15:notes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692AA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409" autoAdjust="0"/>
    <p:restoredTop sz="94747" autoAdjust="0"/>
  </p:normalViewPr>
  <p:slideViewPr>
    <p:cSldViewPr>
      <p:cViewPr>
        <p:scale>
          <a:sx n="75" d="100"/>
          <a:sy n="75" d="100"/>
        </p:scale>
        <p:origin x="-571" y="-58"/>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58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6758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9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758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759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6759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92EE5585-0D0F-42C1-B3F2-F685491E396C}" type="slidenum">
              <a:rPr lang="en-US"/>
              <a:pPr>
                <a:defRPr/>
              </a:pPr>
              <a:t>‹#›</a:t>
            </a:fld>
            <a:endParaRPr lang="en-US"/>
          </a:p>
        </p:txBody>
      </p:sp>
    </p:spTree>
    <p:extLst>
      <p:ext uri="{BB962C8B-B14F-4D97-AF65-F5344CB8AC3E}">
        <p14:creationId xmlns:p14="http://schemas.microsoft.com/office/powerpoint/2010/main" val="289045650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Freeform 17"/>
          <p:cNvSpPr>
            <a:spLocks/>
          </p:cNvSpPr>
          <p:nvPr/>
        </p:nvSpPr>
        <p:spPr bwMode="gray">
          <a:xfrm>
            <a:off x="-9525" y="1447800"/>
            <a:ext cx="9164638" cy="3832225"/>
          </a:xfrm>
          <a:custGeom>
            <a:avLst/>
            <a:gdLst>
              <a:gd name="T0" fmla="*/ 2147483647 w 5773"/>
              <a:gd name="T1" fmla="*/ 2147483647 h 2414"/>
              <a:gd name="T2" fmla="*/ 2147483647 w 5773"/>
              <a:gd name="T3" fmla="*/ 2147483647 h 2414"/>
              <a:gd name="T4" fmla="*/ 2147483647 w 5773"/>
              <a:gd name="T5" fmla="*/ 2147483647 h 2414"/>
              <a:gd name="T6" fmla="*/ 2147483647 w 5773"/>
              <a:gd name="T7" fmla="*/ 2147483647 h 2414"/>
              <a:gd name="T8" fmla="*/ 2147483647 w 5773"/>
              <a:gd name="T9" fmla="*/ 2147483647 h 2414"/>
              <a:gd name="T10" fmla="*/ 2147483647 w 5773"/>
              <a:gd name="T11" fmla="*/ 2147483647 h 2414"/>
              <a:gd name="T12" fmla="*/ 2147483647 w 5773"/>
              <a:gd name="T13" fmla="*/ 2147483647 h 2414"/>
              <a:gd name="T14" fmla="*/ 2147483647 w 5773"/>
              <a:gd name="T15" fmla="*/ 2147483647 h 2414"/>
              <a:gd name="T16" fmla="*/ 2147483647 w 5773"/>
              <a:gd name="T17" fmla="*/ 2147483647 h 241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73" h="2414">
                <a:moveTo>
                  <a:pt x="12" y="124"/>
                </a:moveTo>
                <a:cubicBezTo>
                  <a:pt x="150" y="76"/>
                  <a:pt x="581" y="0"/>
                  <a:pt x="1381" y="12"/>
                </a:cubicBezTo>
                <a:cubicBezTo>
                  <a:pt x="2181" y="23"/>
                  <a:pt x="3370" y="437"/>
                  <a:pt x="4064" y="581"/>
                </a:cubicBezTo>
                <a:cubicBezTo>
                  <a:pt x="4758" y="725"/>
                  <a:pt x="5635" y="219"/>
                  <a:pt x="5773" y="118"/>
                </a:cubicBezTo>
                <a:lnTo>
                  <a:pt x="5766" y="2151"/>
                </a:lnTo>
                <a:cubicBezTo>
                  <a:pt x="4994" y="2407"/>
                  <a:pt x="4326" y="2311"/>
                  <a:pt x="3966" y="2263"/>
                </a:cubicBezTo>
                <a:cubicBezTo>
                  <a:pt x="3606" y="2215"/>
                  <a:pt x="2715" y="1873"/>
                  <a:pt x="1963" y="1897"/>
                </a:cubicBezTo>
                <a:cubicBezTo>
                  <a:pt x="1305" y="1893"/>
                  <a:pt x="0" y="2402"/>
                  <a:pt x="6" y="2407"/>
                </a:cubicBezTo>
                <a:cubicBezTo>
                  <a:pt x="12" y="2414"/>
                  <a:pt x="12" y="568"/>
                  <a:pt x="12" y="124"/>
                </a:cubicBezTo>
                <a:close/>
              </a:path>
            </a:pathLst>
          </a:custGeom>
          <a:solidFill>
            <a:schemeClr val="accent1">
              <a:alpha val="41176"/>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 name="Freeform 18"/>
          <p:cNvSpPr>
            <a:spLocks/>
          </p:cNvSpPr>
          <p:nvPr/>
        </p:nvSpPr>
        <p:spPr bwMode="gray">
          <a:xfrm>
            <a:off x="-9525" y="1730375"/>
            <a:ext cx="9150350" cy="3265488"/>
          </a:xfrm>
          <a:custGeom>
            <a:avLst/>
            <a:gdLst>
              <a:gd name="T0" fmla="*/ 2147483647 w 5764"/>
              <a:gd name="T1" fmla="*/ 2147483647 h 2057"/>
              <a:gd name="T2" fmla="*/ 2147483647 w 5764"/>
              <a:gd name="T3" fmla="*/ 2147483647 h 2057"/>
              <a:gd name="T4" fmla="*/ 2147483647 w 5764"/>
              <a:gd name="T5" fmla="*/ 2147483647 h 2057"/>
              <a:gd name="T6" fmla="*/ 2147483647 w 5764"/>
              <a:gd name="T7" fmla="*/ 2147483647 h 2057"/>
              <a:gd name="T8" fmla="*/ 2147483647 w 5764"/>
              <a:gd name="T9" fmla="*/ 2147483647 h 2057"/>
              <a:gd name="T10" fmla="*/ 2147483647 w 5764"/>
              <a:gd name="T11" fmla="*/ 2147483647 h 2057"/>
              <a:gd name="T12" fmla="*/ 2147483647 w 5764"/>
              <a:gd name="T13" fmla="*/ 2147483647 h 2057"/>
              <a:gd name="T14" fmla="*/ 2147483647 w 5764"/>
              <a:gd name="T15" fmla="*/ 2147483647 h 2057"/>
              <a:gd name="T16" fmla="*/ 2147483647 w 5764"/>
              <a:gd name="T17" fmla="*/ 2147483647 h 2057"/>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64" h="2057">
                <a:moveTo>
                  <a:pt x="6" y="272"/>
                </a:moveTo>
                <a:cubicBezTo>
                  <a:pt x="144" y="233"/>
                  <a:pt x="656" y="0"/>
                  <a:pt x="1453" y="10"/>
                </a:cubicBezTo>
                <a:cubicBezTo>
                  <a:pt x="2250" y="20"/>
                  <a:pt x="3475" y="403"/>
                  <a:pt x="4182" y="482"/>
                </a:cubicBezTo>
                <a:cubicBezTo>
                  <a:pt x="4890" y="561"/>
                  <a:pt x="5626" y="237"/>
                  <a:pt x="5764" y="154"/>
                </a:cubicBezTo>
                <a:lnTo>
                  <a:pt x="5764" y="1806"/>
                </a:lnTo>
                <a:cubicBezTo>
                  <a:pt x="4919" y="2052"/>
                  <a:pt x="4485" y="2057"/>
                  <a:pt x="4005" y="1994"/>
                </a:cubicBezTo>
                <a:cubicBezTo>
                  <a:pt x="3526" y="1929"/>
                  <a:pt x="2640" y="1502"/>
                  <a:pt x="1891" y="1522"/>
                </a:cubicBezTo>
                <a:cubicBezTo>
                  <a:pt x="1234" y="1519"/>
                  <a:pt x="0" y="1962"/>
                  <a:pt x="6" y="1967"/>
                </a:cubicBezTo>
                <a:cubicBezTo>
                  <a:pt x="12" y="1972"/>
                  <a:pt x="6" y="641"/>
                  <a:pt x="6" y="272"/>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6" name="Group 19"/>
          <p:cNvGrpSpPr>
            <a:grpSpLocks/>
          </p:cNvGrpSpPr>
          <p:nvPr/>
        </p:nvGrpSpPr>
        <p:grpSpPr bwMode="auto">
          <a:xfrm>
            <a:off x="7086600" y="1947863"/>
            <a:ext cx="533400" cy="533400"/>
            <a:chOff x="4752" y="1200"/>
            <a:chExt cx="288" cy="288"/>
          </a:xfrm>
        </p:grpSpPr>
        <p:sp>
          <p:nvSpPr>
            <p:cNvPr id="7" name="Oval 20"/>
            <p:cNvSpPr>
              <a:spLocks noChangeArrowheads="1"/>
            </p:cNvSpPr>
            <p:nvPr userDrawn="1"/>
          </p:nvSpPr>
          <p:spPr bwMode="gray">
            <a:xfrm>
              <a:off x="4752" y="1200"/>
              <a:ext cx="288" cy="288"/>
            </a:xfrm>
            <a:prstGeom prst="ellipse">
              <a:avLst/>
            </a:prstGeom>
            <a:gradFill rotWithShape="1">
              <a:gsLst>
                <a:gs pos="0">
                  <a:schemeClr val="tx2">
                    <a:gamma/>
                    <a:tint val="25490"/>
                    <a:invGamma/>
                  </a:schemeClr>
                </a:gs>
                <a:gs pos="100000">
                  <a:schemeClr val="tx2">
                    <a:alpha val="31000"/>
                  </a:schemeClr>
                </a:gs>
              </a:gsLst>
              <a:path path="shape">
                <a:fillToRect l="50000" t="50000" r="50000" b="50000"/>
              </a:path>
            </a:gradFill>
            <a:ln w="9525">
              <a:noFill/>
              <a:round/>
              <a:headEnd/>
              <a:tailEnd/>
            </a:ln>
            <a:effectLst/>
          </p:spPr>
          <p:txBody>
            <a:bodyPr wrap="none" anchor="ctr"/>
            <a:lstStyle/>
            <a:p>
              <a:pPr>
                <a:defRPr/>
              </a:pPr>
              <a:endParaRPr lang="en-US"/>
            </a:p>
          </p:txBody>
        </p:sp>
        <p:sp>
          <p:nvSpPr>
            <p:cNvPr id="8" name="Oval 21"/>
            <p:cNvSpPr>
              <a:spLocks noChangeArrowheads="1"/>
            </p:cNvSpPr>
            <p:nvPr userDrawn="1"/>
          </p:nvSpPr>
          <p:spPr bwMode="gray">
            <a:xfrm>
              <a:off x="4752" y="120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9" name="Group 22"/>
          <p:cNvGrpSpPr>
            <a:grpSpLocks/>
          </p:cNvGrpSpPr>
          <p:nvPr/>
        </p:nvGrpSpPr>
        <p:grpSpPr bwMode="auto">
          <a:xfrm>
            <a:off x="7620000" y="1371600"/>
            <a:ext cx="914400" cy="914400"/>
            <a:chOff x="4992" y="816"/>
            <a:chExt cx="576" cy="576"/>
          </a:xfrm>
        </p:grpSpPr>
        <p:sp>
          <p:nvSpPr>
            <p:cNvPr id="10" name="Oval 23"/>
            <p:cNvSpPr>
              <a:spLocks noChangeArrowheads="1"/>
            </p:cNvSpPr>
            <p:nvPr userDrawn="1"/>
          </p:nvSpPr>
          <p:spPr bwMode="gray">
            <a:xfrm>
              <a:off x="4992" y="816"/>
              <a:ext cx="576" cy="576"/>
            </a:xfrm>
            <a:prstGeom prst="ellipse">
              <a:avLst/>
            </a:prstGeom>
            <a:solidFill>
              <a:schemeClr val="accent1">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1" name="Oval 24"/>
            <p:cNvSpPr>
              <a:spLocks noChangeArrowheads="1"/>
            </p:cNvSpPr>
            <p:nvPr userDrawn="1"/>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2" name="Group 25"/>
          <p:cNvGrpSpPr>
            <a:grpSpLocks/>
          </p:cNvGrpSpPr>
          <p:nvPr/>
        </p:nvGrpSpPr>
        <p:grpSpPr bwMode="auto">
          <a:xfrm>
            <a:off x="304800" y="3429000"/>
            <a:ext cx="1295400" cy="1371600"/>
            <a:chOff x="4992" y="816"/>
            <a:chExt cx="576" cy="576"/>
          </a:xfrm>
        </p:grpSpPr>
        <p:sp>
          <p:nvSpPr>
            <p:cNvPr id="13" name="Oval 26"/>
            <p:cNvSpPr>
              <a:spLocks noChangeArrowheads="1"/>
            </p:cNvSpPr>
            <p:nvPr userDrawn="1"/>
          </p:nvSpPr>
          <p:spPr bwMode="gray">
            <a:xfrm>
              <a:off x="4992" y="816"/>
              <a:ext cx="576" cy="576"/>
            </a:xfrm>
            <a:prstGeom prst="ellipse">
              <a:avLst/>
            </a:prstGeom>
            <a:solidFill>
              <a:schemeClr val="tx2">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4" name="Oval 27"/>
            <p:cNvSpPr>
              <a:spLocks noChangeArrowheads="1"/>
            </p:cNvSpPr>
            <p:nvPr userDrawn="1"/>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sp>
        <p:nvSpPr>
          <p:cNvPr id="3074" name="Rectangle 2"/>
          <p:cNvSpPr>
            <a:spLocks noGrp="1" noChangeArrowheads="1"/>
          </p:cNvSpPr>
          <p:nvPr>
            <p:ph type="ctrTitle"/>
          </p:nvPr>
        </p:nvSpPr>
        <p:spPr>
          <a:xfrm>
            <a:off x="1143000" y="2590800"/>
            <a:ext cx="7086600" cy="1012825"/>
          </a:xfrm>
          <a:effectLst>
            <a:outerShdw dist="53882" dir="2700000" algn="ctr" rotWithShape="0">
              <a:schemeClr val="tx1"/>
            </a:outerShdw>
          </a:effectLst>
        </p:spPr>
        <p:txBody>
          <a:bodyPr/>
          <a:lstStyle>
            <a:lvl1pPr>
              <a:defRPr sz="4800"/>
            </a:lvl1pPr>
          </a:lstStyle>
          <a:p>
            <a:r>
              <a:rPr lang="en-US"/>
              <a:t>Click to edit Master title style</a:t>
            </a:r>
          </a:p>
        </p:txBody>
      </p:sp>
      <p:sp>
        <p:nvSpPr>
          <p:cNvPr id="3075" name="Rectangle 3"/>
          <p:cNvSpPr>
            <a:spLocks noGrp="1" noChangeArrowheads="1"/>
          </p:cNvSpPr>
          <p:nvPr>
            <p:ph type="subTitle" idx="1"/>
          </p:nvPr>
        </p:nvSpPr>
        <p:spPr bwMode="white">
          <a:xfrm>
            <a:off x="1295400" y="3581400"/>
            <a:ext cx="6705600" cy="381000"/>
          </a:xfrm>
        </p:spPr>
        <p:txBody>
          <a:bodyPr/>
          <a:lstStyle>
            <a:lvl1pPr marL="0" indent="0" algn="ctr">
              <a:buFont typeface="Wingdings" pitchFamily="2" charset="2"/>
              <a:buNone/>
              <a:defRPr sz="2000"/>
            </a:lvl1pPr>
          </a:lstStyle>
          <a:p>
            <a:r>
              <a:rPr lang="en-US"/>
              <a:t>Click to edit Master subtitle style</a:t>
            </a:r>
          </a:p>
        </p:txBody>
      </p:sp>
      <p:sp>
        <p:nvSpPr>
          <p:cNvPr id="15" name="Rectangle 4"/>
          <p:cNvSpPr>
            <a:spLocks noGrp="1" noChangeArrowheads="1"/>
          </p:cNvSpPr>
          <p:nvPr>
            <p:ph type="dt" sz="half" idx="10"/>
          </p:nvPr>
        </p:nvSpPr>
        <p:spPr>
          <a:xfrm>
            <a:off x="457200" y="6477000"/>
            <a:ext cx="2133600" cy="244475"/>
          </a:xfrm>
        </p:spPr>
        <p:txBody>
          <a:bodyPr/>
          <a:lstStyle>
            <a:lvl1pPr>
              <a:defRPr sz="1200"/>
            </a:lvl1pPr>
          </a:lstStyle>
          <a:p>
            <a:pPr>
              <a:defRPr/>
            </a:pPr>
            <a:endParaRPr lang="en-US"/>
          </a:p>
        </p:txBody>
      </p:sp>
      <p:sp>
        <p:nvSpPr>
          <p:cNvPr id="16" name="Rectangle 5"/>
          <p:cNvSpPr>
            <a:spLocks noGrp="1" noChangeArrowheads="1"/>
          </p:cNvSpPr>
          <p:nvPr>
            <p:ph type="ftr" sz="quarter" idx="11"/>
          </p:nvPr>
        </p:nvSpPr>
        <p:spPr>
          <a:xfrm>
            <a:off x="3124200" y="6477000"/>
            <a:ext cx="2895600" cy="244475"/>
          </a:xfrm>
        </p:spPr>
        <p:txBody>
          <a:bodyPr/>
          <a:lstStyle>
            <a:lvl1pPr>
              <a:defRPr sz="1200"/>
            </a:lvl1pPr>
          </a:lstStyle>
          <a:p>
            <a:pPr>
              <a:defRPr/>
            </a:pPr>
            <a:endParaRPr lang="en-US"/>
          </a:p>
        </p:txBody>
      </p:sp>
      <p:sp>
        <p:nvSpPr>
          <p:cNvPr id="17" name="Rectangle 6"/>
          <p:cNvSpPr>
            <a:spLocks noGrp="1" noChangeArrowheads="1"/>
          </p:cNvSpPr>
          <p:nvPr>
            <p:ph type="sldNum" sz="quarter" idx="12"/>
          </p:nvPr>
        </p:nvSpPr>
        <p:spPr>
          <a:xfrm>
            <a:off x="6553200" y="6477000"/>
            <a:ext cx="2133600" cy="244475"/>
          </a:xfrm>
        </p:spPr>
        <p:txBody>
          <a:bodyPr/>
          <a:lstStyle>
            <a:lvl1pPr>
              <a:defRPr sz="1200"/>
            </a:lvl1pPr>
          </a:lstStyle>
          <a:p>
            <a:pPr>
              <a:defRPr/>
            </a:pPr>
            <a:fld id="{6BE69B8E-2CB1-4DAF-8D24-BF9B6DA67708}" type="slidenum">
              <a:rPr lang="en-US"/>
              <a:pPr>
                <a:defRPr/>
              </a:pPr>
              <a:t>‹#›</a:t>
            </a:fld>
            <a:endParaRPr lang="en-US"/>
          </a:p>
        </p:txBody>
      </p:sp>
    </p:spTree>
    <p:extLst>
      <p:ext uri="{BB962C8B-B14F-4D97-AF65-F5344CB8AC3E}">
        <p14:creationId xmlns:p14="http://schemas.microsoft.com/office/powerpoint/2010/main" val="21315558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9F271BB-2F4A-4403-8E59-F6D564F89AC0}" type="slidenum">
              <a:rPr lang="en-US"/>
              <a:pPr>
                <a:defRPr/>
              </a:pPr>
              <a:t>‹#›</a:t>
            </a:fld>
            <a:endParaRPr lang="en-US"/>
          </a:p>
        </p:txBody>
      </p:sp>
    </p:spTree>
    <p:extLst>
      <p:ext uri="{BB962C8B-B14F-4D97-AF65-F5344CB8AC3E}">
        <p14:creationId xmlns:p14="http://schemas.microsoft.com/office/powerpoint/2010/main" val="3998381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12FA2CC-0532-41CB-B274-823B066C9945}" type="slidenum">
              <a:rPr lang="en-US"/>
              <a:pPr>
                <a:defRPr/>
              </a:pPr>
              <a:t>‹#›</a:t>
            </a:fld>
            <a:endParaRPr lang="en-US"/>
          </a:p>
        </p:txBody>
      </p:sp>
    </p:spTree>
    <p:extLst>
      <p:ext uri="{BB962C8B-B14F-4D97-AF65-F5344CB8AC3E}">
        <p14:creationId xmlns:p14="http://schemas.microsoft.com/office/powerpoint/2010/main" val="3647616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8288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8800"/>
            <a:ext cx="4038600" cy="4495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1F4A3485-5E6E-497F-A478-D84F027503CE}" type="slidenum">
              <a:rPr lang="en-US"/>
              <a:pPr>
                <a:defRPr/>
              </a:pPr>
              <a:t>‹#›</a:t>
            </a:fld>
            <a:endParaRPr lang="en-US"/>
          </a:p>
        </p:txBody>
      </p:sp>
    </p:spTree>
    <p:extLst>
      <p:ext uri="{BB962C8B-B14F-4D97-AF65-F5344CB8AC3E}">
        <p14:creationId xmlns:p14="http://schemas.microsoft.com/office/powerpoint/2010/main" val="11387467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A060975F-6EBB-4EED-8C65-93BABA07AF92}" type="slidenum">
              <a:rPr lang="en-US"/>
              <a:pPr>
                <a:defRPr/>
              </a:pPr>
              <a:t>‹#›</a:t>
            </a:fld>
            <a:endParaRPr lang="en-US"/>
          </a:p>
        </p:txBody>
      </p:sp>
    </p:spTree>
    <p:extLst>
      <p:ext uri="{BB962C8B-B14F-4D97-AF65-F5344CB8AC3E}">
        <p14:creationId xmlns:p14="http://schemas.microsoft.com/office/powerpoint/2010/main" val="27266508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8252F66-368D-4C9D-8573-97061F645471}" type="slidenum">
              <a:rPr lang="en-US"/>
              <a:pPr>
                <a:defRPr/>
              </a:pPr>
              <a:t>‹#›</a:t>
            </a:fld>
            <a:endParaRPr lang="en-US"/>
          </a:p>
        </p:txBody>
      </p:sp>
    </p:spTree>
    <p:extLst>
      <p:ext uri="{BB962C8B-B14F-4D97-AF65-F5344CB8AC3E}">
        <p14:creationId xmlns:p14="http://schemas.microsoft.com/office/powerpoint/2010/main" val="33046584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3E0A3537-1944-4DFF-8CD7-CE506E951A62}" type="slidenum">
              <a:rPr lang="en-US"/>
              <a:pPr>
                <a:defRPr/>
              </a:pPr>
              <a:t>‹#›</a:t>
            </a:fld>
            <a:endParaRPr lang="en-US"/>
          </a:p>
        </p:txBody>
      </p:sp>
    </p:spTree>
    <p:extLst>
      <p:ext uri="{BB962C8B-B14F-4D97-AF65-F5344CB8AC3E}">
        <p14:creationId xmlns:p14="http://schemas.microsoft.com/office/powerpoint/2010/main" val="24315320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3CE21D4A-DE5D-4F6E-B4D3-E2532E8EF447}" type="slidenum">
              <a:rPr lang="en-US"/>
              <a:pPr>
                <a:defRPr/>
              </a:pPr>
              <a:t>‹#›</a:t>
            </a:fld>
            <a:endParaRPr lang="en-US"/>
          </a:p>
        </p:txBody>
      </p:sp>
    </p:spTree>
    <p:extLst>
      <p:ext uri="{BB962C8B-B14F-4D97-AF65-F5344CB8AC3E}">
        <p14:creationId xmlns:p14="http://schemas.microsoft.com/office/powerpoint/2010/main" val="9845946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5E28F43-EC7A-4F33-91FD-3B0FEF23664C}" type="slidenum">
              <a:rPr lang="en-US"/>
              <a:pPr>
                <a:defRPr/>
              </a:pPr>
              <a:t>‹#›</a:t>
            </a:fld>
            <a:endParaRPr lang="en-US"/>
          </a:p>
        </p:txBody>
      </p:sp>
    </p:spTree>
    <p:extLst>
      <p:ext uri="{BB962C8B-B14F-4D97-AF65-F5344CB8AC3E}">
        <p14:creationId xmlns:p14="http://schemas.microsoft.com/office/powerpoint/2010/main" val="644098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2A5EC06-7AC6-420F-9015-BD07089E5E03}" type="slidenum">
              <a:rPr lang="en-US"/>
              <a:pPr>
                <a:defRPr/>
              </a:pPr>
              <a:t>‹#›</a:t>
            </a:fld>
            <a:endParaRPr lang="en-US"/>
          </a:p>
        </p:txBody>
      </p:sp>
    </p:spTree>
    <p:extLst>
      <p:ext uri="{BB962C8B-B14F-4D97-AF65-F5344CB8AC3E}">
        <p14:creationId xmlns:p14="http://schemas.microsoft.com/office/powerpoint/2010/main" val="17018178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85800"/>
            <a:ext cx="2057400" cy="56388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685800"/>
            <a:ext cx="6019800" cy="5638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B03A2DC-12EB-40AD-B369-54A3BC10A0F4}" type="slidenum">
              <a:rPr lang="en-US"/>
              <a:pPr>
                <a:defRPr/>
              </a:pPr>
              <a:t>‹#›</a:t>
            </a:fld>
            <a:endParaRPr lang="en-US"/>
          </a:p>
        </p:txBody>
      </p:sp>
    </p:spTree>
    <p:extLst>
      <p:ext uri="{BB962C8B-B14F-4D97-AF65-F5344CB8AC3E}">
        <p14:creationId xmlns:p14="http://schemas.microsoft.com/office/powerpoint/2010/main" val="3036291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vmlDrawing" Target="../drawings/vmlDrawing1.v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oleObject" Target="../embeddings/oleObject1.bin"/></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1026" name="Object 27"/>
          <p:cNvGraphicFramePr>
            <a:graphicFrameLocks noChangeAspect="1"/>
          </p:cNvGraphicFramePr>
          <p:nvPr/>
        </p:nvGraphicFramePr>
        <p:xfrm>
          <a:off x="0" y="0"/>
          <a:ext cx="9144000" cy="1200150"/>
        </p:xfrm>
        <a:graphic>
          <a:graphicData uri="http://schemas.openxmlformats.org/presentationml/2006/ole">
            <mc:AlternateContent xmlns:mc="http://schemas.openxmlformats.org/markup-compatibility/2006">
              <mc:Choice xmlns:v="urn:schemas-microsoft-com:vml" Requires="v">
                <p:oleObj spid="_x0000_s1128" name="Image" r:id="rId14" imgW="9561905" imgH="1600000" progId="Photoshop.Image.6">
                  <p:embed/>
                </p:oleObj>
              </mc:Choice>
              <mc:Fallback>
                <p:oleObj name="Image" r:id="rId14" imgW="9561905" imgH="1600000" progId="Photoshop.Image.6">
                  <p:embed/>
                  <p:pic>
                    <p:nvPicPr>
                      <p:cNvPr id="0" name="Object 27"/>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white">
                      <a:xfrm>
                        <a:off x="0" y="0"/>
                        <a:ext cx="9144000" cy="1200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7" name="Freeform 16"/>
          <p:cNvSpPr>
            <a:spLocks/>
          </p:cNvSpPr>
          <p:nvPr/>
        </p:nvSpPr>
        <p:spPr bwMode="gray">
          <a:xfrm>
            <a:off x="-11113" y="280988"/>
            <a:ext cx="9155113" cy="1620837"/>
          </a:xfrm>
          <a:custGeom>
            <a:avLst/>
            <a:gdLst>
              <a:gd name="T0" fmla="*/ 2147483647 w 5767"/>
              <a:gd name="T1" fmla="*/ 2147483647 h 1021"/>
              <a:gd name="T2" fmla="*/ 2147483647 w 5767"/>
              <a:gd name="T3" fmla="*/ 2147483647 h 1021"/>
              <a:gd name="T4" fmla="*/ 2147483647 w 5767"/>
              <a:gd name="T5" fmla="*/ 2147483647 h 1021"/>
              <a:gd name="T6" fmla="*/ 2147483647 w 5767"/>
              <a:gd name="T7" fmla="*/ 0 h 1021"/>
              <a:gd name="T8" fmla="*/ 2147483647 w 5767"/>
              <a:gd name="T9" fmla="*/ 2147483647 h 1021"/>
              <a:gd name="T10" fmla="*/ 2147483647 w 5767"/>
              <a:gd name="T11" fmla="*/ 2147483647 h 1021"/>
              <a:gd name="T12" fmla="*/ 2147483647 w 5767"/>
              <a:gd name="T13" fmla="*/ 2147483647 h 1021"/>
              <a:gd name="T14" fmla="*/ 2147483647 w 5767"/>
              <a:gd name="T15" fmla="*/ 2147483647 h 1021"/>
              <a:gd name="T16" fmla="*/ 2147483647 w 5767"/>
              <a:gd name="T17" fmla="*/ 2147483647 h 102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67" h="1021">
                <a:moveTo>
                  <a:pt x="6" y="109"/>
                </a:moveTo>
                <a:cubicBezTo>
                  <a:pt x="144" y="93"/>
                  <a:pt x="626" y="42"/>
                  <a:pt x="1427" y="46"/>
                </a:cubicBezTo>
                <a:cubicBezTo>
                  <a:pt x="2228" y="50"/>
                  <a:pt x="3321" y="224"/>
                  <a:pt x="4032" y="255"/>
                </a:cubicBezTo>
                <a:cubicBezTo>
                  <a:pt x="4742" y="286"/>
                  <a:pt x="5649" y="91"/>
                  <a:pt x="5767" y="0"/>
                </a:cubicBezTo>
                <a:lnTo>
                  <a:pt x="5767" y="776"/>
                </a:lnTo>
                <a:cubicBezTo>
                  <a:pt x="4948" y="879"/>
                  <a:pt x="4543" y="844"/>
                  <a:pt x="4065" y="831"/>
                </a:cubicBezTo>
                <a:cubicBezTo>
                  <a:pt x="3587" y="818"/>
                  <a:pt x="2973" y="694"/>
                  <a:pt x="1984" y="674"/>
                </a:cubicBezTo>
                <a:cubicBezTo>
                  <a:pt x="995" y="654"/>
                  <a:pt x="28" y="969"/>
                  <a:pt x="14" y="995"/>
                </a:cubicBezTo>
                <a:cubicBezTo>
                  <a:pt x="0" y="1021"/>
                  <a:pt x="6" y="255"/>
                  <a:pt x="6" y="109"/>
                </a:cubicBezTo>
                <a:close/>
              </a:path>
            </a:pathLst>
          </a:custGeom>
          <a:solidFill>
            <a:schemeClr val="accent1">
              <a:alpha val="41176"/>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28" name="Freeform 17"/>
          <p:cNvSpPr>
            <a:spLocks/>
          </p:cNvSpPr>
          <p:nvPr/>
        </p:nvSpPr>
        <p:spPr bwMode="gray">
          <a:xfrm>
            <a:off x="-20638" y="533400"/>
            <a:ext cx="9161463" cy="1006475"/>
          </a:xfrm>
          <a:custGeom>
            <a:avLst/>
            <a:gdLst>
              <a:gd name="T0" fmla="*/ 2147483647 w 5771"/>
              <a:gd name="T1" fmla="*/ 2147483647 h 634"/>
              <a:gd name="T2" fmla="*/ 2147483647 w 5771"/>
              <a:gd name="T3" fmla="*/ 2147483647 h 634"/>
              <a:gd name="T4" fmla="*/ 2147483647 w 5771"/>
              <a:gd name="T5" fmla="*/ 2147483647 h 634"/>
              <a:gd name="T6" fmla="*/ 2147483647 w 5771"/>
              <a:gd name="T7" fmla="*/ 2147483647 h 634"/>
              <a:gd name="T8" fmla="*/ 2147483647 w 5771"/>
              <a:gd name="T9" fmla="*/ 2147483647 h 634"/>
              <a:gd name="T10" fmla="*/ 2147483647 w 5771"/>
              <a:gd name="T11" fmla="*/ 2147483647 h 634"/>
              <a:gd name="T12" fmla="*/ 2147483647 w 5771"/>
              <a:gd name="T13" fmla="*/ 2147483647 h 634"/>
              <a:gd name="T14" fmla="*/ 2147483647 w 5771"/>
              <a:gd name="T15" fmla="*/ 2147483647 h 634"/>
              <a:gd name="T16" fmla="*/ 2147483647 w 5771"/>
              <a:gd name="T17" fmla="*/ 2147483647 h 63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5771" h="634">
                <a:moveTo>
                  <a:pt x="20" y="109"/>
                </a:moveTo>
                <a:cubicBezTo>
                  <a:pt x="26" y="109"/>
                  <a:pt x="645" y="0"/>
                  <a:pt x="1442" y="3"/>
                </a:cubicBezTo>
                <a:cubicBezTo>
                  <a:pt x="2239" y="6"/>
                  <a:pt x="3443" y="123"/>
                  <a:pt x="4150" y="148"/>
                </a:cubicBezTo>
                <a:cubicBezTo>
                  <a:pt x="4858" y="173"/>
                  <a:pt x="5633" y="63"/>
                  <a:pt x="5771" y="37"/>
                </a:cubicBezTo>
                <a:lnTo>
                  <a:pt x="5771" y="557"/>
                </a:lnTo>
                <a:cubicBezTo>
                  <a:pt x="4926" y="634"/>
                  <a:pt x="4422" y="612"/>
                  <a:pt x="3942" y="592"/>
                </a:cubicBezTo>
                <a:cubicBezTo>
                  <a:pt x="3463" y="572"/>
                  <a:pt x="2588" y="450"/>
                  <a:pt x="1839" y="456"/>
                </a:cubicBezTo>
                <a:cubicBezTo>
                  <a:pt x="1182" y="455"/>
                  <a:pt x="0" y="618"/>
                  <a:pt x="6" y="620"/>
                </a:cubicBezTo>
                <a:cubicBezTo>
                  <a:pt x="12" y="621"/>
                  <a:pt x="14" y="109"/>
                  <a:pt x="20" y="109"/>
                </a:cubicBez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nvGrpSpPr>
          <p:cNvPr id="1029" name="Group 18"/>
          <p:cNvGrpSpPr>
            <a:grpSpLocks/>
          </p:cNvGrpSpPr>
          <p:nvPr/>
        </p:nvGrpSpPr>
        <p:grpSpPr bwMode="auto">
          <a:xfrm>
            <a:off x="7740650" y="347663"/>
            <a:ext cx="387350" cy="366712"/>
            <a:chOff x="4752" y="1200"/>
            <a:chExt cx="288" cy="288"/>
          </a:xfrm>
        </p:grpSpPr>
        <p:sp>
          <p:nvSpPr>
            <p:cNvPr id="1043" name="Oval 19"/>
            <p:cNvSpPr>
              <a:spLocks noChangeArrowheads="1"/>
            </p:cNvSpPr>
            <p:nvPr userDrawn="1"/>
          </p:nvSpPr>
          <p:spPr bwMode="gray">
            <a:xfrm>
              <a:off x="4752" y="1200"/>
              <a:ext cx="288" cy="288"/>
            </a:xfrm>
            <a:prstGeom prst="ellipse">
              <a:avLst/>
            </a:prstGeom>
            <a:gradFill rotWithShape="1">
              <a:gsLst>
                <a:gs pos="0">
                  <a:schemeClr val="tx2">
                    <a:gamma/>
                    <a:tint val="25490"/>
                    <a:invGamma/>
                  </a:schemeClr>
                </a:gs>
                <a:gs pos="100000">
                  <a:schemeClr val="tx2">
                    <a:alpha val="31000"/>
                  </a:schemeClr>
                </a:gs>
              </a:gsLst>
              <a:path path="shape">
                <a:fillToRect l="50000" t="50000" r="50000" b="50000"/>
              </a:path>
            </a:gradFill>
            <a:ln w="9525">
              <a:noFill/>
              <a:round/>
              <a:headEnd/>
              <a:tailEnd/>
            </a:ln>
            <a:effectLst/>
          </p:spPr>
          <p:txBody>
            <a:bodyPr wrap="none" anchor="ctr"/>
            <a:lstStyle/>
            <a:p>
              <a:pPr>
                <a:defRPr/>
              </a:pPr>
              <a:endParaRPr lang="en-US"/>
            </a:p>
          </p:txBody>
        </p:sp>
        <p:sp>
          <p:nvSpPr>
            <p:cNvPr id="1044" name="Oval 20"/>
            <p:cNvSpPr>
              <a:spLocks noChangeArrowheads="1"/>
            </p:cNvSpPr>
            <p:nvPr userDrawn="1"/>
          </p:nvSpPr>
          <p:spPr bwMode="gray">
            <a:xfrm>
              <a:off x="4752" y="1200"/>
              <a:ext cx="192" cy="192"/>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0" name="Group 21"/>
          <p:cNvGrpSpPr>
            <a:grpSpLocks/>
          </p:cNvGrpSpPr>
          <p:nvPr/>
        </p:nvGrpSpPr>
        <p:grpSpPr bwMode="auto">
          <a:xfrm>
            <a:off x="8153400" y="53975"/>
            <a:ext cx="609600" cy="592138"/>
            <a:chOff x="4992" y="816"/>
            <a:chExt cx="576" cy="576"/>
          </a:xfrm>
        </p:grpSpPr>
        <p:sp>
          <p:nvSpPr>
            <p:cNvPr id="1039" name="Oval 22"/>
            <p:cNvSpPr>
              <a:spLocks noChangeArrowheads="1"/>
            </p:cNvSpPr>
            <p:nvPr userDrawn="1"/>
          </p:nvSpPr>
          <p:spPr bwMode="gray">
            <a:xfrm>
              <a:off x="4992" y="816"/>
              <a:ext cx="576" cy="576"/>
            </a:xfrm>
            <a:prstGeom prst="ellipse">
              <a:avLst/>
            </a:prstGeom>
            <a:solidFill>
              <a:schemeClr val="accent1">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047" name="Oval 23"/>
            <p:cNvSpPr>
              <a:spLocks noChangeArrowheads="1"/>
            </p:cNvSpPr>
            <p:nvPr userDrawn="1"/>
          </p:nvSpPr>
          <p:spPr bwMode="gray">
            <a:xfrm>
              <a:off x="4992" y="912"/>
              <a:ext cx="480" cy="385"/>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grpSp>
        <p:nvGrpSpPr>
          <p:cNvPr id="1031" name="Group 24"/>
          <p:cNvGrpSpPr>
            <a:grpSpLocks/>
          </p:cNvGrpSpPr>
          <p:nvPr/>
        </p:nvGrpSpPr>
        <p:grpSpPr bwMode="auto">
          <a:xfrm>
            <a:off x="171450" y="819150"/>
            <a:ext cx="720725" cy="762000"/>
            <a:chOff x="4992" y="816"/>
            <a:chExt cx="576" cy="576"/>
          </a:xfrm>
        </p:grpSpPr>
        <p:sp>
          <p:nvSpPr>
            <p:cNvPr id="1037" name="Oval 25"/>
            <p:cNvSpPr>
              <a:spLocks noChangeArrowheads="1"/>
            </p:cNvSpPr>
            <p:nvPr userDrawn="1"/>
          </p:nvSpPr>
          <p:spPr bwMode="gray">
            <a:xfrm>
              <a:off x="4992" y="816"/>
              <a:ext cx="576" cy="576"/>
            </a:xfrm>
            <a:prstGeom prst="ellipse">
              <a:avLst/>
            </a:prstGeom>
            <a:solidFill>
              <a:schemeClr val="tx2">
                <a:alpha val="52940"/>
              </a:schemeClr>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defRPr/>
              </a:pPr>
              <a:endParaRPr lang="en-US" altLang="en-US"/>
            </a:p>
          </p:txBody>
        </p:sp>
        <p:sp>
          <p:nvSpPr>
            <p:cNvPr id="1050" name="Oval 26"/>
            <p:cNvSpPr>
              <a:spLocks noChangeArrowheads="1"/>
            </p:cNvSpPr>
            <p:nvPr userDrawn="1"/>
          </p:nvSpPr>
          <p:spPr bwMode="gray">
            <a:xfrm>
              <a:off x="4992" y="912"/>
              <a:ext cx="480" cy="384"/>
            </a:xfrm>
            <a:prstGeom prst="ellipse">
              <a:avLst/>
            </a:prstGeom>
            <a:gradFill rotWithShape="1">
              <a:gsLst>
                <a:gs pos="0">
                  <a:schemeClr val="bg1"/>
                </a:gs>
                <a:gs pos="100000">
                  <a:schemeClr val="bg1">
                    <a:gamma/>
                    <a:tint val="34902"/>
                    <a:invGamma/>
                    <a:alpha val="0"/>
                  </a:schemeClr>
                </a:gs>
              </a:gsLst>
              <a:path path="shape">
                <a:fillToRect l="50000" t="50000" r="50000" b="50000"/>
              </a:path>
            </a:gradFill>
            <a:ln w="9525">
              <a:noFill/>
              <a:round/>
              <a:headEnd/>
              <a:tailEnd/>
            </a:ln>
            <a:effectLst/>
          </p:spPr>
          <p:txBody>
            <a:bodyPr wrap="none" anchor="ctr"/>
            <a:lstStyle/>
            <a:p>
              <a:pPr>
                <a:defRPr/>
              </a:pPr>
              <a:endParaRPr lang="en-US"/>
            </a:p>
          </p:txBody>
        </p:sp>
      </p:grpSp>
      <p:sp>
        <p:nvSpPr>
          <p:cNvPr id="1032" name="Rectangle 3"/>
          <p:cNvSpPr>
            <a:spLocks noGrp="1" noChangeArrowheads="1"/>
          </p:cNvSpPr>
          <p:nvPr>
            <p:ph type="body" idx="1"/>
          </p:nvPr>
        </p:nvSpPr>
        <p:spPr bwMode="auto">
          <a:xfrm>
            <a:off x="457200" y="1828800"/>
            <a:ext cx="8229600" cy="449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3" name="Rectangle 4"/>
          <p:cNvSpPr>
            <a:spLocks noGrp="1" noChangeArrowheads="1"/>
          </p:cNvSpPr>
          <p:nvPr>
            <p:ph type="dt" sz="half" idx="2"/>
          </p:nvPr>
        </p:nvSpPr>
        <p:spPr bwMode="auto">
          <a:xfrm>
            <a:off x="457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4" name="Rectangle 5"/>
          <p:cNvSpPr>
            <a:spLocks noGrp="1" noChangeArrowheads="1"/>
          </p:cNvSpPr>
          <p:nvPr>
            <p:ph type="ftr" sz="quarter" idx="3"/>
          </p:nvPr>
        </p:nvSpPr>
        <p:spPr bwMode="auto">
          <a:xfrm>
            <a:off x="3124200" y="6400800"/>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2" name="Rectangle 6"/>
          <p:cNvSpPr>
            <a:spLocks noGrp="1" noChangeArrowheads="1"/>
          </p:cNvSpPr>
          <p:nvPr>
            <p:ph type="sldNum" sz="quarter" idx="4"/>
          </p:nvPr>
        </p:nvSpPr>
        <p:spPr bwMode="auto">
          <a:xfrm>
            <a:off x="6553200" y="6400800"/>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3B7DC2C3-D16E-4913-8966-7FBF10C0CCBE}" type="slidenum">
              <a:rPr lang="en-US"/>
              <a:pPr>
                <a:defRPr/>
              </a:pPr>
              <a:t>‹#›</a:t>
            </a:fld>
            <a:endParaRPr lang="en-US"/>
          </a:p>
        </p:txBody>
      </p:sp>
      <p:sp>
        <p:nvSpPr>
          <p:cNvPr id="1036" name="Rectangle 2"/>
          <p:cNvSpPr>
            <a:spLocks noGrp="1" noChangeArrowheads="1"/>
          </p:cNvSpPr>
          <p:nvPr>
            <p:ph type="title"/>
          </p:nvPr>
        </p:nvSpPr>
        <p:spPr bwMode="white">
          <a:xfrm>
            <a:off x="914400" y="685800"/>
            <a:ext cx="7391400"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Tree>
  </p:cSld>
  <p:clrMap bg1="lt1" tx1="dk1" bg2="lt2" tx2="dk2" accent1="accent1" accent2="accent2" accent3="accent3" accent4="accent4" accent5="accent5" accent6="accent6" hlink="hlink" folHlink="folHlink"/>
  <p:sldLayoutIdLst>
    <p:sldLayoutId id="2147483779" r:id="rId1"/>
    <p:sldLayoutId id="2147483769" r:id="rId2"/>
    <p:sldLayoutId id="2147483770" r:id="rId3"/>
    <p:sldLayoutId id="2147483771" r:id="rId4"/>
    <p:sldLayoutId id="2147483772" r:id="rId5"/>
    <p:sldLayoutId id="2147483773" r:id="rId6"/>
    <p:sldLayoutId id="2147483774" r:id="rId7"/>
    <p:sldLayoutId id="2147483775" r:id="rId8"/>
    <p:sldLayoutId id="2147483776" r:id="rId9"/>
    <p:sldLayoutId id="2147483777" r:id="rId10"/>
    <p:sldLayoutId id="2147483778" r:id="rId11"/>
  </p:sldLayoutIdLst>
  <p:txStyles>
    <p:titleStyle>
      <a:lvl1pPr algn="ctr" rtl="0" eaLnBrk="0" fontAlgn="base" hangingPunct="0">
        <a:spcBef>
          <a:spcPct val="0"/>
        </a:spcBef>
        <a:spcAft>
          <a:spcPct val="0"/>
        </a:spcAft>
        <a:defRPr sz="3600" b="1">
          <a:solidFill>
            <a:schemeClr val="bg1"/>
          </a:solidFill>
          <a:latin typeface="+mj-lt"/>
          <a:ea typeface="+mj-ea"/>
          <a:cs typeface="+mj-cs"/>
        </a:defRPr>
      </a:lvl1pPr>
      <a:lvl2pPr algn="ctr" rtl="0" eaLnBrk="0" fontAlgn="base" hangingPunct="0">
        <a:spcBef>
          <a:spcPct val="0"/>
        </a:spcBef>
        <a:spcAft>
          <a:spcPct val="0"/>
        </a:spcAft>
        <a:defRPr sz="3600" b="1">
          <a:solidFill>
            <a:schemeClr val="bg1"/>
          </a:solidFill>
          <a:latin typeface="Arial" charset="0"/>
        </a:defRPr>
      </a:lvl2pPr>
      <a:lvl3pPr algn="ctr" rtl="0" eaLnBrk="0" fontAlgn="base" hangingPunct="0">
        <a:spcBef>
          <a:spcPct val="0"/>
        </a:spcBef>
        <a:spcAft>
          <a:spcPct val="0"/>
        </a:spcAft>
        <a:defRPr sz="3600" b="1">
          <a:solidFill>
            <a:schemeClr val="bg1"/>
          </a:solidFill>
          <a:latin typeface="Arial" charset="0"/>
        </a:defRPr>
      </a:lvl3pPr>
      <a:lvl4pPr algn="ctr" rtl="0" eaLnBrk="0" fontAlgn="base" hangingPunct="0">
        <a:spcBef>
          <a:spcPct val="0"/>
        </a:spcBef>
        <a:spcAft>
          <a:spcPct val="0"/>
        </a:spcAft>
        <a:defRPr sz="3600" b="1">
          <a:solidFill>
            <a:schemeClr val="bg1"/>
          </a:solidFill>
          <a:latin typeface="Arial" charset="0"/>
        </a:defRPr>
      </a:lvl4pPr>
      <a:lvl5pPr algn="ctr" rtl="0" eaLnBrk="0" fontAlgn="base" hangingPunct="0">
        <a:spcBef>
          <a:spcPct val="0"/>
        </a:spcBef>
        <a:spcAft>
          <a:spcPct val="0"/>
        </a:spcAft>
        <a:defRPr sz="3600" b="1">
          <a:solidFill>
            <a:schemeClr val="bg1"/>
          </a:solidFill>
          <a:latin typeface="Arial" charset="0"/>
        </a:defRPr>
      </a:lvl5pPr>
      <a:lvl6pPr marL="457200" algn="ctr" rtl="0" fontAlgn="base">
        <a:spcBef>
          <a:spcPct val="0"/>
        </a:spcBef>
        <a:spcAft>
          <a:spcPct val="0"/>
        </a:spcAft>
        <a:defRPr sz="3600" b="1">
          <a:solidFill>
            <a:schemeClr val="bg1"/>
          </a:solidFill>
          <a:latin typeface="Arial" charset="0"/>
        </a:defRPr>
      </a:lvl6pPr>
      <a:lvl7pPr marL="914400" algn="ctr" rtl="0" fontAlgn="base">
        <a:spcBef>
          <a:spcPct val="0"/>
        </a:spcBef>
        <a:spcAft>
          <a:spcPct val="0"/>
        </a:spcAft>
        <a:defRPr sz="3600" b="1">
          <a:solidFill>
            <a:schemeClr val="bg1"/>
          </a:solidFill>
          <a:latin typeface="Arial" charset="0"/>
        </a:defRPr>
      </a:lvl7pPr>
      <a:lvl8pPr marL="1371600" algn="ctr" rtl="0" fontAlgn="base">
        <a:spcBef>
          <a:spcPct val="0"/>
        </a:spcBef>
        <a:spcAft>
          <a:spcPct val="0"/>
        </a:spcAft>
        <a:defRPr sz="3600" b="1">
          <a:solidFill>
            <a:schemeClr val="bg1"/>
          </a:solidFill>
          <a:latin typeface="Arial" charset="0"/>
        </a:defRPr>
      </a:lvl8pPr>
      <a:lvl9pPr marL="1828800" algn="ctr" rtl="0" fontAlgn="base">
        <a:spcBef>
          <a:spcPct val="0"/>
        </a:spcBef>
        <a:spcAft>
          <a:spcPct val="0"/>
        </a:spcAft>
        <a:defRPr sz="3600" b="1">
          <a:solidFill>
            <a:schemeClr val="bg1"/>
          </a:solidFill>
          <a:latin typeface="Arial"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400">
          <a:solidFill>
            <a:schemeClr val="tx1"/>
          </a:solidFill>
          <a:latin typeface="+mn-lt"/>
        </a:defRPr>
      </a:lvl2pPr>
      <a:lvl3pPr marL="1143000" indent="-228600" algn="l" rtl="0" eaLnBrk="0" fontAlgn="base" hangingPunct="0">
        <a:spcBef>
          <a:spcPct val="20000"/>
        </a:spcBef>
        <a:spcAft>
          <a:spcPct val="0"/>
        </a:spcAft>
        <a:buClr>
          <a:schemeClr val="tx1"/>
        </a:buClr>
        <a:buChar char="•"/>
        <a:defRPr sz="22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hyperlink" Target="http://forum.bkav.com.vn/images/111027_CMKT08/HuongDanPhanVungODiaKK_image002.jpg"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219200" y="2819400"/>
            <a:ext cx="7519987" cy="1012825"/>
          </a:xfrm>
        </p:spPr>
        <p:txBody>
          <a:bodyPr/>
          <a:lstStyle/>
          <a:p>
            <a:pPr eaLnBrk="1" hangingPunct="1"/>
            <a:r>
              <a:rPr lang="en-US" altLang="en-US" sz="3600" dirty="0" smtClean="0"/>
              <a:t>THIẾT BỊ LƯU TRỮ</a:t>
            </a:r>
            <a:endParaRPr lang="en-US" altLang="en-US" sz="3600" dirty="0"/>
          </a:p>
        </p:txBody>
      </p:sp>
      <p:sp>
        <p:nvSpPr>
          <p:cNvPr id="3077" name="Rectangle 6"/>
          <p:cNvSpPr>
            <a:spLocks noChangeArrowheads="1"/>
          </p:cNvSpPr>
          <p:nvPr/>
        </p:nvSpPr>
        <p:spPr bwMode="auto">
          <a:xfrm>
            <a:off x="1524000" y="5486678"/>
            <a:ext cx="32753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p>
            <a:r>
              <a:rPr lang="en-US" altLang="en-US" b="1" dirty="0" err="1"/>
              <a:t>Trình</a:t>
            </a:r>
            <a:r>
              <a:rPr lang="en-US" altLang="en-US" b="1" dirty="0"/>
              <a:t> </a:t>
            </a:r>
            <a:r>
              <a:rPr lang="en-US" altLang="en-US" b="1" dirty="0" err="1"/>
              <a:t>bày</a:t>
            </a:r>
            <a:r>
              <a:rPr lang="en-US" altLang="en-US" b="1" dirty="0"/>
              <a:t>: </a:t>
            </a:r>
            <a:r>
              <a:rPr lang="en-US" altLang="en-US" b="1" dirty="0" err="1" smtClean="0"/>
              <a:t>Đặng</a:t>
            </a:r>
            <a:r>
              <a:rPr lang="en-US" altLang="en-US" b="1" dirty="0" smtClean="0"/>
              <a:t> </a:t>
            </a:r>
            <a:r>
              <a:rPr lang="en-US" altLang="en-US" b="1" dirty="0" err="1" smtClean="0"/>
              <a:t>Ngọc</a:t>
            </a:r>
            <a:r>
              <a:rPr lang="en-US" altLang="en-US" b="1" dirty="0" smtClean="0"/>
              <a:t> </a:t>
            </a:r>
            <a:r>
              <a:rPr lang="en-US" altLang="en-US" b="1" dirty="0" err="1" smtClean="0"/>
              <a:t>Đoàn</a:t>
            </a:r>
            <a:r>
              <a:rPr lang="en-US" altLang="en-US" dirty="0" smtClean="0"/>
              <a:t> </a:t>
            </a:r>
            <a:endParaRPr lang="en-US" altLang="en-US" dirty="0"/>
          </a:p>
        </p:txBody>
      </p:sp>
      <p:pic>
        <p:nvPicPr>
          <p:cNvPr id="6" name="Picture 5">
            <a:extLst>
              <a:ext uri="{FF2B5EF4-FFF2-40B4-BE49-F238E27FC236}">
                <a16:creationId xmlns:a16="http://schemas.microsoft.com/office/drawing/2014/main" xmlns="" id="{AD0EFDB8-74F6-4636-A5B4-D8C74FBC985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81400" y="135727"/>
            <a:ext cx="4419600" cy="116045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Grp="1" noChangeArrowheads="1"/>
          </p:cNvSpPr>
          <p:nvPr>
            <p:ph type="title"/>
          </p:nvPr>
        </p:nvSpPr>
        <p:spPr>
          <a:xfrm>
            <a:off x="1066800" y="304800"/>
            <a:ext cx="5715000" cy="914400"/>
          </a:xfrm>
        </p:spPr>
        <p:txBody>
          <a:bodyPr/>
          <a:lstStyle/>
          <a:p>
            <a:r>
              <a:rPr lang="vi-VN" sz="2400" dirty="0" smtClean="0"/>
              <a:t>1.Ổ </a:t>
            </a:r>
            <a:r>
              <a:rPr lang="vi-VN" sz="2400" dirty="0"/>
              <a:t>đĩa mềm FDD (Foppy Disk Drive)</a:t>
            </a:r>
            <a:r>
              <a:rPr lang="en-US" sz="2400" dirty="0"/>
              <a:t/>
            </a:r>
            <a:br>
              <a:rPr lang="en-US" sz="2400" dirty="0"/>
            </a:br>
            <a:r>
              <a:rPr lang="vi-VN" sz="2400" dirty="0"/>
              <a:t>1.1. Khái niệm</a:t>
            </a:r>
            <a:r>
              <a:rPr lang="en-US" sz="2400" dirty="0"/>
              <a:t>:</a:t>
            </a:r>
          </a:p>
        </p:txBody>
      </p:sp>
      <p:pic>
        <p:nvPicPr>
          <p:cNvPr id="9"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447800" y="1690677"/>
            <a:ext cx="3690874" cy="11287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Text Box 15"/>
          <p:cNvSpPr txBox="1">
            <a:spLocks noChangeArrowheads="1"/>
          </p:cNvSpPr>
          <p:nvPr/>
        </p:nvSpPr>
        <p:spPr bwMode="auto">
          <a:xfrm>
            <a:off x="225424" y="1981200"/>
            <a:ext cx="87661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endParaRPr lang="vi-VN" dirty="0"/>
          </a:p>
        </p:txBody>
      </p:sp>
      <p:sp>
        <p:nvSpPr>
          <p:cNvPr id="12" name="Title 1"/>
          <p:cNvSpPr txBox="1">
            <a:spLocks/>
          </p:cNvSpPr>
          <p:nvPr/>
        </p:nvSpPr>
        <p:spPr>
          <a:xfrm>
            <a:off x="838200" y="2667000"/>
            <a:ext cx="7581264" cy="28194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vi-VN" sz="2400" dirty="0"/>
              <a:t>Đĩa mềm có thể đọc và ghi nhiều lần và dễ ràng di chuyển đi xa, tuy nhiên do dung lượng hạn chế chỉ có 1,44MB và nhanh hỏng nên ngày nay đĩa mềm ít được sử dụng mà thay vào đó làcác ổ USB có nhiều ưu điểm vượt trội </a:t>
            </a:r>
            <a:r>
              <a:rPr lang="vi-VN" sz="2400" dirty="0" smtClean="0"/>
              <a:t>.</a:t>
            </a:r>
            <a:endParaRPr lang="en-US"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5"/>
          <p:cNvSpPr txBox="1">
            <a:spLocks noChangeArrowheads="1"/>
          </p:cNvSpPr>
          <p:nvPr/>
        </p:nvSpPr>
        <p:spPr bwMode="auto">
          <a:xfrm>
            <a:off x="225424" y="1981200"/>
            <a:ext cx="87661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endParaRPr lang="vi-VN" dirty="0"/>
          </a:p>
        </p:txBody>
      </p:sp>
      <p:sp>
        <p:nvSpPr>
          <p:cNvPr id="9" name="Text Box 15"/>
          <p:cNvSpPr txBox="1">
            <a:spLocks noChangeArrowheads="1"/>
          </p:cNvSpPr>
          <p:nvPr/>
        </p:nvSpPr>
        <p:spPr bwMode="auto">
          <a:xfrm>
            <a:off x="3505200" y="1905000"/>
            <a:ext cx="5491479" cy="32008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r>
              <a:rPr lang="vi-VN" sz="2000" dirty="0" smtClean="0"/>
              <a:t>Gồm </a:t>
            </a:r>
            <a:r>
              <a:rPr lang="vi-VN" sz="2000" dirty="0"/>
              <a:t>có hai phần chính :</a:t>
            </a:r>
            <a:endParaRPr lang="en-US" sz="2000" dirty="0"/>
          </a:p>
          <a:p>
            <a:r>
              <a:rPr lang="vi-VN" sz="2000" dirty="0"/>
              <a:t>	+ Phần cơ khí : mô tơ, thanh kẹp, đĩa từ ....</a:t>
            </a:r>
            <a:endParaRPr lang="en-US" sz="2000" dirty="0"/>
          </a:p>
          <a:p>
            <a:r>
              <a:rPr lang="vi-VN" sz="2000" dirty="0"/>
              <a:t>	+ Phần điện tử : điều khiển động cơ cũng như các bộ phận đọc /ghi và giải mã.</a:t>
            </a:r>
            <a:endParaRPr lang="en-US" sz="2000" dirty="0"/>
          </a:p>
          <a:p>
            <a:r>
              <a:rPr lang="vi-VN" sz="2000" dirty="0"/>
              <a:t>	- Ổ đĩa phải đảm bảo tốc độ quay chính xác (360 vòng/phút) và khả năng định vị đầu từ chính xác trong thời gian rất ngắn.</a:t>
            </a:r>
            <a:endParaRPr lang="en-US" sz="2000" dirty="0"/>
          </a:p>
          <a:p>
            <a:pPr marL="342900" indent="-342900" eaLnBrk="0" hangingPunct="0">
              <a:lnSpc>
                <a:spcPct val="150000"/>
              </a:lnSpc>
              <a:buFontTx/>
              <a:buChar char="-"/>
            </a:pPr>
            <a:endParaRPr lang="en-US" altLang="en-US" dirty="0"/>
          </a:p>
        </p:txBody>
      </p:sp>
      <p:sp>
        <p:nvSpPr>
          <p:cNvPr id="2" name="Title 1"/>
          <p:cNvSpPr>
            <a:spLocks noGrp="1"/>
          </p:cNvSpPr>
          <p:nvPr>
            <p:ph type="title"/>
          </p:nvPr>
        </p:nvSpPr>
        <p:spPr/>
        <p:txBody>
          <a:bodyPr/>
          <a:lstStyle/>
          <a:p>
            <a:pPr algn="l"/>
            <a:r>
              <a:rPr lang="vi-VN" sz="2400" dirty="0"/>
              <a:t>1.2 Cấu tạo</a:t>
            </a:r>
            <a:r>
              <a:rPr lang="vi-VN" sz="2400" dirty="0" smtClean="0"/>
              <a:t>:</a:t>
            </a:r>
            <a:endParaRPr lang="en-US" sz="2400" dirty="0"/>
          </a:p>
        </p:txBody>
      </p:sp>
      <p:pic>
        <p:nvPicPr>
          <p:cNvPr id="1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2400" y="2504420"/>
            <a:ext cx="2895600" cy="19151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701901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5"/>
          <p:cNvSpPr txBox="1">
            <a:spLocks noChangeArrowheads="1"/>
          </p:cNvSpPr>
          <p:nvPr/>
        </p:nvSpPr>
        <p:spPr bwMode="auto">
          <a:xfrm>
            <a:off x="3581400" y="2514600"/>
            <a:ext cx="5259334" cy="20005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r>
              <a:rPr lang="vi-VN" sz="2400" dirty="0"/>
              <a:t>	</a:t>
            </a:r>
            <a:r>
              <a:rPr lang="vi-VN" sz="2000" dirty="0"/>
              <a:t>- Có hai đầu đọc/ghi cho hai mặt đĩa. Đầu đọc/ghi chuyển động tịnh tiến theo bán kính đĩa bằng một động cơ bước. Trục vít biến chuyển động quay của môtơ thành chuyển động tịnh tiến. Khi đưa đĩa vào ổ đĩa, đĩa được bộ phận giữ cố định. </a:t>
            </a:r>
            <a:endParaRPr lang="vi-VN" sz="2000" dirty="0"/>
          </a:p>
        </p:txBody>
      </p:sp>
      <p:sp>
        <p:nvSpPr>
          <p:cNvPr id="3" name="Title 2"/>
          <p:cNvSpPr>
            <a:spLocks noGrp="1"/>
          </p:cNvSpPr>
          <p:nvPr>
            <p:ph type="title"/>
          </p:nvPr>
        </p:nvSpPr>
        <p:spPr/>
        <p:txBody>
          <a:bodyPr/>
          <a:lstStyle/>
          <a:p>
            <a:pPr algn="l"/>
            <a:r>
              <a:rPr lang="vi-VN" sz="2000" dirty="0"/>
              <a:t>1.3 Nguyên lý hoạt động </a:t>
            </a:r>
            <a:r>
              <a:rPr lang="en-US" sz="2000" dirty="0"/>
              <a:t/>
            </a:r>
            <a:br>
              <a:rPr lang="en-US" sz="2000" dirty="0"/>
            </a:br>
            <a:endParaRPr lang="en-US" sz="2000" dirty="0"/>
          </a:p>
        </p:txBody>
      </p:sp>
      <p:pic>
        <p:nvPicPr>
          <p:cNvPr id="9"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2400" y="2504420"/>
            <a:ext cx="2895600" cy="19151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775477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5"/>
          <p:cNvSpPr txBox="1">
            <a:spLocks noChangeArrowheads="1"/>
          </p:cNvSpPr>
          <p:nvPr/>
        </p:nvSpPr>
        <p:spPr bwMode="auto">
          <a:xfrm>
            <a:off x="2819400" y="1752600"/>
            <a:ext cx="5945134"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r>
              <a:rPr lang="vi-VN" sz="2000" dirty="0" smtClean="0"/>
              <a:t>Bước </a:t>
            </a:r>
            <a:r>
              <a:rPr lang="vi-VN" sz="2000" dirty="0"/>
              <a:t>1. Kiểm tra kết nối dây nguồn và dây tín hiệu </a:t>
            </a:r>
            <a:endParaRPr lang="en-US" sz="2000" dirty="0"/>
          </a:p>
          <a:p>
            <a:r>
              <a:rPr lang="vi-VN" sz="2000" dirty="0"/>
              <a:t>Bước 2. Đo nguồn cấp tại ngõ vào của điểm kết nối trên ổ mềm </a:t>
            </a:r>
            <a:endParaRPr lang="en-US" sz="2000" dirty="0"/>
          </a:p>
          <a:p>
            <a:r>
              <a:rPr lang="vi-VN" sz="2000" dirty="0"/>
              <a:t>Giao diện với máy vi tính : Một ổ cắm nguồn điện và một ổ cắm tín hiệu. Ổ cắm nguồn bố trí như sau :</a:t>
            </a:r>
            <a:endParaRPr lang="en-US" sz="2000" dirty="0"/>
          </a:p>
          <a:p>
            <a:r>
              <a:rPr lang="vi-VN" sz="2000" dirty="0"/>
              <a:t>	+ Chân 1 : +12V	; Chân 2 : GND ; Chân 3 : GND; Chân 4 : +5V </a:t>
            </a:r>
            <a:endParaRPr lang="en-US" sz="2000" dirty="0"/>
          </a:p>
          <a:p>
            <a:r>
              <a:rPr lang="vi-VN" sz="2000" dirty="0"/>
              <a:t>Bước 3. Đo kiểm các điện áp cấp cho mạch điều khiển motor, mạch khuyếch đại , mạch điều khiển ổ đĩa hoạt động </a:t>
            </a:r>
            <a:endParaRPr lang="en-US" sz="2000" dirty="0"/>
          </a:p>
          <a:p>
            <a:r>
              <a:rPr lang="vi-VN" sz="2000" dirty="0"/>
              <a:t>Bước 4. Cho đĩa mềm vào khe ổ đĩa mềm </a:t>
            </a:r>
            <a:endParaRPr lang="en-US" sz="2000" dirty="0"/>
          </a:p>
          <a:p>
            <a:r>
              <a:rPr lang="vi-VN" sz="2000" dirty="0"/>
              <a:t>Bước 5. quan sát hoạt động của hệ thống nâng, quay đĩa và lấy dữ liệu</a:t>
            </a:r>
            <a:r>
              <a:rPr lang="vi-VN" dirty="0" smtClean="0"/>
              <a:t>…</a:t>
            </a:r>
            <a:endParaRPr lang="vi-VN" dirty="0"/>
          </a:p>
        </p:txBody>
      </p:sp>
      <p:sp>
        <p:nvSpPr>
          <p:cNvPr id="3" name="Title 2"/>
          <p:cNvSpPr>
            <a:spLocks noGrp="1"/>
          </p:cNvSpPr>
          <p:nvPr>
            <p:ph type="title"/>
          </p:nvPr>
        </p:nvSpPr>
        <p:spPr/>
        <p:txBody>
          <a:bodyPr/>
          <a:lstStyle/>
          <a:p>
            <a:pPr algn="l"/>
            <a:r>
              <a:rPr lang="vi-VN" sz="2000" dirty="0"/>
              <a:t>1.4 Sửa chữa ổ đĩa mềm</a:t>
            </a:r>
            <a:r>
              <a:rPr lang="en-US" sz="2000" dirty="0"/>
              <a:t/>
            </a:r>
            <a:br>
              <a:rPr lang="en-US" sz="2000" dirty="0"/>
            </a:br>
            <a:endParaRPr lang="en-US" sz="2000" dirty="0"/>
          </a:p>
        </p:txBody>
      </p:sp>
      <p:pic>
        <p:nvPicPr>
          <p:cNvPr id="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2400" y="2504420"/>
            <a:ext cx="2667000" cy="19151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3742086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Grp="1" noChangeArrowheads="1"/>
          </p:cNvSpPr>
          <p:nvPr>
            <p:ph type="title"/>
          </p:nvPr>
        </p:nvSpPr>
        <p:spPr>
          <a:xfrm>
            <a:off x="1104900" y="457200"/>
            <a:ext cx="5715000" cy="989013"/>
          </a:xfrm>
        </p:spPr>
        <p:txBody>
          <a:bodyPr/>
          <a:lstStyle/>
          <a:p>
            <a:pPr algn="l"/>
            <a:r>
              <a:rPr lang="vi-VN" sz="2400" dirty="0"/>
              <a:t>2.Ổ đĩa cứng</a:t>
            </a:r>
            <a:r>
              <a:rPr lang="en-US" sz="2400" dirty="0"/>
              <a:t/>
            </a:r>
            <a:br>
              <a:rPr lang="en-US" sz="2400" dirty="0"/>
            </a:br>
            <a:r>
              <a:rPr lang="vi-VN" sz="2400" dirty="0"/>
              <a:t>2.1. Khái niệm:  </a:t>
            </a:r>
            <a:endParaRPr lang="en-US" altLang="en-US" sz="3200" dirty="0"/>
          </a:p>
        </p:txBody>
      </p:sp>
      <p:grpSp>
        <p:nvGrpSpPr>
          <p:cNvPr id="2" name="Group 2"/>
          <p:cNvGrpSpPr>
            <a:grpSpLocks/>
          </p:cNvGrpSpPr>
          <p:nvPr/>
        </p:nvGrpSpPr>
        <p:grpSpPr bwMode="auto">
          <a:xfrm>
            <a:off x="152400" y="2895600"/>
            <a:ext cx="3886200" cy="2514600"/>
            <a:chOff x="2520" y="9900"/>
            <a:chExt cx="7600" cy="3040"/>
          </a:xfrm>
        </p:grpSpPr>
        <p:pic>
          <p:nvPicPr>
            <p:cNvPr id="2051" name="imagerId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0" y="10620"/>
              <a:ext cx="2740" cy="1760"/>
            </a:xfrm>
            <a:prstGeom prst="rect">
              <a:avLst/>
            </a:prstGeom>
            <a:noFill/>
            <a:extLst>
              <a:ext uri="{909E8E84-426E-40DD-AFC4-6F175D3DCCD1}">
                <a14:hiddenFill xmlns:a14="http://schemas.microsoft.com/office/drawing/2010/main">
                  <a:solidFill>
                    <a:srgbClr val="FFFFFF"/>
                  </a:solidFill>
                </a14:hiddenFill>
              </a:ext>
            </a:extLst>
          </p:spPr>
        </p:pic>
        <p:pic>
          <p:nvPicPr>
            <p:cNvPr id="2052" name="imagerId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0" y="9900"/>
              <a:ext cx="4000" cy="3040"/>
            </a:xfrm>
            <a:prstGeom prst="rect">
              <a:avLst/>
            </a:prstGeom>
            <a:noFill/>
            <a:extLst>
              <a:ext uri="{909E8E84-426E-40DD-AFC4-6F175D3DCCD1}">
                <a14:hiddenFill xmlns:a14="http://schemas.microsoft.com/office/drawing/2010/main">
                  <a:solidFill>
                    <a:srgbClr val="FFFFFF"/>
                  </a:solidFill>
                </a14:hiddenFill>
              </a:ext>
            </a:extLst>
          </p:spPr>
        </p:pic>
      </p:grpSp>
      <p:sp>
        <p:nvSpPr>
          <p:cNvPr id="8" name="Rectangle 7"/>
          <p:cNvSpPr/>
          <p:nvPr/>
        </p:nvSpPr>
        <p:spPr>
          <a:xfrm>
            <a:off x="4419600" y="1676400"/>
            <a:ext cx="4572000" cy="2585323"/>
          </a:xfrm>
          <a:prstGeom prst="rect">
            <a:avLst/>
          </a:prstGeom>
        </p:spPr>
        <p:txBody>
          <a:bodyPr>
            <a:spAutoFit/>
          </a:bodyPr>
          <a:lstStyle/>
          <a:p>
            <a:r>
              <a:rPr lang="vi-VN" dirty="0"/>
              <a:t>Ổ cứng (Harddisk driver) là một kiểu thiết bị lưu trữ dữ liệu (storage device). Mục đích chính của các nhà sản xuất trong việc chế tạo ra thiết bị này đó chính là lưu trữ dữ liệu và để thay thế đĩa mềm (tại thời điểm HDD ra đời chưa có các loại ổ đĩa quang như CD-ROM hay ZIP). Có một số nhược điểm làm hạn chế tiện ích và độ tin cậy của đĩa mềm. </a:t>
            </a:r>
            <a:endParaRPr lang="en-US" dirty="0"/>
          </a:p>
        </p:txBody>
      </p:sp>
    </p:spTree>
    <p:extLst>
      <p:ext uri="{BB962C8B-B14F-4D97-AF65-F5344CB8AC3E}">
        <p14:creationId xmlns:p14="http://schemas.microsoft.com/office/powerpoint/2010/main" val="210636257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 Box 15"/>
          <p:cNvSpPr txBox="1">
            <a:spLocks noChangeArrowheads="1"/>
          </p:cNvSpPr>
          <p:nvPr/>
        </p:nvSpPr>
        <p:spPr bwMode="auto">
          <a:xfrm>
            <a:off x="3810000" y="1752600"/>
            <a:ext cx="4865634"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algn="just"/>
            <a:r>
              <a:rPr lang="vi-VN" sz="2400" dirty="0"/>
              <a:t>Bộ khung cơ khí rất quan trọng đối với hoạt động chính xác của ổ đĩa cứng, ảnh hưởng đến sự hợp nhất về cấu trúc, về nhiệt và về điện của ổ đĩa. Khung cần phải cứng và tạo nên một cái nền vững chắc để lắp ráp các bộ phận khác. </a:t>
            </a:r>
            <a:endParaRPr lang="vi-VN" sz="2400" dirty="0"/>
          </a:p>
        </p:txBody>
      </p:sp>
      <p:sp>
        <p:nvSpPr>
          <p:cNvPr id="3" name="Title 2"/>
          <p:cNvSpPr>
            <a:spLocks noGrp="1"/>
          </p:cNvSpPr>
          <p:nvPr>
            <p:ph type="title"/>
          </p:nvPr>
        </p:nvSpPr>
        <p:spPr/>
        <p:txBody>
          <a:bodyPr/>
          <a:lstStyle/>
          <a:p>
            <a:pPr algn="l"/>
            <a:r>
              <a:rPr lang="vi-VN" sz="2000" dirty="0"/>
              <a:t>2.2 Cấu tạo của ổ cứng:</a:t>
            </a:r>
            <a:r>
              <a:rPr lang="en-US" sz="2000" dirty="0"/>
              <a:t/>
            </a:r>
            <a:br>
              <a:rPr lang="en-US" sz="2000" dirty="0"/>
            </a:br>
            <a:r>
              <a:rPr lang="vi-VN" sz="2000" dirty="0"/>
              <a:t>a. Bộ khung:</a:t>
            </a:r>
            <a:br>
              <a:rPr lang="vi-VN" sz="2000" dirty="0"/>
            </a:br>
            <a:r>
              <a:rPr lang="en-US" sz="2000" dirty="0"/>
              <a:t/>
            </a:r>
            <a:br>
              <a:rPr lang="en-US" sz="2000" dirty="0"/>
            </a:br>
            <a:endParaRPr lang="en-US" sz="2000" dirty="0"/>
          </a:p>
        </p:txBody>
      </p:sp>
      <p:pic>
        <p:nvPicPr>
          <p:cNvPr id="21506" name="Picture 1" descr="http://forum.bkav.com.vn/images/111027_CMKT08/HuongDanPhanVungODiaKK_image002.jp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7500" y="1752600"/>
            <a:ext cx="2635818" cy="267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435580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Grp="1" noChangeArrowheads="1"/>
          </p:cNvSpPr>
          <p:nvPr>
            <p:ph type="title"/>
          </p:nvPr>
        </p:nvSpPr>
        <p:spPr>
          <a:xfrm>
            <a:off x="1593850" y="654050"/>
            <a:ext cx="5715000" cy="563563"/>
          </a:xfrm>
        </p:spPr>
        <p:txBody>
          <a:bodyPr/>
          <a:lstStyle/>
          <a:p>
            <a:pPr algn="l" eaLnBrk="1" hangingPunct="1"/>
            <a:r>
              <a:rPr lang="vi-VN" sz="2400" dirty="0"/>
              <a:t>b. Đĩa từ:</a:t>
            </a:r>
            <a:r>
              <a:rPr lang="en-US" sz="2400" dirty="0"/>
              <a:t/>
            </a:r>
            <a:br>
              <a:rPr lang="en-US" sz="2400" dirty="0"/>
            </a:br>
            <a:endParaRPr lang="en-US" altLang="en-US" sz="2400" dirty="0"/>
          </a:p>
        </p:txBody>
      </p:sp>
      <p:pic>
        <p:nvPicPr>
          <p:cNvPr id="3074" name="imagerId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025" y="1905000"/>
            <a:ext cx="3454400" cy="20574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962400" y="1981200"/>
            <a:ext cx="4572000" cy="4154984"/>
          </a:xfrm>
          <a:prstGeom prst="rect">
            <a:avLst/>
          </a:prstGeom>
        </p:spPr>
        <p:txBody>
          <a:bodyPr>
            <a:spAutoFit/>
          </a:bodyPr>
          <a:lstStyle/>
          <a:p>
            <a:r>
              <a:rPr lang="vi-VN" sz="2400" dirty="0"/>
              <a:t>Đĩa từ của ổ cứng là các đĩa bằng nhôm, thuỷ tinh, hoặc sứ có chế độ hoạt động tương đối năng. Đĩa được chế tạo rất đặc biệt giúp cho nó có khả năng lưu trữ tốt, an toàn và không bị (nhả từ) như các thiết bị đọc ghi bằng từ tính khác . Đĩa được phủ vật liệu từ ở cả hai mặt (môi trường lưu trữ thực) và bao bọc bằng lớp vỏ bảo vệ</a:t>
            </a:r>
            <a:r>
              <a:rPr lang="vi-VN" dirty="0"/>
              <a:t>. </a:t>
            </a:r>
            <a:endParaRPr lang="en-US" dirty="0"/>
          </a:p>
        </p:txBody>
      </p:sp>
    </p:spTree>
    <p:extLst>
      <p:ext uri="{BB962C8B-B14F-4D97-AF65-F5344CB8AC3E}">
        <p14:creationId xmlns:p14="http://schemas.microsoft.com/office/powerpoint/2010/main" val="112786884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Grp="1" noChangeArrowheads="1"/>
          </p:cNvSpPr>
          <p:nvPr>
            <p:ph type="title"/>
          </p:nvPr>
        </p:nvSpPr>
        <p:spPr>
          <a:xfrm>
            <a:off x="1593850" y="654050"/>
            <a:ext cx="5715000" cy="563563"/>
          </a:xfrm>
        </p:spPr>
        <p:txBody>
          <a:bodyPr/>
          <a:lstStyle/>
          <a:p>
            <a:pPr algn="l" eaLnBrk="1" hangingPunct="1"/>
            <a:r>
              <a:rPr lang="vi-VN" sz="2400" dirty="0"/>
              <a:t>c. Các đầu đọc ghi :</a:t>
            </a:r>
            <a:r>
              <a:rPr lang="en-US" sz="2400" dirty="0"/>
              <a:t/>
            </a:r>
            <a:br>
              <a:rPr lang="en-US" sz="2400" dirty="0"/>
            </a:br>
            <a:endParaRPr lang="en-US" altLang="en-US" sz="2400" dirty="0"/>
          </a:p>
        </p:txBody>
      </p:sp>
      <p:sp>
        <p:nvSpPr>
          <p:cNvPr id="6" name="Text Box 15"/>
          <p:cNvSpPr txBox="1">
            <a:spLocks noChangeArrowheads="1"/>
          </p:cNvSpPr>
          <p:nvPr/>
        </p:nvSpPr>
        <p:spPr bwMode="auto">
          <a:xfrm>
            <a:off x="3505200" y="1752600"/>
            <a:ext cx="5170434" cy="38472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pPr marL="457200" indent="-457200" algn="just">
              <a:buFont typeface="Wingdings" pitchFamily="2" charset="2"/>
              <a:buChar char="v"/>
            </a:pPr>
            <a:r>
              <a:rPr lang="vi-VN" sz="2400" dirty="0"/>
              <a:t>Trước kia các đầu đọc/ghi của ổ đĩa cứng thường được chế rao như trong ổ đĩa mềm, lõi sắt mềm cộng với 8 đến 34 (hoặc hơn) vòng dây đồng mảnh. Các đầu từ này có kích thước l</a:t>
            </a:r>
            <a:r>
              <a:rPr lang="vi-VN" sz="2400" b="1" dirty="0"/>
              <a:t>ớ</a:t>
            </a:r>
            <a:r>
              <a:rPr lang="vi-VN" sz="2400" dirty="0"/>
              <a:t>n và tương đối năng làm hạn chế số rãnh có thể có trên mặt đĩa mà hệ thống chuyển dịch đầu từ phải khắc phục</a:t>
            </a:r>
            <a:r>
              <a:rPr lang="vi-VN" dirty="0" smtClean="0"/>
              <a:t>.</a:t>
            </a:r>
            <a:endParaRPr lang="vi-VN" dirty="0"/>
          </a:p>
        </p:txBody>
      </p:sp>
      <p:pic>
        <p:nvPicPr>
          <p:cNvPr id="22530" name="imagerId1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514600"/>
            <a:ext cx="3454400" cy="2895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5169451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Grp="1" noChangeArrowheads="1"/>
          </p:cNvSpPr>
          <p:nvPr>
            <p:ph type="title"/>
          </p:nvPr>
        </p:nvSpPr>
        <p:spPr>
          <a:xfrm>
            <a:off x="1593850" y="654050"/>
            <a:ext cx="5715000" cy="563563"/>
          </a:xfrm>
        </p:spPr>
        <p:txBody>
          <a:bodyPr/>
          <a:lstStyle/>
          <a:p>
            <a:pPr algn="l" eaLnBrk="1" hangingPunct="1"/>
            <a:r>
              <a:rPr lang="vi-VN" sz="2400" dirty="0"/>
              <a:t>e. Môtơ trục quay</a:t>
            </a:r>
            <a:r>
              <a:rPr lang="vi-VN" sz="2400" dirty="0" smtClean="0"/>
              <a:t>:</a:t>
            </a:r>
            <a:endParaRPr lang="en-US" altLang="en-US" sz="2400" dirty="0"/>
          </a:p>
        </p:txBody>
      </p:sp>
      <p:sp>
        <p:nvSpPr>
          <p:cNvPr id="6" name="Text Box 15"/>
          <p:cNvSpPr txBox="1">
            <a:spLocks noChangeArrowheads="1"/>
          </p:cNvSpPr>
          <p:nvPr/>
        </p:nvSpPr>
        <p:spPr bwMode="auto">
          <a:xfrm>
            <a:off x="3505200" y="1752600"/>
            <a:ext cx="5170434" cy="2739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r>
              <a:rPr lang="vi-VN" sz="2400" dirty="0" smtClean="0"/>
              <a:t>Một </a:t>
            </a:r>
            <a:r>
              <a:rPr lang="vi-VN" sz="2400" dirty="0"/>
              <a:t>trong những yếu tố xác định chất lượng của ổ cứng là tốc độ mà đĩa từ lướt qua dưới đầu đọc/ghi. Đĩa từ lướt qua đầu từ với tốc độ khá cao (ít nhất là 3600 vòng/phút</a:t>
            </a:r>
            <a:r>
              <a:rPr lang="vi-VN" sz="2400" dirty="0" smtClean="0"/>
              <a:t>).</a:t>
            </a:r>
            <a:endParaRPr lang="en-US" sz="2400" dirty="0" smtClean="0"/>
          </a:p>
          <a:p>
            <a:r>
              <a:rPr lang="vi-VN" sz="2400" dirty="0" smtClean="0"/>
              <a:t> </a:t>
            </a:r>
            <a:endParaRPr lang="en-US" sz="2400" dirty="0"/>
          </a:p>
          <a:p>
            <a:r>
              <a:rPr lang="vi-VN" sz="2400" dirty="0"/>
              <a:t>f. Các mạch điện tử của ổ cứng </a:t>
            </a:r>
            <a:r>
              <a:rPr lang="vi-VN" sz="2400" dirty="0" smtClean="0"/>
              <a:t>:</a:t>
            </a:r>
            <a:r>
              <a:rPr lang="vi-VN" dirty="0" smtClean="0"/>
              <a:t> </a:t>
            </a:r>
            <a:endParaRPr lang="vi-VN" dirty="0"/>
          </a:p>
        </p:txBody>
      </p:sp>
      <p:pic>
        <p:nvPicPr>
          <p:cNvPr id="4098" name="imagerId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743200"/>
            <a:ext cx="2997200" cy="1828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910994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Grp="1" noChangeArrowheads="1"/>
          </p:cNvSpPr>
          <p:nvPr>
            <p:ph type="title"/>
          </p:nvPr>
        </p:nvSpPr>
        <p:spPr>
          <a:xfrm>
            <a:off x="1593850" y="654050"/>
            <a:ext cx="5715000" cy="563563"/>
          </a:xfrm>
        </p:spPr>
        <p:txBody>
          <a:bodyPr/>
          <a:lstStyle/>
          <a:p>
            <a:pPr algn="l" eaLnBrk="1" hangingPunct="1"/>
            <a:r>
              <a:rPr lang="vi-VN" sz="2400" dirty="0"/>
              <a:t>h.Track (rãnh) :</a:t>
            </a:r>
            <a:r>
              <a:rPr lang="en-US" sz="2400" dirty="0"/>
              <a:t/>
            </a:r>
            <a:br>
              <a:rPr lang="en-US" sz="2400" dirty="0"/>
            </a:br>
            <a:endParaRPr lang="en-US" altLang="en-US" sz="2400" dirty="0"/>
          </a:p>
        </p:txBody>
      </p:sp>
      <p:sp>
        <p:nvSpPr>
          <p:cNvPr id="6" name="Text Box 15"/>
          <p:cNvSpPr txBox="1">
            <a:spLocks noChangeArrowheads="1"/>
          </p:cNvSpPr>
          <p:nvPr/>
        </p:nvSpPr>
        <p:spPr bwMode="auto">
          <a:xfrm>
            <a:off x="3505200" y="1752600"/>
            <a:ext cx="5170434" cy="45858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r>
              <a:rPr lang="vi-VN" sz="2400" dirty="0" smtClean="0"/>
              <a:t>Có </a:t>
            </a:r>
            <a:r>
              <a:rPr lang="vi-VN" sz="2400" dirty="0"/>
              <a:t>thể coi mỗi mặt đĩa cứng là một trường hai chiều: cao và rộng. Theo kiểu hình học này thì dữ liệu được ghi vào các vòng tròn đồng tâm, phân bố từ trục quay ra tới rìa đĩa. Mỗi vòng trong đồng tâm trên đĩa gọi là track. Thông thường,mỗi đĩa có từ 312 đến 2048 rãnh. Track là một tập hợp bao gồm một số sector nhất định nhưng dung lượng từng track khác nhau có độ lớn từ trong ra </a:t>
            </a:r>
            <a:r>
              <a:rPr lang="vi-VN" sz="2400" dirty="0" smtClean="0"/>
              <a:t>ngoài</a:t>
            </a:r>
            <a:r>
              <a:rPr lang="vi-VN" dirty="0" smtClean="0"/>
              <a:t>..</a:t>
            </a:r>
            <a:endParaRPr lang="vi-VN" dirty="0"/>
          </a:p>
        </p:txBody>
      </p:sp>
      <p:pic>
        <p:nvPicPr>
          <p:cNvPr id="23554" name="imagerId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905000"/>
            <a:ext cx="2743200" cy="2743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85977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2"/>
          <p:cNvSpPr>
            <a:spLocks noGrp="1" noChangeArrowheads="1"/>
          </p:cNvSpPr>
          <p:nvPr>
            <p:ph type="title"/>
          </p:nvPr>
        </p:nvSpPr>
        <p:spPr>
          <a:xfrm>
            <a:off x="1593850" y="654050"/>
            <a:ext cx="5715000" cy="563563"/>
          </a:xfrm>
        </p:spPr>
        <p:txBody>
          <a:bodyPr/>
          <a:lstStyle/>
          <a:p>
            <a:pPr algn="l" eaLnBrk="1" hangingPunct="1"/>
            <a:r>
              <a:rPr lang="vi-VN" sz="2400" dirty="0"/>
              <a:t>k.Sector (cung từ): </a:t>
            </a:r>
            <a:r>
              <a:rPr lang="en-US" sz="2400" dirty="0"/>
              <a:t/>
            </a:r>
            <a:br>
              <a:rPr lang="en-US" sz="2400" dirty="0"/>
            </a:br>
            <a:endParaRPr lang="en-US" altLang="en-US" sz="2400" dirty="0"/>
          </a:p>
        </p:txBody>
      </p:sp>
      <p:sp>
        <p:nvSpPr>
          <p:cNvPr id="6" name="Text Box 15"/>
          <p:cNvSpPr txBox="1">
            <a:spLocks noChangeArrowheads="1"/>
          </p:cNvSpPr>
          <p:nvPr/>
        </p:nvSpPr>
        <p:spPr bwMode="auto">
          <a:xfrm>
            <a:off x="3505200" y="1752600"/>
            <a:ext cx="5170434" cy="3477875"/>
          </a:xfrm>
          <a:prstGeom prst="rect">
            <a:avLst/>
          </a:prstGeom>
          <a:noFill/>
          <a:ln w="9525" algn="ctr">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r>
              <a:rPr lang="vi-VN" sz="2400" dirty="0" smtClean="0"/>
              <a:t>Mỗi </a:t>
            </a:r>
            <a:r>
              <a:rPr lang="vi-VN" sz="2400" dirty="0"/>
              <a:t>track là một vòng tròn dữ liệu có tâm là tâm của trục quay đĩa từ. Một track chia thành rất nhiều cung, người ta gọi các cung này là sector (cung từ). Sector là vùng vật lý chứa dữ liệu nhỏ nhất trong ổ cứng kể cả khi đọc và ghi. Thông thường thì 1 sector chứa được 512 byte dữ liệu (US Windows).</a:t>
            </a:r>
            <a:r>
              <a:rPr lang="vi-VN" dirty="0" smtClean="0"/>
              <a:t>..</a:t>
            </a:r>
            <a:endParaRPr lang="vi-VN" dirty="0"/>
          </a:p>
        </p:txBody>
      </p:sp>
      <p:pic>
        <p:nvPicPr>
          <p:cNvPr id="5124" name="imagerId1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425" y="2296160"/>
            <a:ext cx="2743200" cy="2057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582031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838093" y="629294"/>
            <a:ext cx="7239000" cy="563563"/>
          </a:xfrm>
        </p:spPr>
        <p:txBody>
          <a:bodyPr/>
          <a:lstStyle/>
          <a:p>
            <a:pPr algn="l" eaLnBrk="1" hangingPunct="1"/>
            <a:r>
              <a:rPr lang="en-US" sz="2400" dirty="0"/>
              <a:t>2</a:t>
            </a:r>
            <a:r>
              <a:rPr lang="vi-VN" sz="2400" dirty="0"/>
              <a:t>.4 Các chỉ tiêu kỹ thuật ổ </a:t>
            </a:r>
            <a:r>
              <a:rPr lang="vi-VN" sz="2400" dirty="0" smtClean="0"/>
              <a:t>cứng</a:t>
            </a:r>
            <a:endParaRPr lang="en-US" altLang="en-US" sz="2400" dirty="0"/>
          </a:p>
        </p:txBody>
      </p:sp>
      <p:sp>
        <p:nvSpPr>
          <p:cNvPr id="6148" name="Text Box 15"/>
          <p:cNvSpPr txBox="1">
            <a:spLocks noChangeArrowheads="1"/>
          </p:cNvSpPr>
          <p:nvPr/>
        </p:nvSpPr>
        <p:spPr bwMode="auto">
          <a:xfrm>
            <a:off x="380999" y="1636497"/>
            <a:ext cx="8577263"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sz="2800">
                <a:solidFill>
                  <a:schemeClr val="tx1"/>
                </a:solidFill>
                <a:latin typeface="Arial" charset="0"/>
              </a:defRPr>
            </a:lvl1pPr>
            <a:lvl2pPr>
              <a:defRPr sz="2400">
                <a:solidFill>
                  <a:schemeClr val="tx1"/>
                </a:solidFill>
                <a:latin typeface="Arial" charset="0"/>
              </a:defRPr>
            </a:lvl2pPr>
            <a:lvl3pPr>
              <a:defRPr sz="2200">
                <a:solidFill>
                  <a:schemeClr val="tx1"/>
                </a:solidFill>
                <a:latin typeface="Arial" charset="0"/>
              </a:defRPr>
            </a:lvl3pPr>
            <a:lvl4pPr>
              <a:defRPr sz="2000">
                <a:solidFill>
                  <a:schemeClr val="tx1"/>
                </a:solidFill>
                <a:latin typeface="Arial" charset="0"/>
              </a:defRPr>
            </a:lvl4pPr>
            <a:lvl5pPr>
              <a:defRPr sz="2000">
                <a:solidFill>
                  <a:schemeClr val="tx1"/>
                </a:solidFill>
                <a:latin typeface="Arial" charset="0"/>
              </a:defRPr>
            </a:lvl5pPr>
            <a:lvl6pPr eaLnBrk="0" hangingPunct="0">
              <a:defRPr sz="2000">
                <a:solidFill>
                  <a:schemeClr val="tx1"/>
                </a:solidFill>
                <a:latin typeface="Arial" charset="0"/>
              </a:defRPr>
            </a:lvl6pPr>
            <a:lvl7pPr eaLnBrk="0" hangingPunct="0">
              <a:defRPr sz="2000">
                <a:solidFill>
                  <a:schemeClr val="tx1"/>
                </a:solidFill>
                <a:latin typeface="Arial" charset="0"/>
              </a:defRPr>
            </a:lvl7pPr>
            <a:lvl8pPr eaLnBrk="0" hangingPunct="0">
              <a:defRPr sz="2000">
                <a:solidFill>
                  <a:schemeClr val="tx1"/>
                </a:solidFill>
                <a:latin typeface="Arial" charset="0"/>
              </a:defRPr>
            </a:lvl8pPr>
            <a:lvl9pPr eaLnBrk="0" hangingPunct="0">
              <a:defRPr sz="2000">
                <a:solidFill>
                  <a:schemeClr val="tx1"/>
                </a:solidFill>
                <a:latin typeface="Arial" charset="0"/>
              </a:defRPr>
            </a:lvl9pPr>
          </a:lstStyle>
          <a:p>
            <a:r>
              <a:rPr lang="vi-VN" sz="2400" dirty="0"/>
              <a:t>	- Bộ đệm dữ liệu (Data Buffer) : 4 hay 8 MB.</a:t>
            </a:r>
            <a:endParaRPr lang="en-US" sz="2400" dirty="0"/>
          </a:p>
          <a:p>
            <a:r>
              <a:rPr lang="vi-VN" sz="2400" dirty="0"/>
              <a:t>	- Thời gian truy cập của đầu từ ( Average seek time) : 4,5 hay 6 ms.</a:t>
            </a:r>
            <a:endParaRPr lang="en-US" sz="2400" dirty="0"/>
          </a:p>
          <a:p>
            <a:r>
              <a:rPr lang="vi-VN" sz="2400" dirty="0"/>
              <a:t>	- Tốc độ quay (Spindle speed) : 5400, 7200, hay 10000 RPM.</a:t>
            </a:r>
            <a:endParaRPr lang="en-US" sz="2400" dirty="0"/>
          </a:p>
          <a:p>
            <a:r>
              <a:rPr lang="vi-VN" sz="2400" dirty="0"/>
              <a:t>	- Tốc độ truyền dữ liệu	: 100 -133 - 150 MB/s.</a:t>
            </a:r>
            <a:endParaRPr lang="en-US" sz="2400" dirty="0"/>
          </a:p>
          <a:p>
            <a:r>
              <a:rPr lang="vi-VN" sz="2400" dirty="0"/>
              <a:t>Sử dụng chuẩn giao diện : IDE/ATA - SATA hay SCSI.</a:t>
            </a:r>
            <a:endParaRPr lang="en-US" sz="2400" dirty="0"/>
          </a:p>
          <a:p>
            <a:r>
              <a:rPr lang="vi-VN" sz="2400" dirty="0"/>
              <a:t>	- Bộ phận chống rung</a:t>
            </a:r>
            <a:r>
              <a:rPr lang="vi-VN" dirty="0" smtClean="0"/>
              <a:t>.</a:t>
            </a:r>
            <a:endParaRPr lang="en-US" altLang="en-US" dirty="0"/>
          </a:p>
        </p:txBody>
      </p:sp>
    </p:spTree>
    <p:extLst>
      <p:ext uri="{BB962C8B-B14F-4D97-AF65-F5344CB8AC3E}">
        <p14:creationId xmlns:p14="http://schemas.microsoft.com/office/powerpoint/2010/main" val="107118084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838093" y="629294"/>
            <a:ext cx="7239000" cy="563563"/>
          </a:xfrm>
        </p:spPr>
        <p:txBody>
          <a:bodyPr/>
          <a:lstStyle/>
          <a:p>
            <a:pPr algn="l" eaLnBrk="1" hangingPunct="1"/>
            <a:r>
              <a:rPr lang="vi-VN" sz="2400" dirty="0"/>
              <a:t>2.5 Cách tổ chức thông tin trên ổ </a:t>
            </a:r>
            <a:r>
              <a:rPr lang="vi-VN" sz="2400" dirty="0" smtClean="0"/>
              <a:t>cứng</a:t>
            </a:r>
            <a:endParaRPr lang="en-US" altLang="en-US" sz="2800" dirty="0"/>
          </a:p>
        </p:txBody>
      </p:sp>
      <p:sp>
        <p:nvSpPr>
          <p:cNvPr id="3" name="Rectangle 2"/>
          <p:cNvSpPr/>
          <p:nvPr/>
        </p:nvSpPr>
        <p:spPr>
          <a:xfrm>
            <a:off x="838093" y="1447800"/>
            <a:ext cx="7543907" cy="3416320"/>
          </a:xfrm>
          <a:prstGeom prst="rect">
            <a:avLst/>
          </a:prstGeom>
        </p:spPr>
        <p:txBody>
          <a:bodyPr wrap="square">
            <a:spAutoFit/>
          </a:bodyPr>
          <a:lstStyle/>
          <a:p>
            <a:pPr lvl="0"/>
            <a:r>
              <a:rPr lang="en-US" dirty="0" err="1" smtClean="0"/>
              <a:t>Định</a:t>
            </a:r>
            <a:r>
              <a:rPr lang="en-US" dirty="0" smtClean="0"/>
              <a:t> </a:t>
            </a:r>
            <a:r>
              <a:rPr lang="en-US" dirty="0" err="1"/>
              <a:t>dạng</a:t>
            </a:r>
            <a:r>
              <a:rPr lang="en-US" dirty="0"/>
              <a:t> </a:t>
            </a:r>
            <a:r>
              <a:rPr lang="en-US" dirty="0" err="1"/>
              <a:t>đĩa</a:t>
            </a:r>
            <a:r>
              <a:rPr lang="en-US" dirty="0"/>
              <a:t> </a:t>
            </a:r>
            <a:r>
              <a:rPr lang="en-US" dirty="0" err="1"/>
              <a:t>cứng</a:t>
            </a:r>
            <a:r>
              <a:rPr lang="en-US" dirty="0"/>
              <a:t> </a:t>
            </a:r>
            <a:endParaRPr lang="en-US" b="1" dirty="0"/>
          </a:p>
          <a:p>
            <a:r>
              <a:rPr lang="vi-VN" dirty="0"/>
              <a:t>	- Dạng cơ bản nhất của tổ chức đĩa là :Mỗi đĩa có hai mặt (side), mặt trên đầu tiên có số thứ tự là 0.</a:t>
            </a:r>
            <a:endParaRPr lang="en-US" dirty="0"/>
          </a:p>
          <a:p>
            <a:r>
              <a:rPr lang="vi-VN" dirty="0"/>
              <a:t>	+ TRACK (rãnh) là những đường tròn đồng tâm trên mỗi mặt đĩa, các phần tử nhiễm từ lưu trữ thông tin nằm tuần tự trên rãnh (đĩa mềm có khoảng 80 rãnh trong khi đĩa cứng có khoảng 1000), được đánh số thứ tự từ ngoài vào, bắt đầu từ số 0. Mật độ rãnh được tính bằng Track trên inch (Track Per Inch : TPI)</a:t>
            </a:r>
            <a:endParaRPr lang="en-US" dirty="0"/>
          </a:p>
          <a:p>
            <a:r>
              <a:rPr lang="vi-VN" dirty="0"/>
              <a:t>	+ Sector (cung) là những đơn vị được chia nhỏ trên mỗi rãnh. Đĩa cứng dùng nhiều cung hơn đĩa mềm nên có số cung thay đổi từ ngoài vào (ngoài nhiều, trong ít). Đĩa mềm và đĩa cứng đều lưu được 512 byte/cung</a:t>
            </a:r>
            <a:endParaRPr lang="en-US" dirty="0"/>
          </a:p>
        </p:txBody>
      </p:sp>
    </p:spTree>
    <p:extLst>
      <p:ext uri="{BB962C8B-B14F-4D97-AF65-F5344CB8AC3E}">
        <p14:creationId xmlns:p14="http://schemas.microsoft.com/office/powerpoint/2010/main" val="272759203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838093" y="629294"/>
            <a:ext cx="7239000" cy="563563"/>
          </a:xfrm>
        </p:spPr>
        <p:txBody>
          <a:bodyPr/>
          <a:lstStyle/>
          <a:p>
            <a:pPr algn="l" eaLnBrk="1" hangingPunct="1"/>
            <a:r>
              <a:rPr lang="vi-VN" sz="2800" dirty="0"/>
              <a:t>Định  dạng cấp cao</a:t>
            </a:r>
            <a:endParaRPr lang="en-US" altLang="en-US" sz="2800" dirty="0"/>
          </a:p>
        </p:txBody>
      </p:sp>
      <p:sp>
        <p:nvSpPr>
          <p:cNvPr id="4" name="Rectangle 3"/>
          <p:cNvSpPr/>
          <p:nvPr/>
        </p:nvSpPr>
        <p:spPr>
          <a:xfrm>
            <a:off x="3007361" y="1600200"/>
            <a:ext cx="5854700" cy="5078313"/>
          </a:xfrm>
          <a:prstGeom prst="rect">
            <a:avLst/>
          </a:prstGeom>
        </p:spPr>
        <p:txBody>
          <a:bodyPr wrap="square">
            <a:spAutoFit/>
          </a:bodyPr>
          <a:lstStyle/>
          <a:p>
            <a:r>
              <a:rPr lang="vi-VN" dirty="0" smtClean="0"/>
              <a:t>- </a:t>
            </a:r>
            <a:r>
              <a:rPr lang="vi-VN" dirty="0"/>
              <a:t>Sau khi đã được định dạng vật lý, đĩa cứng phải được định dạng logic. Định dạng logic là đặt một hệ thống file (File system) lên đĩa, cho phép hệ điều hành (DOS, WINDOWS, LINUX, NT, ...) sử dụng dung lượng đĩa có sẵn để lưu trữ và truy cập các file. Các hệ điều hành khác nhau sử dụng các file khác nhau. Vì vậy kiểu định dạng logic áp dụng phụ thuộc vào hệ điều hành định cài đặt.</a:t>
            </a:r>
            <a:endParaRPr lang="en-US" dirty="0"/>
          </a:p>
          <a:p>
            <a:r>
              <a:rPr lang="vi-VN" dirty="0" smtClean="0"/>
              <a:t>- </a:t>
            </a:r>
            <a:r>
              <a:rPr lang="vi-VN" dirty="0"/>
              <a:t>Đĩa cứng có thể chia thành các phân khu độc lập (partition), mỗi phân khu dành cho một hệ điều hành riêng. Hiện nay, dung lượng đĩa cứng tương đối lớn vì vậy ta có thể chia thành nhiều phân khu.</a:t>
            </a:r>
            <a:endParaRPr lang="en-US" dirty="0"/>
          </a:p>
          <a:p>
            <a:r>
              <a:rPr lang="vi-VN" dirty="0"/>
              <a:t>Ví dụ : trên ổ cứng ghi : 80GB/7200 RPM/4MB/4,5 ms. có nghĩa là :</a:t>
            </a:r>
            <a:endParaRPr lang="en-US" dirty="0"/>
          </a:p>
          <a:p>
            <a:r>
              <a:rPr lang="vi-VN" dirty="0"/>
              <a:t>	- Dung lượng ổ cứng : 80 GB.</a:t>
            </a:r>
            <a:endParaRPr lang="en-US" dirty="0"/>
          </a:p>
          <a:p>
            <a:r>
              <a:rPr lang="vi-VN" dirty="0"/>
              <a:t>	- Tốc độ quay (Spindle speed) : 7200 vòng/phút.</a:t>
            </a:r>
            <a:endParaRPr lang="en-US" dirty="0"/>
          </a:p>
          <a:p>
            <a:r>
              <a:rPr lang="vi-VN" dirty="0"/>
              <a:t>	</a:t>
            </a:r>
            <a:r>
              <a:rPr lang="vi-VN" sz="1600" dirty="0"/>
              <a:t>- Bộ đệm dữ liệu (data Buffer) : 4 MB hay 8 MB</a:t>
            </a:r>
            <a:r>
              <a:rPr lang="vi-VN" sz="1600" dirty="0" smtClean="0"/>
              <a:t>.</a:t>
            </a:r>
            <a:endParaRPr lang="vi-VN" sz="1600" dirty="0"/>
          </a:p>
        </p:txBody>
      </p:sp>
      <p:pic>
        <p:nvPicPr>
          <p:cNvPr id="6" name="imagerId1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590800"/>
            <a:ext cx="2514600" cy="198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694285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838093" y="629294"/>
            <a:ext cx="7239000" cy="563563"/>
          </a:xfrm>
        </p:spPr>
        <p:txBody>
          <a:bodyPr/>
          <a:lstStyle/>
          <a:p>
            <a:pPr algn="l" eaLnBrk="1" hangingPunct="1"/>
            <a:r>
              <a:rPr lang="vi-VN" sz="2800" dirty="0"/>
              <a:t>Cách phân chia ổ </a:t>
            </a:r>
            <a:r>
              <a:rPr lang="vi-VN" sz="2800" dirty="0" smtClean="0"/>
              <a:t>đĩa</a:t>
            </a:r>
            <a:r>
              <a:rPr lang="en-US" altLang="en-US" sz="2800" dirty="0" smtClean="0"/>
              <a:t> </a:t>
            </a:r>
            <a:endParaRPr lang="en-US" altLang="en-US" sz="2800" dirty="0"/>
          </a:p>
        </p:txBody>
      </p:sp>
      <p:sp>
        <p:nvSpPr>
          <p:cNvPr id="3" name="Rectangle 2"/>
          <p:cNvSpPr/>
          <p:nvPr/>
        </p:nvSpPr>
        <p:spPr>
          <a:xfrm>
            <a:off x="3657600" y="1305342"/>
            <a:ext cx="5029200" cy="4247317"/>
          </a:xfrm>
          <a:prstGeom prst="rect">
            <a:avLst/>
          </a:prstGeom>
        </p:spPr>
        <p:txBody>
          <a:bodyPr wrap="square">
            <a:spAutoFit/>
          </a:bodyPr>
          <a:lstStyle/>
          <a:p>
            <a:r>
              <a:rPr lang="vi-VN" b="1" dirty="0"/>
              <a:t>Cách phân chia ổ đĩa</a:t>
            </a:r>
            <a:endParaRPr lang="en-US" dirty="0"/>
          </a:p>
          <a:p>
            <a:r>
              <a:rPr lang="vi-VN" dirty="0"/>
              <a:t>Sử dụng công cụ Partition Magic Pro 8.05 để phân vùng ổ đĩa</a:t>
            </a:r>
            <a:r>
              <a:rPr lang="vi-VN" dirty="0" smtClean="0"/>
              <a:t>.</a:t>
            </a:r>
            <a:endParaRPr lang="en-US" dirty="0" smtClean="0"/>
          </a:p>
          <a:p>
            <a:endParaRPr lang="en-US" dirty="0"/>
          </a:p>
          <a:p>
            <a:r>
              <a:rPr lang="vi-VN" dirty="0"/>
              <a:t>Partition Magic Pro 8.05 là một phần mềm chuyên dùng để phân chia và tái… phân chia ổ cứng cũng như chuyển đổi các dạng thức phân vùng ổ </a:t>
            </a:r>
            <a:r>
              <a:rPr lang="vi-VN" dirty="0" smtClean="0"/>
              <a:t>cứng</a:t>
            </a:r>
            <a:r>
              <a:rPr lang="en-US" dirty="0" smtClean="0"/>
              <a:t> </a:t>
            </a:r>
            <a:r>
              <a:rPr lang="vi-VN" dirty="0" smtClean="0"/>
              <a:t>một </a:t>
            </a:r>
            <a:r>
              <a:rPr lang="vi-VN" dirty="0"/>
              <a:t>cách dể dàng mà không làm mất dữ liệu đã có trong ổ cứng. </a:t>
            </a:r>
            <a:endParaRPr lang="en-US" dirty="0" smtClean="0"/>
          </a:p>
          <a:p>
            <a:endParaRPr lang="en-US" dirty="0"/>
          </a:p>
          <a:p>
            <a:r>
              <a:rPr lang="vi-VN" dirty="0"/>
              <a:t>Chương trình này có sẵn trong đĩa CD Hiren's BootCD. Khởi động máy, chọn khởi động máy từ CD ROM và cho đĩa Hiren's BootCD vào trong ổ đĩa. Khi menu boot xuất hiện, chọn "Start BootCD" để khởi động Hiren's BootCD</a:t>
            </a:r>
            <a:endParaRPr lang="en-US" dirty="0"/>
          </a:p>
        </p:txBody>
      </p:sp>
      <p:pic>
        <p:nvPicPr>
          <p:cNvPr id="6146" name="Picture 1" descr="http://bachnghe.org/site/article/images/hirenbootcd/hirenbootcd_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281" y="2286000"/>
            <a:ext cx="2982119" cy="2057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2824563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838093" y="629294"/>
            <a:ext cx="7239000" cy="563563"/>
          </a:xfrm>
        </p:spPr>
        <p:txBody>
          <a:bodyPr/>
          <a:lstStyle/>
          <a:p>
            <a:pPr algn="l" eaLnBrk="1" hangingPunct="1"/>
            <a:r>
              <a:rPr lang="en-US" sz="1800" dirty="0" err="1"/>
              <a:t>Khi</a:t>
            </a:r>
            <a:r>
              <a:rPr lang="en-US" sz="1800" dirty="0"/>
              <a:t> </a:t>
            </a:r>
            <a:r>
              <a:rPr lang="en-US" sz="1800" dirty="0" err="1"/>
              <a:t>chọn</a:t>
            </a:r>
            <a:r>
              <a:rPr lang="en-US" sz="1800" dirty="0"/>
              <a:t> Start </a:t>
            </a:r>
            <a:r>
              <a:rPr lang="en-US" sz="1800" dirty="0" err="1"/>
              <a:t>BootCD</a:t>
            </a:r>
            <a:r>
              <a:rPr lang="en-US" sz="1800" dirty="0"/>
              <a:t> </a:t>
            </a:r>
            <a:r>
              <a:rPr lang="en-US" sz="1800" dirty="0" err="1"/>
              <a:t>bạn</a:t>
            </a:r>
            <a:r>
              <a:rPr lang="en-US" sz="1800" dirty="0"/>
              <a:t> </a:t>
            </a:r>
            <a:r>
              <a:rPr lang="en-US" sz="1800" dirty="0" err="1"/>
              <a:t>sẽ</a:t>
            </a:r>
            <a:r>
              <a:rPr lang="en-US" sz="1800" dirty="0"/>
              <a:t> </a:t>
            </a:r>
            <a:r>
              <a:rPr lang="en-US" sz="1800" dirty="0" err="1"/>
              <a:t>được</a:t>
            </a:r>
            <a:r>
              <a:rPr lang="en-US" sz="1800" dirty="0"/>
              <a:t> </a:t>
            </a:r>
            <a:r>
              <a:rPr lang="en-US" sz="1800" dirty="0" err="1"/>
              <a:t>đưa</a:t>
            </a:r>
            <a:r>
              <a:rPr lang="en-US" sz="1800" dirty="0"/>
              <a:t> </a:t>
            </a:r>
            <a:r>
              <a:rPr lang="en-US" sz="1800" dirty="0" err="1"/>
              <a:t>đến</a:t>
            </a:r>
            <a:r>
              <a:rPr lang="en-US" sz="1800" dirty="0"/>
              <a:t> </a:t>
            </a:r>
            <a:r>
              <a:rPr lang="en-US" sz="1800" dirty="0" err="1"/>
              <a:t>một</a:t>
            </a:r>
            <a:r>
              <a:rPr lang="en-US" sz="1800" dirty="0"/>
              <a:t> menu boot </a:t>
            </a:r>
            <a:r>
              <a:rPr lang="en-US" sz="1800" dirty="0" err="1"/>
              <a:t>của</a:t>
            </a:r>
            <a:r>
              <a:rPr lang="en-US" sz="1800" dirty="0"/>
              <a:t> </a:t>
            </a:r>
            <a:r>
              <a:rPr lang="en-US" sz="1800" dirty="0" err="1"/>
              <a:t>Hiren's</a:t>
            </a:r>
            <a:r>
              <a:rPr lang="en-US" sz="1800" dirty="0"/>
              <a:t> </a:t>
            </a:r>
            <a:r>
              <a:rPr lang="en-US" sz="1800" dirty="0" err="1"/>
              <a:t>BootCD</a:t>
            </a:r>
            <a:r>
              <a:rPr lang="en-US" sz="1800" dirty="0"/>
              <a:t>, ta </a:t>
            </a:r>
            <a:r>
              <a:rPr lang="en-US" sz="1800" dirty="0" err="1"/>
              <a:t>chọn</a:t>
            </a:r>
            <a:r>
              <a:rPr lang="en-US" sz="1800" dirty="0"/>
              <a:t> Disk Partition Tools </a:t>
            </a:r>
            <a:r>
              <a:rPr lang="en-US" sz="2800" dirty="0"/>
              <a:t/>
            </a:r>
            <a:br>
              <a:rPr lang="en-US" sz="2800" dirty="0"/>
            </a:br>
            <a:endParaRPr lang="en-US" altLang="en-US" sz="2800" dirty="0"/>
          </a:p>
        </p:txBody>
      </p:sp>
      <p:pic>
        <p:nvPicPr>
          <p:cNvPr id="7170" name="Picture 2" descr="http://bachnghe.org/site/article/images/hirenbootcd/hirenbootcd_1b.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828800"/>
            <a:ext cx="5257800"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3496090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838093" y="629294"/>
            <a:ext cx="7239000" cy="563563"/>
          </a:xfrm>
        </p:spPr>
        <p:txBody>
          <a:bodyPr/>
          <a:lstStyle/>
          <a:p>
            <a:pPr algn="l" eaLnBrk="1" hangingPunct="1"/>
            <a:r>
              <a:rPr lang="vi-VN" sz="2000" dirty="0"/>
              <a:t>Chọn Partition Magic Pro 8.05 để chạy chương trình </a:t>
            </a:r>
            <a:endParaRPr lang="en-US" altLang="en-US" sz="2000" dirty="0"/>
          </a:p>
        </p:txBody>
      </p:sp>
      <p:sp>
        <p:nvSpPr>
          <p:cNvPr id="3"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a:tabLst>
                <a:tab pos="2171700" algn="l"/>
              </a:tabLst>
              <a:defRPr>
                <a:solidFill>
                  <a:schemeClr val="tx1"/>
                </a:solidFill>
                <a:latin typeface="Arial" pitchFamily="34" charset="0"/>
                <a:cs typeface="Arial" pitchFamily="34" charset="0"/>
              </a:defRPr>
            </a:lvl1pPr>
            <a:lvl2pPr>
              <a:tabLst>
                <a:tab pos="2171700" algn="l"/>
              </a:tabLst>
              <a:defRPr>
                <a:solidFill>
                  <a:schemeClr val="tx1"/>
                </a:solidFill>
                <a:latin typeface="Arial" pitchFamily="34" charset="0"/>
                <a:cs typeface="Arial" pitchFamily="34" charset="0"/>
              </a:defRPr>
            </a:lvl2pPr>
            <a:lvl3pPr>
              <a:tabLst>
                <a:tab pos="2171700" algn="l"/>
              </a:tabLst>
              <a:defRPr>
                <a:solidFill>
                  <a:schemeClr val="tx1"/>
                </a:solidFill>
                <a:latin typeface="Arial" pitchFamily="34" charset="0"/>
                <a:cs typeface="Arial" pitchFamily="34" charset="0"/>
              </a:defRPr>
            </a:lvl3pPr>
            <a:lvl4pPr>
              <a:tabLst>
                <a:tab pos="2171700" algn="l"/>
              </a:tabLst>
              <a:defRPr>
                <a:solidFill>
                  <a:schemeClr val="tx1"/>
                </a:solidFill>
                <a:latin typeface="Arial" pitchFamily="34" charset="0"/>
                <a:cs typeface="Arial" pitchFamily="34" charset="0"/>
              </a:defRPr>
            </a:lvl4pPr>
            <a:lvl5pPr>
              <a:tabLst>
                <a:tab pos="2171700" algn="l"/>
              </a:tabLst>
              <a:defRPr>
                <a:solidFill>
                  <a:schemeClr val="tx1"/>
                </a:solidFill>
                <a:latin typeface="Arial" pitchFamily="34" charset="0"/>
                <a:cs typeface="Arial" pitchFamily="34" charset="0"/>
              </a:defRPr>
            </a:lvl5pPr>
            <a:lvl6pPr fontAlgn="base">
              <a:spcBef>
                <a:spcPct val="0"/>
              </a:spcBef>
              <a:spcAft>
                <a:spcPct val="0"/>
              </a:spcAft>
              <a:tabLst>
                <a:tab pos="2171700" algn="l"/>
              </a:tabLst>
              <a:defRPr>
                <a:solidFill>
                  <a:schemeClr val="tx1"/>
                </a:solidFill>
                <a:latin typeface="Arial" pitchFamily="34" charset="0"/>
                <a:cs typeface="Arial" pitchFamily="34" charset="0"/>
              </a:defRPr>
            </a:lvl6pPr>
            <a:lvl7pPr fontAlgn="base">
              <a:spcBef>
                <a:spcPct val="0"/>
              </a:spcBef>
              <a:spcAft>
                <a:spcPct val="0"/>
              </a:spcAft>
              <a:tabLst>
                <a:tab pos="2171700" algn="l"/>
              </a:tabLst>
              <a:defRPr>
                <a:solidFill>
                  <a:schemeClr val="tx1"/>
                </a:solidFill>
                <a:latin typeface="Arial" pitchFamily="34" charset="0"/>
                <a:cs typeface="Arial" pitchFamily="34" charset="0"/>
              </a:defRPr>
            </a:lvl7pPr>
            <a:lvl8pPr fontAlgn="base">
              <a:spcBef>
                <a:spcPct val="0"/>
              </a:spcBef>
              <a:spcAft>
                <a:spcPct val="0"/>
              </a:spcAft>
              <a:tabLst>
                <a:tab pos="2171700" algn="l"/>
              </a:tabLst>
              <a:defRPr>
                <a:solidFill>
                  <a:schemeClr val="tx1"/>
                </a:solidFill>
                <a:latin typeface="Arial" pitchFamily="34" charset="0"/>
                <a:cs typeface="Arial" pitchFamily="34" charset="0"/>
              </a:defRPr>
            </a:lvl8pPr>
            <a:lvl9pPr fontAlgn="base">
              <a:spcBef>
                <a:spcPct val="0"/>
              </a:spcBef>
              <a:spcAft>
                <a:spcPct val="0"/>
              </a:spcAft>
              <a:tabLst>
                <a:tab pos="2171700" algn="l"/>
              </a:tabLs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tab pos="2171700" algn="l"/>
              </a:tabLst>
            </a:pPr>
            <a:r>
              <a:rPr kumimoji="0" lang="en-US" altLang="en-US" sz="14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Chọn Partition Magic Pro 8.05 để chạy chương trình</a:t>
            </a:r>
            <a:r>
              <a:rPr kumimoji="0" lang="en-US" altLang="en-US" sz="1300" b="0" i="0" u="none" strike="noStrike" cap="none" normalizeH="0" baseline="0" smtClean="0">
                <a:ln>
                  <a:noFill/>
                </a:ln>
                <a:solidFill>
                  <a:schemeClr val="tx1"/>
                </a:solidFill>
                <a:effectLst/>
                <a:latin typeface="Arial" pitchFamily="34" charset="0"/>
                <a:ea typeface="Times New Roman" pitchFamily="18" charset="0"/>
                <a:cs typeface="Arial" pitchFamily="34" charset="0"/>
              </a:rPr>
              <a:t> </a:t>
            </a:r>
            <a:endParaRPr kumimoji="0" lang="en-US" altLang="en-US" sz="1200" b="0" i="0" u="none" strike="noStrike" cap="none" normalizeH="0" baseline="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171700" algn="l"/>
              </a:tabLst>
            </a:pPr>
            <a:endParaRPr kumimoji="0" lang="en-US" altLang="en-US" sz="1800" b="0" i="0" u="none" strike="noStrike" cap="none" normalizeH="0" baseline="0" smtClean="0">
              <a:ln>
                <a:noFill/>
              </a:ln>
              <a:solidFill>
                <a:schemeClr val="tx1"/>
              </a:solidFill>
              <a:effectLst/>
              <a:latin typeface="Arial" pitchFamily="34" charset="0"/>
              <a:cs typeface="Arial" pitchFamily="34" charset="0"/>
            </a:endParaRPr>
          </a:p>
        </p:txBody>
      </p:sp>
      <p:pic>
        <p:nvPicPr>
          <p:cNvPr id="8193" name="Picture 3" descr="http://bachnghe.org/site/article/images/hirenbootcd/hirenbootcd_1c.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093" y="2133600"/>
            <a:ext cx="6503374" cy="2270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61534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7239000" cy="563563"/>
          </a:xfrm>
        </p:spPr>
        <p:txBody>
          <a:bodyPr/>
          <a:lstStyle/>
          <a:p>
            <a:pPr algn="l" eaLnBrk="1" hangingPunct="1"/>
            <a:r>
              <a:rPr lang="vi-VN" sz="2800" dirty="0"/>
              <a:t>Giao diện chương trình như sau:</a:t>
            </a:r>
            <a:endParaRPr lang="en-US" altLang="en-US" sz="2800" dirty="0"/>
          </a:p>
        </p:txBody>
      </p:sp>
      <p:pic>
        <p:nvPicPr>
          <p:cNvPr id="12290" name="Picture 4" descr="http://bachnghe.org/site/article/images/hirenbootcd/hirenbootcd_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 y="2057400"/>
            <a:ext cx="4282440"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4724400" y="1752600"/>
            <a:ext cx="4267200" cy="3693319"/>
          </a:xfrm>
          <a:prstGeom prst="rect">
            <a:avLst/>
          </a:prstGeom>
        </p:spPr>
        <p:txBody>
          <a:bodyPr wrap="square">
            <a:spAutoFit/>
          </a:bodyPr>
          <a:lstStyle/>
          <a:p>
            <a:r>
              <a:rPr lang="vi-VN" dirty="0"/>
              <a:t>Menu General: tổng quan về Partition Magic; Apply Changes (thực hiện các thao tác để phân vùng ổ đĩa), Discard All Changes (hủy bỏ toàn bộ thao tác phân vùng ổ đĩa</a:t>
            </a:r>
            <a:r>
              <a:rPr lang="vi-VN" dirty="0" smtClean="0"/>
              <a:t>).</a:t>
            </a:r>
            <a:endParaRPr lang="en-US" dirty="0" smtClean="0"/>
          </a:p>
          <a:p>
            <a:endParaRPr lang="en-US" dirty="0"/>
          </a:p>
          <a:p>
            <a:pPr marL="285750" indent="-285750">
              <a:buFontTx/>
              <a:buChar char="-"/>
            </a:pPr>
            <a:r>
              <a:rPr lang="vi-VN" dirty="0" smtClean="0"/>
              <a:t>Menu </a:t>
            </a:r>
            <a:r>
              <a:rPr lang="vi-VN" dirty="0"/>
              <a:t>Disk: chọn ổ đĩa cần thao tác (nếu có từ 2 ổ cứng vật lý trở lên</a:t>
            </a:r>
            <a:r>
              <a:rPr lang="vi-VN" dirty="0" smtClean="0"/>
              <a:t>)</a:t>
            </a:r>
            <a:endParaRPr lang="en-US" dirty="0" smtClean="0"/>
          </a:p>
          <a:p>
            <a:r>
              <a:rPr lang="vi-VN" dirty="0"/>
              <a:t/>
            </a:r>
            <a:br>
              <a:rPr lang="vi-VN" dirty="0"/>
            </a:br>
            <a:r>
              <a:rPr lang="vi-VN" dirty="0"/>
              <a:t>- Menu Partitions: chọn phân vùng cần thao </a:t>
            </a:r>
            <a:r>
              <a:rPr lang="vi-VN" dirty="0" smtClean="0"/>
              <a:t>tác</a:t>
            </a:r>
            <a:endParaRPr lang="en-US" dirty="0" smtClean="0"/>
          </a:p>
          <a:p>
            <a:endParaRPr lang="en-US" dirty="0"/>
          </a:p>
          <a:p>
            <a:r>
              <a:rPr lang="vi-VN" dirty="0"/>
              <a:t>- Menu Operations:</a:t>
            </a:r>
            <a:endParaRPr lang="en-US" dirty="0"/>
          </a:p>
        </p:txBody>
      </p:sp>
    </p:spTree>
    <p:extLst>
      <p:ext uri="{BB962C8B-B14F-4D97-AF65-F5344CB8AC3E}">
        <p14:creationId xmlns:p14="http://schemas.microsoft.com/office/powerpoint/2010/main" val="25146291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7239000" cy="563563"/>
          </a:xfrm>
        </p:spPr>
        <p:txBody>
          <a:bodyPr/>
          <a:lstStyle/>
          <a:p>
            <a:pPr eaLnBrk="1" hangingPunct="1"/>
            <a:endParaRPr lang="en-US" altLang="en-US" sz="2800" dirty="0"/>
          </a:p>
        </p:txBody>
      </p:sp>
      <p:pic>
        <p:nvPicPr>
          <p:cNvPr id="13314" name="Picture 8" descr="http://forum.bkav.com.vn/images/111027_CMKT08/HuongDanPhanVungODiaKK_image01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676400"/>
            <a:ext cx="4092575"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4244975" y="1676400"/>
            <a:ext cx="4572000" cy="4247317"/>
          </a:xfrm>
          <a:prstGeom prst="rect">
            <a:avLst/>
          </a:prstGeom>
        </p:spPr>
        <p:txBody>
          <a:bodyPr>
            <a:spAutoFit/>
          </a:bodyPr>
          <a:lstStyle/>
          <a:p>
            <a:r>
              <a:rPr lang="vi-VN" dirty="0"/>
              <a:t>Resize/Move: di chuyển hoặc thay đổi kích thước phân vùng (không làm mất dữ liệu</a:t>
            </a:r>
            <a:r>
              <a:rPr lang="vi-VN" dirty="0" smtClean="0"/>
              <a:t>).</a:t>
            </a:r>
            <a:endParaRPr lang="en-US" dirty="0" smtClean="0"/>
          </a:p>
          <a:p>
            <a:endParaRPr lang="en-US" dirty="0"/>
          </a:p>
          <a:p>
            <a:pPr marL="285750" indent="-285750">
              <a:buFont typeface="Wingdings 2" pitchFamily="18" charset="2"/>
              <a:buChar char=""/>
            </a:pPr>
            <a:r>
              <a:rPr lang="vi-VN" dirty="0" smtClean="0"/>
              <a:t>Create</a:t>
            </a:r>
            <a:r>
              <a:rPr lang="vi-VN" dirty="0"/>
              <a:t>: tạo phân vùng mới (dùng khi chưa có phân vùng nào cả trên dung lượng còn trống</a:t>
            </a:r>
            <a:r>
              <a:rPr lang="vi-VN" dirty="0" smtClean="0"/>
              <a:t>).</a:t>
            </a:r>
            <a:endParaRPr lang="en-US" dirty="0" smtClean="0"/>
          </a:p>
          <a:p>
            <a:pPr marL="285750" indent="-285750">
              <a:buFont typeface="Wingdings 2" pitchFamily="18" charset="2"/>
              <a:buChar char=""/>
            </a:pPr>
            <a:endParaRPr lang="en-US" dirty="0"/>
          </a:p>
          <a:p>
            <a:r>
              <a:rPr lang="vi-VN" dirty="0">
                <a:sym typeface="Wingdings 2"/>
              </a:rPr>
              <a:t></a:t>
            </a:r>
            <a:r>
              <a:rPr lang="vi-VN" dirty="0"/>
              <a:t> Delete: xóa phân vùng.</a:t>
            </a:r>
            <a:endParaRPr lang="en-US" dirty="0"/>
          </a:p>
          <a:p>
            <a:r>
              <a:rPr lang="vi-VN" dirty="0">
                <a:sym typeface="Wingdings 2"/>
              </a:rPr>
              <a:t></a:t>
            </a:r>
            <a:r>
              <a:rPr lang="vi-VN" dirty="0"/>
              <a:t> Undelete: phục hồi phân vùng đã xóa</a:t>
            </a:r>
            <a:endParaRPr lang="en-US" dirty="0"/>
          </a:p>
          <a:p>
            <a:r>
              <a:rPr lang="vi-VN" dirty="0">
                <a:sym typeface="Wingdings 2"/>
              </a:rPr>
              <a:t></a:t>
            </a:r>
            <a:r>
              <a:rPr lang="vi-VN" dirty="0"/>
              <a:t> Label: đặt nhãn đĩa</a:t>
            </a:r>
            <a:endParaRPr lang="en-US" dirty="0"/>
          </a:p>
          <a:p>
            <a:r>
              <a:rPr lang="vi-VN" dirty="0">
                <a:sym typeface="Wingdings 2"/>
              </a:rPr>
              <a:t></a:t>
            </a:r>
            <a:r>
              <a:rPr lang="vi-VN" dirty="0"/>
              <a:t> Format: định dạng phân vùng</a:t>
            </a:r>
            <a:endParaRPr lang="en-US" dirty="0"/>
          </a:p>
          <a:p>
            <a:r>
              <a:rPr lang="vi-VN" dirty="0">
                <a:sym typeface="Wingdings 2"/>
              </a:rPr>
              <a:t></a:t>
            </a:r>
            <a:r>
              <a:rPr lang="vi-VN" dirty="0"/>
              <a:t> Copy: sao chép phân vùng</a:t>
            </a:r>
            <a:endParaRPr lang="en-US" dirty="0"/>
          </a:p>
          <a:p>
            <a:r>
              <a:rPr lang="vi-VN" dirty="0">
                <a:sym typeface="Wingdings 2"/>
              </a:rPr>
              <a:t></a:t>
            </a:r>
            <a:r>
              <a:rPr lang="vi-VN" dirty="0"/>
              <a:t> Merge: ghép 2 hay nhiều phân vùng thành 1 phân vùng duy nhất (không làm mất dữ liệu).</a:t>
            </a:r>
            <a:endParaRPr lang="en-US" dirty="0"/>
          </a:p>
        </p:txBody>
      </p:sp>
    </p:spTree>
    <p:extLst>
      <p:ext uri="{BB962C8B-B14F-4D97-AF65-F5344CB8AC3E}">
        <p14:creationId xmlns:p14="http://schemas.microsoft.com/office/powerpoint/2010/main" val="25146291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5715000" cy="563563"/>
          </a:xfrm>
        </p:spPr>
        <p:txBody>
          <a:bodyPr/>
          <a:lstStyle/>
          <a:p>
            <a:pPr eaLnBrk="1" hangingPunct="1"/>
            <a:endParaRPr lang="en-US" altLang="en-US" sz="2800" dirty="0"/>
          </a:p>
        </p:txBody>
      </p:sp>
      <p:sp>
        <p:nvSpPr>
          <p:cNvPr id="2" name="Rectangle 2"/>
          <p:cNvSpPr>
            <a:spLocks noChangeArrowheads="1"/>
          </p:cNvSpPr>
          <p:nvPr/>
        </p:nvSpPr>
        <p:spPr bwMode="auto">
          <a:xfrm>
            <a:off x="4953000" y="1543616"/>
            <a:ext cx="3810000" cy="22467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a:tabLst>
                <a:tab pos="2171700" algn="l"/>
              </a:tabLst>
              <a:defRPr>
                <a:solidFill>
                  <a:schemeClr val="tx1"/>
                </a:solidFill>
                <a:latin typeface="Arial" pitchFamily="34" charset="0"/>
                <a:cs typeface="Arial" pitchFamily="34" charset="0"/>
              </a:defRPr>
            </a:lvl1pPr>
            <a:lvl2pPr>
              <a:tabLst>
                <a:tab pos="2171700" algn="l"/>
              </a:tabLst>
              <a:defRPr>
                <a:solidFill>
                  <a:schemeClr val="tx1"/>
                </a:solidFill>
                <a:latin typeface="Arial" pitchFamily="34" charset="0"/>
                <a:cs typeface="Arial" pitchFamily="34" charset="0"/>
              </a:defRPr>
            </a:lvl2pPr>
            <a:lvl3pPr>
              <a:tabLst>
                <a:tab pos="2171700" algn="l"/>
              </a:tabLst>
              <a:defRPr>
                <a:solidFill>
                  <a:schemeClr val="tx1"/>
                </a:solidFill>
                <a:latin typeface="Arial" pitchFamily="34" charset="0"/>
                <a:cs typeface="Arial" pitchFamily="34" charset="0"/>
              </a:defRPr>
            </a:lvl3pPr>
            <a:lvl4pPr>
              <a:tabLst>
                <a:tab pos="2171700" algn="l"/>
              </a:tabLst>
              <a:defRPr>
                <a:solidFill>
                  <a:schemeClr val="tx1"/>
                </a:solidFill>
                <a:latin typeface="Arial" pitchFamily="34" charset="0"/>
                <a:cs typeface="Arial" pitchFamily="34" charset="0"/>
              </a:defRPr>
            </a:lvl4pPr>
            <a:lvl5pPr>
              <a:tabLst>
                <a:tab pos="2171700" algn="l"/>
              </a:tabLst>
              <a:defRPr>
                <a:solidFill>
                  <a:schemeClr val="tx1"/>
                </a:solidFill>
                <a:latin typeface="Arial" pitchFamily="34" charset="0"/>
                <a:cs typeface="Arial" pitchFamily="34" charset="0"/>
              </a:defRPr>
            </a:lvl5pPr>
            <a:lvl6pPr fontAlgn="base">
              <a:spcBef>
                <a:spcPct val="0"/>
              </a:spcBef>
              <a:spcAft>
                <a:spcPct val="0"/>
              </a:spcAft>
              <a:tabLst>
                <a:tab pos="2171700" algn="l"/>
              </a:tabLst>
              <a:defRPr>
                <a:solidFill>
                  <a:schemeClr val="tx1"/>
                </a:solidFill>
                <a:latin typeface="Arial" pitchFamily="34" charset="0"/>
                <a:cs typeface="Arial" pitchFamily="34" charset="0"/>
              </a:defRPr>
            </a:lvl6pPr>
            <a:lvl7pPr fontAlgn="base">
              <a:spcBef>
                <a:spcPct val="0"/>
              </a:spcBef>
              <a:spcAft>
                <a:spcPct val="0"/>
              </a:spcAft>
              <a:tabLst>
                <a:tab pos="2171700" algn="l"/>
              </a:tabLst>
              <a:defRPr>
                <a:solidFill>
                  <a:schemeClr val="tx1"/>
                </a:solidFill>
                <a:latin typeface="Arial" pitchFamily="34" charset="0"/>
                <a:cs typeface="Arial" pitchFamily="34" charset="0"/>
              </a:defRPr>
            </a:lvl7pPr>
            <a:lvl8pPr fontAlgn="base">
              <a:spcBef>
                <a:spcPct val="0"/>
              </a:spcBef>
              <a:spcAft>
                <a:spcPct val="0"/>
              </a:spcAft>
              <a:tabLst>
                <a:tab pos="2171700" algn="l"/>
              </a:tabLst>
              <a:defRPr>
                <a:solidFill>
                  <a:schemeClr val="tx1"/>
                </a:solidFill>
                <a:latin typeface="Arial" pitchFamily="34" charset="0"/>
                <a:cs typeface="Arial" pitchFamily="34" charset="0"/>
              </a:defRPr>
            </a:lvl8pPr>
            <a:lvl9pPr fontAlgn="base">
              <a:spcBef>
                <a:spcPct val="0"/>
              </a:spcBef>
              <a:spcAft>
                <a:spcPct val="0"/>
              </a:spcAft>
              <a:tabLst>
                <a:tab pos="2171700" algn="l"/>
              </a:tabLst>
              <a:defRPr>
                <a:solidFill>
                  <a:schemeClr val="tx1"/>
                </a:solidFill>
                <a:latin typeface="Arial" pitchFamily="34" charset="0"/>
                <a:cs typeface="Arial" pitchFamily="34" charset="0"/>
              </a:defRPr>
            </a:lvl9pPr>
          </a:lstStyle>
          <a:p>
            <a:pPr marL="0" marR="0" lvl="0" indent="0" algn="just" defTabSz="914400" rtl="0" eaLnBrk="1" fontAlgn="base" latinLnBrk="0" hangingPunct="1">
              <a:lnSpc>
                <a:spcPct val="100000"/>
              </a:lnSpc>
              <a:spcBef>
                <a:spcPct val="0"/>
              </a:spcBef>
              <a:spcAft>
                <a:spcPct val="0"/>
              </a:spcAft>
              <a:buClrTx/>
              <a:buSzTx/>
              <a:buFontTx/>
              <a:buNone/>
              <a:tabLst>
                <a:tab pos="2171700" algn="l"/>
              </a:tabLst>
            </a:pPr>
            <a:r>
              <a:rPr kumimoji="0" lang="vi-VN" altLang="en-US"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Check for Errors: kiểm tra lỗi phân vùng.</a:t>
            </a:r>
            <a:endParaRPr kumimoji="0" lang="en-US" altLang="en-US" sz="800" b="0" i="0" u="none" strike="noStrike" cap="none" normalizeH="0" baseline="0" dirty="0" smtClean="0">
              <a:ln>
                <a:noFill/>
              </a:ln>
              <a:solidFill>
                <a:schemeClr val="tx1"/>
              </a:solidFill>
              <a:effectLst/>
              <a:latin typeface="Arial" pitchFamily="34" charset="0"/>
              <a:cs typeface="Arial" pitchFamily="34" charset="0"/>
            </a:endParaRPr>
          </a:p>
          <a:p>
            <a:pPr marL="285750" marR="0" lvl="0" indent="-285750" algn="just" defTabSz="914400" rtl="0" eaLnBrk="0" fontAlgn="base" latinLnBrk="0" hangingPunct="0">
              <a:lnSpc>
                <a:spcPct val="100000"/>
              </a:lnSpc>
              <a:spcBef>
                <a:spcPct val="0"/>
              </a:spcBef>
              <a:spcAft>
                <a:spcPct val="0"/>
              </a:spcAft>
              <a:buClrTx/>
              <a:buSzTx/>
              <a:buFont typeface="Wingdings 2" pitchFamily="18" charset="2"/>
              <a:buChar char=""/>
              <a:tabLst>
                <a:tab pos="2171700" algn="l"/>
              </a:tabLst>
            </a:pPr>
            <a:r>
              <a:rPr kumimoji="0" lang="vi-VN" altLang="en-US"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Info: thông tin ổ đĩa.</a:t>
            </a:r>
            <a:endParaRPr kumimoji="0" lang="en-US" altLang="en-US"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285750" lvl="0" indent="-285750" algn="just" eaLnBrk="0" hangingPunct="0">
              <a:buFont typeface="Wingdings 2" pitchFamily="18" charset="2"/>
              <a:buChar char=""/>
            </a:pPr>
            <a:r>
              <a:rPr lang="vi-VN" altLang="en-US" sz="1400" dirty="0">
                <a:ea typeface="Times New Roman" pitchFamily="18" charset="0"/>
              </a:rPr>
              <a:t>Convert: chuyển đổi định dạng phân vùng FAT thành FAT32, FAT thành NTFS, FAT32 thành FAT, NTFS thành FAT</a:t>
            </a:r>
            <a:r>
              <a:rPr lang="vi-VN" altLang="en-US" sz="1400" dirty="0" smtClean="0">
                <a:ea typeface="Times New Roman" pitchFamily="18" charset="0"/>
              </a:rPr>
              <a:t>,</a:t>
            </a:r>
            <a:endParaRPr lang="en-US" altLang="en-US" sz="1400" dirty="0" smtClean="0">
              <a:ea typeface="Times New Roman" pitchFamily="18" charset="0"/>
            </a:endParaRPr>
          </a:p>
          <a:p>
            <a:pPr marL="285750" lvl="0" indent="-285750" algn="just" eaLnBrk="0" hangingPunct="0">
              <a:buFont typeface="Wingdings 2" pitchFamily="18" charset="2"/>
              <a:buChar char=""/>
            </a:pPr>
            <a:r>
              <a:rPr lang="vi-VN" altLang="en-US" sz="1400" dirty="0">
                <a:ea typeface="Times New Roman" pitchFamily="18" charset="0"/>
              </a:rPr>
              <a:t>NTFS thành FAT32, chuyển đổi phân vùng Primary (phân vùng chứa hệ điều hành, có thể boot được) thành Logical (phân vùng chứa dữ liệu, không thể boot) và Logical thành Primary.</a:t>
            </a:r>
            <a:endParaRPr kumimoji="0" lang="vi-VN" altLang="en-US" sz="1400" b="0" i="0" u="none" strike="noStrike" cap="none" normalizeH="0" baseline="0" dirty="0" smtClean="0">
              <a:ln>
                <a:noFill/>
              </a:ln>
              <a:solidFill>
                <a:schemeClr val="tx1"/>
              </a:solidFill>
              <a:effectLst/>
              <a:latin typeface="Times New Roman" pitchFamily="18" charset="0"/>
              <a:ea typeface="Times New Roman" pitchFamily="18" charset="0"/>
              <a:cs typeface="Arial" pitchFamily="34" charset="0"/>
              <a:sym typeface="Wingdings 2" pitchFamily="18" charset="2"/>
            </a:endParaRPr>
          </a:p>
        </p:txBody>
      </p:sp>
      <p:pic>
        <p:nvPicPr>
          <p:cNvPr id="14337"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783785"/>
            <a:ext cx="3519846" cy="1981200"/>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3"/>
          <p:cNvSpPr>
            <a:spLocks noChangeArrowheads="1"/>
          </p:cNvSpPr>
          <p:nvPr/>
        </p:nvSpPr>
        <p:spPr bwMode="auto">
          <a:xfrm>
            <a:off x="0" y="134034"/>
            <a:ext cx="52290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vi-VN" altLang="en-US"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sym typeface="Wingdings 2" pitchFamily="18" charset="2"/>
            </a:endParaRPr>
          </a:p>
          <a:p>
            <a:pPr marL="285750" marR="0" lvl="0" indent="-285750" algn="l" defTabSz="914400" rtl="0" eaLnBrk="0" fontAlgn="base" latinLnBrk="0" hangingPunct="0">
              <a:lnSpc>
                <a:spcPct val="100000"/>
              </a:lnSpc>
              <a:spcBef>
                <a:spcPct val="0"/>
              </a:spcBef>
              <a:spcAft>
                <a:spcPct val="0"/>
              </a:spcAft>
              <a:buClrTx/>
              <a:buSzTx/>
              <a:buFont typeface="Wingdings 2" pitchFamily="18" charset="2"/>
              <a:buChar char=""/>
              <a:tabLst/>
            </a:pPr>
            <a:r>
              <a:rPr kumimoji="0" lang="vi-VN" altLang="en-US"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a:t>
            </a:r>
            <a:endParaRPr kumimoji="0" lang="en-US" altLang="en-US"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285750" marR="0" lvl="0" indent="-285750" algn="l" defTabSz="914400" rtl="0" eaLnBrk="0" fontAlgn="base" latinLnBrk="0" hangingPunct="0">
              <a:lnSpc>
                <a:spcPct val="100000"/>
              </a:lnSpc>
              <a:spcBef>
                <a:spcPct val="0"/>
              </a:spcBef>
              <a:spcAft>
                <a:spcPct val="0"/>
              </a:spcAft>
              <a:buClrTx/>
              <a:buSzTx/>
              <a:buFont typeface="Wingdings 2" pitchFamily="18" charset="2"/>
              <a:buChar char=""/>
              <a:tabLst/>
            </a:pPr>
            <a:r>
              <a:rPr kumimoji="0" lang="en-US" altLang="en-US" sz="800" b="0" i="0" u="none" strike="noStrike" cap="none" normalizeH="0" baseline="0" dirty="0" smtClean="0">
                <a:ln>
                  <a:noFill/>
                </a:ln>
                <a:solidFill>
                  <a:schemeClr val="tx1"/>
                </a:solidFill>
                <a:effectLst/>
                <a:latin typeface="Times New Roman" pitchFamily="18" charset="0"/>
                <a:cs typeface="Times New Roman" pitchFamily="18" charset="0"/>
                <a:sym typeface="Wingdings 2" pitchFamily="18" charset="2"/>
              </a:rPr>
              <a:t> </a:t>
            </a:r>
            <a:endParaRPr kumimoji="0" lang="en-US" altLang="en-US" sz="1400" b="0" i="0" u="none" strike="noStrike" cap="none" normalizeH="0" baseline="0" dirty="0" smtClean="0">
              <a:ln>
                <a:noFill/>
              </a:ln>
              <a:solidFill>
                <a:schemeClr val="tx1"/>
              </a:solidFill>
              <a:effectLst/>
              <a:latin typeface="Times New Roman" pitchFamily="18" charset="0"/>
              <a:ea typeface="Times New Roman" pitchFamily="18" charset="0"/>
              <a:cs typeface="Times New Roman" pitchFamily="18" charset="0"/>
              <a:sym typeface="Wingdings 2" pitchFamily="18" charset="2"/>
            </a:endParaRPr>
          </a:p>
        </p:txBody>
      </p:sp>
    </p:spTree>
    <p:extLst>
      <p:ext uri="{BB962C8B-B14F-4D97-AF65-F5344CB8AC3E}">
        <p14:creationId xmlns:p14="http://schemas.microsoft.com/office/powerpoint/2010/main" val="39569558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5867400" cy="563563"/>
          </a:xfrm>
        </p:spPr>
        <p:txBody>
          <a:bodyPr/>
          <a:lstStyle/>
          <a:p>
            <a:pPr eaLnBrk="1" hangingPunct="1"/>
            <a:endParaRPr lang="en-US" altLang="en-US" sz="2800" dirty="0"/>
          </a:p>
        </p:txBody>
      </p:sp>
      <p:pic>
        <p:nvPicPr>
          <p:cNvPr id="15362" name="Picture 10" descr="http://forum.bkav.com.vn/images/111027_CMKT08/HuongDanPhanVungODiaKK_image01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1676400"/>
            <a:ext cx="3292475"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733800" y="1828800"/>
            <a:ext cx="4572000" cy="1477328"/>
          </a:xfrm>
          <a:prstGeom prst="rect">
            <a:avLst/>
          </a:prstGeom>
        </p:spPr>
        <p:txBody>
          <a:bodyPr>
            <a:spAutoFit/>
          </a:bodyPr>
          <a:lstStyle/>
          <a:p>
            <a:r>
              <a:rPr lang="vi-VN" dirty="0"/>
              <a:t>Advanced : Bad Sector Retest (kiểm tra bad sector), Hide/Unhide Partition (ẩn/hiện phân vùng), Set Active (cho phép phân vùng Primary hoạt động, tức là phân vùng được phép boot), Resize Clusters</a:t>
            </a:r>
            <a:endParaRPr lang="en-US" dirty="0"/>
          </a:p>
        </p:txBody>
      </p:sp>
    </p:spTree>
    <p:extLst>
      <p:ext uri="{BB962C8B-B14F-4D97-AF65-F5344CB8AC3E}">
        <p14:creationId xmlns:p14="http://schemas.microsoft.com/office/powerpoint/2010/main" val="39569558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5105400" cy="563563"/>
          </a:xfrm>
        </p:spPr>
        <p:txBody>
          <a:bodyPr/>
          <a:lstStyle/>
          <a:p>
            <a:pPr eaLnBrk="1" hangingPunct="1"/>
            <a:endParaRPr lang="en-US" altLang="en-US" sz="2800" dirty="0"/>
          </a:p>
        </p:txBody>
      </p:sp>
      <p:sp>
        <p:nvSpPr>
          <p:cNvPr id="2" name="Rectangle 1"/>
          <p:cNvSpPr/>
          <p:nvPr/>
        </p:nvSpPr>
        <p:spPr>
          <a:xfrm>
            <a:off x="4191000" y="1371600"/>
            <a:ext cx="4572000" cy="3416320"/>
          </a:xfrm>
          <a:prstGeom prst="rect">
            <a:avLst/>
          </a:prstGeom>
        </p:spPr>
        <p:txBody>
          <a:bodyPr>
            <a:spAutoFit/>
          </a:bodyPr>
          <a:lstStyle/>
          <a:p>
            <a:r>
              <a:rPr lang="vi-VN" dirty="0"/>
              <a:t>Tạo phân vùng (partition)</a:t>
            </a:r>
            <a:r>
              <a:rPr lang="vi-VN" b="1" i="1" dirty="0"/>
              <a:t> </a:t>
            </a:r>
            <a:r>
              <a:rPr lang="vi-VN" dirty="0"/>
              <a:t>Trên một ổ đĩa bạn có thể tạo 4 phân vùng Primary hay 3 phân vùng Primary và 1 phân vùng Extended. Mỗi phân vùng Primary là một ổ đĩa logic, riêng phân vùng Extended cho phép bạn tạo bao nhiêu phân vùng con cũng được (mỗi phân vùng con là 1 ổ đĩa logic).</a:t>
            </a:r>
            <a:br>
              <a:rPr lang="vi-VN" dirty="0"/>
            </a:br>
            <a:r>
              <a:rPr lang="vi-VN" dirty="0"/>
              <a:t>- Chọn ổ cứng: trong cửa sổ chương trình Partition Magic Pro, bạn bấm mũi tên chỉ xuống trong ô chọn trên thanh toolbar để chọn ổ cứng cần phân vùng</a:t>
            </a:r>
            <a:endParaRPr lang="en-US" dirty="0"/>
          </a:p>
        </p:txBody>
      </p:sp>
      <p:pic>
        <p:nvPicPr>
          <p:cNvPr id="16386" name="Picture 12" descr="http://forum.bkav.com.vn/images/111027_CMKT08/HuongDanPhanVungODiaKK_image02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1996767"/>
            <a:ext cx="3940175" cy="31086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569558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6172200" cy="563563"/>
          </a:xfrm>
        </p:spPr>
        <p:txBody>
          <a:bodyPr/>
          <a:lstStyle/>
          <a:p>
            <a:pPr eaLnBrk="1" hangingPunct="1"/>
            <a:endParaRPr lang="en-US" altLang="en-US" sz="2800" dirty="0"/>
          </a:p>
        </p:txBody>
      </p:sp>
      <p:sp>
        <p:nvSpPr>
          <p:cNvPr id="2" name="Rectangle 1"/>
          <p:cNvSpPr/>
          <p:nvPr/>
        </p:nvSpPr>
        <p:spPr>
          <a:xfrm>
            <a:off x="4419600" y="1828800"/>
            <a:ext cx="4572000" cy="1754326"/>
          </a:xfrm>
          <a:prstGeom prst="rect">
            <a:avLst/>
          </a:prstGeom>
        </p:spPr>
        <p:txBody>
          <a:bodyPr>
            <a:spAutoFit/>
          </a:bodyPr>
          <a:lstStyle/>
          <a:p>
            <a:r>
              <a:rPr lang="vi-VN" dirty="0"/>
              <a:t>Sau đó chọn ổ cứng cần phân vùng.</a:t>
            </a:r>
            <a:endParaRPr lang="en-US" dirty="0"/>
          </a:p>
          <a:p>
            <a:r>
              <a:rPr lang="vi-VN" dirty="0"/>
              <a:t>- Tạo phân vùng Primary: bấm phím phải chuột vào không gian trống Unallocated rồi chọn Create trong menu ngữ cảnh (hay chọn partition rồi mở menu Operations &gt; chọn Create)</a:t>
            </a:r>
            <a:endParaRPr lang="en-US" dirty="0"/>
          </a:p>
        </p:txBody>
      </p:sp>
      <p:pic>
        <p:nvPicPr>
          <p:cNvPr id="17410" name="Picture 13" descr="http://forum.bkav.com.vn/images/111027_CMKT08/HuongDanPhanVungODiaKK_image02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2133600"/>
            <a:ext cx="3641725"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711808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Grp="1" noChangeArrowheads="1"/>
          </p:cNvSpPr>
          <p:nvPr>
            <p:ph type="title"/>
          </p:nvPr>
        </p:nvSpPr>
        <p:spPr>
          <a:xfrm>
            <a:off x="1447800" y="654050"/>
            <a:ext cx="6934200" cy="563563"/>
          </a:xfrm>
        </p:spPr>
        <p:txBody>
          <a:bodyPr/>
          <a:lstStyle/>
          <a:p>
            <a:pPr algn="l" eaLnBrk="1" hangingPunct="1"/>
            <a:r>
              <a:rPr lang="vi-VN" sz="2800" dirty="0"/>
              <a:t>Sau đó xuất hiện hộp thoại sau</a:t>
            </a:r>
            <a:endParaRPr lang="en-US" altLang="en-US" sz="2800" dirty="0"/>
          </a:p>
        </p:txBody>
      </p:sp>
      <p:pic>
        <p:nvPicPr>
          <p:cNvPr id="18434" name="Picture 13" descr="http://forum.bkav.com.vn/images/111027_CMKT08/HuongDanPhanVungODiaKK_image02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2133600"/>
            <a:ext cx="3641725" cy="2971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962400" y="1524000"/>
            <a:ext cx="4572000" cy="3416320"/>
          </a:xfrm>
          <a:prstGeom prst="rect">
            <a:avLst/>
          </a:prstGeom>
        </p:spPr>
        <p:txBody>
          <a:bodyPr>
            <a:spAutoFit/>
          </a:bodyPr>
          <a:lstStyle/>
          <a:p>
            <a:r>
              <a:rPr lang="vi-VN" dirty="0"/>
              <a:t>Xác lập thông số cho phân vùng Primary: từ hình trên trong hộp thoại Create Partition bạn xác lập như sau:</a:t>
            </a:r>
            <a:endParaRPr lang="en-US" dirty="0"/>
          </a:p>
          <a:p>
            <a:r>
              <a:rPr lang="vi-VN" dirty="0"/>
              <a:t>+ Chọn Primary Partition trong danh sách thả xuống của mục Create as (bấm chuột vào mũi tên chỉ xuống để hiển thị danh sách). Đây là phân vùng khởi động của ổ đĩa.</a:t>
            </a:r>
            <a:endParaRPr lang="en-US" dirty="0"/>
          </a:p>
          <a:p>
            <a:r>
              <a:rPr lang="vi-VN" dirty="0"/>
              <a:t>+ Chọn định dạng cho phân vùng này trong danh sách thả xuống của mục Partition Type. Bạn có thể định dạng phân vùng theo các chuẩn FAT, NTFS.</a:t>
            </a:r>
            <a:endParaRPr lang="en-US" dirty="0"/>
          </a:p>
        </p:txBody>
      </p:sp>
    </p:spTree>
    <p:extLst>
      <p:ext uri="{BB962C8B-B14F-4D97-AF65-F5344CB8AC3E}">
        <p14:creationId xmlns:p14="http://schemas.microsoft.com/office/powerpoint/2010/main" val="190846361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191000" y="2057400"/>
            <a:ext cx="4572000" cy="1477328"/>
          </a:xfrm>
          <a:prstGeom prst="rect">
            <a:avLst/>
          </a:prstGeom>
        </p:spPr>
        <p:txBody>
          <a:bodyPr>
            <a:spAutoFit/>
          </a:bodyPr>
          <a:lstStyle/>
          <a:p>
            <a:r>
              <a:rPr lang="vi-VN" dirty="0"/>
              <a:t>- Tiến hành ghi các thay đổi: sau khi kết thúc việc tạo phân vùng, bạn bấm nút Apply để chương trình tiến hành ghi các thay đổi vào đĩa cứng thực sự (theo hình bên dưới):</a:t>
            </a:r>
            <a:endParaRPr lang="en-US" dirty="0"/>
          </a:p>
        </p:txBody>
      </p:sp>
      <p:sp>
        <p:nvSpPr>
          <p:cNvPr id="3" name="Title 2"/>
          <p:cNvSpPr>
            <a:spLocks noGrp="1"/>
          </p:cNvSpPr>
          <p:nvPr>
            <p:ph type="title"/>
          </p:nvPr>
        </p:nvSpPr>
        <p:spPr/>
        <p:txBody>
          <a:bodyPr/>
          <a:lstStyle/>
          <a:p>
            <a:endParaRPr lang="en-US"/>
          </a:p>
        </p:txBody>
      </p:sp>
      <p:pic>
        <p:nvPicPr>
          <p:cNvPr id="19458" name="Picture 17" descr="http://forum.bkav.com.vn/images/111027_CMKT08/HuongDanPhanVungODiaKK_image03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28800"/>
            <a:ext cx="4084638"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71180840"/>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233DA9"/>
      </a:dk2>
      <a:lt2>
        <a:srgbClr val="DDDDDD"/>
      </a:lt2>
      <a:accent1>
        <a:srgbClr val="65AAE9"/>
      </a:accent1>
      <a:accent2>
        <a:srgbClr val="B2B2B2"/>
      </a:accent2>
      <a:accent3>
        <a:srgbClr val="FFFFFF"/>
      </a:accent3>
      <a:accent4>
        <a:srgbClr val="000000"/>
      </a:accent4>
      <a:accent5>
        <a:srgbClr val="B8D2F2"/>
      </a:accent5>
      <a:accent6>
        <a:srgbClr val="A1A1A1"/>
      </a:accent6>
      <a:hlink>
        <a:srgbClr val="7DA0D3"/>
      </a:hlink>
      <a:folHlink>
        <a:srgbClr val="B2E385"/>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233DA9"/>
        </a:dk2>
        <a:lt2>
          <a:srgbClr val="DDDDDD"/>
        </a:lt2>
        <a:accent1>
          <a:srgbClr val="65AAE9"/>
        </a:accent1>
        <a:accent2>
          <a:srgbClr val="B2B2B2"/>
        </a:accent2>
        <a:accent3>
          <a:srgbClr val="FFFFFF"/>
        </a:accent3>
        <a:accent4>
          <a:srgbClr val="000000"/>
        </a:accent4>
        <a:accent5>
          <a:srgbClr val="B8D2F2"/>
        </a:accent5>
        <a:accent6>
          <a:srgbClr val="A1A1A1"/>
        </a:accent6>
        <a:hlink>
          <a:srgbClr val="7DA0D3"/>
        </a:hlink>
        <a:folHlink>
          <a:srgbClr val="B2E385"/>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632769"/>
        </a:dk2>
        <a:lt2>
          <a:srgbClr val="DDDDDD"/>
        </a:lt2>
        <a:accent1>
          <a:srgbClr val="8B8DE1"/>
        </a:accent1>
        <a:accent2>
          <a:srgbClr val="FF997D"/>
        </a:accent2>
        <a:accent3>
          <a:srgbClr val="FFFFFF"/>
        </a:accent3>
        <a:accent4>
          <a:srgbClr val="000000"/>
        </a:accent4>
        <a:accent5>
          <a:srgbClr val="C4C5EE"/>
        </a:accent5>
        <a:accent6>
          <a:srgbClr val="E78A71"/>
        </a:accent6>
        <a:hlink>
          <a:srgbClr val="58AFD2"/>
        </a:hlink>
        <a:folHlink>
          <a:srgbClr val="BFDF63"/>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37737F"/>
        </a:dk2>
        <a:lt2>
          <a:srgbClr val="DDDDDD"/>
        </a:lt2>
        <a:accent1>
          <a:srgbClr val="52BCB2"/>
        </a:accent1>
        <a:accent2>
          <a:srgbClr val="E0A56A"/>
        </a:accent2>
        <a:accent3>
          <a:srgbClr val="FFFFFF"/>
        </a:accent3>
        <a:accent4>
          <a:srgbClr val="000000"/>
        </a:accent4>
        <a:accent5>
          <a:srgbClr val="B3DAD5"/>
        </a:accent5>
        <a:accent6>
          <a:srgbClr val="CB955F"/>
        </a:accent6>
        <a:hlink>
          <a:srgbClr val="A0C264"/>
        </a:hlink>
        <a:folHlink>
          <a:srgbClr val="DCDC2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6413</TotalTime>
  <Words>1581</Words>
  <Application>Microsoft Office PowerPoint</Application>
  <PresentationFormat>On-screen Show (4:3)</PresentationFormat>
  <Paragraphs>97</Paragraphs>
  <Slides>26</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26</vt:i4>
      </vt:variant>
    </vt:vector>
  </HeadingPairs>
  <TitlesOfParts>
    <vt:vector size="28" baseType="lpstr">
      <vt:lpstr>Default Design</vt:lpstr>
      <vt:lpstr>Image</vt:lpstr>
      <vt:lpstr>THIẾT BỊ LƯU TRỮ</vt:lpstr>
      <vt:lpstr>1.Ổ đĩa mềm FDD (Foppy Disk Drive) 1.1. Khái niệm:</vt:lpstr>
      <vt:lpstr>1.2 Cấu tạo:</vt:lpstr>
      <vt:lpstr>1.3 Nguyên lý hoạt động  </vt:lpstr>
      <vt:lpstr>1.4 Sửa chữa ổ đĩa mềm </vt:lpstr>
      <vt:lpstr>2.Ổ đĩa cứng 2.1. Khái niệm:  </vt:lpstr>
      <vt:lpstr>2.2 Cấu tạo của ổ cứng: a. Bộ khung:  </vt:lpstr>
      <vt:lpstr>b. Đĩa từ: </vt:lpstr>
      <vt:lpstr>c. Các đầu đọc ghi : </vt:lpstr>
      <vt:lpstr>e. Môtơ trục quay:</vt:lpstr>
      <vt:lpstr>h.Track (rãnh) : </vt:lpstr>
      <vt:lpstr>k.Sector (cung từ):  </vt:lpstr>
      <vt:lpstr>2.4 Các chỉ tiêu kỹ thuật ổ cứng</vt:lpstr>
      <vt:lpstr>2.5 Cách tổ chức thông tin trên ổ cứng</vt:lpstr>
      <vt:lpstr>Định  dạng cấp cao</vt:lpstr>
      <vt:lpstr>Cách phân chia ổ đĩa </vt:lpstr>
      <vt:lpstr>Khi chọn Start BootCD bạn sẽ được đưa đến một menu boot của Hiren's BootCD, ta chọn Disk Partition Tools  </vt:lpstr>
      <vt:lpstr>Chọn Partition Magic Pro 8.05 để chạy chương trình </vt:lpstr>
      <vt:lpstr>Giao diện chương trình như sau:</vt:lpstr>
      <vt:lpstr>PowerPoint Presentation</vt:lpstr>
      <vt:lpstr>PowerPoint Presentation</vt:lpstr>
      <vt:lpstr>PowerPoint Presentation</vt:lpstr>
      <vt:lpstr>PowerPoint Presentation</vt:lpstr>
      <vt:lpstr>PowerPoint Presentation</vt:lpstr>
      <vt:lpstr>Sau đó xuất hiện hộp thoại sau</vt:lpstr>
      <vt:lpstr>PowerPoint Presentation</vt:lpstr>
    </vt:vector>
  </TitlesOfParts>
  <Company>Guilddesign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ThemeGallery</dc:creator>
  <cp:lastModifiedBy>USER</cp:lastModifiedBy>
  <cp:revision>228</cp:revision>
  <dcterms:created xsi:type="dcterms:W3CDTF">2004-07-21T02:43:03Z</dcterms:created>
  <dcterms:modified xsi:type="dcterms:W3CDTF">2021-02-23T00:08:30Z</dcterms:modified>
</cp:coreProperties>
</file>