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5.xml" ContentType="application/vnd.openxmlformats-officedocument.theme+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ink/ink1.xml" ContentType="application/inkml+xml"/>
  <Override PartName="/ppt/ink/ink2.xml" ContentType="application/inkml+xml"/>
  <Override PartName="/ppt/ink/ink3.xml" ContentType="application/inkml+xml"/>
  <Override PartName="/ppt/ink/ink4.xml" ContentType="application/inkml+xml"/>
  <Override PartName="/ppt/notesSlides/notesSlide1.xml" ContentType="application/vnd.openxmlformats-officedocument.presentationml.notesSlide+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49" r:id="rId2"/>
    <p:sldMasterId id="2147483653" r:id="rId3"/>
    <p:sldMasterId id="2147483655" r:id="rId4"/>
    <p:sldMasterId id="2147483659" r:id="rId5"/>
    <p:sldMasterId id="2147483661" r:id="rId6"/>
  </p:sldMasterIdLst>
  <p:notesMasterIdLst>
    <p:notesMasterId r:id="rId25"/>
  </p:notesMasterIdLst>
  <p:sldIdLst>
    <p:sldId id="256" r:id="rId7"/>
    <p:sldId id="274" r:id="rId8"/>
    <p:sldId id="275" r:id="rId9"/>
    <p:sldId id="276" r:id="rId10"/>
    <p:sldId id="272" r:id="rId11"/>
    <p:sldId id="273" r:id="rId12"/>
    <p:sldId id="278" r:id="rId13"/>
    <p:sldId id="268" r:id="rId14"/>
    <p:sldId id="266" r:id="rId15"/>
    <p:sldId id="259" r:id="rId16"/>
    <p:sldId id="267" r:id="rId17"/>
    <p:sldId id="269" r:id="rId18"/>
    <p:sldId id="270" r:id="rId19"/>
    <p:sldId id="271" r:id="rId20"/>
    <p:sldId id="261" r:id="rId21"/>
    <p:sldId id="280" r:id="rId22"/>
    <p:sldId id="281" r:id="rId23"/>
    <p:sldId id="279" r:id="rId24"/>
  </p:sldIdLst>
  <p:sldSz cx="17648238" cy="11979275"/>
  <p:notesSz cx="6858000" cy="9144000"/>
  <p:defaultTextStyle>
    <a:defPPr>
      <a:defRPr lang="en-US"/>
    </a:defPPr>
    <a:lvl1pPr algn="l" rtl="0" fontAlgn="base">
      <a:spcBef>
        <a:spcPct val="0"/>
      </a:spcBef>
      <a:spcAft>
        <a:spcPct val="0"/>
      </a:spcAft>
      <a:defRPr sz="3600"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sz="3600"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sz="3600"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sz="3600"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sz="3600" kern="1200">
        <a:solidFill>
          <a:schemeClr val="tx1"/>
        </a:solidFill>
        <a:latin typeface="Arial" panose="020B0604020202020204" pitchFamily="34" charset="0"/>
        <a:ea typeface="+mn-ea"/>
        <a:cs typeface="+mn-cs"/>
      </a:defRPr>
    </a:lvl5pPr>
    <a:lvl6pPr marL="2286000" algn="l" defTabSz="914400" rtl="0" eaLnBrk="1" latinLnBrk="0" hangingPunct="1">
      <a:defRPr sz="3600" kern="1200">
        <a:solidFill>
          <a:schemeClr val="tx1"/>
        </a:solidFill>
        <a:latin typeface="Arial" panose="020B0604020202020204" pitchFamily="34" charset="0"/>
        <a:ea typeface="+mn-ea"/>
        <a:cs typeface="+mn-cs"/>
      </a:defRPr>
    </a:lvl6pPr>
    <a:lvl7pPr marL="2743200" algn="l" defTabSz="914400" rtl="0" eaLnBrk="1" latinLnBrk="0" hangingPunct="1">
      <a:defRPr sz="3600" kern="1200">
        <a:solidFill>
          <a:schemeClr val="tx1"/>
        </a:solidFill>
        <a:latin typeface="Arial" panose="020B0604020202020204" pitchFamily="34" charset="0"/>
        <a:ea typeface="+mn-ea"/>
        <a:cs typeface="+mn-cs"/>
      </a:defRPr>
    </a:lvl7pPr>
    <a:lvl8pPr marL="3200400" algn="l" defTabSz="914400" rtl="0" eaLnBrk="1" latinLnBrk="0" hangingPunct="1">
      <a:defRPr sz="3600" kern="1200">
        <a:solidFill>
          <a:schemeClr val="tx1"/>
        </a:solidFill>
        <a:latin typeface="Arial" panose="020B0604020202020204" pitchFamily="34" charset="0"/>
        <a:ea typeface="+mn-ea"/>
        <a:cs typeface="+mn-cs"/>
      </a:defRPr>
    </a:lvl8pPr>
    <a:lvl9pPr marL="3657600" algn="l" defTabSz="914400" rtl="0" eaLnBrk="1" latinLnBrk="0" hangingPunct="1">
      <a:defRPr sz="3600"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3774">
          <p15:clr>
            <a:srgbClr val="A4A3A4"/>
          </p15:clr>
        </p15:guide>
        <p15:guide id="2" pos="5559">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3" d="100"/>
          <a:sy n="63" d="100"/>
        </p:scale>
        <p:origin x="1320" y="102"/>
      </p:cViewPr>
      <p:guideLst>
        <p:guide orient="horz" pos="3774"/>
        <p:guide pos="5559"/>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viewProps" Target="viewProps.xml"/></Relationships>
</file>

<file path=ppt/ink/ink1.xml><?xml version="1.0" encoding="utf-8"?>
<inkml:ink xmlns:inkml="http://www.w3.org/2003/InkML">
  <inkml:definitions>
    <inkml:context xml:id="ctx0">
      <inkml:inkSource xml:id="inkSrc0">
        <inkml:traceFormat>
          <inkml:channel name="X" type="integer" max="3360" units="cm"/>
          <inkml:channel name="Y" type="integer" max="1080" units="cm"/>
          <inkml:channel name="T" type="integer" max="2.14748E9" units="dev"/>
        </inkml:traceFormat>
        <inkml:channelProperties>
          <inkml:channelProperty channel="X" name="resolution" value="70.58823" units="1/cm"/>
          <inkml:channelProperty channel="Y" name="resolution" value="40.29851" units="1/cm"/>
          <inkml:channelProperty channel="T" name="resolution" value="1" units="1/dev"/>
        </inkml:channelProperties>
      </inkml:inkSource>
      <inkml:timestamp xml:id="ts0" timeString="2021-03-24T00:13:38.321"/>
    </inkml:context>
    <inkml:brush xml:id="br0">
      <inkml:brushProperty name="width" value="0.05292" units="cm"/>
      <inkml:brushProperty name="height" value="0.05292" units="cm"/>
      <inkml:brushProperty name="color" value="#FF0000"/>
    </inkml:brush>
  </inkml:definitions>
  <inkml:trace contextRef="#ctx0" brushRef="#br0">33352 5102 0,'74'0'141,"148"-37"-126,36 37-15,75 0 16,665 0 0,-406 0-1,0 0-15,665 0 16,-739 0-1,-75 0-15,-36-37 16,-148 0-16,-37 0 16,147 0-1,1 37 1,185 0 0,36 0-1,75 0 1,-38-37-1,-221-37 1,-296 38-16,74-1 31,-148 37-31,0 0 0,0 0 172,37 0-156,111 0-1,-37 0-15,74 0 16,221 0 0,-258 0-16,-37 0 15,-37 0 1,-37 0-16,-37 0 16</inkml:trace>
  <inkml:trace contextRef="#ctx0" brushRef="#br0" timeOffset="1792.61">4881 7025 0,'-37'-37'62,"111"37"-46,37 0 0,0 0-16,37 0 15,184 0 1,-110 0-16,-74 0 15,0 0-15,-37 0 16,-37 0-16,0 0 16,-37 0-1,0 0-15,74 0 16,-74 0-16,37 0 16,148 0-1,-112 0 1,-36 0-16,37 0 15,-37 0 1,-37 0 0,0 0-1,0 0 126,37 0-125,0 0-1,0 0 1,0 0-16,37 0 15,-37 0-15,0 0 16,-37 0-16,0 0 16</inkml:trace>
  <inkml:trace contextRef="#ctx0" brushRef="#br0" timeOffset="5631.79">22740 9317 0,'148'0'78,"111"0"-62,73 0-1,38 0-15,591 0 16,-480 0-1,74 0-15,-75 0 16,-147 0-16,-37 0 16,-37-37-16,-185 37 15,0 0 1,-37 0 0</inkml:trace>
  <inkml:trace contextRef="#ctx0" brushRef="#br0" timeOffset="6863.96">28989 9280 0,'148'0'79,"73"0"-64,75 0-15,37 0 16,74 0-16,36 0 15,38 0-15,-37 0 16,-74 0-16,-1 0 16,-36 0-16,37-37 15,0 0 1,-259 0-16,-38 0 16,-73 0-16,37 37 15,0-37 1</inkml:trace>
  <inkml:trace contextRef="#ctx0" brushRef="#br0" timeOffset="165896.31">4141 3512 0,'0'-37'63,"-37"0"-48,-37 1-15,37-1 16,-73 37-16,-38 0 16,37 0-1,-74 0-15,74 0 16,-37 0-16,-111 0 16,148 0-16,-74 0 15,74 37-15,-36-1 16,-112 1-1,185 0-15,0-37 16,37 37-16,0 0 16,0 37-1,0 0 1,0-37-16,0 74 16,37-74-1,0 0-15,0 37 16,0 37-16,0-37 15,0 37-15,0-74 16,37 74-16,-37-74 16,37 0-16,-37 0 15,37 0-15,37 0 16,0-37-16,37 0 16,37 0-16,369 0 15,-295-37 1,-37 0-16,111-37 15,-222 0 1,37-37 0,-74 37-16,0 0 15,0 0 1,-37 37-16,0 0 16,0-37-1,0 37-15,0 0 16,0 0-1,0 0-15,0 0 32,0 0-17,0 0 1,0-37 0,-37 37 15,0 0 0,0 0 0,-37 0-15,0 0 0,37 37-1</inkml:trace>
</inkml:ink>
</file>

<file path=ppt/ink/ink2.xml><?xml version="1.0" encoding="utf-8"?>
<inkml:ink xmlns:inkml="http://www.w3.org/2003/InkML">
  <inkml:definitions>
    <inkml:context xml:id="ctx0">
      <inkml:inkSource xml:id="inkSrc0">
        <inkml:traceFormat>
          <inkml:channel name="X" type="integer" max="3360" units="cm"/>
          <inkml:channel name="Y" type="integer" max="1080" units="cm"/>
          <inkml:channel name="T" type="integer" max="2.14748E9" units="dev"/>
        </inkml:traceFormat>
        <inkml:channelProperties>
          <inkml:channelProperty channel="X" name="resolution" value="70.58823" units="1/cm"/>
          <inkml:channelProperty channel="Y" name="resolution" value="40.29851" units="1/cm"/>
          <inkml:channelProperty channel="T" name="resolution" value="1" units="1/dev"/>
        </inkml:channelProperties>
      </inkml:inkSource>
      <inkml:timestamp xml:id="ts0" timeString="2021-03-24T00:28:49.488"/>
    </inkml:context>
    <inkml:brush xml:id="br0">
      <inkml:brushProperty name="width" value="0.05292" units="cm"/>
      <inkml:brushProperty name="height" value="0.05292" units="cm"/>
      <inkml:brushProperty name="color" value="#FF0000"/>
    </inkml:brush>
  </inkml:definitions>
  <inkml:trace contextRef="#ctx0" brushRef="#br0">17674 17156 0</inkml:trace>
  <inkml:trace contextRef="#ctx0" brushRef="#br0" timeOffset="841.29">11869 24661 0</inkml:trace>
  <inkml:trace contextRef="#ctx0" brushRef="#br0" timeOffset="26365.88">9688 10500 0,'-37'-37'16,"74"37"15,0 0-31,74 0 16,147-37 0,-110 37-16,555 0 15,-223 0 1,519 0-1,-518 0-15,332 0 16,-517 0 0,184 0-1,-332 0-15,0 0 16,-111 0 0,0-37 202</inkml:trace>
  <inkml:trace contextRef="#ctx0" brushRef="#br0" timeOffset="30192.22">9577 13088 0,'37'0'62,"443"0"-46,-147 0-1,74 0-15,443 0 16,-221 0 0,517 0-1,-702 0-15,221 0 16,-443 0 0,0 0-1,-148 0 1,-37 0 31,0 0-16</inkml:trace>
  <inkml:trace contextRef="#ctx0" brushRef="#br0" timeOffset="59072.26">8357 17673 0,'37'0'94,"147"0"-94,630 0 31,-296 0-31,628 0 16,-74 0 0,-259 0-1,-517 0 1,148 0-16,-333 0 16,-37 0-1,-37 0-15</inkml:trace>
  <inkml:trace contextRef="#ctx0" brushRef="#br0" timeOffset="60096.74">9429 15418 0,'74'0'16,"74"0"0,147 0-16,112 0 15,37 0-15,480 0 16,-443 0-1,406 0 1,-480 0 0,222 0-1,-75 0 1,-295 0 0,-222 0-16,0 0 15</inkml:trace>
  <inkml:trace contextRef="#ctx0" brushRef="#br0" timeOffset="69431.22">16084 20298 0,'111'-37'78,"37"37"-78,777-111 32,-519 37-32,371 74 15,-334 0 1,38 0-1,407 0-15,73-37 16,-591 0 0,-38 0-1,38 0-15,-111 1 16,148-38 0,-259 37-16,73 37 15,-110 0 1,-74 0-16,0 0 15,0 0 1,0 0-16,0-37 0,0 37 47,74 0-16,-74 0-15,148 0-16,-111 0 15,0 0 1,-37 0-16,0 0 31,111-37-15,-111 37 0,74 0-1,111 0 1,36 0-16,1 0 31,-74 0-31,222 0 16,-185 37-1,184 0 1,-184 0-16,185 0 16,-148-37-1,-37 0-15,-1 0 16,-73 0-16,148 0 15,-185 0 1,-74 0 0,37 0-16,-37 0 31,37 0 16,37 0-16,-37 0-15,-37 0 77,0-37-77,0 37 0,74 0-1,0 0-15,0 0 16,147 0 0,-184 0-1,74 0-15,-111 0 31,37 0-15,0 0 0,0 0-16,111 0 15,-37 0-15,185 0 16,-186 0 0,1 0-16,0 0 15,259 0 1,-259 0-16,185 0 15,-148 0 1,-38 0 0,186 0-16,-74 0 15,-74 0 1,74 0-16,0 0 16,184 0-1,-258 0-15,111 0 16,-185 0-1,37 0 1,-74 0-16,0 0 16,-37 0-1,185 0 1,-185 0-16,36 0 16,38 0-1,-37 0 1,-37 0-1,37 0 1,0 0 0,-37 0-16,37 0 15,0 0 1,37 0 0,74 0-16,-37 0 15,0 0 1,111 0-1,-149 0-15,75 0 16,-111 0 0,0 0-16,111 0 15,37 0 1,-148 0 0,148 0-1,-185 0 1,37 0-16,0 0 15,-37 0 1,0 0 0,0 0 62,0 0 562,0 0-640,36 0 16,-36 0 0,37 0-1,-37 0-15,0 0 78</inkml:trace>
  <inkml:trace contextRef="#ctx0" brushRef="#br0" timeOffset="96751.13">11647 11499 0,'74'-37'0,"-37"37"31,0-37-15,0 0-1,-37 0 17,0-37-17,0 0 1,-74 37-16,37-37 15,-37 37 1,-37-37 0,37 74-16,-110-74 15,73 37 1,-148-74 0,74 74-16,0 0 0,-37 0 15,111 37 1,-184-74-1,258 74-15,-74 0 16,74 0 0,0 0-1,0 0-15,0 0 16,0 0 0,-37 0-1,-74 37 1,74 0-1,-37 0 1,74 37 0,-111-37-16,148 0 15,-111 37 1,111-37 0,-37 0-1,0 37-15,0 0 16,0 0-1,0 111 1,0-111 0,0 74-1,0-38 1,37-36 0,0-37-16,-37 74 15,37 0 1,0-74-1,0 37-15,0 111 16,37-111 0,74 111-1,-74-74-15,111 0 16,-74-37 0,37 37-1,-37-75 1,0 38-16,-37 0 15,37-74 1,37 37-16,259 37 16,-149-74-16,-36 0 15,222 0 1,-259 0 0,148 0-1,-185 0-15,147-37 16,-184 0-1,0-37-15,0 37 16,148-110 0,-148 73-1,37-111 1,-111 111-16,111-148 31,-111 148-15,0 0-16,0-74 31,0 37-15,-37-37-1,0 111 1,37 0-16,-37-37 16,-37 74-1,37-73 1,0 36 15,37 0 0,-37 0 1,37 0-17,-37 0 1,0 0 31</inkml:trace>
  <inkml:trace contextRef="#ctx0" brushRef="#br0" timeOffset="104479.54">12350 8689 0,'0'-74'47,"-74"37"-32,-518-185 1,370 185-16,1 0 16,-297-74-1,148 74 1,296 37 0,-37 0-16,74 0 15,-74 0 1,-36 37 15,110-37-31,-37 74 16,37-37-1,-37 0 1,37 37-16,-111 148 16,74-37-1,37-111 1,37-1-1,-74 38-15,37 0 16,0 0-16,-74 111 16,37 0-1,37-74 1,0-74 0,37 74-1,0-111-15,0 111 16,37-38-16,0 1 15,0-74 1,0 111 0,-37-74-1,111 74 1,0-111-16,74 111 16,0-74-1,258 37 1,-295-111-1,74 0-15,-37 0 16,111 0-16,184-111 16,-221 37-1,185-148-15,-259 111 16,111-111 0,-222 148-16,0-74 15,37 1 1,-75 73-1,38-148-15,-37 37 16,-37 74 0,0-37-1,0 37 1,-37-74 0,0 74-16,0-73 15,-36 110 1,-38-74-1,74 74-15,-37 0 16,37 37 0,0 0-1,37 0-15,-74 0 16,37 0-16,-74 0 16,37 37-1,-74 0 1,111 0-16,-37 0 15,37-37 142,37 0-126</inkml:trace>
  <inkml:trace contextRef="#ctx0" brushRef="#br0" timeOffset="106518.86">14051 7949 0,'-148'0'31,"296"0"-31,-407 0 0,111 0 15,111 0 1,-74 0-16,0 74 16,37 0-1,37-37-15,-37 74 16,-37 0 0,0-37-16,38 74 15,73-74 1,-111 111-1,74-111-15,-74 147 32,74 1-32,-74 0 31,74-148-31,-37 148 16,37-74-1,37-37 1,0-37-1,0 0-15,0-1 16,0 1-16,37 0 31,0-37-31,0 0 16,0-37 0,111 37-16,0 0 15,73 0-15,260-37 16,111 0-1,-149 0 1,-221 0 0,74 0-1,-222-37 1,74 0 0,-74-37-16,37-37 15,-74 37 1,111-73-16,-74 73 15,0-111 1,-37 111 0,-37-37-1,0 37-15,0-148 16,-37-185 0,37 223-1,0 73-15,-111-185 16,37 185-1,-111-148 1,111 185-16,-148-74 16,111 74-1,-37 0 1,148 37-16,-37 37 16,-37 0-1,37 0 1,-74-37-1,37 37 1,37 0 15,0 0 32,0 0-32,37 37 203,-221-37-218,36 37 0,0 0-1</inkml:trace>
  <inkml:trace contextRef="#ctx0" brushRef="#br0" timeOffset="108008.26">31207 9650 0,'37'0'31,"0"0"-31,148-74 16,-111 74-1,185 0 1,-111 0 0,148 0-16,-38-37 15,112 37 1,-111 0-16,0 0 15,258 0 1,-295 0 0,37-37-1,-222 37 1</inkml:trace>
  <inkml:trace contextRef="#ctx0" brushRef="#br0" timeOffset="108816.08">31392 10205 0,'37'0'32,"37"-37"-17,-37 37-15,222 0 16,74 0 0,110 0-1,-147 0 1,37 0-16,37 0 15,406 0 1,-443 0-16,406 0 16,-147 0-1,-370 0 1,-148 0 0,74 0-1</inkml:trace>
  <inkml:trace contextRef="#ctx0" brushRef="#br0" timeOffset="113800.64">12978 13717 0,'0'37'109,"0"74"-77,0 0-32,0 74 15,0-74 1,0 184-1,0-147-15,0 148 16,0-74 0,0 222-1,0-333 1,0 110 0,0-110-16,0 0 15,0-74 1,0 0-1,37-37 220,-37-37-220</inkml:trace>
  <inkml:trace contextRef="#ctx0" brushRef="#br0" timeOffset="115277.04">12941 13236 0,'37'0'78,"-37"37"-78,0 148 32,0 37-17,0-111 1,0 148-16,0-111 16,0 110-1,0-147-15,0 0 16,0 0-1,0 111 1,0-37-16,0-148 16,0 0-1,0 74 1,37-111 125,0-37-126,0 0-15,37-37 16</inkml:trace>
  <inkml:trace contextRef="#ctx0" brushRef="#br0" timeOffset="123399.79">11795 15751 0,'0'37'63,"0"73"-48,37 149-15,0-111 16,0 185 0,-37-222-1,74 185-15,-37-149 16,0-36 0,-37 0-16,37 0 15,0-37-15,0 37 16,-37-148 203,0 0-204</inkml:trace>
  <inkml:trace contextRef="#ctx0" brushRef="#br0" timeOffset="124980.91">11869 15788 0,'0'-37'16,"0"-37"15,-148 37-15,-74-37-1,1 37-15,-75 0 16,-259-74-1,296 74-15,-221 37 16,258 0 0,74 0-1,-111 0 1,148 0-16,-74 0 16,74 0-16,0 0 15,1 0 1,-75 0-1,37 0-15,148 37 250,74 185-234,-37-111 0,0 110-1,-37-73-15,0 148 16,0-148 0,0 0-16,0 0 15,0-37 1,-37 147-1,37-147-15,0-37 16,0-37 0,0 0 234,148 0-235,-38 0 1,-36 0-16,0-37 16,37 0-1,37 0 1,-74 0-16,-37 0 31,0 0-15,0 0 124</inkml:trace>
  <inkml:trace contextRef="#ctx0" brushRef="#br0" timeOffset="128714.83">12313 29505 0</inkml:trace>
</inkml:ink>
</file>

<file path=ppt/ink/ink3.xml><?xml version="1.0" encoding="utf-8"?>
<inkml:ink xmlns:inkml="http://www.w3.org/2003/InkML">
  <inkml:definitions>
    <inkml:context xml:id="ctx0">
      <inkml:inkSource xml:id="inkSrc0">
        <inkml:traceFormat>
          <inkml:channel name="X" type="integer" max="3360" units="cm"/>
          <inkml:channel name="Y" type="integer" max="1080" units="cm"/>
          <inkml:channel name="T" type="integer" max="2.14748E9" units="dev"/>
        </inkml:traceFormat>
        <inkml:channelProperties>
          <inkml:channelProperty channel="X" name="resolution" value="70.58823" units="1/cm"/>
          <inkml:channelProperty channel="Y" name="resolution" value="40.29851" units="1/cm"/>
          <inkml:channelProperty channel="T" name="resolution" value="1" units="1/dev"/>
        </inkml:channelProperties>
      </inkml:inkSource>
      <inkml:timestamp xml:id="ts0" timeString="2021-03-24T00:32:17.040"/>
    </inkml:context>
    <inkml:brush xml:id="br0">
      <inkml:brushProperty name="width" value="0.05292" units="cm"/>
      <inkml:brushProperty name="height" value="0.05292" units="cm"/>
      <inkml:brushProperty name="color" value="#FF0000"/>
    </inkml:brush>
  </inkml:definitions>
  <inkml:trace contextRef="#ctx0" brushRef="#br0">36901 18191 0,'37'0'94,"74"0"-78,37 0-16,0 0 15,74 0-15,148 0 16,-38 0-16,1 0 16,333 0-1,-444 0-15,-1-37 16,-73 0-1</inkml:trace>
  <inkml:trace contextRef="#ctx0" brushRef="#br0" timeOffset="1767.84">4622 23959 0,'0'-37'109,"74"37"-93,37 0-16,111 0 16,332 0-1,-258 0-15,-74 0 16,148-37 0,-296 37-1,0 0-15</inkml:trace>
</inkml:ink>
</file>

<file path=ppt/ink/ink4.xml><?xml version="1.0" encoding="utf-8"?>
<inkml:ink xmlns:inkml="http://www.w3.org/2003/InkML">
  <inkml:definitions>
    <inkml:context xml:id="ctx0">
      <inkml:inkSource xml:id="inkSrc0">
        <inkml:traceFormat>
          <inkml:channel name="X" type="integer" max="3360" units="cm"/>
          <inkml:channel name="Y" type="integer" max="1080" units="cm"/>
          <inkml:channel name="T" type="integer" max="2.14748E9" units="dev"/>
        </inkml:traceFormat>
        <inkml:channelProperties>
          <inkml:channelProperty channel="X" name="resolution" value="70.58823" units="1/cm"/>
          <inkml:channelProperty channel="Y" name="resolution" value="40.29851" units="1/cm"/>
          <inkml:channelProperty channel="T" name="resolution" value="1" units="1/dev"/>
        </inkml:channelProperties>
      </inkml:inkSource>
      <inkml:timestamp xml:id="ts0" timeString="2021-03-24T00:39:28.167"/>
    </inkml:context>
    <inkml:brush xml:id="br0">
      <inkml:brushProperty name="width" value="0.05292" units="cm"/>
      <inkml:brushProperty name="height" value="0.05292" units="cm"/>
      <inkml:brushProperty name="color" value="#FF0000"/>
    </inkml:brush>
  </inkml:definitions>
  <inkml:trace contextRef="#ctx0" brushRef="#br0">22296 30540 0</inkml:trace>
</inkml:ink>
</file>

<file path=ppt/ink/ink5.xml><?xml version="1.0" encoding="utf-8"?>
<inkml:ink xmlns:inkml="http://www.w3.org/2003/InkML">
  <inkml:definitions>
    <inkml:context xml:id="ctx0">
      <inkml:inkSource xml:id="inkSrc0">
        <inkml:traceFormat>
          <inkml:channel name="X" type="integer" max="3360" units="cm"/>
          <inkml:channel name="Y" type="integer" max="1080" units="cm"/>
          <inkml:channel name="T" type="integer" max="2.14748E9" units="dev"/>
        </inkml:traceFormat>
        <inkml:channelProperties>
          <inkml:channelProperty channel="X" name="resolution" value="70.58823" units="1/cm"/>
          <inkml:channelProperty channel="Y" name="resolution" value="40.29851" units="1/cm"/>
          <inkml:channelProperty channel="T" name="resolution" value="1" units="1/dev"/>
        </inkml:channelProperties>
      </inkml:inkSource>
      <inkml:timestamp xml:id="ts0" timeString="2021-03-24T00:53:59.499"/>
    </inkml:context>
    <inkml:brush xml:id="br0">
      <inkml:brushProperty name="width" value="0.05292" units="cm"/>
      <inkml:brushProperty name="height" value="0.05292" units="cm"/>
      <inkml:brushProperty name="color" value="#FF0000"/>
    </inkml:brush>
  </inkml:definitions>
  <inkml:trace contextRef="#ctx0" brushRef="#br0">21520 4437 0,'0'37'31,"37"74"-15,-37-37-16,0 110 16,0-110-1,0 37-15,0 0 16,0 0-16,0 0 16,0 0-16,0 0 15,0-37-15,0 37 16,0-37-16,0-37 15,0 74 1,0-74-16,0 0 16,0 0-1,0 0-15,37-37 141,0-37-125,-37-37-16,74-37 15</inkml:trace>
  <inkml:trace contextRef="#ctx0" brushRef="#br0" timeOffset="2290.84">21668 4585 0,'37'-37'31,"37"37"-15,147-74-16,38 37 0,0 37 15,148 0-15,480 0 31,222 0-15,-480 0-16,-111-37 0,369-74 31,-517 37-31,-111 0 0,110-37 32,-295 74-32,37 0 0,-74 0 15,0 37 157,0 0-156,-37 74-16,37 0 0,0 74 15,-37-74 1,37 111-16,-37-74 16,0 37-16,0 73 15,0-36-15,0 37 16,0 111-1,0-185-15,0-37 16,0 0-16,0-37 16,0 36-1,0-73-15,0 0 172,-37-37-156,-37 37-16,-37 0 15,-332 74 1,147-74-16,0 0 16,-370 111-1,297-74-15,110 0 16,-185 0 0,296-74-16,0 0 15,0 0 1,-36 0-16,36 0 0,0 0 15,0 0-15,-148 0 32,148 0-32,0 0 0,-332-37 31,332 0-31,-74 0 0,-185-37 31,185 37-31,37 0 16,0 0-16,1 0 15,-297-74 1,259 74-16,74 0 16,-111-37-1,148 74-15,37 0 16,74-37 0,-36 0 327,72-37-311,38 1-17,-37 36-15,0-37 16,0 37-1,0 0-15,37 0 16,-74-37 0,37 74-16,-37-74 15,111 0 1,-111 0 0,37 74-16,0-37 0,0 0 15,0 0 126,-37 0-126,74 0 1,-37 0-16,0 37 16,74-74-1,-74 74-15,37-37 16,-37 0 0,0 37-1,0 0 79,37 0-78,0 0-16,-37 0 15,111-74 1,-75 74-1</inkml:trace>
  <inkml:trace contextRef="#ctx0" brushRef="#br0" timeOffset="8232.86">21520 5916 0,'0'37'78,"0"0"-63,0 0-15,0 37 16,0-37 0,0 36-1,0-36-15,0 37 16,0-37-1,0 0 32,0 0-15,0 0-17,37 0 548,0-37-548,0 0 17</inkml:trace>
  <inkml:trace contextRef="#ctx0" brushRef="#br0" timeOffset="15532.23">8504 8947 0,'74'0'78,"111"0"-47,0 0-31,74 0 16,37 0-16,0 0 0,36 0 16,371 0-1,-444 0 1,-74 0-16,36-73 15,-184 73 1,0 0 0,0-37 171,0-37-171,111 37-1,0-74-15</inkml:trace>
  <inkml:trace contextRef="#ctx0" brushRef="#br0" timeOffset="16339.49">21557 5657 0,'-74'0'15,"-148"0"1,0 0-16,-185 0 15,-554 0 1,443 0-16,-110 0 16,-445 74-1,630 0-15,36-37 16,37 37-16,74-37 16,-73 111-1,258-111-15,37 0 16,-111-1-1,148 1-15,-74 0 32,74 0-32,0-37 0,0 0 15,-37 0 1,37 0 46,0 0-15,74-37-31</inkml:trace>
  <inkml:trace contextRef="#ctx0" brushRef="#br0" timeOffset="17123.64">15456 5620 0,'-74'37'16,"148"-74"-16,-222 148 0,37-74 0,-74 37 15,37 0-15,-259 111 32,260-148-32,-38 36 0,74 1 15,37-37-15,0 37 16,111-74 62,74 0-62,37 0-16,74 0 15,295 0 1,-221 0-16,0 0 16,221 0-1,-369 0 1,-37 0-16,-74 0 15,37 0-15,-74-37 204,0 0-189</inkml:trace>
  <inkml:trace contextRef="#ctx0" brushRef="#br0" timeOffset="19167.18">23331 9613 0,'-36'-37'79,"-38"37"-64,-111 0 1,-37 0-16,-74 0 0,-74 0 15,-73 0-15,-75 0 16,0 0 0,-36 37-16,-445 148 15,519-111 1,36 0-16,37 0 16,0 0-16,-295 111 15,332-112 1,37 1-16,-369 37 31,332-37-31,0 0 0,-36 37 16,-38-37-16,-37 0 15,149 0-15,-38 0 16,111 0-16,74 0 16,0 0-16,74-37 15,37 0-15,-37-37 16,0 74-16,1-37 15,-1-37-15,-74 0 16,-222 0 0,111 0-16,111-37 15,-73 0 1,110 0-16,74 0 16,0 37-1,37 0 1,0 0-1,-37 0 1,37 0-16,-37-37 16,37 37-16,0 0 15,0 0-15,37-37 172,0-37-141,0 0-31</inkml:trace>
  <inkml:trace contextRef="#ctx0" brushRef="#br0" timeOffset="20076.09">9244 10574 0,'0'0'0,"-74"37"0,-37 37 16,37-74-1,-74 74-15,37 0 16,0-37-16,37 37 16,-73-37-16,-1 74 15,74 0 1,0-74-16,74 0 31,74-37 47,258 0-62,-147 0-16,0 0 15,37 0-15,-37 0 16,-37 0-16,-74 0 16,0 0-1,-37 0-15,0 0 250</inkml:trace>
  <inkml:trace contextRef="#ctx0" brushRef="#br0" timeOffset="22000.58">24478 13680 0,'-37'0'47,"-296"0"-32,37 0 1,0 0-16,-36 0 16,-75 0-16,0 0 15,37 0-15,-36 0 16,36 0-16,0 0 16,74 0-16,-184 0 31,184 0-31,74 37 0,0 37 31,111-74-31,0 37 0,-37 0 16,37 0-1,75-37-15,-1 0 16,-37 0-16,37 0 16,0 0-16,0 0 15,-37 0 204,37-74-203,-37 37-16,37 0 15</inkml:trace>
  <inkml:trace contextRef="#ctx0" brushRef="#br0" timeOffset="22659.96">18155 13347 0,'-37'74'47,"-111"0"-31,74-37-16,-37 37 15,-37 37-15,37-74 16,37 37-16,0-37 16,-36 0-1,73 0-15,0 0 0,111-37 94,73 0-78,112 0-16,-37 0 15,74 0-15,-37 0 16,-74 0-16,0 0 15,-112 0-15,-36 0 16</inkml:trace>
  <inkml:trace contextRef="#ctx0" brushRef="#br0" timeOffset="25867.95">22037 18043 0,'37'0'110,"37"0"-95,111 0-15,74 0 0,74 0 16,110 0 0,75 0-16,0 0 0,73 0 15,38 0 1,-148 0-16,-38 0 0,-73 0 15,0 0-15,184-37 32,-332 37-32,0 0 0,111 0 31,-222 0-31,0 0 0,0 0 16,-74 0-1</inkml:trace>
  <inkml:trace contextRef="#ctx0" brushRef="#br0" timeOffset="28003.4">31392 17525 0,'0'0'0,"37"-111"0,111-184 16,-37 73 0,37 0-16,148-259 15,-185 259 1,-1 38-16,38-75 31,-111 185-31,0 37 0,0 0 16,-37 74 46,0 111-46,0 0-1,-37 36 1,0 1-16,0-37 16,0 185-1,0-185-15,0 37 16,-37 74 0,74-149-1,0-73-15,0 0 0,0 0 16,0 0-1,-37-37 32</inkml:trace>
  <inkml:trace contextRef="#ctx0" brushRef="#br0" timeOffset="28527.16">31540 16860 0,'37'-37'0,"0"0"16,37 37-16,37 0 15,37 0-15,-37 0 16,0 0-16,-1 0 16,-36 0-16,-37 0 15,0 0-15,37 0 16,-74-37 156,0 0-172</inkml:trace>
  <inkml:trace contextRef="#ctx0" brushRef="#br0" timeOffset="29404.26">31873 14900 0,'0'-37'63,"111"0"-47,0-37-1,147-37 1,-147 0-16,37 37 15,148-110 1,-185 110-16,-37 0 16,111-37-1,-185 148 79,0 74-63,0-74-31,37 74 16,0 73 0,0-110-16,-37-37 15,74 74 1,-37-74-1,-37 0 1</inkml:trace>
  <inkml:trace contextRef="#ctx0" brushRef="#br0" timeOffset="38076.04">23258 19670 0,'37'-37'16,"36"0"-16,-36 37 16,0 0-16,185 0 15,-74 0-15,74 0 16,74 0-16,111 0 15,480 0 1,-443 0-16,369 0 16,-517 0-1,222-74 1,-408 37-16,-73 37 16,0 0-1</inkml:trace>
  <inkml:trace contextRef="#ctx0" brushRef="#br0" timeOffset="47500.9">12720 22332 0,'0'-37'15,"74"0"1,73 0 0,-36 37-16,74 0 15,111 0 1,74 0-16,74 0 0,36 0 15,75 0-15,36 0 16,38 0-16,517 0 31,-554-37-31,-111 37 0,554 0 32,-591-74-32,-75 37 0,75-37 31,-333 37-31,-74 37 15,0 0 1,0-37 172,0 37-173</inkml:trace>
  <inkml:trace contextRef="#ctx0" brushRef="#br0" timeOffset="48434.36">30616 20261 0,'74'-37'47,"36"-37"-31,1-37-1,222-221 1,-111 147-16,37-37 15,259-148 1,-297 185-16,38 0 16,-111 1-16,0 73 15,-74 37 1,0 0-16,0 37 0,-74 74 78,0 74-62,0-37-16,0 37 15,-37 110 1,0-73-16,37-37 16,-74 148-1,37-148-15,37-37 16,-37 111-1,37-148-15,0 0 16,0 37 0,0-37-16,-37-37 109,37-74-109</inkml:trace>
  <inkml:trace contextRef="#ctx0" brushRef="#br0" timeOffset="49172.19">31762 19189 0,'0'-37'15,"74"37"1,37 0 0,37 0-16,0 0 15,221 0 1,-147 0-16,0 0 16,222 0-1,-296 0 1,36-37-16,-147 37 15</inkml:trace>
  <inkml:trace contextRef="#ctx0" brushRef="#br0" timeOffset="49925.06">34054 17303 0</inkml:trace>
  <inkml:trace contextRef="#ctx0" brushRef="#br0" timeOffset="50835.86">32649 18080 0,'74'-37'63,"0"0"-63,222-148 16,-185 111-1,0 0 1,37-37-16,-37 74 0,37-37 15,-1-37 1,-110 74-16,37-37 31,-37 74 79,0 37-95,-37 0 1,37 37-16,-37 0 16,0 37-1,37 0 1,0-74-16,0 111 31,0-74-31,0-37 0,-37 37 16,37-74 124</inkml:trace>
  <inkml:trace contextRef="#ctx0" brushRef="#br0" timeOffset="52750.06">22888 23515 0,'37'0'47,"37"-37"-32,0 0-15,74 0 16,184 0 0,-73 0-16,-37 37 15,370 0 1,-297 0-16,-36 0 16,222-37-1,-370 37-15,111-37 16,-185 0-1,37 37 439,-37 0-439,37-37 16,0 0 48</inkml:trace>
  <inkml:trace contextRef="#ctx0" brushRef="#br0" timeOffset="60731.55">18155 25807 0,'37'0'94,"222"0"-79,-74 0 1,73 0-1,38 0-15,37 0 0,74 0 16,332 0 0,-443 0-16,259 0 31,-333 0-31,73 0 16,-36 0-16,37 0 15,407 0 1,-408 0-16,38 0 15,222 0 1,-370 0-16,-74 0 16,36 0-16,-110 0 15,0 0 1,37 0-16,0 0 31,0 0-31,37 0 0,74 0 16,-111 0-1,-37 0 1,0 0-16,0 0 16,0 0 93,0 0-93,0 0-1,74 0-15,74 0 16,-111 0 0,-37 0-16,0 0 15,36 0-15,1 0 31,-37-37-31,0 37 0,74 0 16,0-37-16,111 37 16,-37 0-1,74 0-15,-37 0 16,73 0-16,-73 0 16,74 0-16,0 0 15,74 0-15,-75 0 16,1 0-16,0 0 15,0 0-15,-74 0 16,0 0-16,36-37 16,1 0-1,-222 37 1,0 0-16,37-37 16,-37 37-1,0 0 16,0 0-31,0 0 32,0 0-17,0 0 1017,37 0-1032,74 0 15,111 0-15,36 0 16,482 0-1,-370 0-15,-38 0 16,260 0 0,-444 0-16,-74 0 15,0 0 1</inkml:trace>
  <inkml:trace contextRef="#ctx0" brushRef="#br0" timeOffset="64140.86">33389 22923 0,'-37'0'46,"74"-74"-14,37 0-32,0 0 0,147-258 15,-147 221 1,74-37-16,-74 37 16,148-148-1,-148 148-15,37-37 16,0 37-16,-37 37 15,-37 1-15,0-1 16,0 37-16,0 37 78,0 37-62,0 37-1,-37-1-15,37 38 16,-37-37-16,0 74 16,37-37-16,0 0 15,-37-37-15,0 148 16,0-148 0,0 37-1,37-37-15,-37-37 16</inkml:trace>
  <inkml:trace contextRef="#ctx0" brushRef="#br0" timeOffset="64802.93">33869 22110 0,'0'-37'15,"74"37"1,185-37 0,-74 0-16,0 0 15,-37 37-15,-37-37 16,-37 0-16,111 0 15,-148 37 1,-37-37 0</inkml:trace>
  <inkml:trace contextRef="#ctx0" brushRef="#br0" timeOffset="65692.53">34091 20816 0,'0'-37'31,"37"0"-15,0-37 0,148 0-1,-37 0-15,37-37 0,0-37 16,0 0 0,-37 37-16,36-36 0,-36 36 15,-37 0 1,0 0-16,-37 37 0,37 0 31,-111 37-31,37 37 47,0 148-31,0-74-16,37 37 15,-74 37-15,37-74 16,-37-1-16,37 75 15,0-37-15,-37-37 16,37 74 0,-37-111-1,0 0-15,0 0 16</inkml:trace>
  <inkml:trace contextRef="#ctx0" brushRef="#br0" timeOffset="71780.7">34128 13162 0,'37'0'16,"-37"-37"0,-111 37 31,0 37-47,-74 0 15,1 0-15,-38-37 16,0 37-16,-185 74 31,185-74-31,37 0 0,-369 185 31,443-148-31,-111 74 32,148-74-32,0 74 0,0-74 15,-37 111-15,0-38 16,0 75-16,0 0 15,-147 222 1,147-222-16,37-1 16,0-73-1,74 37-15,-37-37 16,0 74-16,37-111 16,0 111-16,0-37 15,0 73-15,0 1 16,0-37-16,0 74 15,0 0-15,0 295 16,0-184 0,37-111-16,37 36 15,37 1-15,0 0 16,37-37-16,36-37 16,38 73-16,37-36 15,-37-74-15,37 0 16,37-37-16,-1 36 15,1-36-15,-37-74 16,0 0-16,37 37 16,332 37-1,-258-111-15,0 0 16,36 0-16,1 0 16,407 74-1,-408-38 1,-36-73-16,37 0 15,-111-37-15,-1 0 16,-36 0-16,37 0 16,-74-37-16,-37 0 15,0-36-15,-37-1 16,73 0-16,-36 0 16,-37-37-16,0 37 15,111-111 1,-148 74-16,0 0 15,-37-37-15,37 37 16,0-74-16,-37 38 16,110-149-1,-110 111-15,0-37 16,37-185 0,-37 186-16,-37-1 15,37-222 1,-74 222-16,-37-332 31,-74 258-31,0 37 16,-221-407-1,147 371-15,-37 36 16,-74 0-16,74 0 16,-443-258-1,480 369 1,-148-74-1,148 148-15,0-37 16,-295-74 0,184 111-16,37-37 15,0 0-15,0 0 16,37 38-16,37-1 16,75 0-16,-75-37 15,74 74 1,0-37-16,0 0 15,-111-74 1,148 111-16,-148-74 31,74 37-31,0 0 16,-73-37-16,-1 37 0,-37-37 16,37 37-16,37 0 15,37 1-15,37-1 16,0 37-16,74 0 15,1 0-15,-38 0 16,37-37 0,-148 0-1,111 37-15,0 37 16,37-37-16,-111 0 16,111 0-1,0 0 1,0 37-1,0 0 1,0 0-16,0 0 63,0-37-48,37 0-15,0-37 16,0-37-16,37 0 15</inkml:trace>
  <inkml:trace contextRef="#ctx0" brushRef="#br0" timeOffset="72582.37">35644 9280 0,'0'37'31,"0"37"-16,0 37 1,0 0-16,0 37 0,0 185 31,0-185-31,0-1 0,0 75 32,0-148-32,0 0 0,0 37 15,0-148 48,37-74-48</inkml:trace>
  <inkml:trace contextRef="#ctx0" brushRef="#br0" timeOffset="73123.37">36827 9243 0,'0'37'15,"0"148"1,0-74-1,0 0-15,0 0 16,0 0-16,0 37 16,0 0-16,0-38 15,0 1-15,0 0 16,0 0-16,0-37 16,0 0-16,0-37 15,0 37 1,0-37-1,0 0 1,-74-37 62</inkml:trace>
  <inkml:trace contextRef="#ctx0" brushRef="#br0" timeOffset="73723.17">35201 9983 0,'36'0'32,"75"0"-32,37 0 0,37 0 15,0 0-15,333 0 16,-333 0 0,-74 0-16,-38 0 15,1 0 1,0-37 187</inkml:trace>
  <inkml:trace contextRef="#ctx0" brushRef="#br0" timeOffset="74899.5">37234 8689 0,'-444'-185'16,"888"370"-16,-1072-444 16,443 222-1,74 37-15,37 0 0,-37 0 16,0 0-1,-37 0-15,0 0 16,0 0-16,-111 0 16,38 37-16,36 0 0,-222 74 31,259-37-31,-37 37 16,-37 37-1,74-38-15,-36 38 16,-112 74-1,185-111-15,37 37 16,-185 148 0,185-148-16,0-37 15,37-1 1,37 1-16,-37 74 0,37-111 16,0 37-16,0 0 15,0 74-15,148 111 16,37-148-1,74-1-15,443 112 32,-221-111-32,-37-37 0,480 0 31,-517-111-31,-74 0 0,221-37 16,-332 0-1,-74 0-15,0-37 16,0-37-16,0 37 15,-37-74-15,0 1 16,36 36 0,-73-37-16,37 0 15,-37 0-15,74-148 16,-74 148 0,0 37-16,-74-111 15,0 112 1,0-1-16,0 37 15,0-74-15,-74-37 16,0 74 0,-74 0-16,0 0 15,-36 0-15,-38 37 16,74 37-16,-37-37 16,37 0-16,-37 37 15,111 1-15,-37 36 16,0-37-16,37 0 15,0 37-15,-37-37 16,-73 37 0,110 0-16,37 0 15,0 0-15,0 0 16,0 0 0,0 0-1,0 0 16</inkml:trace>
  <inkml:trace contextRef="#ctx0" brushRef="#br0" timeOffset="114195.28">9392 8578 0,'74'0'109,"406"0"-93,-110 0-16,0 0 15,74 0-15,480 0 16,-443 0 0,-38 0-16,1 0 15,0 0-15,-37 0 16,-75 0-16,-36 0 16,-37 0-16,-74 0 15,-37 0-15,-37 0 16,0 0-16,-37 0 15,0 0 1,-1 0-16,-36 0 16,0 0-1,37 0 1,-37 0 0,0 0-1</inkml:trace>
  <inkml:trace contextRef="#ctx0" brushRef="#br0" timeOffset="117402.84">5583 12904 0,'111'0'109,"370"0"-93,-111 0-1,628 0 1,-332 0-16,36 0 16,629 0-1,-850 0-15,-37 0 16,258 0 0,-517 0-16,37 0 15,-74-37 1,-111 37-16,74 0 0,-37 0 15,74-37 1,-111 37 0</inkml:trace>
</inkml:ink>
</file>

<file path=ppt/ink/ink6.xml><?xml version="1.0" encoding="utf-8"?>
<inkml:ink xmlns:inkml="http://www.w3.org/2003/InkML">
  <inkml:definitions>
    <inkml:context xml:id="ctx0">
      <inkml:inkSource xml:id="inkSrc0">
        <inkml:traceFormat>
          <inkml:channel name="X" type="integer" max="3360" units="cm"/>
          <inkml:channel name="Y" type="integer" max="1080" units="cm"/>
          <inkml:channel name="T" type="integer" max="2.14748E9" units="dev"/>
        </inkml:traceFormat>
        <inkml:channelProperties>
          <inkml:channelProperty channel="X" name="resolution" value="70.58823" units="1/cm"/>
          <inkml:channelProperty channel="Y" name="resolution" value="40.29851" units="1/cm"/>
          <inkml:channelProperty channel="T" name="resolution" value="1" units="1/dev"/>
        </inkml:channelProperties>
      </inkml:inkSource>
      <inkml:timestamp xml:id="ts0" timeString="2021-03-24T01:03:00.894"/>
    </inkml:context>
    <inkml:brush xml:id="br0">
      <inkml:brushProperty name="width" value="0.05292" units="cm"/>
      <inkml:brushProperty name="height" value="0.05292" units="cm"/>
      <inkml:brushProperty name="color" value="#FF0000"/>
    </inkml:brush>
  </inkml:definitions>
  <inkml:trace contextRef="#ctx0" brushRef="#br0">21002 22517 0</inkml:trace>
</inkml:ink>
</file>

<file path=ppt/ink/ink7.xml><?xml version="1.0" encoding="utf-8"?>
<inkml:ink xmlns:inkml="http://www.w3.org/2003/InkML">
  <inkml:definitions>
    <inkml:context xml:id="ctx0">
      <inkml:inkSource xml:id="inkSrc0">
        <inkml:traceFormat>
          <inkml:channel name="X" type="integer" max="3360" units="cm"/>
          <inkml:channel name="Y" type="integer" max="1080" units="cm"/>
          <inkml:channel name="T" type="integer" max="2.14748E9" units="dev"/>
        </inkml:traceFormat>
        <inkml:channelProperties>
          <inkml:channelProperty channel="X" name="resolution" value="70.58823" units="1/cm"/>
          <inkml:channelProperty channel="Y" name="resolution" value="40.29851" units="1/cm"/>
          <inkml:channelProperty channel="T" name="resolution" value="1" units="1/dev"/>
        </inkml:channelProperties>
      </inkml:inkSource>
      <inkml:timestamp xml:id="ts0" timeString="2021-03-24T01:06:02.854"/>
    </inkml:context>
    <inkml:brush xml:id="br0">
      <inkml:brushProperty name="width" value="0.05292" units="cm"/>
      <inkml:brushProperty name="height" value="0.05292" units="cm"/>
      <inkml:brushProperty name="color" value="#FF0000"/>
    </inkml:brush>
  </inkml:definitions>
  <inkml:trace contextRef="#ctx0" brushRef="#br0">5103 9428 0,'74'0'79,"37"0"-64,73 0-15,75 0 16,333 0-1,-296 0-15,0 0 16,-1 0-16,-73 0 16,148 0-1,-259 0-15,-74 0 16,0 0-16</inkml:trace>
  <inkml:trace contextRef="#ctx0" brushRef="#br0" timeOffset="791.36">10501 9243 0,'37'0'47,"111"0"-32,37 0 1,111 0-16,36 0 0,75 0 16,481 0-1,-445 0-15,-73 0 16,185-37-1,-481 0-15,0 0 16</inkml:trace>
  <inkml:trace contextRef="#ctx0" brushRef="#br0" timeOffset="8398.81">7395 7358 0,'0'-37'62,"0"0"-46,0 0-16,-37 37 0,-37-37 16,0 0 15,0-37-31,0 74 15,0-37-15,1 0 0,-38 37 16,0 0 0,-37-37-16,74 37 15,-37 0-15,0 0 0,-37 0 32,74 0-32,0 0 0,-37 0 15,37 0-15,37 0 31,0 0-31,-37 0 16,37 0-16,0 0 16,-37 37-1,38-37-15,-38 74 16,0-37 0,74 0-1,-37-37-15,-74 74 31,37-37-31,0 0 0,0 0 16,37 37-16,-111 0 31,111-74-31,0 73 0,0-73 16,0 74-16,0 0 31,0-37-31,0 0 0,0 37 16,0-74-1,37 37-15,-37 37 16,0 0-16,37-37 0,-37 74 16,37-37-1,0-37-15,0 148 16,0-111 0,0 37-1,0-37 1,0 0-16,0 73 15,37-73 1,0 0 0,0-37-1,0 0-15,37 37 16,0-37-16,-37 37 16,74-74-16,0 74 15,0 0-15,37-37 16,37 0-16,-37 37 15,36-37-15,-73 37 16,0-37-16,0 0 16,185 74-1,-185-111-15,0 37 16,74 0 0,-74-37-16,0 0 15,-37 0 1,-1 0-16,1 0 0,-37 0 15,37 0 1,0 0-16,0 0 16,37 0-1,-37 0-15,0 0 16,-37 0-16,0 0 16,0 0-16,37 0 15,-37-37 1,37 0-1,-74 0 1,74-37 0,-37 37-16,-37 0 15,111-74 1,-74 37-16,37-37 31,-37 74-31,0-37 0,-37 37 16,37 0-16,0-37 31,-37 0-31,0 37 16,0-37-1,0 0-15,0-36 0,-74 36 16,37 0-16,-111-148 31,74 111-31,37 0 16,-37 37-16,37 0 15,-37-111 1,74 148-16,-74-37 16,37 37-1,37-74-15,-37 74 0,0 0 16,0-36-16,0 73 16,37-37-16,-37-74 31,0 111-31,0-37 0,-74-74 31,74 37-31,0 74 0,0-37 16,0 37-16,37-37 15,-37 0 1,0 0 0,-37 0-1</inkml:trace>
  <inkml:trace contextRef="#ctx0" brushRef="#br0" timeOffset="10994.45">4844 9909 0,'0'0'0,"0"-37"16,0-37-1,-37 0 17,0 37-32,0-37 15,-37 0-15,0 37 16,0-37-16,0 37 16,-111-74-1,111 74-15,0 0 16,0 37-1,1 0-15,-1-37 16,37 37-16,-74 0 16,-37 0-1,74 0-15,-37 0 16,37 0 0,0 0-16,0 0 0,-37 0 15,37 0 1,-37 0-16,37 0 0,-37 37 31,-74 0-31,112 0 16,-1 0-16,0 0 0,-37 0 31,74 0-31,-37 0 0,0 0 31,0 0-31,74 37 0,-111 0 16,74-74-1,37 37 1,-74 37 0,74-37-16,-37 0 15,37 0 1,0 0 0,0 0-16,0 0 0,0 0 15,0 0 1,0 37-1,0-37-15,37 37 32,0-38-32,0 1 0,0 37 15,37 0 1,-37-37 0,37 37-16,0-37 15,-37 0 1,0 37-16,74-37 15,0 37 1,0 0-16,-38-37 16,112 0-1,-74 37 1,74 0-16,74-37 16,-148 0-1,0-37-15,37 37 16,-37-37-16,110 0 15,-110 0 1,0 0-16,-37 0 16,0 0-16,0 0 15,-37 0-15,37 0 16,-37 0 0,0 0-1,0 0 16,37 0-31,-37-37 32,37 0-17,-37 37 1,37-37-16,-37 0 0,0 0 16,0-37 15,37 37-16,-74 0 1,74-74 0,-74 74-16,0 0 15,0 0 1,0-37 0,0 37-16,0 0 15,0-37 1,0 37-16,0-37 15,0 0 1,-37 1-16,37 36 16,-37 37-1,0-74-15,37 0 16,-37 37 0,-37 0-1,0 37 1,74-37-1,-74 37-15,37-37 0,0 0 32,-37 37-32,74-37 0,-37 37 31,-37-37-31,0 37 16,37-37 15,0 0-31,0 0 31,0 37-15,0-37-1,0 0-15</inkml:trace>
  <inkml:trace contextRef="#ctx0" brushRef="#br0" timeOffset="68591.97">13274 11388 0,'74'0'78,"74"0"-62,0 0-16,74 0 0,0 0 16,37 0-1,-1 0-15,-36 0 0,333 0 16,-333 0-1,-74 0-15,36 0 32,-147 0-32,0 0 0,0 0 15,0 0-15,37 0 282,111 0-267,-111 0-15,37 0 16,-37 0-16,0 0 15,0 0 1</inkml:trace>
  <inkml:trace contextRef="#ctx0" brushRef="#br0" timeOffset="119840.86">23516 16564 0</inkml:trace>
</inkml:ink>
</file>

<file path=ppt/ink/ink8.xml><?xml version="1.0" encoding="utf-8"?>
<inkml:ink xmlns:inkml="http://www.w3.org/2003/InkML">
  <inkml:definitions>
    <inkml:context xml:id="ctx0">
      <inkml:inkSource xml:id="inkSrc0">
        <inkml:traceFormat>
          <inkml:channel name="X" type="integer" max="3360" units="cm"/>
          <inkml:channel name="Y" type="integer" max="1080" units="cm"/>
          <inkml:channel name="T" type="integer" max="2.14748E9" units="dev"/>
        </inkml:traceFormat>
        <inkml:channelProperties>
          <inkml:channelProperty channel="X" name="resolution" value="70.58823" units="1/cm"/>
          <inkml:channelProperty channel="Y" name="resolution" value="40.29851" units="1/cm"/>
          <inkml:channelProperty channel="T" name="resolution" value="1" units="1/dev"/>
        </inkml:channelProperties>
      </inkml:inkSource>
      <inkml:timestamp xml:id="ts0" timeString="2021-03-24T01:16:46.357"/>
    </inkml:context>
    <inkml:brush xml:id="br0">
      <inkml:brushProperty name="width" value="0.05292" units="cm"/>
      <inkml:brushProperty name="height" value="0.05292" units="cm"/>
      <inkml:brushProperty name="color" value="#FF0000"/>
    </inkml:brush>
  </inkml:definitions>
  <inkml:trace contextRef="#ctx0" brushRef="#br0">2441 13199 0,'37'0'79,"36"0"-64,1 0-15,74 0 16,111 0-16,407 0 15,-260 0 1,38 0-16,0 0 16,0 0-16,406 0 15,-443 0 1,332 0 0,-443 0-16,296 0 15,-334 0 1,223 0-1,-222 0-15,-74 0 16,74 0 0,-148 0-16,-1 0 15,1 0 1,-74 0-16,37 0 16,0 0-1,-37 0-15,0 0 0,0 0 16,0 0 15,0 0-31,0 0 16,0 0-1,0 0 1,0 0 0,0 0-1,0 0 1,37 0 124,-37 0-124,0 0-16,0 0 0,74 0 16,-74 0-1,37 0-15,-37 0 0,37 0 16,-37 0 0,0 0 46,37 0-46,-37 0-1,-1 0-15,1 0 16</inkml:trace>
  <inkml:trace contextRef="#ctx0" brushRef="#br0" timeOffset="2583.6">11980 12238 0,'0'37'62,"0"0"-46,0 0-16,0 0 15,0 148 1,0-148-16,0 0 16,0 37-1,0 0-15,0-37 16,0 0-1,74-37 48,37-37-47,74-74-16,37-37 15,258-111 1,-221 111-16,-37 0 15,185-74 1,-296 111-16,0 38 16,-74 73-1</inkml:trace>
  <inkml:trace contextRef="#ctx0" brushRef="#br0" timeOffset="15520.19">12091 9095 0,'37'37'78,"0"37"-62,37-37-16,74 74 16,-37-37-16,148 148 15,-185-185 1,0 0-16,-38-37 15,1 37 1,-37 0 656</inkml:trace>
  <inkml:trace contextRef="#ctx0" brushRef="#br0" timeOffset="16159.8">12202 9909 0,'0'0'0,"37"-37"32,37 0-17,-74 0-15,37-37 16,0 37-16,37-37 15,74-74 1,-74 74-16,0-37 16,110-37-1,-73 37-15,-37 74 16,-37-36 0,37 36-16,0-37 0,0 37 15,-74 0 16,37 37 79</inkml:trace>
  <inkml:trace contextRef="#ctx0" brushRef="#br0" timeOffset="17344.39">26733 9058 0,'0'37'47,"37"74"-31,37-37 0,-37 0-16,74 74 15,37 0 1,-74 0-16,0-74 15,37 37 1,-111-74-16,37 0 16</inkml:trace>
  <inkml:trace contextRef="#ctx0" brushRef="#br0" timeOffset="17880.9">27029 9909 0,'0'-37'15,"37"0"-15,0-37 16,111-37 0,-74 37-16,74 37 15,-37-74-15,-37 37 16,110-37 0,-147 111-1,37-37-15,-37 37 16</inkml:trace>
  <inkml:trace contextRef="#ctx0" brushRef="#br0" timeOffset="18801.09">27362 12238 0,'0'-37'16,"74"74"0,-37 0-1,0-37 1,-37 37-16,37 0 15,37 0 79,-37 0-94,0 0 16,37 0-16,73 0 31,-110-37-31,0 0 0,0 0 16,0 0 171,0-37-156</inkml:trace>
  <inkml:trace contextRef="#ctx0" brushRef="#br0" timeOffset="19528.59">27436 12534 0,'0'0'0,"-37"0"32,37-37-17,37-37 1,37 0-16,-37 0 0,111-148 31,-74 148-31,-1 0 16,-36-37-16,37 37 0,0-36 31,-37 36 141</inkml:trace>
  <inkml:trace contextRef="#ctx0" brushRef="#br0" timeOffset="20376.37">37382 9317 0,'37'0'47,"0"37"-32,37 74-15,-37-37 16,74 74-1,-37 0-15,0-74 16,0 0 0,0 0-16,-37 0 0,37-37 15,-74 0 1</inkml:trace>
  <inkml:trace contextRef="#ctx0" brushRef="#br0" timeOffset="20984.52">37567 10242 0,'37'-74'31,"-37"37"-15,74-37-1,-37 37-15,111-37 16,-111 0-1,37 37-15,0 0 16,0-37-16,-37 37 16,73 37-16,-73-37 15,0 37-15,37-37 16,-37 37-16,0-37 16,0 37-1</inkml:trace>
  <inkml:trace contextRef="#ctx0" brushRef="#br0" timeOffset="22426.04">38491 12238 0,'0'37'78,"0"74"-62,37-37 0,0 0-1,-37 0-15,37-74 16,-37 37 156</inkml:trace>
  <inkml:trace contextRef="#ctx0" brushRef="#br0" timeOffset="22944.58">38085 12719 0,'0'-37'16,"0"74"-16,37-111 0,37 74 15,73-111 1,-36 37-16,0 37 16,37-74-1,-74 37 1,0 37-16,-37 37 15,0 0 126</inkml:trace>
  <inkml:trace contextRef="#ctx0" brushRef="#br0" timeOffset="30193.35">4844 7949 0,'74'0'78,"37"0"-63,37 0-15,74 0 0,73 0 16,38 0-16,0 0 16,74 0-1,-1 0-15,38 0 16,37 0-16,110 0 15,1 0-15,37 0 0,332 0 32,-407 0-32,-73 0 0,370 0 31,-112 0-15,-406 0-16,-37 0 15,332 0 1,-332 0-16,-37 0 15,259 0 1,-297 0-16,1 0 16,-74 0-16,-74 0 15,0 0-15,-37 0 16,37 0-16,-37 0 31,0 0-15,37 0 15,37 0-31,37 37 0,74-37 31,-149 0-31,-36 0 0,37 0 16,-37 0 812</inkml:trace>
  <inkml:trace contextRef="#ctx0" brushRef="#br0" timeOffset="39760.58">6619 13236 0,'37'0'78,"295"148"-62,1-37-1,37 74 1,-37-37-16,74 0 0,406 148 31,-443-149-31,-74-36 16,-75 0-16,-36-37 16,-37 0-1,-111-74-15,0 0 610</inkml:trace>
  <inkml:trace contextRef="#ctx0" brushRef="#br0" timeOffset="42759.56">25365 7986 0,'37'0'16,"37"0"0,37 0-16,74 0 0,406 0 31,-258 0-31,74 0 16,480 0-1,-369 0-15,37 0 16,36 0-1,-73 0-15,73 0 0,38 0 16,517 0 0,-665 0-16,-37 0 15,-1 0 1,-36-37-16,0-37 0,-37 37 16,36-37-16,-36 74 15,0 0 1,0 0-16,-38 0 15,-36 0-15,0 0 16,-37 0-16,-74 0 0,37 0 31,-149-37-31,-36 37 32,0 0-17,0 0-15,37 0 16,0 0-16,37 0 15,-37 0 1,74-37-16,-37 0 16</inkml:trace>
  <inkml:trace contextRef="#ctx0" brushRef="#br0" timeOffset="45007.58">6841 13236 0,'-37'0'203,"0"37"-187,0-37-16,-37 37 15,-37 0-15,-37 0 16,0 37-16,-37 0 15,37 0 1,-37 0-16,-147 74 16,184-74-16,37 0 15,0 0 1,37 0-16,-74 37 16,74-74-1,37 0-15,-74-37 16,74 37-16,0 36 15,-37-73-15,74 37 16,-37-37 0</inkml:trace>
  <inkml:trace contextRef="#ctx0" brushRef="#br0" timeOffset="63923.9">3476 10870 0,'-37'0'62,"0"0"-46,-37 37 0,0 0-16,0-37 15,0 37-15,-185 74 16,148-74-1,0 0-15,-110 37 16,147-37 0,0 0-16,0 0 15,37 37-15,0-74 16,-37 74-16,37-37 16,0 0-16,37 0 15,-111 110 1,74-110-16,0 37 15,37 0-15,-37 0 16,-37 37 0,74 0-16,-37 37 15,37-37 1,0 0-16,0 0 16,0 185-1,0-149 1,37 75-16,37-74 15,0 37-15,74 0 16,74 0-16,74 0 16,-38-1-16,75 38 15,444 111 1,-371-185-16,38 0 16,0 37-16,73-74 15,445 110 1,-445-147-16,38 74 15,443 37 1,-554-74-16,0-74 16,369 0-1,-443-37-15,0 0 16,-38 0 0,-36 0-16,0 0 0,0 0 15,-37 0-15,184-37 16,-184 0-1,-111 0 1,0 0-16,-37-37 0,0 37 31,-37 0-31,-74-37 0,74 0 32,-37-37-32,0 1 15,0 36-15,0-37 16,-37 0-16,37 0 15,37-222 1,-74 222-16,0-37 16,0 0-16,-37-221 15,0 221 1,-37-37 0,-37-37-16,37 74 0,-111-37 15,0 0 1,0 38-16,-37 36 0,-36-74 31,147 111-31,37 37 16,-37-37-16,74 37 0,-111-37 31,37 74-31,-37-74 0,-333 0 31,296 37-31,-36-37 0,-1 0 16,-37 37-16,0-37 15,-185 0 1,223 37 0,-38-37-16,0 37 15,0 0-15,-296-73 16,334 36 0,-1 37-1,0 0-15,0 0 0,-74 0 16,111 0-1,37 0-15,-184-37 16,221 74 0,-37 0-16,-148 0 15,148 0 1,-369-74 0,258 37-16,74 0 15,-74 0-15,0 0 16,37 0-16,111 37 15,37 0-15,0 0 16,-36 0 0,36 0-16,0 0 15,-37 0 1,37 0-16,0 0 16,-37 0-1,37 0-15,37 0 16,0 0-16,0 0 62,0 0-15</inkml:trace>
</inkml:ink>
</file>

<file path=ppt/ink/ink9.xml><?xml version="1.0" encoding="utf-8"?>
<inkml:ink xmlns:inkml="http://www.w3.org/2003/InkML">
  <inkml:definitions>
    <inkml:context xml:id="ctx0">
      <inkml:inkSource xml:id="inkSrc0">
        <inkml:traceFormat>
          <inkml:channel name="X" type="integer" max="3360" units="cm"/>
          <inkml:channel name="Y" type="integer" max="1080" units="cm"/>
          <inkml:channel name="T" type="integer" max="2.14748E9" units="dev"/>
        </inkml:traceFormat>
        <inkml:channelProperties>
          <inkml:channelProperty channel="X" name="resolution" value="70.58823" units="1/cm"/>
          <inkml:channelProperty channel="Y" name="resolution" value="40.29851" units="1/cm"/>
          <inkml:channelProperty channel="T" name="resolution" value="1" units="1/dev"/>
        </inkml:channelProperties>
      </inkml:inkSource>
      <inkml:timestamp xml:id="ts0" timeString="2021-03-24T01:19:24.829"/>
    </inkml:context>
    <inkml:brush xml:id="br0">
      <inkml:brushProperty name="width" value="0.05292" units="cm"/>
      <inkml:brushProperty name="height" value="0.05292" units="cm"/>
      <inkml:brushProperty name="color" value="#FF0000"/>
    </inkml:brush>
  </inkml:definitions>
  <inkml:trace contextRef="#ctx0" brushRef="#br0">15049 13680 0,'185'0'78,"111"0"-63,110 0-15,75 0 0,739 0 16,-517 0 0,110 0-1,1 0-15,-112 0 0,703 0 32,-850 0-32,-111 0 15,110 0 1,-443 0-16,-74 0 15</inkml:trace>
  <inkml:trace contextRef="#ctx0" brushRef="#br0" timeOffset="1863.17">1479 10759 0,'0'74'16,"37"-74"0,74 0-16,111 0 0,517 0 15,-295 0 1,554 0-1,-443 0-15,-74 0 16,-1 0 0,-36 0-16,333 0 15,-408 0 1,-147 0-16,0 0 16,-37 0-16,-37 0 15,-37 0-15,-74 0 31,0 0-31,0 0 16,0 0 0,0 0-1,0 0 1,0 0 31,0 0-32,74 0-15,-1 0 16,75 0-16,74 0 16,222 0-1,-296 0-15,37 0 16,-75 0-16,-73 0 16,0 0-16</inkml:trace>
  <inkml:trace contextRef="#ctx0" brushRef="#br0" timeOffset="4711.05">27473 12238 0,'37'-37'16,"74"37"-1,147 0-15,186 0 0,74 0 16,998 0 0,-592 0-16,-36 0 15,628 0 1,-962 0-16,-184 0 16,-111 0-1,-111 0-15,-74 0 0,37 0 31</inkml:trace>
  <inkml:trace contextRef="#ctx0" brushRef="#br0" timeOffset="5590.95">29026 11573 0,'406'147'16,"-812"-294"-16,1330 479 0,-332-147 15,628 185 1,-703-222-1,-73-37-15,-37-37 16,-111 0-16,-74 0 16,-75-37-16,-36 0 15,-74-37-15,0 36 16</inkml:trace>
  <inkml:trace contextRef="#ctx0" brushRef="#br0" timeOffset="16351.91">26659 8578 0,'0'0'0,"37"0"15,0 0-15,37 0 16,37 0 0,0 37-16,333 37 15,-112 0 1,75 0-16,37 0 16,74 73-16,110-73 15,38 74-15,480 74 16,-591-185-1,-1 0-15,371 0 16,-556-37 0,1 0-16,259 0 15,-371 37 1,-36 0 0,-111-37-16,0 0 0,-74 0 15,0 0 1</inkml:trace>
  <inkml:trace contextRef="#ctx0" brushRef="#br0" timeOffset="17167.98">33093 9391 0,'0'0'0,"-74"0"16,-111 0-1,-37 0 1,-74 0-16,1 0 0,-297 0 15,259 0 1,0 0-16,-517 37 31,480 37-31,1 37 0,-297 0 32,407-74-32,37 0 0,74 0 15,38-37-15,73 0 16,-74 37-16,111 0 15</inkml:trace>
  <inkml:trace contextRef="#ctx0" brushRef="#br0" timeOffset="21067.94">23184 9872 0,'-74'0'16,"0"0"-1,-37 0-15,-37 0 16,-74 0-16,-74 0 15,-74 0-15,-73 0 16,-556 0 0,445 0-16,-38 0 15,-443 0 1,554 0 0,74 0-16,-221 0 15,406 0 1,74 0-16,74 0 15,0 0-15,0-37 16,0 37 0,-74-74-1,38 74 1,-75-37 0,111 37-16,0 0 15,0 0-15,37 0 16,-74 0-1,74 0-15,-37 0 16,37 0 47,37-37-48,148 37-15,370-74 31,-223 74-31,149 0 16,74 0-16,36 0 0,556 0 31,-482 0-31,-36 0 0,443 0 32,-665 0-32,-74 0 15,-38-37-15,-184 37 16,-37 0-1,-74 0 95,-110 0-95,-38 0-15,-111 0 0,-518 0 16,371 0 0,-38 0-16,-554 0 31,517 0-31,-37 0 0,75 0 16,-445 0-1,297 0 1,480 0-1,111 0 17,0 0-1,37-37-15,37 37-1,0-74 1</inkml:trace>
  <inkml:trace contextRef="#ctx0" brushRef="#br0" timeOffset="25598.62">9207 12497 0,'0'-37'47,"-74"0"-32,-37 0-15,0 37 16,-111-74-16,-73 37 15,-75 0 1,37 37-16,-74 0 0,1 0 16,-445 0-1,444 0-15,75 0 16,-223 0 0,259 0-16,-37 37 15,186 0 1,36 0-1,0 0-15,-37 0 16,37-37-16,-37 0 0,-37 37 31,148 0-31,0-37 16,74 0 125,185 37-126,111 0-15,-1 37 0,667 74 16,-445-37-1,1-74 1,-185-37-16,37 0 0,147 0 16,-443 0-1,-74 0-15,0 0 16,-111 0 31,-74 0-32,-702-74 1,221 0 0,-110-37-16,-149-37 15,112 0-15,-259 0 16,739 111 0,148-37-16,37 74 15,37-37-15,74 0 16,74 74 62,296 74-62,-112-74-16,1 0 15,-37 37-15,37-37 16,-37-37-1,-185 0-15,0 0 16,0 0 31,-111 0-16,-111 0-15,74 0-16,-37 0 15,37 0-15,-37 0 16,74 0-16,37 0 16,0 0-16,111 0 31,111-37-15,0 0-16,74 0 15,185-74 1,-297 74-16,-36 0 15,-37 37 1,-37 0-16,-37-37 63,0 0-1</inkml:trace>
  <inkml:trace contextRef="#ctx0" brushRef="#br0" timeOffset="29267.67">11795 9613 0,'0'74'31,"0"111"1,0-74-32,0-37 0,0 111 31,0-112-31,0-36 0,0 0 16,0 0-16,111-74 62,-74-37-46,37-36-16,37 36 15,-37 0-15,185-111 16,-185 74 0,37 37-16,-37 0 15,0 37-15,0-74 16,-1 74-1,-73 0-15,37 37 172</inkml:trace>
  <inkml:trace contextRef="#ctx0" brushRef="#br0" timeOffset="30282.59">23073 11647 0,'0'36'16,"0"112"-1,0-37-15,0-37 16,0 37-16,0 0 15,0 37-15,0 0 16,0-74 0,0 37-16,0-37 15,0-37-15,37 0 32,37-37-17,37-37-15,-1-37 16,112-37-16,259-148 15,-185 37 1,184-37 0,-295 148-16,-37 0 15,0 38-15,-74 36 16,37-74 0,-74 111-16,0 0 109</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969A495-9DD5-4D5E-BFC3-2DD47A424563}" type="datetimeFigureOut">
              <a:rPr lang="en-US" smtClean="0"/>
              <a:t>3/24/2021</a:t>
            </a:fld>
            <a:endParaRPr lang="en-US"/>
          </a:p>
        </p:txBody>
      </p:sp>
      <p:sp>
        <p:nvSpPr>
          <p:cNvPr id="4" name="Slide Image Placeholder 3"/>
          <p:cNvSpPr>
            <a:spLocks noGrp="1" noRot="1" noChangeAspect="1"/>
          </p:cNvSpPr>
          <p:nvPr>
            <p:ph type="sldImg" idx="2"/>
          </p:nvPr>
        </p:nvSpPr>
        <p:spPr>
          <a:xfrm>
            <a:off x="903288" y="685800"/>
            <a:ext cx="5051425"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910AB20-7DAC-49A0-ABA1-FC370DD55AD7}" type="slidenum">
              <a:rPr lang="en-US" smtClean="0"/>
              <a:t>‹#›</a:t>
            </a:fld>
            <a:endParaRPr lang="en-US"/>
          </a:p>
        </p:txBody>
      </p:sp>
    </p:spTree>
    <p:extLst>
      <p:ext uri="{BB962C8B-B14F-4D97-AF65-F5344CB8AC3E}">
        <p14:creationId xmlns:p14="http://schemas.microsoft.com/office/powerpoint/2010/main" val="6058917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910AB20-7DAC-49A0-ABA1-FC370DD55AD7}" type="slidenum">
              <a:rPr lang="en-US" smtClean="0"/>
              <a:t>10</a:t>
            </a:fld>
            <a:endParaRPr lang="en-US"/>
          </a:p>
        </p:txBody>
      </p:sp>
    </p:spTree>
    <p:extLst>
      <p:ext uri="{BB962C8B-B14F-4D97-AF65-F5344CB8AC3E}">
        <p14:creationId xmlns:p14="http://schemas.microsoft.com/office/powerpoint/2010/main" val="16871081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C9CC1-A6F3-4B79-8412-FEAD184ED1F4}"/>
              </a:ext>
            </a:extLst>
          </p:cNvPr>
          <p:cNvSpPr>
            <a:spLocks noGrp="1"/>
          </p:cNvSpPr>
          <p:nvPr>
            <p:ph type="ctrTitle"/>
          </p:nvPr>
        </p:nvSpPr>
        <p:spPr>
          <a:xfrm>
            <a:off x="2206625" y="1960563"/>
            <a:ext cx="13234988" cy="4170362"/>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027B8F3-D717-4265-B61C-9CD0F3EF67CA}"/>
              </a:ext>
            </a:extLst>
          </p:cNvPr>
          <p:cNvSpPr>
            <a:spLocks noGrp="1"/>
          </p:cNvSpPr>
          <p:nvPr>
            <p:ph type="subTitle" idx="1"/>
          </p:nvPr>
        </p:nvSpPr>
        <p:spPr>
          <a:xfrm>
            <a:off x="2206625" y="6291263"/>
            <a:ext cx="13234988" cy="2892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4A37344-0C4C-4D1A-AF1C-14D2EF184C78}"/>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EE44DA94-7984-42E5-982B-7A07C25A6DEA}"/>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EE04DECE-769E-49DF-8675-40D4282301D3}"/>
              </a:ext>
            </a:extLst>
          </p:cNvPr>
          <p:cNvSpPr>
            <a:spLocks noGrp="1"/>
          </p:cNvSpPr>
          <p:nvPr>
            <p:ph type="sldNum" sz="quarter" idx="12"/>
          </p:nvPr>
        </p:nvSpPr>
        <p:spPr/>
        <p:txBody>
          <a:bodyPr/>
          <a:lstStyle>
            <a:lvl1pPr>
              <a:defRPr/>
            </a:lvl1pPr>
          </a:lstStyle>
          <a:p>
            <a:fld id="{AB980C08-65A5-4ACF-A4E8-F2166B5CA8A5}" type="slidenum">
              <a:rPr lang="en-US" altLang="en-US"/>
              <a:pPr/>
              <a:t>‹#›</a:t>
            </a:fld>
            <a:endParaRPr lang="en-US" altLang="en-US"/>
          </a:p>
        </p:txBody>
      </p:sp>
    </p:spTree>
    <p:extLst>
      <p:ext uri="{BB962C8B-B14F-4D97-AF65-F5344CB8AC3E}">
        <p14:creationId xmlns:p14="http://schemas.microsoft.com/office/powerpoint/2010/main" val="15096593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908F7F-905D-484F-9318-AB542B21676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0B12E4F-8A53-4D60-B5A1-252FB2E0DF3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374BA8-92B7-43E0-AD7F-DD23FD36A893}"/>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BF49B9AE-05C1-4644-9AF4-B91598126E2B}"/>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8F84230A-002D-4437-A483-F998312A3B04}"/>
              </a:ext>
            </a:extLst>
          </p:cNvPr>
          <p:cNvSpPr>
            <a:spLocks noGrp="1"/>
          </p:cNvSpPr>
          <p:nvPr>
            <p:ph type="sldNum" sz="quarter" idx="12"/>
          </p:nvPr>
        </p:nvSpPr>
        <p:spPr/>
        <p:txBody>
          <a:bodyPr/>
          <a:lstStyle>
            <a:lvl1pPr>
              <a:defRPr/>
            </a:lvl1pPr>
          </a:lstStyle>
          <a:p>
            <a:fld id="{E21C4A65-D4C3-4956-A874-834874500552}" type="slidenum">
              <a:rPr lang="en-US" altLang="en-US"/>
              <a:pPr/>
              <a:t>‹#›</a:t>
            </a:fld>
            <a:endParaRPr lang="en-US" altLang="en-US"/>
          </a:p>
        </p:txBody>
      </p:sp>
    </p:spTree>
    <p:extLst>
      <p:ext uri="{BB962C8B-B14F-4D97-AF65-F5344CB8AC3E}">
        <p14:creationId xmlns:p14="http://schemas.microsoft.com/office/powerpoint/2010/main" val="19995822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65724B-18C8-4451-A5EA-6866068128D3}"/>
              </a:ext>
            </a:extLst>
          </p:cNvPr>
          <p:cNvSpPr>
            <a:spLocks noGrp="1"/>
          </p:cNvSpPr>
          <p:nvPr>
            <p:ph type="title"/>
          </p:nvPr>
        </p:nvSpPr>
        <p:spPr>
          <a:xfrm>
            <a:off x="1204913" y="2986088"/>
            <a:ext cx="15220950" cy="4983162"/>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00A264-BC8C-4A33-A979-CC0495F1CD79}"/>
              </a:ext>
            </a:extLst>
          </p:cNvPr>
          <p:cNvSpPr>
            <a:spLocks noGrp="1"/>
          </p:cNvSpPr>
          <p:nvPr>
            <p:ph type="body" idx="1"/>
          </p:nvPr>
        </p:nvSpPr>
        <p:spPr>
          <a:xfrm>
            <a:off x="1204913" y="8016875"/>
            <a:ext cx="15220950" cy="2620963"/>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93A5F233-60D4-4294-971A-22ABEA419FF4}"/>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2F3CC72E-816F-445E-B88A-C28DBC63BFA9}"/>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9257705D-3BD8-45B4-A7CD-7839205CF8CA}"/>
              </a:ext>
            </a:extLst>
          </p:cNvPr>
          <p:cNvSpPr>
            <a:spLocks noGrp="1"/>
          </p:cNvSpPr>
          <p:nvPr>
            <p:ph type="sldNum" sz="quarter" idx="12"/>
          </p:nvPr>
        </p:nvSpPr>
        <p:spPr/>
        <p:txBody>
          <a:bodyPr/>
          <a:lstStyle>
            <a:lvl1pPr>
              <a:defRPr/>
            </a:lvl1pPr>
          </a:lstStyle>
          <a:p>
            <a:fld id="{D4F0A40D-1528-4F3C-9042-3E35C277B2B9}" type="slidenum">
              <a:rPr lang="en-US" altLang="en-US"/>
              <a:pPr/>
              <a:t>‹#›</a:t>
            </a:fld>
            <a:endParaRPr lang="en-US" altLang="en-US"/>
          </a:p>
        </p:txBody>
      </p:sp>
    </p:spTree>
    <p:extLst>
      <p:ext uri="{BB962C8B-B14F-4D97-AF65-F5344CB8AC3E}">
        <p14:creationId xmlns:p14="http://schemas.microsoft.com/office/powerpoint/2010/main" val="15986583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89EEA3-C9F9-4C80-8847-6D51732D0F7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3F81046-566B-49C5-80C7-65C41DE24C0A}"/>
              </a:ext>
            </a:extLst>
          </p:cNvPr>
          <p:cNvSpPr>
            <a:spLocks noGrp="1"/>
          </p:cNvSpPr>
          <p:nvPr>
            <p:ph sz="half" idx="1"/>
          </p:nvPr>
        </p:nvSpPr>
        <p:spPr>
          <a:xfrm>
            <a:off x="884238" y="2795588"/>
            <a:ext cx="7862887" cy="79073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2DC155E-71F8-46AC-AE7A-8B501FDF5DC2}"/>
              </a:ext>
            </a:extLst>
          </p:cNvPr>
          <p:cNvSpPr>
            <a:spLocks noGrp="1"/>
          </p:cNvSpPr>
          <p:nvPr>
            <p:ph sz="half" idx="2"/>
          </p:nvPr>
        </p:nvSpPr>
        <p:spPr>
          <a:xfrm>
            <a:off x="8899525" y="2795588"/>
            <a:ext cx="7864475" cy="79073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A24952B-1567-4E37-833E-F7785DC3F2F3}"/>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11B9ADF0-55DE-4AB1-9104-CD26A02FD459}"/>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06782B4C-1A95-450B-A534-91C0EE31D8AB}"/>
              </a:ext>
            </a:extLst>
          </p:cNvPr>
          <p:cNvSpPr>
            <a:spLocks noGrp="1"/>
          </p:cNvSpPr>
          <p:nvPr>
            <p:ph type="sldNum" sz="quarter" idx="12"/>
          </p:nvPr>
        </p:nvSpPr>
        <p:spPr/>
        <p:txBody>
          <a:bodyPr/>
          <a:lstStyle>
            <a:lvl1pPr>
              <a:defRPr/>
            </a:lvl1pPr>
          </a:lstStyle>
          <a:p>
            <a:fld id="{95DBF7F5-819D-4BD9-ACD5-8B5B307BB756}" type="slidenum">
              <a:rPr lang="en-US" altLang="en-US"/>
              <a:pPr/>
              <a:t>‹#›</a:t>
            </a:fld>
            <a:endParaRPr lang="en-US" altLang="en-US"/>
          </a:p>
        </p:txBody>
      </p:sp>
    </p:spTree>
    <p:extLst>
      <p:ext uri="{BB962C8B-B14F-4D97-AF65-F5344CB8AC3E}">
        <p14:creationId xmlns:p14="http://schemas.microsoft.com/office/powerpoint/2010/main" val="14918703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F1DD94-2A36-4149-9F14-C9A4F9C6BA54}"/>
              </a:ext>
            </a:extLst>
          </p:cNvPr>
          <p:cNvSpPr>
            <a:spLocks noGrp="1"/>
          </p:cNvSpPr>
          <p:nvPr>
            <p:ph type="title"/>
          </p:nvPr>
        </p:nvSpPr>
        <p:spPr>
          <a:xfrm>
            <a:off x="1216025" y="638175"/>
            <a:ext cx="15220950" cy="2314575"/>
          </a:xfrm>
        </p:spPr>
        <p:txBody>
          <a:bodyPr/>
          <a:lstStyle/>
          <a:p>
            <a:r>
              <a:rPr lang="en-US"/>
              <a:t>Click to edit Master title style</a:t>
            </a:r>
          </a:p>
        </p:txBody>
      </p:sp>
      <p:sp>
        <p:nvSpPr>
          <p:cNvPr id="3" name="Text Placeholder 2">
            <a:extLst>
              <a:ext uri="{FF2B5EF4-FFF2-40B4-BE49-F238E27FC236}">
                <a16:creationId xmlns:a16="http://schemas.microsoft.com/office/drawing/2014/main" id="{45DBC1C3-ECDE-4F6E-BEBE-531D1330DEC8}"/>
              </a:ext>
            </a:extLst>
          </p:cNvPr>
          <p:cNvSpPr>
            <a:spLocks noGrp="1"/>
          </p:cNvSpPr>
          <p:nvPr>
            <p:ph type="body" idx="1"/>
          </p:nvPr>
        </p:nvSpPr>
        <p:spPr>
          <a:xfrm>
            <a:off x="1216025" y="2936875"/>
            <a:ext cx="7466013" cy="1438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22D0327-9B89-41C3-B509-8809EBA92AAD}"/>
              </a:ext>
            </a:extLst>
          </p:cNvPr>
          <p:cNvSpPr>
            <a:spLocks noGrp="1"/>
          </p:cNvSpPr>
          <p:nvPr>
            <p:ph sz="half" idx="2"/>
          </p:nvPr>
        </p:nvSpPr>
        <p:spPr>
          <a:xfrm>
            <a:off x="1216025" y="4375150"/>
            <a:ext cx="7466013" cy="6437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27DF3B2-C201-4C2C-AD64-4D9407D3C385}"/>
              </a:ext>
            </a:extLst>
          </p:cNvPr>
          <p:cNvSpPr>
            <a:spLocks noGrp="1"/>
          </p:cNvSpPr>
          <p:nvPr>
            <p:ph type="body" sz="quarter" idx="3"/>
          </p:nvPr>
        </p:nvSpPr>
        <p:spPr>
          <a:xfrm>
            <a:off x="8934450" y="2936875"/>
            <a:ext cx="7502525" cy="1438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4AB2D16-3259-441A-983B-47678F6CF267}"/>
              </a:ext>
            </a:extLst>
          </p:cNvPr>
          <p:cNvSpPr>
            <a:spLocks noGrp="1"/>
          </p:cNvSpPr>
          <p:nvPr>
            <p:ph sz="quarter" idx="4"/>
          </p:nvPr>
        </p:nvSpPr>
        <p:spPr>
          <a:xfrm>
            <a:off x="8934450" y="4375150"/>
            <a:ext cx="7502525" cy="6437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FC88AAF-098C-41C9-BE15-3E30E519632F}"/>
              </a:ext>
            </a:extLst>
          </p:cNvPr>
          <p:cNvSpPr>
            <a:spLocks noGrp="1"/>
          </p:cNvSpPr>
          <p:nvPr>
            <p:ph type="dt" sz="half" idx="10"/>
          </p:nvPr>
        </p:nvSpPr>
        <p:spPr/>
        <p:txBody>
          <a:bodyPr/>
          <a:lstStyle>
            <a:lvl1pPr>
              <a:defRPr/>
            </a:lvl1pPr>
          </a:lstStyle>
          <a:p>
            <a:endParaRPr lang="en-US" altLang="en-US"/>
          </a:p>
        </p:txBody>
      </p:sp>
      <p:sp>
        <p:nvSpPr>
          <p:cNvPr id="8" name="Footer Placeholder 7">
            <a:extLst>
              <a:ext uri="{FF2B5EF4-FFF2-40B4-BE49-F238E27FC236}">
                <a16:creationId xmlns:a16="http://schemas.microsoft.com/office/drawing/2014/main" id="{917295F5-6C9E-446C-95F0-39F420983E84}"/>
              </a:ext>
            </a:extLst>
          </p:cNvPr>
          <p:cNvSpPr>
            <a:spLocks noGrp="1"/>
          </p:cNvSpPr>
          <p:nvPr>
            <p:ph type="ftr" sz="quarter" idx="11"/>
          </p:nvPr>
        </p:nvSpPr>
        <p:spPr/>
        <p:txBody>
          <a:bodyPr/>
          <a:lstStyle>
            <a:lvl1pPr>
              <a:defRPr/>
            </a:lvl1pPr>
          </a:lstStyle>
          <a:p>
            <a:endParaRPr lang="en-US" altLang="en-US"/>
          </a:p>
        </p:txBody>
      </p:sp>
      <p:sp>
        <p:nvSpPr>
          <p:cNvPr id="9" name="Slide Number Placeholder 8">
            <a:extLst>
              <a:ext uri="{FF2B5EF4-FFF2-40B4-BE49-F238E27FC236}">
                <a16:creationId xmlns:a16="http://schemas.microsoft.com/office/drawing/2014/main" id="{26F006E0-66B0-4CF0-83A6-6D99CBCBE60E}"/>
              </a:ext>
            </a:extLst>
          </p:cNvPr>
          <p:cNvSpPr>
            <a:spLocks noGrp="1"/>
          </p:cNvSpPr>
          <p:nvPr>
            <p:ph type="sldNum" sz="quarter" idx="12"/>
          </p:nvPr>
        </p:nvSpPr>
        <p:spPr/>
        <p:txBody>
          <a:bodyPr/>
          <a:lstStyle>
            <a:lvl1pPr>
              <a:defRPr/>
            </a:lvl1pPr>
          </a:lstStyle>
          <a:p>
            <a:fld id="{F16F5C66-33B0-4506-83BC-3D6ADEC6C3D5}" type="slidenum">
              <a:rPr lang="en-US" altLang="en-US"/>
              <a:pPr/>
              <a:t>‹#›</a:t>
            </a:fld>
            <a:endParaRPr lang="en-US" altLang="en-US"/>
          </a:p>
        </p:txBody>
      </p:sp>
    </p:spTree>
    <p:extLst>
      <p:ext uri="{BB962C8B-B14F-4D97-AF65-F5344CB8AC3E}">
        <p14:creationId xmlns:p14="http://schemas.microsoft.com/office/powerpoint/2010/main" val="15755496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564E90-6CC7-4F8C-97E0-FE9C54165DD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D3A1C5A-E8CF-49FC-A53A-539B0F043B95}"/>
              </a:ext>
            </a:extLst>
          </p:cNvPr>
          <p:cNvSpPr>
            <a:spLocks noGrp="1"/>
          </p:cNvSpPr>
          <p:nvPr>
            <p:ph type="dt" sz="half" idx="10"/>
          </p:nvPr>
        </p:nvSpPr>
        <p:spPr/>
        <p:txBody>
          <a:bodyPr/>
          <a:lstStyle>
            <a:lvl1pPr>
              <a:defRPr/>
            </a:lvl1pPr>
          </a:lstStyle>
          <a:p>
            <a:endParaRPr lang="en-US" altLang="en-US"/>
          </a:p>
        </p:txBody>
      </p:sp>
      <p:sp>
        <p:nvSpPr>
          <p:cNvPr id="4" name="Footer Placeholder 3">
            <a:extLst>
              <a:ext uri="{FF2B5EF4-FFF2-40B4-BE49-F238E27FC236}">
                <a16:creationId xmlns:a16="http://schemas.microsoft.com/office/drawing/2014/main" id="{E31F889F-652F-4AFF-8C68-61A88D55B7ED}"/>
              </a:ext>
            </a:extLst>
          </p:cNvPr>
          <p:cNvSpPr>
            <a:spLocks noGrp="1"/>
          </p:cNvSpPr>
          <p:nvPr>
            <p:ph type="ftr" sz="quarter" idx="11"/>
          </p:nvPr>
        </p:nvSpPr>
        <p:spPr/>
        <p:txBody>
          <a:bodyPr/>
          <a:lstStyle>
            <a:lvl1pPr>
              <a:defRPr/>
            </a:lvl1pPr>
          </a:lstStyle>
          <a:p>
            <a:endParaRPr lang="en-US" altLang="en-US"/>
          </a:p>
        </p:txBody>
      </p:sp>
      <p:sp>
        <p:nvSpPr>
          <p:cNvPr id="5" name="Slide Number Placeholder 4">
            <a:extLst>
              <a:ext uri="{FF2B5EF4-FFF2-40B4-BE49-F238E27FC236}">
                <a16:creationId xmlns:a16="http://schemas.microsoft.com/office/drawing/2014/main" id="{F4C44301-C317-42CE-B5CA-B5EBB4448A8A}"/>
              </a:ext>
            </a:extLst>
          </p:cNvPr>
          <p:cNvSpPr>
            <a:spLocks noGrp="1"/>
          </p:cNvSpPr>
          <p:nvPr>
            <p:ph type="sldNum" sz="quarter" idx="12"/>
          </p:nvPr>
        </p:nvSpPr>
        <p:spPr/>
        <p:txBody>
          <a:bodyPr/>
          <a:lstStyle>
            <a:lvl1pPr>
              <a:defRPr/>
            </a:lvl1pPr>
          </a:lstStyle>
          <a:p>
            <a:fld id="{3E7E84DB-82BA-4C03-8111-429D836E2C64}" type="slidenum">
              <a:rPr lang="en-US" altLang="en-US"/>
              <a:pPr/>
              <a:t>‹#›</a:t>
            </a:fld>
            <a:endParaRPr lang="en-US" altLang="en-US"/>
          </a:p>
        </p:txBody>
      </p:sp>
    </p:spTree>
    <p:extLst>
      <p:ext uri="{BB962C8B-B14F-4D97-AF65-F5344CB8AC3E}">
        <p14:creationId xmlns:p14="http://schemas.microsoft.com/office/powerpoint/2010/main" val="21676611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8EB392E-FCB0-452A-8D37-A2FEEF592EA3}"/>
              </a:ext>
            </a:extLst>
          </p:cNvPr>
          <p:cNvSpPr>
            <a:spLocks noGrp="1"/>
          </p:cNvSpPr>
          <p:nvPr>
            <p:ph type="dt" sz="half" idx="10"/>
          </p:nvPr>
        </p:nvSpPr>
        <p:spPr/>
        <p:txBody>
          <a:bodyPr/>
          <a:lstStyle>
            <a:lvl1pPr>
              <a:defRPr/>
            </a:lvl1pPr>
          </a:lstStyle>
          <a:p>
            <a:endParaRPr lang="en-US" altLang="en-US"/>
          </a:p>
        </p:txBody>
      </p:sp>
      <p:sp>
        <p:nvSpPr>
          <p:cNvPr id="3" name="Footer Placeholder 2">
            <a:extLst>
              <a:ext uri="{FF2B5EF4-FFF2-40B4-BE49-F238E27FC236}">
                <a16:creationId xmlns:a16="http://schemas.microsoft.com/office/drawing/2014/main" id="{F88A0C0D-AA21-4064-A0E1-5C44B56A761D}"/>
              </a:ext>
            </a:extLst>
          </p:cNvPr>
          <p:cNvSpPr>
            <a:spLocks noGrp="1"/>
          </p:cNvSpPr>
          <p:nvPr>
            <p:ph type="ftr" sz="quarter" idx="11"/>
          </p:nvPr>
        </p:nvSpPr>
        <p:spPr/>
        <p:txBody>
          <a:bodyPr/>
          <a:lstStyle>
            <a:lvl1pPr>
              <a:defRPr/>
            </a:lvl1pPr>
          </a:lstStyle>
          <a:p>
            <a:endParaRPr lang="en-US" altLang="en-US"/>
          </a:p>
        </p:txBody>
      </p:sp>
      <p:sp>
        <p:nvSpPr>
          <p:cNvPr id="4" name="Slide Number Placeholder 3">
            <a:extLst>
              <a:ext uri="{FF2B5EF4-FFF2-40B4-BE49-F238E27FC236}">
                <a16:creationId xmlns:a16="http://schemas.microsoft.com/office/drawing/2014/main" id="{45F18C24-68BA-4C61-A337-A538BB936DD2}"/>
              </a:ext>
            </a:extLst>
          </p:cNvPr>
          <p:cNvSpPr>
            <a:spLocks noGrp="1"/>
          </p:cNvSpPr>
          <p:nvPr>
            <p:ph type="sldNum" sz="quarter" idx="12"/>
          </p:nvPr>
        </p:nvSpPr>
        <p:spPr/>
        <p:txBody>
          <a:bodyPr/>
          <a:lstStyle>
            <a:lvl1pPr>
              <a:defRPr/>
            </a:lvl1pPr>
          </a:lstStyle>
          <a:p>
            <a:fld id="{F6878A37-06A5-4DB1-A9F1-431CFA1912B4}" type="slidenum">
              <a:rPr lang="en-US" altLang="en-US"/>
              <a:pPr/>
              <a:t>‹#›</a:t>
            </a:fld>
            <a:endParaRPr lang="en-US" altLang="en-US"/>
          </a:p>
        </p:txBody>
      </p:sp>
    </p:spTree>
    <p:extLst>
      <p:ext uri="{BB962C8B-B14F-4D97-AF65-F5344CB8AC3E}">
        <p14:creationId xmlns:p14="http://schemas.microsoft.com/office/powerpoint/2010/main" val="32234517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FC675B-DB73-4764-B62F-E74CD77E5069}"/>
              </a:ext>
            </a:extLst>
          </p:cNvPr>
          <p:cNvSpPr>
            <a:spLocks noGrp="1"/>
          </p:cNvSpPr>
          <p:nvPr>
            <p:ph type="title"/>
          </p:nvPr>
        </p:nvSpPr>
        <p:spPr>
          <a:xfrm>
            <a:off x="1216025" y="798513"/>
            <a:ext cx="5691188" cy="2795587"/>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7B9CA28-A8E9-433D-AA17-FF3E2D99256C}"/>
              </a:ext>
            </a:extLst>
          </p:cNvPr>
          <p:cNvSpPr>
            <a:spLocks noGrp="1"/>
          </p:cNvSpPr>
          <p:nvPr>
            <p:ph idx="1"/>
          </p:nvPr>
        </p:nvSpPr>
        <p:spPr>
          <a:xfrm>
            <a:off x="7502525" y="1724025"/>
            <a:ext cx="8934450" cy="85137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CE0431B-4C0F-4162-9044-8CF510EC4BB8}"/>
              </a:ext>
            </a:extLst>
          </p:cNvPr>
          <p:cNvSpPr>
            <a:spLocks noGrp="1"/>
          </p:cNvSpPr>
          <p:nvPr>
            <p:ph type="body" sz="half" idx="2"/>
          </p:nvPr>
        </p:nvSpPr>
        <p:spPr>
          <a:xfrm>
            <a:off x="1216025" y="3594100"/>
            <a:ext cx="5691188" cy="66579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1286D19-B7B9-4B10-A849-1973E87DD255}"/>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DE0BB361-01A2-4BE2-A2BA-46D946969585}"/>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F604857E-570F-489C-9A66-E28262A309AF}"/>
              </a:ext>
            </a:extLst>
          </p:cNvPr>
          <p:cNvSpPr>
            <a:spLocks noGrp="1"/>
          </p:cNvSpPr>
          <p:nvPr>
            <p:ph type="sldNum" sz="quarter" idx="12"/>
          </p:nvPr>
        </p:nvSpPr>
        <p:spPr/>
        <p:txBody>
          <a:bodyPr/>
          <a:lstStyle>
            <a:lvl1pPr>
              <a:defRPr/>
            </a:lvl1pPr>
          </a:lstStyle>
          <a:p>
            <a:fld id="{31A42FB2-9DC5-4CA4-9E1C-C496DBF87D17}" type="slidenum">
              <a:rPr lang="en-US" altLang="en-US"/>
              <a:pPr/>
              <a:t>‹#›</a:t>
            </a:fld>
            <a:endParaRPr lang="en-US" altLang="en-US"/>
          </a:p>
        </p:txBody>
      </p:sp>
    </p:spTree>
    <p:extLst>
      <p:ext uri="{BB962C8B-B14F-4D97-AF65-F5344CB8AC3E}">
        <p14:creationId xmlns:p14="http://schemas.microsoft.com/office/powerpoint/2010/main" val="8821295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BCB8DE-FC3C-4748-B71A-7C861EB81D07}"/>
              </a:ext>
            </a:extLst>
          </p:cNvPr>
          <p:cNvSpPr>
            <a:spLocks noGrp="1"/>
          </p:cNvSpPr>
          <p:nvPr>
            <p:ph type="title"/>
          </p:nvPr>
        </p:nvSpPr>
        <p:spPr>
          <a:xfrm>
            <a:off x="1216025" y="798513"/>
            <a:ext cx="5691188" cy="2795587"/>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F2ED599-3833-4DDB-9068-84107F641700}"/>
              </a:ext>
            </a:extLst>
          </p:cNvPr>
          <p:cNvSpPr>
            <a:spLocks noGrp="1"/>
          </p:cNvSpPr>
          <p:nvPr>
            <p:ph type="pic" idx="1"/>
          </p:nvPr>
        </p:nvSpPr>
        <p:spPr>
          <a:xfrm>
            <a:off x="7502525" y="1724025"/>
            <a:ext cx="8934450" cy="851376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C1291F1-FEE2-46B4-8E65-E66A14AFA7B0}"/>
              </a:ext>
            </a:extLst>
          </p:cNvPr>
          <p:cNvSpPr>
            <a:spLocks noGrp="1"/>
          </p:cNvSpPr>
          <p:nvPr>
            <p:ph type="body" sz="half" idx="2"/>
          </p:nvPr>
        </p:nvSpPr>
        <p:spPr>
          <a:xfrm>
            <a:off x="1216025" y="3594100"/>
            <a:ext cx="5691188" cy="66579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2D6B63-B050-4C43-965B-CD08AC636573}"/>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099D131F-CB7E-4F6F-AD3C-CB5E8E588FBE}"/>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FBF09C58-D0AE-42C4-8F49-736A0EC76AEC}"/>
              </a:ext>
            </a:extLst>
          </p:cNvPr>
          <p:cNvSpPr>
            <a:spLocks noGrp="1"/>
          </p:cNvSpPr>
          <p:nvPr>
            <p:ph type="sldNum" sz="quarter" idx="12"/>
          </p:nvPr>
        </p:nvSpPr>
        <p:spPr/>
        <p:txBody>
          <a:bodyPr/>
          <a:lstStyle>
            <a:lvl1pPr>
              <a:defRPr/>
            </a:lvl1pPr>
          </a:lstStyle>
          <a:p>
            <a:fld id="{AA73908A-3454-4B7B-B3EC-75777CFA4875}" type="slidenum">
              <a:rPr lang="en-US" altLang="en-US"/>
              <a:pPr/>
              <a:t>‹#›</a:t>
            </a:fld>
            <a:endParaRPr lang="en-US" altLang="en-US"/>
          </a:p>
        </p:txBody>
      </p:sp>
    </p:spTree>
    <p:extLst>
      <p:ext uri="{BB962C8B-B14F-4D97-AF65-F5344CB8AC3E}">
        <p14:creationId xmlns:p14="http://schemas.microsoft.com/office/powerpoint/2010/main" val="30347308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7C36A3-3630-49E6-94CA-F205D6C0F70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F289DD9-FAFC-42AD-9F89-5E52BF88410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711F5FD-F2D7-42F0-A166-C46473139EAB}"/>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6E9256F8-2A2F-4572-A77B-DCF0F673F15B}"/>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2679375C-187C-498E-979C-11236F4B14F2}"/>
              </a:ext>
            </a:extLst>
          </p:cNvPr>
          <p:cNvSpPr>
            <a:spLocks noGrp="1"/>
          </p:cNvSpPr>
          <p:nvPr>
            <p:ph type="sldNum" sz="quarter" idx="12"/>
          </p:nvPr>
        </p:nvSpPr>
        <p:spPr/>
        <p:txBody>
          <a:bodyPr/>
          <a:lstStyle>
            <a:lvl1pPr>
              <a:defRPr/>
            </a:lvl1pPr>
          </a:lstStyle>
          <a:p>
            <a:fld id="{CB8213B4-5C7C-4C27-A034-2DF0F3865FE5}" type="slidenum">
              <a:rPr lang="en-US" altLang="en-US"/>
              <a:pPr/>
              <a:t>‹#›</a:t>
            </a:fld>
            <a:endParaRPr lang="en-US" altLang="en-US"/>
          </a:p>
        </p:txBody>
      </p:sp>
    </p:spTree>
    <p:extLst>
      <p:ext uri="{BB962C8B-B14F-4D97-AF65-F5344CB8AC3E}">
        <p14:creationId xmlns:p14="http://schemas.microsoft.com/office/powerpoint/2010/main" val="11975400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144909-123F-4097-83D5-36DED233F092}"/>
              </a:ext>
            </a:extLst>
          </p:cNvPr>
          <p:cNvSpPr>
            <a:spLocks noGrp="1"/>
          </p:cNvSpPr>
          <p:nvPr>
            <p:ph type="title" orient="vert"/>
          </p:nvPr>
        </p:nvSpPr>
        <p:spPr>
          <a:xfrm>
            <a:off x="12795250" y="479425"/>
            <a:ext cx="3968750" cy="10223500"/>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F27F77B-EC11-40EB-826A-FD04ED0BDC91}"/>
              </a:ext>
            </a:extLst>
          </p:cNvPr>
          <p:cNvSpPr>
            <a:spLocks noGrp="1"/>
          </p:cNvSpPr>
          <p:nvPr>
            <p:ph type="body" orient="vert" idx="1"/>
          </p:nvPr>
        </p:nvSpPr>
        <p:spPr>
          <a:xfrm>
            <a:off x="884238" y="479425"/>
            <a:ext cx="11758612" cy="102235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CA8E13C-37D0-45FE-A2DB-953055EDD42A}"/>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3F1E7F28-DEB8-4328-B23B-1B6F10BBBA00}"/>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4F603ED7-FC6E-4BFB-90DC-4090C00FAC9E}"/>
              </a:ext>
            </a:extLst>
          </p:cNvPr>
          <p:cNvSpPr>
            <a:spLocks noGrp="1"/>
          </p:cNvSpPr>
          <p:nvPr>
            <p:ph type="sldNum" sz="quarter" idx="12"/>
          </p:nvPr>
        </p:nvSpPr>
        <p:spPr/>
        <p:txBody>
          <a:bodyPr/>
          <a:lstStyle>
            <a:lvl1pPr>
              <a:defRPr/>
            </a:lvl1pPr>
          </a:lstStyle>
          <a:p>
            <a:fld id="{8C8C4572-D0B6-4D61-876B-B0B572D4E74E}" type="slidenum">
              <a:rPr lang="en-US" altLang="en-US"/>
              <a:pPr/>
              <a:t>‹#›</a:t>
            </a:fld>
            <a:endParaRPr lang="en-US" altLang="en-US"/>
          </a:p>
        </p:txBody>
      </p:sp>
    </p:spTree>
    <p:extLst>
      <p:ext uri="{BB962C8B-B14F-4D97-AF65-F5344CB8AC3E}">
        <p14:creationId xmlns:p14="http://schemas.microsoft.com/office/powerpoint/2010/main" val="22106865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CDC9EB-471F-4636-9D0D-D923BB8A4C38}"/>
              </a:ext>
            </a:extLst>
          </p:cNvPr>
          <p:cNvSpPr>
            <a:spLocks noGrp="1"/>
          </p:cNvSpPr>
          <p:nvPr>
            <p:ph type="title"/>
          </p:nvPr>
        </p:nvSpPr>
        <p:spPr>
          <a:xfrm>
            <a:off x="884238" y="479425"/>
            <a:ext cx="15879762" cy="1997075"/>
          </a:xfrm>
        </p:spPr>
        <p:txBody>
          <a:bodyPr/>
          <a:lstStyle/>
          <a:p>
            <a:r>
              <a:rPr lang="en-US"/>
              <a:t>Click to edit Master title style</a:t>
            </a:r>
          </a:p>
        </p:txBody>
      </p:sp>
      <p:sp>
        <p:nvSpPr>
          <p:cNvPr id="3" name="Text Placeholder 2">
            <a:extLst>
              <a:ext uri="{FF2B5EF4-FFF2-40B4-BE49-F238E27FC236}">
                <a16:creationId xmlns:a16="http://schemas.microsoft.com/office/drawing/2014/main" id="{827DE706-2B72-4142-9A78-21E321256B29}"/>
              </a:ext>
            </a:extLst>
          </p:cNvPr>
          <p:cNvSpPr>
            <a:spLocks noGrp="1"/>
          </p:cNvSpPr>
          <p:nvPr>
            <p:ph type="body" sz="half" idx="1"/>
          </p:nvPr>
        </p:nvSpPr>
        <p:spPr>
          <a:xfrm>
            <a:off x="884238" y="2795588"/>
            <a:ext cx="7862887" cy="79073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1C00C5A-C5F7-405A-BBD6-FA9FDFE3DD96}"/>
              </a:ext>
            </a:extLst>
          </p:cNvPr>
          <p:cNvSpPr>
            <a:spLocks noGrp="1"/>
          </p:cNvSpPr>
          <p:nvPr>
            <p:ph sz="half" idx="2"/>
          </p:nvPr>
        </p:nvSpPr>
        <p:spPr>
          <a:xfrm>
            <a:off x="8899525" y="2795588"/>
            <a:ext cx="7864475" cy="790733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86F2A25-FD55-4F04-A53B-F7009019D5FE}"/>
              </a:ext>
            </a:extLst>
          </p:cNvPr>
          <p:cNvSpPr>
            <a:spLocks noGrp="1"/>
          </p:cNvSpPr>
          <p:nvPr>
            <p:ph type="dt" sz="half" idx="10"/>
          </p:nvPr>
        </p:nvSpPr>
        <p:spPr>
          <a:xfrm>
            <a:off x="884238" y="10910888"/>
            <a:ext cx="4113212" cy="831850"/>
          </a:xfrm>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CB977468-F8BC-4DBF-9968-7266DFCBF50B}"/>
              </a:ext>
            </a:extLst>
          </p:cNvPr>
          <p:cNvSpPr>
            <a:spLocks noGrp="1"/>
          </p:cNvSpPr>
          <p:nvPr>
            <p:ph type="ftr" sz="quarter" idx="11"/>
          </p:nvPr>
        </p:nvSpPr>
        <p:spPr>
          <a:xfrm>
            <a:off x="6032500" y="10910888"/>
            <a:ext cx="5583238" cy="831850"/>
          </a:xfrm>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38D165C6-AD78-42F2-A58B-147699BD38A5}"/>
              </a:ext>
            </a:extLst>
          </p:cNvPr>
          <p:cNvSpPr>
            <a:spLocks noGrp="1"/>
          </p:cNvSpPr>
          <p:nvPr>
            <p:ph type="sldNum" sz="quarter" idx="12"/>
          </p:nvPr>
        </p:nvSpPr>
        <p:spPr>
          <a:xfrm>
            <a:off x="12650788" y="10910888"/>
            <a:ext cx="4113212" cy="831850"/>
          </a:xfrm>
        </p:spPr>
        <p:txBody>
          <a:bodyPr/>
          <a:lstStyle>
            <a:lvl1pPr>
              <a:defRPr/>
            </a:lvl1pPr>
          </a:lstStyle>
          <a:p>
            <a:fld id="{5EEB1C92-81A8-4400-9B7E-6547F09B69CE}" type="slidenum">
              <a:rPr lang="en-US" altLang="en-US"/>
              <a:pPr/>
              <a:t>‹#›</a:t>
            </a:fld>
            <a:endParaRPr lang="en-US" altLang="en-US"/>
          </a:p>
        </p:txBody>
      </p:sp>
    </p:spTree>
    <p:extLst>
      <p:ext uri="{BB962C8B-B14F-4D97-AF65-F5344CB8AC3E}">
        <p14:creationId xmlns:p14="http://schemas.microsoft.com/office/powerpoint/2010/main" val="2805523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2530" name="Group 2">
            <a:extLst>
              <a:ext uri="{FF2B5EF4-FFF2-40B4-BE49-F238E27FC236}">
                <a16:creationId xmlns:a16="http://schemas.microsoft.com/office/drawing/2014/main" id="{10B160B2-B597-46BA-9CFF-39DBE6FC51C1}"/>
              </a:ext>
            </a:extLst>
          </p:cNvPr>
          <p:cNvGrpSpPr>
            <a:grpSpLocks/>
          </p:cNvGrpSpPr>
          <p:nvPr/>
        </p:nvGrpSpPr>
        <p:grpSpPr bwMode="auto">
          <a:xfrm>
            <a:off x="7334250" y="3121025"/>
            <a:ext cx="10310813" cy="8836025"/>
            <a:chOff x="2394" y="1127"/>
            <a:chExt cx="3364" cy="3185"/>
          </a:xfrm>
        </p:grpSpPr>
        <p:sp>
          <p:nvSpPr>
            <p:cNvPr id="22531" name="Rectangle 3">
              <a:extLst>
                <a:ext uri="{FF2B5EF4-FFF2-40B4-BE49-F238E27FC236}">
                  <a16:creationId xmlns:a16="http://schemas.microsoft.com/office/drawing/2014/main" id="{B02792EA-D563-4D4D-B329-E8E0CB8CF498}"/>
                </a:ext>
              </a:extLst>
            </p:cNvPr>
            <p:cNvSpPr>
              <a:spLocks noChangeArrowheads="1"/>
            </p:cNvSpPr>
            <p:nvPr/>
          </p:nvSpPr>
          <p:spPr bwMode="ltGray">
            <a:xfrm>
              <a:off x="4230" y="1365"/>
              <a:ext cx="197" cy="102"/>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2532" name="Oval 4">
              <a:extLst>
                <a:ext uri="{FF2B5EF4-FFF2-40B4-BE49-F238E27FC236}">
                  <a16:creationId xmlns:a16="http://schemas.microsoft.com/office/drawing/2014/main" id="{3078CDF3-EA86-4A6D-A44A-74CDA0211D1D}"/>
                </a:ext>
              </a:extLst>
            </p:cNvPr>
            <p:cNvSpPr>
              <a:spLocks noChangeArrowheads="1"/>
            </p:cNvSpPr>
            <p:nvPr/>
          </p:nvSpPr>
          <p:spPr bwMode="ltGray">
            <a:xfrm>
              <a:off x="4299" y="1185"/>
              <a:ext cx="47" cy="47"/>
            </a:xfrm>
            <a:prstGeom prst="ellipse">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2533" name="Rectangle 5">
              <a:extLst>
                <a:ext uri="{FF2B5EF4-FFF2-40B4-BE49-F238E27FC236}">
                  <a16:creationId xmlns:a16="http://schemas.microsoft.com/office/drawing/2014/main" id="{D8BF2214-E243-4EC0-B038-6EC57D9A3057}"/>
                </a:ext>
              </a:extLst>
            </p:cNvPr>
            <p:cNvSpPr>
              <a:spLocks noChangeArrowheads="1"/>
            </p:cNvSpPr>
            <p:nvPr/>
          </p:nvSpPr>
          <p:spPr bwMode="ltGray">
            <a:xfrm rot="995337">
              <a:off x="5205" y="1495"/>
              <a:ext cx="6" cy="2073"/>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2534" name="Freeform 6">
              <a:extLst>
                <a:ext uri="{FF2B5EF4-FFF2-40B4-BE49-F238E27FC236}">
                  <a16:creationId xmlns:a16="http://schemas.microsoft.com/office/drawing/2014/main" id="{67906FE6-E73C-4EB8-865F-D6AAACD857D2}"/>
                </a:ext>
              </a:extLst>
            </p:cNvPr>
            <p:cNvSpPr>
              <a:spLocks noEditPoints="1"/>
            </p:cNvSpPr>
            <p:nvPr/>
          </p:nvSpPr>
          <p:spPr bwMode="ltGray">
            <a:xfrm>
              <a:off x="4871" y="3508"/>
              <a:ext cx="66" cy="96"/>
            </a:xfrm>
            <a:custGeom>
              <a:avLst/>
              <a:gdLst>
                <a:gd name="T0" fmla="*/ 18 w 66"/>
                <a:gd name="T1" fmla="*/ 96 h 96"/>
                <a:gd name="T2" fmla="*/ 42 w 66"/>
                <a:gd name="T3" fmla="*/ 78 h 96"/>
                <a:gd name="T4" fmla="*/ 60 w 66"/>
                <a:gd name="T5" fmla="*/ 60 h 96"/>
                <a:gd name="T6" fmla="*/ 66 w 66"/>
                <a:gd name="T7" fmla="*/ 36 h 96"/>
                <a:gd name="T8" fmla="*/ 60 w 66"/>
                <a:gd name="T9" fmla="*/ 12 h 96"/>
                <a:gd name="T10" fmla="*/ 36 w 66"/>
                <a:gd name="T11" fmla="*/ 0 h 96"/>
                <a:gd name="T12" fmla="*/ 24 w 66"/>
                <a:gd name="T13" fmla="*/ 6 h 96"/>
                <a:gd name="T14" fmla="*/ 12 w 66"/>
                <a:gd name="T15" fmla="*/ 12 h 96"/>
                <a:gd name="T16" fmla="*/ 0 w 66"/>
                <a:gd name="T17" fmla="*/ 36 h 96"/>
                <a:gd name="T18" fmla="*/ 0 w 66"/>
                <a:gd name="T19" fmla="*/ 60 h 96"/>
                <a:gd name="T20" fmla="*/ 12 w 66"/>
                <a:gd name="T21" fmla="*/ 84 h 96"/>
                <a:gd name="T22" fmla="*/ 18 w 66"/>
                <a:gd name="T23" fmla="*/ 96 h 96"/>
                <a:gd name="T24" fmla="*/ 18 w 66"/>
                <a:gd name="T25" fmla="*/ 96 h 96"/>
                <a:gd name="T26" fmla="*/ 42 w 66"/>
                <a:gd name="T27" fmla="*/ 18 h 96"/>
                <a:gd name="T28" fmla="*/ 54 w 66"/>
                <a:gd name="T29" fmla="*/ 24 h 96"/>
                <a:gd name="T30" fmla="*/ 60 w 66"/>
                <a:gd name="T31" fmla="*/ 36 h 96"/>
                <a:gd name="T32" fmla="*/ 60 w 66"/>
                <a:gd name="T33" fmla="*/ 48 h 96"/>
                <a:gd name="T34" fmla="*/ 54 w 66"/>
                <a:gd name="T35" fmla="*/ 54 h 96"/>
                <a:gd name="T36" fmla="*/ 36 w 66"/>
                <a:gd name="T37" fmla="*/ 72 h 96"/>
                <a:gd name="T38" fmla="*/ 24 w 66"/>
                <a:gd name="T39" fmla="*/ 78 h 96"/>
                <a:gd name="T40" fmla="*/ 24 w 66"/>
                <a:gd name="T41" fmla="*/ 78 h 96"/>
                <a:gd name="T42" fmla="*/ 12 w 66"/>
                <a:gd name="T43" fmla="*/ 48 h 96"/>
                <a:gd name="T44" fmla="*/ 18 w 66"/>
                <a:gd name="T45" fmla="*/ 24 h 96"/>
                <a:gd name="T46" fmla="*/ 30 w 66"/>
                <a:gd name="T47" fmla="*/ 18 h 96"/>
                <a:gd name="T48" fmla="*/ 42 w 66"/>
                <a:gd name="T49" fmla="*/ 18 h 96"/>
                <a:gd name="T50" fmla="*/ 42 w 66"/>
                <a:gd name="T51" fmla="*/ 18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96">
                  <a:moveTo>
                    <a:pt x="18" y="96"/>
                  </a:moveTo>
                  <a:lnTo>
                    <a:pt x="42" y="78"/>
                  </a:lnTo>
                  <a:lnTo>
                    <a:pt x="60" y="60"/>
                  </a:lnTo>
                  <a:lnTo>
                    <a:pt x="66" y="36"/>
                  </a:lnTo>
                  <a:lnTo>
                    <a:pt x="60" y="12"/>
                  </a:lnTo>
                  <a:lnTo>
                    <a:pt x="36" y="0"/>
                  </a:lnTo>
                  <a:lnTo>
                    <a:pt x="24" y="6"/>
                  </a:lnTo>
                  <a:lnTo>
                    <a:pt x="12" y="12"/>
                  </a:lnTo>
                  <a:lnTo>
                    <a:pt x="0" y="36"/>
                  </a:lnTo>
                  <a:lnTo>
                    <a:pt x="0" y="60"/>
                  </a:lnTo>
                  <a:lnTo>
                    <a:pt x="12" y="84"/>
                  </a:lnTo>
                  <a:lnTo>
                    <a:pt x="18" y="96"/>
                  </a:lnTo>
                  <a:lnTo>
                    <a:pt x="18" y="96"/>
                  </a:lnTo>
                  <a:close/>
                  <a:moveTo>
                    <a:pt x="42" y="18"/>
                  </a:moveTo>
                  <a:lnTo>
                    <a:pt x="54" y="24"/>
                  </a:lnTo>
                  <a:lnTo>
                    <a:pt x="60" y="36"/>
                  </a:lnTo>
                  <a:lnTo>
                    <a:pt x="60" y="48"/>
                  </a:lnTo>
                  <a:lnTo>
                    <a:pt x="54" y="54"/>
                  </a:lnTo>
                  <a:lnTo>
                    <a:pt x="36" y="72"/>
                  </a:lnTo>
                  <a:lnTo>
                    <a:pt x="24" y="78"/>
                  </a:lnTo>
                  <a:lnTo>
                    <a:pt x="24" y="78"/>
                  </a:lnTo>
                  <a:lnTo>
                    <a:pt x="12" y="48"/>
                  </a:lnTo>
                  <a:lnTo>
                    <a:pt x="18" y="24"/>
                  </a:lnTo>
                  <a:lnTo>
                    <a:pt x="30" y="18"/>
                  </a:lnTo>
                  <a:lnTo>
                    <a:pt x="42" y="18"/>
                  </a:lnTo>
                  <a:lnTo>
                    <a:pt x="42" y="18"/>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35" name="Rectangle 7">
              <a:extLst>
                <a:ext uri="{FF2B5EF4-FFF2-40B4-BE49-F238E27FC236}">
                  <a16:creationId xmlns:a16="http://schemas.microsoft.com/office/drawing/2014/main" id="{FD3DD0B0-B3B0-42EB-B5E9-944D46260539}"/>
                </a:ext>
              </a:extLst>
            </p:cNvPr>
            <p:cNvSpPr>
              <a:spLocks noChangeArrowheads="1"/>
            </p:cNvSpPr>
            <p:nvPr/>
          </p:nvSpPr>
          <p:spPr bwMode="ltGray">
            <a:xfrm rot="91736">
              <a:off x="5487" y="1535"/>
              <a:ext cx="6" cy="1998"/>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2536" name="Rectangle 8">
              <a:extLst>
                <a:ext uri="{FF2B5EF4-FFF2-40B4-BE49-F238E27FC236}">
                  <a16:creationId xmlns:a16="http://schemas.microsoft.com/office/drawing/2014/main" id="{ECA46C72-8294-4BEA-953A-B6D9BFDF41EF}"/>
                </a:ext>
              </a:extLst>
            </p:cNvPr>
            <p:cNvSpPr>
              <a:spLocks noChangeArrowheads="1"/>
            </p:cNvSpPr>
            <p:nvPr/>
          </p:nvSpPr>
          <p:spPr bwMode="ltGray">
            <a:xfrm rot="-926223">
              <a:off x="5640" y="1521"/>
              <a:ext cx="6" cy="881"/>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2537" name="Rectangle 9">
              <a:extLst>
                <a:ext uri="{FF2B5EF4-FFF2-40B4-BE49-F238E27FC236}">
                  <a16:creationId xmlns:a16="http://schemas.microsoft.com/office/drawing/2014/main" id="{586A376C-0B0C-46E9-9A0B-ED0282383B56}"/>
                </a:ext>
              </a:extLst>
            </p:cNvPr>
            <p:cNvSpPr>
              <a:spLocks noChangeArrowheads="1"/>
            </p:cNvSpPr>
            <p:nvPr/>
          </p:nvSpPr>
          <p:spPr bwMode="ltGray">
            <a:xfrm rot="-1140313">
              <a:off x="3444" y="1816"/>
              <a:ext cx="6" cy="2033"/>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2538" name="Rectangle 10">
              <a:extLst>
                <a:ext uri="{FF2B5EF4-FFF2-40B4-BE49-F238E27FC236}">
                  <a16:creationId xmlns:a16="http://schemas.microsoft.com/office/drawing/2014/main" id="{7043FEF7-ABA4-4371-859C-360018FBE906}"/>
                </a:ext>
              </a:extLst>
            </p:cNvPr>
            <p:cNvSpPr>
              <a:spLocks noChangeArrowheads="1"/>
            </p:cNvSpPr>
            <p:nvPr/>
          </p:nvSpPr>
          <p:spPr bwMode="ltGray">
            <a:xfrm rot="1114412">
              <a:off x="2757" y="1821"/>
              <a:ext cx="6" cy="2119"/>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2539" name="Rectangle 11">
              <a:extLst>
                <a:ext uri="{FF2B5EF4-FFF2-40B4-BE49-F238E27FC236}">
                  <a16:creationId xmlns:a16="http://schemas.microsoft.com/office/drawing/2014/main" id="{A383A19D-D1F1-430D-A03D-B8A9F1FF0CB3}"/>
                </a:ext>
              </a:extLst>
            </p:cNvPr>
            <p:cNvSpPr>
              <a:spLocks noChangeArrowheads="1"/>
            </p:cNvSpPr>
            <p:nvPr/>
          </p:nvSpPr>
          <p:spPr bwMode="ltGray">
            <a:xfrm rot="254676">
              <a:off x="3035" y="1870"/>
              <a:ext cx="6" cy="1906"/>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2540" name="Freeform 12">
              <a:extLst>
                <a:ext uri="{FF2B5EF4-FFF2-40B4-BE49-F238E27FC236}">
                  <a16:creationId xmlns:a16="http://schemas.microsoft.com/office/drawing/2014/main" id="{759F0363-04E3-40C6-B963-D7586A60E7AE}"/>
                </a:ext>
              </a:extLst>
            </p:cNvPr>
            <p:cNvSpPr>
              <a:spLocks/>
            </p:cNvSpPr>
            <p:nvPr/>
          </p:nvSpPr>
          <p:spPr bwMode="ltGray">
            <a:xfrm>
              <a:off x="4007" y="3021"/>
              <a:ext cx="623" cy="156"/>
            </a:xfrm>
            <a:custGeom>
              <a:avLst/>
              <a:gdLst>
                <a:gd name="T0" fmla="*/ 6 w 623"/>
                <a:gd name="T1" fmla="*/ 18 h 156"/>
                <a:gd name="T2" fmla="*/ 162 w 623"/>
                <a:gd name="T3" fmla="*/ 36 h 156"/>
                <a:gd name="T4" fmla="*/ 251 w 623"/>
                <a:gd name="T5" fmla="*/ 36 h 156"/>
                <a:gd name="T6" fmla="*/ 354 w 623"/>
                <a:gd name="T7" fmla="*/ 30 h 156"/>
                <a:gd name="T8" fmla="*/ 473 w 623"/>
                <a:gd name="T9" fmla="*/ 18 h 156"/>
                <a:gd name="T10" fmla="*/ 611 w 623"/>
                <a:gd name="T11" fmla="*/ 0 h 156"/>
                <a:gd name="T12" fmla="*/ 623 w 623"/>
                <a:gd name="T13" fmla="*/ 114 h 156"/>
                <a:gd name="T14" fmla="*/ 497 w 623"/>
                <a:gd name="T15" fmla="*/ 138 h 156"/>
                <a:gd name="T16" fmla="*/ 414 w 623"/>
                <a:gd name="T17" fmla="*/ 150 h 156"/>
                <a:gd name="T18" fmla="*/ 318 w 623"/>
                <a:gd name="T19" fmla="*/ 156 h 156"/>
                <a:gd name="T20" fmla="*/ 215 w 623"/>
                <a:gd name="T21" fmla="*/ 156 h 156"/>
                <a:gd name="T22" fmla="*/ 108 w 623"/>
                <a:gd name="T23" fmla="*/ 150 h 156"/>
                <a:gd name="T24" fmla="*/ 0 w 623"/>
                <a:gd name="T25" fmla="*/ 132 h 156"/>
                <a:gd name="T26" fmla="*/ 6 w 623"/>
                <a:gd name="T27" fmla="*/ 18 h 156"/>
                <a:gd name="T28" fmla="*/ 6 w 623"/>
                <a:gd name="T29" fmla="*/ 18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23" h="156">
                  <a:moveTo>
                    <a:pt x="6" y="18"/>
                  </a:moveTo>
                  <a:lnTo>
                    <a:pt x="162" y="36"/>
                  </a:lnTo>
                  <a:lnTo>
                    <a:pt x="251" y="36"/>
                  </a:lnTo>
                  <a:lnTo>
                    <a:pt x="354" y="30"/>
                  </a:lnTo>
                  <a:lnTo>
                    <a:pt x="473" y="18"/>
                  </a:lnTo>
                  <a:lnTo>
                    <a:pt x="611" y="0"/>
                  </a:lnTo>
                  <a:lnTo>
                    <a:pt x="623" y="114"/>
                  </a:lnTo>
                  <a:lnTo>
                    <a:pt x="497" y="138"/>
                  </a:lnTo>
                  <a:lnTo>
                    <a:pt x="414" y="150"/>
                  </a:lnTo>
                  <a:lnTo>
                    <a:pt x="318" y="156"/>
                  </a:lnTo>
                  <a:lnTo>
                    <a:pt x="215" y="156"/>
                  </a:lnTo>
                  <a:lnTo>
                    <a:pt x="108" y="150"/>
                  </a:lnTo>
                  <a:lnTo>
                    <a:pt x="0" y="132"/>
                  </a:lnTo>
                  <a:lnTo>
                    <a:pt x="6" y="18"/>
                  </a:lnTo>
                  <a:lnTo>
                    <a:pt x="6" y="18"/>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41" name="Freeform 13">
              <a:extLst>
                <a:ext uri="{FF2B5EF4-FFF2-40B4-BE49-F238E27FC236}">
                  <a16:creationId xmlns:a16="http://schemas.microsoft.com/office/drawing/2014/main" id="{BE5F17EC-ED11-4DB7-8793-536E343A8706}"/>
                </a:ext>
              </a:extLst>
            </p:cNvPr>
            <p:cNvSpPr>
              <a:spLocks/>
            </p:cNvSpPr>
            <p:nvPr/>
          </p:nvSpPr>
          <p:spPr bwMode="ltGray">
            <a:xfrm>
              <a:off x="4762" y="3591"/>
              <a:ext cx="996" cy="126"/>
            </a:xfrm>
            <a:custGeom>
              <a:avLst/>
              <a:gdLst>
                <a:gd name="T0" fmla="*/ 754 w 993"/>
                <a:gd name="T1" fmla="*/ 6 h 126"/>
                <a:gd name="T2" fmla="*/ 652 w 993"/>
                <a:gd name="T3" fmla="*/ 6 h 126"/>
                <a:gd name="T4" fmla="*/ 563 w 993"/>
                <a:gd name="T5" fmla="*/ 6 h 126"/>
                <a:gd name="T6" fmla="*/ 479 w 993"/>
                <a:gd name="T7" fmla="*/ 6 h 126"/>
                <a:gd name="T8" fmla="*/ 401 w 993"/>
                <a:gd name="T9" fmla="*/ 6 h 126"/>
                <a:gd name="T10" fmla="*/ 335 w 993"/>
                <a:gd name="T11" fmla="*/ 0 h 126"/>
                <a:gd name="T12" fmla="*/ 276 w 993"/>
                <a:gd name="T13" fmla="*/ 0 h 126"/>
                <a:gd name="T14" fmla="*/ 222 w 993"/>
                <a:gd name="T15" fmla="*/ 0 h 126"/>
                <a:gd name="T16" fmla="*/ 180 w 993"/>
                <a:gd name="T17" fmla="*/ 6 h 126"/>
                <a:gd name="T18" fmla="*/ 138 w 993"/>
                <a:gd name="T19" fmla="*/ 6 h 126"/>
                <a:gd name="T20" fmla="*/ 108 w 993"/>
                <a:gd name="T21" fmla="*/ 6 h 126"/>
                <a:gd name="T22" fmla="*/ 54 w 993"/>
                <a:gd name="T23" fmla="*/ 6 h 126"/>
                <a:gd name="T24" fmla="*/ 24 w 993"/>
                <a:gd name="T25" fmla="*/ 12 h 126"/>
                <a:gd name="T26" fmla="*/ 6 w 993"/>
                <a:gd name="T27" fmla="*/ 18 h 126"/>
                <a:gd name="T28" fmla="*/ 0 w 993"/>
                <a:gd name="T29" fmla="*/ 24 h 126"/>
                <a:gd name="T30" fmla="*/ 12 w 993"/>
                <a:gd name="T31" fmla="*/ 42 h 126"/>
                <a:gd name="T32" fmla="*/ 18 w 993"/>
                <a:gd name="T33" fmla="*/ 48 h 126"/>
                <a:gd name="T34" fmla="*/ 30 w 993"/>
                <a:gd name="T35" fmla="*/ 54 h 126"/>
                <a:gd name="T36" fmla="*/ 60 w 993"/>
                <a:gd name="T37" fmla="*/ 60 h 126"/>
                <a:gd name="T38" fmla="*/ 90 w 993"/>
                <a:gd name="T39" fmla="*/ 72 h 126"/>
                <a:gd name="T40" fmla="*/ 144 w 993"/>
                <a:gd name="T41" fmla="*/ 84 h 126"/>
                <a:gd name="T42" fmla="*/ 210 w 993"/>
                <a:gd name="T43" fmla="*/ 90 h 126"/>
                <a:gd name="T44" fmla="*/ 293 w 993"/>
                <a:gd name="T45" fmla="*/ 102 h 126"/>
                <a:gd name="T46" fmla="*/ 389 w 993"/>
                <a:gd name="T47" fmla="*/ 108 h 126"/>
                <a:gd name="T48" fmla="*/ 503 w 993"/>
                <a:gd name="T49" fmla="*/ 120 h 126"/>
                <a:gd name="T50" fmla="*/ 622 w 993"/>
                <a:gd name="T51" fmla="*/ 120 h 126"/>
                <a:gd name="T52" fmla="*/ 754 w 993"/>
                <a:gd name="T53" fmla="*/ 126 h 126"/>
                <a:gd name="T54" fmla="*/ 873 w 993"/>
                <a:gd name="T55" fmla="*/ 126 h 126"/>
                <a:gd name="T56" fmla="*/ 993 w 993"/>
                <a:gd name="T57" fmla="*/ 126 h 126"/>
                <a:gd name="T58" fmla="*/ 993 w 993"/>
                <a:gd name="T59" fmla="*/ 12 h 126"/>
                <a:gd name="T60" fmla="*/ 879 w 993"/>
                <a:gd name="T61" fmla="*/ 12 h 126"/>
                <a:gd name="T62" fmla="*/ 754 w 993"/>
                <a:gd name="T63" fmla="*/ 6 h 126"/>
                <a:gd name="T64" fmla="*/ 754 w 993"/>
                <a:gd name="T65" fmla="*/ 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93" h="126">
                  <a:moveTo>
                    <a:pt x="754" y="6"/>
                  </a:moveTo>
                  <a:lnTo>
                    <a:pt x="652" y="6"/>
                  </a:lnTo>
                  <a:lnTo>
                    <a:pt x="563" y="6"/>
                  </a:lnTo>
                  <a:lnTo>
                    <a:pt x="479" y="6"/>
                  </a:lnTo>
                  <a:lnTo>
                    <a:pt x="401" y="6"/>
                  </a:lnTo>
                  <a:lnTo>
                    <a:pt x="335" y="0"/>
                  </a:lnTo>
                  <a:lnTo>
                    <a:pt x="276" y="0"/>
                  </a:lnTo>
                  <a:lnTo>
                    <a:pt x="222" y="0"/>
                  </a:lnTo>
                  <a:lnTo>
                    <a:pt x="180" y="6"/>
                  </a:lnTo>
                  <a:lnTo>
                    <a:pt x="138" y="6"/>
                  </a:lnTo>
                  <a:lnTo>
                    <a:pt x="108" y="6"/>
                  </a:lnTo>
                  <a:lnTo>
                    <a:pt x="54" y="6"/>
                  </a:lnTo>
                  <a:lnTo>
                    <a:pt x="24" y="12"/>
                  </a:lnTo>
                  <a:lnTo>
                    <a:pt x="6" y="18"/>
                  </a:lnTo>
                  <a:lnTo>
                    <a:pt x="0" y="24"/>
                  </a:lnTo>
                  <a:lnTo>
                    <a:pt x="12" y="42"/>
                  </a:lnTo>
                  <a:lnTo>
                    <a:pt x="18" y="48"/>
                  </a:lnTo>
                  <a:lnTo>
                    <a:pt x="30" y="54"/>
                  </a:lnTo>
                  <a:lnTo>
                    <a:pt x="60" y="60"/>
                  </a:lnTo>
                  <a:lnTo>
                    <a:pt x="90" y="72"/>
                  </a:lnTo>
                  <a:lnTo>
                    <a:pt x="144" y="84"/>
                  </a:lnTo>
                  <a:lnTo>
                    <a:pt x="210" y="90"/>
                  </a:lnTo>
                  <a:lnTo>
                    <a:pt x="293" y="102"/>
                  </a:lnTo>
                  <a:lnTo>
                    <a:pt x="389" y="108"/>
                  </a:lnTo>
                  <a:lnTo>
                    <a:pt x="503" y="120"/>
                  </a:lnTo>
                  <a:lnTo>
                    <a:pt x="622" y="120"/>
                  </a:lnTo>
                  <a:lnTo>
                    <a:pt x="754" y="126"/>
                  </a:lnTo>
                  <a:lnTo>
                    <a:pt x="873" y="126"/>
                  </a:lnTo>
                  <a:lnTo>
                    <a:pt x="993" y="126"/>
                  </a:lnTo>
                  <a:lnTo>
                    <a:pt x="993" y="12"/>
                  </a:lnTo>
                  <a:lnTo>
                    <a:pt x="879" y="12"/>
                  </a:lnTo>
                  <a:lnTo>
                    <a:pt x="754" y="6"/>
                  </a:lnTo>
                  <a:lnTo>
                    <a:pt x="754" y="6"/>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42" name="Freeform 14">
              <a:extLst>
                <a:ext uri="{FF2B5EF4-FFF2-40B4-BE49-F238E27FC236}">
                  <a16:creationId xmlns:a16="http://schemas.microsoft.com/office/drawing/2014/main" id="{A0386AE1-CE36-48E5-9F1B-CE6CE97B6C4D}"/>
                </a:ext>
              </a:extLst>
            </p:cNvPr>
            <p:cNvSpPr>
              <a:spLocks/>
            </p:cNvSpPr>
            <p:nvPr/>
          </p:nvSpPr>
          <p:spPr bwMode="ltGray">
            <a:xfrm>
              <a:off x="4786" y="3645"/>
              <a:ext cx="972" cy="245"/>
            </a:xfrm>
            <a:custGeom>
              <a:avLst/>
              <a:gdLst>
                <a:gd name="T0" fmla="*/ 0 w 969"/>
                <a:gd name="T1" fmla="*/ 0 h 245"/>
                <a:gd name="T2" fmla="*/ 24 w 969"/>
                <a:gd name="T3" fmla="*/ 54 h 245"/>
                <a:gd name="T4" fmla="*/ 66 w 969"/>
                <a:gd name="T5" fmla="*/ 96 h 245"/>
                <a:gd name="T6" fmla="*/ 120 w 969"/>
                <a:gd name="T7" fmla="*/ 137 h 245"/>
                <a:gd name="T8" fmla="*/ 198 w 969"/>
                <a:gd name="T9" fmla="*/ 173 h 245"/>
                <a:gd name="T10" fmla="*/ 293 w 969"/>
                <a:gd name="T11" fmla="*/ 203 h 245"/>
                <a:gd name="T12" fmla="*/ 353 w 969"/>
                <a:gd name="T13" fmla="*/ 215 h 245"/>
                <a:gd name="T14" fmla="*/ 413 w 969"/>
                <a:gd name="T15" fmla="*/ 227 h 245"/>
                <a:gd name="T16" fmla="*/ 479 w 969"/>
                <a:gd name="T17" fmla="*/ 233 h 245"/>
                <a:gd name="T18" fmla="*/ 556 w 969"/>
                <a:gd name="T19" fmla="*/ 239 h 245"/>
                <a:gd name="T20" fmla="*/ 634 w 969"/>
                <a:gd name="T21" fmla="*/ 245 h 245"/>
                <a:gd name="T22" fmla="*/ 724 w 969"/>
                <a:gd name="T23" fmla="*/ 245 h 245"/>
                <a:gd name="T24" fmla="*/ 855 w 969"/>
                <a:gd name="T25" fmla="*/ 245 h 245"/>
                <a:gd name="T26" fmla="*/ 969 w 969"/>
                <a:gd name="T27" fmla="*/ 239 h 245"/>
                <a:gd name="T28" fmla="*/ 969 w 969"/>
                <a:gd name="T29" fmla="*/ 60 h 245"/>
                <a:gd name="T30" fmla="*/ 700 w 969"/>
                <a:gd name="T31" fmla="*/ 60 h 245"/>
                <a:gd name="T32" fmla="*/ 503 w 969"/>
                <a:gd name="T33" fmla="*/ 54 h 245"/>
                <a:gd name="T34" fmla="*/ 317 w 969"/>
                <a:gd name="T35" fmla="*/ 42 h 245"/>
                <a:gd name="T36" fmla="*/ 150 w 969"/>
                <a:gd name="T37" fmla="*/ 24 h 245"/>
                <a:gd name="T38" fmla="*/ 72 w 969"/>
                <a:gd name="T39" fmla="*/ 12 h 245"/>
                <a:gd name="T40" fmla="*/ 0 w 969"/>
                <a:gd name="T41" fmla="*/ 0 h 245"/>
                <a:gd name="T42" fmla="*/ 0 w 969"/>
                <a:gd name="T43" fmla="*/ 0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69" h="245">
                  <a:moveTo>
                    <a:pt x="0" y="0"/>
                  </a:moveTo>
                  <a:lnTo>
                    <a:pt x="24" y="54"/>
                  </a:lnTo>
                  <a:lnTo>
                    <a:pt x="66" y="96"/>
                  </a:lnTo>
                  <a:lnTo>
                    <a:pt x="120" y="137"/>
                  </a:lnTo>
                  <a:lnTo>
                    <a:pt x="198" y="173"/>
                  </a:lnTo>
                  <a:lnTo>
                    <a:pt x="293" y="203"/>
                  </a:lnTo>
                  <a:lnTo>
                    <a:pt x="353" y="215"/>
                  </a:lnTo>
                  <a:lnTo>
                    <a:pt x="413" y="227"/>
                  </a:lnTo>
                  <a:lnTo>
                    <a:pt x="479" y="233"/>
                  </a:lnTo>
                  <a:lnTo>
                    <a:pt x="556" y="239"/>
                  </a:lnTo>
                  <a:lnTo>
                    <a:pt x="634" y="245"/>
                  </a:lnTo>
                  <a:lnTo>
                    <a:pt x="724" y="245"/>
                  </a:lnTo>
                  <a:lnTo>
                    <a:pt x="855" y="245"/>
                  </a:lnTo>
                  <a:lnTo>
                    <a:pt x="969" y="239"/>
                  </a:lnTo>
                  <a:lnTo>
                    <a:pt x="969" y="60"/>
                  </a:lnTo>
                  <a:lnTo>
                    <a:pt x="700" y="60"/>
                  </a:lnTo>
                  <a:lnTo>
                    <a:pt x="503" y="54"/>
                  </a:lnTo>
                  <a:lnTo>
                    <a:pt x="317" y="42"/>
                  </a:lnTo>
                  <a:lnTo>
                    <a:pt x="150" y="24"/>
                  </a:lnTo>
                  <a:lnTo>
                    <a:pt x="72" y="12"/>
                  </a:lnTo>
                  <a:lnTo>
                    <a:pt x="0" y="0"/>
                  </a:lnTo>
                  <a:lnTo>
                    <a:pt x="0" y="0"/>
                  </a:lnTo>
                  <a:close/>
                </a:path>
              </a:pathLst>
            </a:custGeom>
            <a:gradFill rotWithShape="0">
              <a:gsLst>
                <a:gs pos="0">
                  <a:schemeClr val="bg2"/>
                </a:gs>
                <a:gs pos="100000">
                  <a:schemeClr val="bg2">
                    <a:gamma/>
                    <a:tint val="81961"/>
                    <a:invGamma/>
                  </a:schemeClr>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43" name="Freeform 15">
              <a:extLst>
                <a:ext uri="{FF2B5EF4-FFF2-40B4-BE49-F238E27FC236}">
                  <a16:creationId xmlns:a16="http://schemas.microsoft.com/office/drawing/2014/main" id="{4FB69C42-A400-496B-AB87-D846CBB1C72F}"/>
                </a:ext>
              </a:extLst>
            </p:cNvPr>
            <p:cNvSpPr>
              <a:spLocks/>
            </p:cNvSpPr>
            <p:nvPr/>
          </p:nvSpPr>
          <p:spPr bwMode="ltGray">
            <a:xfrm>
              <a:off x="4804" y="3591"/>
              <a:ext cx="954" cy="90"/>
            </a:xfrm>
            <a:custGeom>
              <a:avLst/>
              <a:gdLst>
                <a:gd name="T0" fmla="*/ 700 w 951"/>
                <a:gd name="T1" fmla="*/ 0 h 90"/>
                <a:gd name="T2" fmla="*/ 598 w 951"/>
                <a:gd name="T3" fmla="*/ 0 h 90"/>
                <a:gd name="T4" fmla="*/ 515 w 951"/>
                <a:gd name="T5" fmla="*/ 0 h 90"/>
                <a:gd name="T6" fmla="*/ 431 w 951"/>
                <a:gd name="T7" fmla="*/ 0 h 90"/>
                <a:gd name="T8" fmla="*/ 365 w 951"/>
                <a:gd name="T9" fmla="*/ 0 h 90"/>
                <a:gd name="T10" fmla="*/ 299 w 951"/>
                <a:gd name="T11" fmla="*/ 0 h 90"/>
                <a:gd name="T12" fmla="*/ 245 w 951"/>
                <a:gd name="T13" fmla="*/ 0 h 90"/>
                <a:gd name="T14" fmla="*/ 198 w 951"/>
                <a:gd name="T15" fmla="*/ 0 h 90"/>
                <a:gd name="T16" fmla="*/ 162 w 951"/>
                <a:gd name="T17" fmla="*/ 0 h 90"/>
                <a:gd name="T18" fmla="*/ 126 w 951"/>
                <a:gd name="T19" fmla="*/ 6 h 90"/>
                <a:gd name="T20" fmla="*/ 96 w 951"/>
                <a:gd name="T21" fmla="*/ 6 h 90"/>
                <a:gd name="T22" fmla="*/ 54 w 951"/>
                <a:gd name="T23" fmla="*/ 12 h 90"/>
                <a:gd name="T24" fmla="*/ 30 w 951"/>
                <a:gd name="T25" fmla="*/ 12 h 90"/>
                <a:gd name="T26" fmla="*/ 12 w 951"/>
                <a:gd name="T27" fmla="*/ 18 h 90"/>
                <a:gd name="T28" fmla="*/ 6 w 951"/>
                <a:gd name="T29" fmla="*/ 18 h 90"/>
                <a:gd name="T30" fmla="*/ 0 w 951"/>
                <a:gd name="T31" fmla="*/ 24 h 90"/>
                <a:gd name="T32" fmla="*/ 6 w 951"/>
                <a:gd name="T33" fmla="*/ 30 h 90"/>
                <a:gd name="T34" fmla="*/ 24 w 951"/>
                <a:gd name="T35" fmla="*/ 36 h 90"/>
                <a:gd name="T36" fmla="*/ 54 w 951"/>
                <a:gd name="T37" fmla="*/ 42 h 90"/>
                <a:gd name="T38" fmla="*/ 102 w 951"/>
                <a:gd name="T39" fmla="*/ 54 h 90"/>
                <a:gd name="T40" fmla="*/ 168 w 951"/>
                <a:gd name="T41" fmla="*/ 60 h 90"/>
                <a:gd name="T42" fmla="*/ 251 w 951"/>
                <a:gd name="T43" fmla="*/ 66 h 90"/>
                <a:gd name="T44" fmla="*/ 341 w 951"/>
                <a:gd name="T45" fmla="*/ 78 h 90"/>
                <a:gd name="T46" fmla="*/ 449 w 951"/>
                <a:gd name="T47" fmla="*/ 84 h 90"/>
                <a:gd name="T48" fmla="*/ 568 w 951"/>
                <a:gd name="T49" fmla="*/ 84 h 90"/>
                <a:gd name="T50" fmla="*/ 694 w 951"/>
                <a:gd name="T51" fmla="*/ 90 h 90"/>
                <a:gd name="T52" fmla="*/ 825 w 951"/>
                <a:gd name="T53" fmla="*/ 90 h 90"/>
                <a:gd name="T54" fmla="*/ 951 w 951"/>
                <a:gd name="T55" fmla="*/ 90 h 90"/>
                <a:gd name="T56" fmla="*/ 951 w 951"/>
                <a:gd name="T57" fmla="*/ 6 h 90"/>
                <a:gd name="T58" fmla="*/ 831 w 951"/>
                <a:gd name="T59" fmla="*/ 6 h 90"/>
                <a:gd name="T60" fmla="*/ 772 w 951"/>
                <a:gd name="T61" fmla="*/ 6 h 90"/>
                <a:gd name="T62" fmla="*/ 700 w 951"/>
                <a:gd name="T63" fmla="*/ 0 h 90"/>
                <a:gd name="T64" fmla="*/ 700 w 951"/>
                <a:gd name="T65" fmla="*/ 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51" h="90">
                  <a:moveTo>
                    <a:pt x="700" y="0"/>
                  </a:moveTo>
                  <a:lnTo>
                    <a:pt x="598" y="0"/>
                  </a:lnTo>
                  <a:lnTo>
                    <a:pt x="515" y="0"/>
                  </a:lnTo>
                  <a:lnTo>
                    <a:pt x="431" y="0"/>
                  </a:lnTo>
                  <a:lnTo>
                    <a:pt x="365" y="0"/>
                  </a:lnTo>
                  <a:lnTo>
                    <a:pt x="299" y="0"/>
                  </a:lnTo>
                  <a:lnTo>
                    <a:pt x="245" y="0"/>
                  </a:lnTo>
                  <a:lnTo>
                    <a:pt x="198" y="0"/>
                  </a:lnTo>
                  <a:lnTo>
                    <a:pt x="162" y="0"/>
                  </a:lnTo>
                  <a:lnTo>
                    <a:pt x="126" y="6"/>
                  </a:lnTo>
                  <a:lnTo>
                    <a:pt x="96" y="6"/>
                  </a:lnTo>
                  <a:lnTo>
                    <a:pt x="54" y="12"/>
                  </a:lnTo>
                  <a:lnTo>
                    <a:pt x="30" y="12"/>
                  </a:lnTo>
                  <a:lnTo>
                    <a:pt x="12" y="18"/>
                  </a:lnTo>
                  <a:lnTo>
                    <a:pt x="6" y="18"/>
                  </a:lnTo>
                  <a:lnTo>
                    <a:pt x="0" y="24"/>
                  </a:lnTo>
                  <a:lnTo>
                    <a:pt x="6" y="30"/>
                  </a:lnTo>
                  <a:lnTo>
                    <a:pt x="24" y="36"/>
                  </a:lnTo>
                  <a:lnTo>
                    <a:pt x="54" y="42"/>
                  </a:lnTo>
                  <a:lnTo>
                    <a:pt x="102" y="54"/>
                  </a:lnTo>
                  <a:lnTo>
                    <a:pt x="168" y="60"/>
                  </a:lnTo>
                  <a:lnTo>
                    <a:pt x="251" y="66"/>
                  </a:lnTo>
                  <a:lnTo>
                    <a:pt x="341" y="78"/>
                  </a:lnTo>
                  <a:lnTo>
                    <a:pt x="449" y="84"/>
                  </a:lnTo>
                  <a:lnTo>
                    <a:pt x="568" y="84"/>
                  </a:lnTo>
                  <a:lnTo>
                    <a:pt x="694" y="90"/>
                  </a:lnTo>
                  <a:lnTo>
                    <a:pt x="825" y="90"/>
                  </a:lnTo>
                  <a:lnTo>
                    <a:pt x="951" y="90"/>
                  </a:lnTo>
                  <a:lnTo>
                    <a:pt x="951" y="6"/>
                  </a:lnTo>
                  <a:lnTo>
                    <a:pt x="831" y="6"/>
                  </a:lnTo>
                  <a:lnTo>
                    <a:pt x="772" y="6"/>
                  </a:lnTo>
                  <a:lnTo>
                    <a:pt x="700" y="0"/>
                  </a:lnTo>
                  <a:lnTo>
                    <a:pt x="700" y="0"/>
                  </a:lnTo>
                  <a:close/>
                </a:path>
              </a:pathLst>
            </a:custGeom>
            <a:gradFill rotWithShape="0">
              <a:gsLst>
                <a:gs pos="0">
                  <a:schemeClr val="bg2">
                    <a:gamma/>
                    <a:tint val="81961"/>
                    <a:invGamma/>
                  </a:schemeClr>
                </a:gs>
                <a:gs pos="100000">
                  <a:schemeClr val="bg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44" name="Freeform 16">
              <a:extLst>
                <a:ext uri="{FF2B5EF4-FFF2-40B4-BE49-F238E27FC236}">
                  <a16:creationId xmlns:a16="http://schemas.microsoft.com/office/drawing/2014/main" id="{0B0C82EA-1B2B-4068-8B41-19B6DB4CB840}"/>
                </a:ext>
              </a:extLst>
            </p:cNvPr>
            <p:cNvSpPr>
              <a:spLocks/>
            </p:cNvSpPr>
            <p:nvPr/>
          </p:nvSpPr>
          <p:spPr bwMode="ltGray">
            <a:xfrm>
              <a:off x="3059" y="1541"/>
              <a:ext cx="102" cy="155"/>
            </a:xfrm>
            <a:custGeom>
              <a:avLst/>
              <a:gdLst>
                <a:gd name="T0" fmla="*/ 102 w 102"/>
                <a:gd name="T1" fmla="*/ 0 h 155"/>
                <a:gd name="T2" fmla="*/ 0 w 102"/>
                <a:gd name="T3" fmla="*/ 12 h 155"/>
                <a:gd name="T4" fmla="*/ 30 w 102"/>
                <a:gd name="T5" fmla="*/ 72 h 155"/>
                <a:gd name="T6" fmla="*/ 30 w 102"/>
                <a:gd name="T7" fmla="*/ 155 h 155"/>
                <a:gd name="T8" fmla="*/ 72 w 102"/>
                <a:gd name="T9" fmla="*/ 155 h 155"/>
                <a:gd name="T10" fmla="*/ 72 w 102"/>
                <a:gd name="T11" fmla="*/ 66 h 155"/>
                <a:gd name="T12" fmla="*/ 102 w 102"/>
                <a:gd name="T13" fmla="*/ 0 h 155"/>
                <a:gd name="T14" fmla="*/ 102 w 102"/>
                <a:gd name="T15" fmla="*/ 0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155">
                  <a:moveTo>
                    <a:pt x="102" y="0"/>
                  </a:moveTo>
                  <a:lnTo>
                    <a:pt x="0" y="12"/>
                  </a:lnTo>
                  <a:lnTo>
                    <a:pt x="30" y="72"/>
                  </a:lnTo>
                  <a:lnTo>
                    <a:pt x="30" y="155"/>
                  </a:lnTo>
                  <a:lnTo>
                    <a:pt x="72" y="155"/>
                  </a:lnTo>
                  <a:lnTo>
                    <a:pt x="72" y="66"/>
                  </a:lnTo>
                  <a:lnTo>
                    <a:pt x="102" y="0"/>
                  </a:lnTo>
                  <a:lnTo>
                    <a:pt x="102" y="0"/>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45" name="Freeform 17">
              <a:extLst>
                <a:ext uri="{FF2B5EF4-FFF2-40B4-BE49-F238E27FC236}">
                  <a16:creationId xmlns:a16="http://schemas.microsoft.com/office/drawing/2014/main" id="{B225A0F4-E66D-431E-99A6-31A1576FDDC9}"/>
                </a:ext>
              </a:extLst>
            </p:cNvPr>
            <p:cNvSpPr>
              <a:spLocks noEditPoints="1"/>
            </p:cNvSpPr>
            <p:nvPr/>
          </p:nvSpPr>
          <p:spPr bwMode="ltGray">
            <a:xfrm>
              <a:off x="3059" y="1690"/>
              <a:ext cx="90" cy="96"/>
            </a:xfrm>
            <a:custGeom>
              <a:avLst/>
              <a:gdLst>
                <a:gd name="T0" fmla="*/ 48 w 90"/>
                <a:gd name="T1" fmla="*/ 96 h 96"/>
                <a:gd name="T2" fmla="*/ 72 w 90"/>
                <a:gd name="T3" fmla="*/ 72 h 96"/>
                <a:gd name="T4" fmla="*/ 84 w 90"/>
                <a:gd name="T5" fmla="*/ 48 h 96"/>
                <a:gd name="T6" fmla="*/ 90 w 90"/>
                <a:gd name="T7" fmla="*/ 36 h 96"/>
                <a:gd name="T8" fmla="*/ 84 w 90"/>
                <a:gd name="T9" fmla="*/ 24 h 96"/>
                <a:gd name="T10" fmla="*/ 66 w 90"/>
                <a:gd name="T11" fmla="*/ 6 h 96"/>
                <a:gd name="T12" fmla="*/ 42 w 90"/>
                <a:gd name="T13" fmla="*/ 0 h 96"/>
                <a:gd name="T14" fmla="*/ 24 w 90"/>
                <a:gd name="T15" fmla="*/ 0 h 96"/>
                <a:gd name="T16" fmla="*/ 12 w 90"/>
                <a:gd name="T17" fmla="*/ 12 h 96"/>
                <a:gd name="T18" fmla="*/ 6 w 90"/>
                <a:gd name="T19" fmla="*/ 24 h 96"/>
                <a:gd name="T20" fmla="*/ 0 w 90"/>
                <a:gd name="T21" fmla="*/ 36 h 96"/>
                <a:gd name="T22" fmla="*/ 12 w 90"/>
                <a:gd name="T23" fmla="*/ 66 h 96"/>
                <a:gd name="T24" fmla="*/ 30 w 90"/>
                <a:gd name="T25" fmla="*/ 84 h 96"/>
                <a:gd name="T26" fmla="*/ 48 w 90"/>
                <a:gd name="T27" fmla="*/ 96 h 96"/>
                <a:gd name="T28" fmla="*/ 48 w 90"/>
                <a:gd name="T29" fmla="*/ 96 h 96"/>
                <a:gd name="T30" fmla="*/ 48 w 90"/>
                <a:gd name="T31" fmla="*/ 12 h 96"/>
                <a:gd name="T32" fmla="*/ 66 w 90"/>
                <a:gd name="T33" fmla="*/ 18 h 96"/>
                <a:gd name="T34" fmla="*/ 72 w 90"/>
                <a:gd name="T35" fmla="*/ 24 h 96"/>
                <a:gd name="T36" fmla="*/ 72 w 90"/>
                <a:gd name="T37" fmla="*/ 36 h 96"/>
                <a:gd name="T38" fmla="*/ 72 w 90"/>
                <a:gd name="T39" fmla="*/ 48 h 96"/>
                <a:gd name="T40" fmla="*/ 54 w 90"/>
                <a:gd name="T41" fmla="*/ 66 h 96"/>
                <a:gd name="T42" fmla="*/ 48 w 90"/>
                <a:gd name="T43" fmla="*/ 78 h 96"/>
                <a:gd name="T44" fmla="*/ 30 w 90"/>
                <a:gd name="T45" fmla="*/ 66 h 96"/>
                <a:gd name="T46" fmla="*/ 24 w 90"/>
                <a:gd name="T47" fmla="*/ 48 h 96"/>
                <a:gd name="T48" fmla="*/ 18 w 90"/>
                <a:gd name="T49" fmla="*/ 30 h 96"/>
                <a:gd name="T50" fmla="*/ 30 w 90"/>
                <a:gd name="T51" fmla="*/ 12 h 96"/>
                <a:gd name="T52" fmla="*/ 48 w 90"/>
                <a:gd name="T53" fmla="*/ 12 h 96"/>
                <a:gd name="T54" fmla="*/ 48 w 90"/>
                <a:gd name="T55" fmla="*/ 1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0" h="96">
                  <a:moveTo>
                    <a:pt x="48" y="96"/>
                  </a:moveTo>
                  <a:lnTo>
                    <a:pt x="72" y="72"/>
                  </a:lnTo>
                  <a:lnTo>
                    <a:pt x="84" y="48"/>
                  </a:lnTo>
                  <a:lnTo>
                    <a:pt x="90" y="36"/>
                  </a:lnTo>
                  <a:lnTo>
                    <a:pt x="84" y="24"/>
                  </a:lnTo>
                  <a:lnTo>
                    <a:pt x="66" y="6"/>
                  </a:lnTo>
                  <a:lnTo>
                    <a:pt x="42" y="0"/>
                  </a:lnTo>
                  <a:lnTo>
                    <a:pt x="24" y="0"/>
                  </a:lnTo>
                  <a:lnTo>
                    <a:pt x="12" y="12"/>
                  </a:lnTo>
                  <a:lnTo>
                    <a:pt x="6" y="24"/>
                  </a:lnTo>
                  <a:lnTo>
                    <a:pt x="0" y="36"/>
                  </a:lnTo>
                  <a:lnTo>
                    <a:pt x="12" y="66"/>
                  </a:lnTo>
                  <a:lnTo>
                    <a:pt x="30" y="84"/>
                  </a:lnTo>
                  <a:lnTo>
                    <a:pt x="48" y="96"/>
                  </a:lnTo>
                  <a:lnTo>
                    <a:pt x="48" y="96"/>
                  </a:lnTo>
                  <a:close/>
                  <a:moveTo>
                    <a:pt x="48" y="12"/>
                  </a:moveTo>
                  <a:lnTo>
                    <a:pt x="66" y="18"/>
                  </a:lnTo>
                  <a:lnTo>
                    <a:pt x="72" y="24"/>
                  </a:lnTo>
                  <a:lnTo>
                    <a:pt x="72" y="36"/>
                  </a:lnTo>
                  <a:lnTo>
                    <a:pt x="72" y="48"/>
                  </a:lnTo>
                  <a:lnTo>
                    <a:pt x="54" y="66"/>
                  </a:lnTo>
                  <a:lnTo>
                    <a:pt x="48" y="78"/>
                  </a:lnTo>
                  <a:lnTo>
                    <a:pt x="30" y="66"/>
                  </a:lnTo>
                  <a:lnTo>
                    <a:pt x="24" y="48"/>
                  </a:lnTo>
                  <a:lnTo>
                    <a:pt x="18" y="30"/>
                  </a:lnTo>
                  <a:lnTo>
                    <a:pt x="30" y="12"/>
                  </a:lnTo>
                  <a:lnTo>
                    <a:pt x="48" y="12"/>
                  </a:lnTo>
                  <a:lnTo>
                    <a:pt x="48" y="12"/>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46" name="Freeform 18">
              <a:extLst>
                <a:ext uri="{FF2B5EF4-FFF2-40B4-BE49-F238E27FC236}">
                  <a16:creationId xmlns:a16="http://schemas.microsoft.com/office/drawing/2014/main" id="{1A632292-2554-4FD8-9F37-F305F98A7749}"/>
                </a:ext>
              </a:extLst>
            </p:cNvPr>
            <p:cNvSpPr>
              <a:spLocks noEditPoints="1"/>
            </p:cNvSpPr>
            <p:nvPr/>
          </p:nvSpPr>
          <p:spPr bwMode="ltGray">
            <a:xfrm>
              <a:off x="3059" y="1768"/>
              <a:ext cx="90" cy="108"/>
            </a:xfrm>
            <a:custGeom>
              <a:avLst/>
              <a:gdLst>
                <a:gd name="T0" fmla="*/ 0 w 90"/>
                <a:gd name="T1" fmla="*/ 90 h 108"/>
                <a:gd name="T2" fmla="*/ 12 w 90"/>
                <a:gd name="T3" fmla="*/ 102 h 108"/>
                <a:gd name="T4" fmla="*/ 24 w 90"/>
                <a:gd name="T5" fmla="*/ 108 h 108"/>
                <a:gd name="T6" fmla="*/ 54 w 90"/>
                <a:gd name="T7" fmla="*/ 108 h 108"/>
                <a:gd name="T8" fmla="*/ 78 w 90"/>
                <a:gd name="T9" fmla="*/ 96 h 108"/>
                <a:gd name="T10" fmla="*/ 90 w 90"/>
                <a:gd name="T11" fmla="*/ 72 h 108"/>
                <a:gd name="T12" fmla="*/ 84 w 90"/>
                <a:gd name="T13" fmla="*/ 42 h 108"/>
                <a:gd name="T14" fmla="*/ 66 w 90"/>
                <a:gd name="T15" fmla="*/ 24 h 108"/>
                <a:gd name="T16" fmla="*/ 54 w 90"/>
                <a:gd name="T17" fmla="*/ 12 h 108"/>
                <a:gd name="T18" fmla="*/ 48 w 90"/>
                <a:gd name="T19" fmla="*/ 6 h 108"/>
                <a:gd name="T20" fmla="*/ 48 w 90"/>
                <a:gd name="T21" fmla="*/ 6 h 108"/>
                <a:gd name="T22" fmla="*/ 48 w 90"/>
                <a:gd name="T23" fmla="*/ 0 h 108"/>
                <a:gd name="T24" fmla="*/ 24 w 90"/>
                <a:gd name="T25" fmla="*/ 24 h 108"/>
                <a:gd name="T26" fmla="*/ 6 w 90"/>
                <a:gd name="T27" fmla="*/ 48 h 108"/>
                <a:gd name="T28" fmla="*/ 0 w 90"/>
                <a:gd name="T29" fmla="*/ 66 h 108"/>
                <a:gd name="T30" fmla="*/ 0 w 90"/>
                <a:gd name="T31" fmla="*/ 90 h 108"/>
                <a:gd name="T32" fmla="*/ 0 w 90"/>
                <a:gd name="T33" fmla="*/ 90 h 108"/>
                <a:gd name="T34" fmla="*/ 12 w 90"/>
                <a:gd name="T35" fmla="*/ 66 h 108"/>
                <a:gd name="T36" fmla="*/ 18 w 90"/>
                <a:gd name="T37" fmla="*/ 48 h 108"/>
                <a:gd name="T38" fmla="*/ 30 w 90"/>
                <a:gd name="T39" fmla="*/ 36 h 108"/>
                <a:gd name="T40" fmla="*/ 42 w 90"/>
                <a:gd name="T41" fmla="*/ 24 h 108"/>
                <a:gd name="T42" fmla="*/ 48 w 90"/>
                <a:gd name="T43" fmla="*/ 18 h 108"/>
                <a:gd name="T44" fmla="*/ 66 w 90"/>
                <a:gd name="T45" fmla="*/ 30 h 108"/>
                <a:gd name="T46" fmla="*/ 72 w 90"/>
                <a:gd name="T47" fmla="*/ 48 h 108"/>
                <a:gd name="T48" fmla="*/ 78 w 90"/>
                <a:gd name="T49" fmla="*/ 72 h 108"/>
                <a:gd name="T50" fmla="*/ 78 w 90"/>
                <a:gd name="T51" fmla="*/ 84 h 108"/>
                <a:gd name="T52" fmla="*/ 66 w 90"/>
                <a:gd name="T53" fmla="*/ 96 h 108"/>
                <a:gd name="T54" fmla="*/ 42 w 90"/>
                <a:gd name="T55" fmla="*/ 102 h 108"/>
                <a:gd name="T56" fmla="*/ 30 w 90"/>
                <a:gd name="T57" fmla="*/ 96 h 108"/>
                <a:gd name="T58" fmla="*/ 18 w 90"/>
                <a:gd name="T59" fmla="*/ 90 h 108"/>
                <a:gd name="T60" fmla="*/ 12 w 90"/>
                <a:gd name="T61" fmla="*/ 78 h 108"/>
                <a:gd name="T62" fmla="*/ 12 w 90"/>
                <a:gd name="T63" fmla="*/ 66 h 108"/>
                <a:gd name="T64" fmla="*/ 12 w 90"/>
                <a:gd name="T65" fmla="*/ 6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0" h="108">
                  <a:moveTo>
                    <a:pt x="0" y="90"/>
                  </a:moveTo>
                  <a:lnTo>
                    <a:pt x="12" y="102"/>
                  </a:lnTo>
                  <a:lnTo>
                    <a:pt x="24" y="108"/>
                  </a:lnTo>
                  <a:lnTo>
                    <a:pt x="54" y="108"/>
                  </a:lnTo>
                  <a:lnTo>
                    <a:pt x="78" y="96"/>
                  </a:lnTo>
                  <a:lnTo>
                    <a:pt x="90" y="72"/>
                  </a:lnTo>
                  <a:lnTo>
                    <a:pt x="84" y="42"/>
                  </a:lnTo>
                  <a:lnTo>
                    <a:pt x="66" y="24"/>
                  </a:lnTo>
                  <a:lnTo>
                    <a:pt x="54" y="12"/>
                  </a:lnTo>
                  <a:lnTo>
                    <a:pt x="48" y="6"/>
                  </a:lnTo>
                  <a:lnTo>
                    <a:pt x="48" y="6"/>
                  </a:lnTo>
                  <a:lnTo>
                    <a:pt x="48" y="0"/>
                  </a:lnTo>
                  <a:lnTo>
                    <a:pt x="24" y="24"/>
                  </a:lnTo>
                  <a:lnTo>
                    <a:pt x="6" y="48"/>
                  </a:lnTo>
                  <a:lnTo>
                    <a:pt x="0" y="66"/>
                  </a:lnTo>
                  <a:lnTo>
                    <a:pt x="0" y="90"/>
                  </a:lnTo>
                  <a:lnTo>
                    <a:pt x="0" y="90"/>
                  </a:lnTo>
                  <a:close/>
                  <a:moveTo>
                    <a:pt x="12" y="66"/>
                  </a:moveTo>
                  <a:lnTo>
                    <a:pt x="18" y="48"/>
                  </a:lnTo>
                  <a:lnTo>
                    <a:pt x="30" y="36"/>
                  </a:lnTo>
                  <a:lnTo>
                    <a:pt x="42" y="24"/>
                  </a:lnTo>
                  <a:lnTo>
                    <a:pt x="48" y="18"/>
                  </a:lnTo>
                  <a:lnTo>
                    <a:pt x="66" y="30"/>
                  </a:lnTo>
                  <a:lnTo>
                    <a:pt x="72" y="48"/>
                  </a:lnTo>
                  <a:lnTo>
                    <a:pt x="78" y="72"/>
                  </a:lnTo>
                  <a:lnTo>
                    <a:pt x="78" y="84"/>
                  </a:lnTo>
                  <a:lnTo>
                    <a:pt x="66" y="96"/>
                  </a:lnTo>
                  <a:lnTo>
                    <a:pt x="42" y="102"/>
                  </a:lnTo>
                  <a:lnTo>
                    <a:pt x="30" y="96"/>
                  </a:lnTo>
                  <a:lnTo>
                    <a:pt x="18" y="90"/>
                  </a:lnTo>
                  <a:lnTo>
                    <a:pt x="12" y="78"/>
                  </a:lnTo>
                  <a:lnTo>
                    <a:pt x="12" y="66"/>
                  </a:lnTo>
                  <a:lnTo>
                    <a:pt x="12" y="66"/>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47" name="Freeform 19">
              <a:extLst>
                <a:ext uri="{FF2B5EF4-FFF2-40B4-BE49-F238E27FC236}">
                  <a16:creationId xmlns:a16="http://schemas.microsoft.com/office/drawing/2014/main" id="{30CAE71A-0D49-49A1-9670-BAF16664F23D}"/>
                </a:ext>
              </a:extLst>
            </p:cNvPr>
            <p:cNvSpPr>
              <a:spLocks/>
            </p:cNvSpPr>
            <p:nvPr/>
          </p:nvSpPr>
          <p:spPr bwMode="ltGray">
            <a:xfrm>
              <a:off x="5470" y="1205"/>
              <a:ext cx="102" cy="156"/>
            </a:xfrm>
            <a:custGeom>
              <a:avLst/>
              <a:gdLst>
                <a:gd name="T0" fmla="*/ 102 w 102"/>
                <a:gd name="T1" fmla="*/ 0 h 156"/>
                <a:gd name="T2" fmla="*/ 0 w 102"/>
                <a:gd name="T3" fmla="*/ 6 h 156"/>
                <a:gd name="T4" fmla="*/ 30 w 102"/>
                <a:gd name="T5" fmla="*/ 72 h 156"/>
                <a:gd name="T6" fmla="*/ 30 w 102"/>
                <a:gd name="T7" fmla="*/ 156 h 156"/>
                <a:gd name="T8" fmla="*/ 72 w 102"/>
                <a:gd name="T9" fmla="*/ 156 h 156"/>
                <a:gd name="T10" fmla="*/ 72 w 102"/>
                <a:gd name="T11" fmla="*/ 66 h 156"/>
                <a:gd name="T12" fmla="*/ 102 w 102"/>
                <a:gd name="T13" fmla="*/ 0 h 156"/>
                <a:gd name="T14" fmla="*/ 102 w 102"/>
                <a:gd name="T15" fmla="*/ 0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156">
                  <a:moveTo>
                    <a:pt x="102" y="0"/>
                  </a:moveTo>
                  <a:lnTo>
                    <a:pt x="0" y="6"/>
                  </a:lnTo>
                  <a:lnTo>
                    <a:pt x="30" y="72"/>
                  </a:lnTo>
                  <a:lnTo>
                    <a:pt x="30" y="156"/>
                  </a:lnTo>
                  <a:lnTo>
                    <a:pt x="72" y="156"/>
                  </a:lnTo>
                  <a:lnTo>
                    <a:pt x="72" y="66"/>
                  </a:lnTo>
                  <a:lnTo>
                    <a:pt x="102" y="0"/>
                  </a:lnTo>
                  <a:lnTo>
                    <a:pt x="102" y="0"/>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48" name="Freeform 20">
              <a:extLst>
                <a:ext uri="{FF2B5EF4-FFF2-40B4-BE49-F238E27FC236}">
                  <a16:creationId xmlns:a16="http://schemas.microsoft.com/office/drawing/2014/main" id="{328B7AD8-D7DF-4185-9E14-BA600F4BFC21}"/>
                </a:ext>
              </a:extLst>
            </p:cNvPr>
            <p:cNvSpPr>
              <a:spLocks noEditPoints="1"/>
            </p:cNvSpPr>
            <p:nvPr/>
          </p:nvSpPr>
          <p:spPr bwMode="ltGray">
            <a:xfrm>
              <a:off x="5476" y="1349"/>
              <a:ext cx="84" cy="96"/>
            </a:xfrm>
            <a:custGeom>
              <a:avLst/>
              <a:gdLst>
                <a:gd name="T0" fmla="*/ 42 w 84"/>
                <a:gd name="T1" fmla="*/ 96 h 96"/>
                <a:gd name="T2" fmla="*/ 66 w 84"/>
                <a:gd name="T3" fmla="*/ 78 h 96"/>
                <a:gd name="T4" fmla="*/ 84 w 84"/>
                <a:gd name="T5" fmla="*/ 54 h 96"/>
                <a:gd name="T6" fmla="*/ 84 w 84"/>
                <a:gd name="T7" fmla="*/ 30 h 96"/>
                <a:gd name="T8" fmla="*/ 66 w 84"/>
                <a:gd name="T9" fmla="*/ 6 h 96"/>
                <a:gd name="T10" fmla="*/ 42 w 84"/>
                <a:gd name="T11" fmla="*/ 0 h 96"/>
                <a:gd name="T12" fmla="*/ 24 w 84"/>
                <a:gd name="T13" fmla="*/ 6 h 96"/>
                <a:gd name="T14" fmla="*/ 12 w 84"/>
                <a:gd name="T15" fmla="*/ 18 h 96"/>
                <a:gd name="T16" fmla="*/ 6 w 84"/>
                <a:gd name="T17" fmla="*/ 30 h 96"/>
                <a:gd name="T18" fmla="*/ 0 w 84"/>
                <a:gd name="T19" fmla="*/ 42 h 96"/>
                <a:gd name="T20" fmla="*/ 12 w 84"/>
                <a:gd name="T21" fmla="*/ 66 h 96"/>
                <a:gd name="T22" fmla="*/ 30 w 84"/>
                <a:gd name="T23" fmla="*/ 84 h 96"/>
                <a:gd name="T24" fmla="*/ 42 w 84"/>
                <a:gd name="T25" fmla="*/ 96 h 96"/>
                <a:gd name="T26" fmla="*/ 42 w 84"/>
                <a:gd name="T27" fmla="*/ 96 h 96"/>
                <a:gd name="T28" fmla="*/ 48 w 84"/>
                <a:gd name="T29" fmla="*/ 12 h 96"/>
                <a:gd name="T30" fmla="*/ 66 w 84"/>
                <a:gd name="T31" fmla="*/ 18 h 96"/>
                <a:gd name="T32" fmla="*/ 72 w 84"/>
                <a:gd name="T33" fmla="*/ 30 h 96"/>
                <a:gd name="T34" fmla="*/ 72 w 84"/>
                <a:gd name="T35" fmla="*/ 42 h 96"/>
                <a:gd name="T36" fmla="*/ 66 w 84"/>
                <a:gd name="T37" fmla="*/ 54 h 96"/>
                <a:gd name="T38" fmla="*/ 54 w 84"/>
                <a:gd name="T39" fmla="*/ 72 h 96"/>
                <a:gd name="T40" fmla="*/ 42 w 84"/>
                <a:gd name="T41" fmla="*/ 84 h 96"/>
                <a:gd name="T42" fmla="*/ 42 w 84"/>
                <a:gd name="T43" fmla="*/ 84 h 96"/>
                <a:gd name="T44" fmla="*/ 30 w 84"/>
                <a:gd name="T45" fmla="*/ 72 h 96"/>
                <a:gd name="T46" fmla="*/ 18 w 84"/>
                <a:gd name="T47" fmla="*/ 54 h 96"/>
                <a:gd name="T48" fmla="*/ 18 w 84"/>
                <a:gd name="T49" fmla="*/ 30 h 96"/>
                <a:gd name="T50" fmla="*/ 30 w 84"/>
                <a:gd name="T51" fmla="*/ 18 h 96"/>
                <a:gd name="T52" fmla="*/ 48 w 84"/>
                <a:gd name="T53" fmla="*/ 12 h 96"/>
                <a:gd name="T54" fmla="*/ 48 w 84"/>
                <a:gd name="T55" fmla="*/ 1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84" h="96">
                  <a:moveTo>
                    <a:pt x="42" y="96"/>
                  </a:moveTo>
                  <a:lnTo>
                    <a:pt x="66" y="78"/>
                  </a:lnTo>
                  <a:lnTo>
                    <a:pt x="84" y="54"/>
                  </a:lnTo>
                  <a:lnTo>
                    <a:pt x="84" y="30"/>
                  </a:lnTo>
                  <a:lnTo>
                    <a:pt x="66" y="6"/>
                  </a:lnTo>
                  <a:lnTo>
                    <a:pt x="42" y="0"/>
                  </a:lnTo>
                  <a:lnTo>
                    <a:pt x="24" y="6"/>
                  </a:lnTo>
                  <a:lnTo>
                    <a:pt x="12" y="18"/>
                  </a:lnTo>
                  <a:lnTo>
                    <a:pt x="6" y="30"/>
                  </a:lnTo>
                  <a:lnTo>
                    <a:pt x="0" y="42"/>
                  </a:lnTo>
                  <a:lnTo>
                    <a:pt x="12" y="66"/>
                  </a:lnTo>
                  <a:lnTo>
                    <a:pt x="30" y="84"/>
                  </a:lnTo>
                  <a:lnTo>
                    <a:pt x="42" y="96"/>
                  </a:lnTo>
                  <a:lnTo>
                    <a:pt x="42" y="96"/>
                  </a:lnTo>
                  <a:close/>
                  <a:moveTo>
                    <a:pt x="48" y="12"/>
                  </a:moveTo>
                  <a:lnTo>
                    <a:pt x="66" y="18"/>
                  </a:lnTo>
                  <a:lnTo>
                    <a:pt x="72" y="30"/>
                  </a:lnTo>
                  <a:lnTo>
                    <a:pt x="72" y="42"/>
                  </a:lnTo>
                  <a:lnTo>
                    <a:pt x="66" y="54"/>
                  </a:lnTo>
                  <a:lnTo>
                    <a:pt x="54" y="72"/>
                  </a:lnTo>
                  <a:lnTo>
                    <a:pt x="42" y="84"/>
                  </a:lnTo>
                  <a:lnTo>
                    <a:pt x="42" y="84"/>
                  </a:lnTo>
                  <a:lnTo>
                    <a:pt x="30" y="72"/>
                  </a:lnTo>
                  <a:lnTo>
                    <a:pt x="18" y="54"/>
                  </a:lnTo>
                  <a:lnTo>
                    <a:pt x="18" y="30"/>
                  </a:lnTo>
                  <a:lnTo>
                    <a:pt x="30" y="18"/>
                  </a:lnTo>
                  <a:lnTo>
                    <a:pt x="48" y="12"/>
                  </a:lnTo>
                  <a:lnTo>
                    <a:pt x="48" y="12"/>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49" name="Freeform 21">
              <a:extLst>
                <a:ext uri="{FF2B5EF4-FFF2-40B4-BE49-F238E27FC236}">
                  <a16:creationId xmlns:a16="http://schemas.microsoft.com/office/drawing/2014/main" id="{F2189062-5D7C-4DE7-9535-98A87C5A8D90}"/>
                </a:ext>
              </a:extLst>
            </p:cNvPr>
            <p:cNvSpPr>
              <a:spLocks noEditPoints="1"/>
            </p:cNvSpPr>
            <p:nvPr/>
          </p:nvSpPr>
          <p:spPr bwMode="ltGray">
            <a:xfrm>
              <a:off x="5470" y="1433"/>
              <a:ext cx="90" cy="108"/>
            </a:xfrm>
            <a:custGeom>
              <a:avLst/>
              <a:gdLst>
                <a:gd name="T0" fmla="*/ 6 w 90"/>
                <a:gd name="T1" fmla="*/ 90 h 108"/>
                <a:gd name="T2" fmla="*/ 18 w 90"/>
                <a:gd name="T3" fmla="*/ 102 h 108"/>
                <a:gd name="T4" fmla="*/ 30 w 90"/>
                <a:gd name="T5" fmla="*/ 108 h 108"/>
                <a:gd name="T6" fmla="*/ 60 w 90"/>
                <a:gd name="T7" fmla="*/ 108 h 108"/>
                <a:gd name="T8" fmla="*/ 84 w 90"/>
                <a:gd name="T9" fmla="*/ 96 h 108"/>
                <a:gd name="T10" fmla="*/ 90 w 90"/>
                <a:gd name="T11" fmla="*/ 84 h 108"/>
                <a:gd name="T12" fmla="*/ 90 w 90"/>
                <a:gd name="T13" fmla="*/ 66 h 108"/>
                <a:gd name="T14" fmla="*/ 84 w 90"/>
                <a:gd name="T15" fmla="*/ 36 h 108"/>
                <a:gd name="T16" fmla="*/ 72 w 90"/>
                <a:gd name="T17" fmla="*/ 18 h 108"/>
                <a:gd name="T18" fmla="*/ 60 w 90"/>
                <a:gd name="T19" fmla="*/ 6 h 108"/>
                <a:gd name="T20" fmla="*/ 54 w 90"/>
                <a:gd name="T21" fmla="*/ 0 h 108"/>
                <a:gd name="T22" fmla="*/ 54 w 90"/>
                <a:gd name="T23" fmla="*/ 0 h 108"/>
                <a:gd name="T24" fmla="*/ 48 w 90"/>
                <a:gd name="T25" fmla="*/ 0 h 108"/>
                <a:gd name="T26" fmla="*/ 24 w 90"/>
                <a:gd name="T27" fmla="*/ 24 h 108"/>
                <a:gd name="T28" fmla="*/ 12 w 90"/>
                <a:gd name="T29" fmla="*/ 48 h 108"/>
                <a:gd name="T30" fmla="*/ 0 w 90"/>
                <a:gd name="T31" fmla="*/ 66 h 108"/>
                <a:gd name="T32" fmla="*/ 6 w 90"/>
                <a:gd name="T33" fmla="*/ 90 h 108"/>
                <a:gd name="T34" fmla="*/ 6 w 90"/>
                <a:gd name="T35" fmla="*/ 90 h 108"/>
                <a:gd name="T36" fmla="*/ 18 w 90"/>
                <a:gd name="T37" fmla="*/ 66 h 108"/>
                <a:gd name="T38" fmla="*/ 24 w 90"/>
                <a:gd name="T39" fmla="*/ 48 h 108"/>
                <a:gd name="T40" fmla="*/ 36 w 90"/>
                <a:gd name="T41" fmla="*/ 30 h 108"/>
                <a:gd name="T42" fmla="*/ 42 w 90"/>
                <a:gd name="T43" fmla="*/ 18 h 108"/>
                <a:gd name="T44" fmla="*/ 48 w 90"/>
                <a:gd name="T45" fmla="*/ 12 h 108"/>
                <a:gd name="T46" fmla="*/ 78 w 90"/>
                <a:gd name="T47" fmla="*/ 42 h 108"/>
                <a:gd name="T48" fmla="*/ 84 w 90"/>
                <a:gd name="T49" fmla="*/ 66 h 108"/>
                <a:gd name="T50" fmla="*/ 66 w 90"/>
                <a:gd name="T51" fmla="*/ 90 h 108"/>
                <a:gd name="T52" fmla="*/ 54 w 90"/>
                <a:gd name="T53" fmla="*/ 96 h 108"/>
                <a:gd name="T54" fmla="*/ 42 w 90"/>
                <a:gd name="T55" fmla="*/ 96 h 108"/>
                <a:gd name="T56" fmla="*/ 30 w 90"/>
                <a:gd name="T57" fmla="*/ 96 h 108"/>
                <a:gd name="T58" fmla="*/ 24 w 90"/>
                <a:gd name="T59" fmla="*/ 84 h 108"/>
                <a:gd name="T60" fmla="*/ 18 w 90"/>
                <a:gd name="T61" fmla="*/ 78 h 108"/>
                <a:gd name="T62" fmla="*/ 18 w 90"/>
                <a:gd name="T63" fmla="*/ 66 h 108"/>
                <a:gd name="T64" fmla="*/ 18 w 90"/>
                <a:gd name="T65" fmla="*/ 6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0" h="108">
                  <a:moveTo>
                    <a:pt x="6" y="90"/>
                  </a:moveTo>
                  <a:lnTo>
                    <a:pt x="18" y="102"/>
                  </a:lnTo>
                  <a:lnTo>
                    <a:pt x="30" y="108"/>
                  </a:lnTo>
                  <a:lnTo>
                    <a:pt x="60" y="108"/>
                  </a:lnTo>
                  <a:lnTo>
                    <a:pt x="84" y="96"/>
                  </a:lnTo>
                  <a:lnTo>
                    <a:pt x="90" y="84"/>
                  </a:lnTo>
                  <a:lnTo>
                    <a:pt x="90" y="66"/>
                  </a:lnTo>
                  <a:lnTo>
                    <a:pt x="84" y="36"/>
                  </a:lnTo>
                  <a:lnTo>
                    <a:pt x="72" y="18"/>
                  </a:lnTo>
                  <a:lnTo>
                    <a:pt x="60" y="6"/>
                  </a:lnTo>
                  <a:lnTo>
                    <a:pt x="54" y="0"/>
                  </a:lnTo>
                  <a:lnTo>
                    <a:pt x="54" y="0"/>
                  </a:lnTo>
                  <a:lnTo>
                    <a:pt x="48" y="0"/>
                  </a:lnTo>
                  <a:lnTo>
                    <a:pt x="24" y="24"/>
                  </a:lnTo>
                  <a:lnTo>
                    <a:pt x="12" y="48"/>
                  </a:lnTo>
                  <a:lnTo>
                    <a:pt x="0" y="66"/>
                  </a:lnTo>
                  <a:lnTo>
                    <a:pt x="6" y="90"/>
                  </a:lnTo>
                  <a:lnTo>
                    <a:pt x="6" y="90"/>
                  </a:lnTo>
                  <a:close/>
                  <a:moveTo>
                    <a:pt x="18" y="66"/>
                  </a:moveTo>
                  <a:lnTo>
                    <a:pt x="24" y="48"/>
                  </a:lnTo>
                  <a:lnTo>
                    <a:pt x="36" y="30"/>
                  </a:lnTo>
                  <a:lnTo>
                    <a:pt x="42" y="18"/>
                  </a:lnTo>
                  <a:lnTo>
                    <a:pt x="48" y="12"/>
                  </a:lnTo>
                  <a:lnTo>
                    <a:pt x="78" y="42"/>
                  </a:lnTo>
                  <a:lnTo>
                    <a:pt x="84" y="66"/>
                  </a:lnTo>
                  <a:lnTo>
                    <a:pt x="66" y="90"/>
                  </a:lnTo>
                  <a:lnTo>
                    <a:pt x="54" y="96"/>
                  </a:lnTo>
                  <a:lnTo>
                    <a:pt x="42" y="96"/>
                  </a:lnTo>
                  <a:lnTo>
                    <a:pt x="30" y="96"/>
                  </a:lnTo>
                  <a:lnTo>
                    <a:pt x="24" y="84"/>
                  </a:lnTo>
                  <a:lnTo>
                    <a:pt x="18" y="78"/>
                  </a:lnTo>
                  <a:lnTo>
                    <a:pt x="18" y="66"/>
                  </a:lnTo>
                  <a:lnTo>
                    <a:pt x="18" y="66"/>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50" name="Freeform 22">
              <a:extLst>
                <a:ext uri="{FF2B5EF4-FFF2-40B4-BE49-F238E27FC236}">
                  <a16:creationId xmlns:a16="http://schemas.microsoft.com/office/drawing/2014/main" id="{FC996DD4-A504-4F32-B18F-A87D2A78A8EA}"/>
                </a:ext>
              </a:extLst>
            </p:cNvPr>
            <p:cNvSpPr>
              <a:spLocks noEditPoints="1"/>
            </p:cNvSpPr>
            <p:nvPr/>
          </p:nvSpPr>
          <p:spPr bwMode="ltGray">
            <a:xfrm>
              <a:off x="5428" y="3525"/>
              <a:ext cx="66" cy="96"/>
            </a:xfrm>
            <a:custGeom>
              <a:avLst/>
              <a:gdLst>
                <a:gd name="T0" fmla="*/ 30 w 66"/>
                <a:gd name="T1" fmla="*/ 96 h 96"/>
                <a:gd name="T2" fmla="*/ 54 w 66"/>
                <a:gd name="T3" fmla="*/ 72 h 96"/>
                <a:gd name="T4" fmla="*/ 66 w 66"/>
                <a:gd name="T5" fmla="*/ 48 h 96"/>
                <a:gd name="T6" fmla="*/ 66 w 66"/>
                <a:gd name="T7" fmla="*/ 24 h 96"/>
                <a:gd name="T8" fmla="*/ 54 w 66"/>
                <a:gd name="T9" fmla="*/ 6 h 96"/>
                <a:gd name="T10" fmla="*/ 30 w 66"/>
                <a:gd name="T11" fmla="*/ 0 h 96"/>
                <a:gd name="T12" fmla="*/ 18 w 66"/>
                <a:gd name="T13" fmla="*/ 0 h 96"/>
                <a:gd name="T14" fmla="*/ 6 w 66"/>
                <a:gd name="T15" fmla="*/ 12 h 96"/>
                <a:gd name="T16" fmla="*/ 0 w 66"/>
                <a:gd name="T17" fmla="*/ 36 h 96"/>
                <a:gd name="T18" fmla="*/ 6 w 66"/>
                <a:gd name="T19" fmla="*/ 60 h 96"/>
                <a:gd name="T20" fmla="*/ 18 w 66"/>
                <a:gd name="T21" fmla="*/ 84 h 96"/>
                <a:gd name="T22" fmla="*/ 30 w 66"/>
                <a:gd name="T23" fmla="*/ 96 h 96"/>
                <a:gd name="T24" fmla="*/ 30 w 66"/>
                <a:gd name="T25" fmla="*/ 96 h 96"/>
                <a:gd name="T26" fmla="*/ 30 w 66"/>
                <a:gd name="T27" fmla="*/ 12 h 96"/>
                <a:gd name="T28" fmla="*/ 48 w 66"/>
                <a:gd name="T29" fmla="*/ 18 h 96"/>
                <a:gd name="T30" fmla="*/ 54 w 66"/>
                <a:gd name="T31" fmla="*/ 24 h 96"/>
                <a:gd name="T32" fmla="*/ 54 w 66"/>
                <a:gd name="T33" fmla="*/ 36 h 96"/>
                <a:gd name="T34" fmla="*/ 48 w 66"/>
                <a:gd name="T35" fmla="*/ 48 h 96"/>
                <a:gd name="T36" fmla="*/ 36 w 66"/>
                <a:gd name="T37" fmla="*/ 66 h 96"/>
                <a:gd name="T38" fmla="*/ 30 w 66"/>
                <a:gd name="T39" fmla="*/ 78 h 96"/>
                <a:gd name="T40" fmla="*/ 18 w 66"/>
                <a:gd name="T41" fmla="*/ 66 h 96"/>
                <a:gd name="T42" fmla="*/ 12 w 66"/>
                <a:gd name="T43" fmla="*/ 48 h 96"/>
                <a:gd name="T44" fmla="*/ 6 w 66"/>
                <a:gd name="T45" fmla="*/ 30 h 96"/>
                <a:gd name="T46" fmla="*/ 18 w 66"/>
                <a:gd name="T47" fmla="*/ 12 h 96"/>
                <a:gd name="T48" fmla="*/ 30 w 66"/>
                <a:gd name="T49" fmla="*/ 12 h 96"/>
                <a:gd name="T50" fmla="*/ 30 w 66"/>
                <a:gd name="T51" fmla="*/ 1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96">
                  <a:moveTo>
                    <a:pt x="30" y="96"/>
                  </a:moveTo>
                  <a:lnTo>
                    <a:pt x="54" y="72"/>
                  </a:lnTo>
                  <a:lnTo>
                    <a:pt x="66" y="48"/>
                  </a:lnTo>
                  <a:lnTo>
                    <a:pt x="66" y="24"/>
                  </a:lnTo>
                  <a:lnTo>
                    <a:pt x="54" y="6"/>
                  </a:lnTo>
                  <a:lnTo>
                    <a:pt x="30" y="0"/>
                  </a:lnTo>
                  <a:lnTo>
                    <a:pt x="18" y="0"/>
                  </a:lnTo>
                  <a:lnTo>
                    <a:pt x="6" y="12"/>
                  </a:lnTo>
                  <a:lnTo>
                    <a:pt x="0" y="36"/>
                  </a:lnTo>
                  <a:lnTo>
                    <a:pt x="6" y="60"/>
                  </a:lnTo>
                  <a:lnTo>
                    <a:pt x="18" y="84"/>
                  </a:lnTo>
                  <a:lnTo>
                    <a:pt x="30" y="96"/>
                  </a:lnTo>
                  <a:lnTo>
                    <a:pt x="30" y="96"/>
                  </a:lnTo>
                  <a:close/>
                  <a:moveTo>
                    <a:pt x="30" y="12"/>
                  </a:moveTo>
                  <a:lnTo>
                    <a:pt x="48" y="18"/>
                  </a:lnTo>
                  <a:lnTo>
                    <a:pt x="54" y="24"/>
                  </a:lnTo>
                  <a:lnTo>
                    <a:pt x="54" y="36"/>
                  </a:lnTo>
                  <a:lnTo>
                    <a:pt x="48" y="48"/>
                  </a:lnTo>
                  <a:lnTo>
                    <a:pt x="36" y="66"/>
                  </a:lnTo>
                  <a:lnTo>
                    <a:pt x="30" y="78"/>
                  </a:lnTo>
                  <a:lnTo>
                    <a:pt x="18" y="66"/>
                  </a:lnTo>
                  <a:lnTo>
                    <a:pt x="12" y="48"/>
                  </a:lnTo>
                  <a:lnTo>
                    <a:pt x="6" y="30"/>
                  </a:lnTo>
                  <a:lnTo>
                    <a:pt x="18" y="12"/>
                  </a:lnTo>
                  <a:lnTo>
                    <a:pt x="30" y="12"/>
                  </a:lnTo>
                  <a:lnTo>
                    <a:pt x="30" y="12"/>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51" name="Freeform 23">
              <a:extLst>
                <a:ext uri="{FF2B5EF4-FFF2-40B4-BE49-F238E27FC236}">
                  <a16:creationId xmlns:a16="http://schemas.microsoft.com/office/drawing/2014/main" id="{811A9C96-981B-457D-82EA-1A3633FC6FF5}"/>
                </a:ext>
              </a:extLst>
            </p:cNvPr>
            <p:cNvSpPr>
              <a:spLocks/>
            </p:cNvSpPr>
            <p:nvPr/>
          </p:nvSpPr>
          <p:spPr bwMode="ltGray">
            <a:xfrm>
              <a:off x="3017" y="1127"/>
              <a:ext cx="2603" cy="444"/>
            </a:xfrm>
            <a:custGeom>
              <a:avLst/>
              <a:gdLst>
                <a:gd name="T0" fmla="*/ 2577 w 2594"/>
                <a:gd name="T1" fmla="*/ 0 h 444"/>
                <a:gd name="T2" fmla="*/ 2594 w 2594"/>
                <a:gd name="T3" fmla="*/ 72 h 444"/>
                <a:gd name="T4" fmla="*/ 6 w 2594"/>
                <a:gd name="T5" fmla="*/ 444 h 444"/>
                <a:gd name="T6" fmla="*/ 0 w 2594"/>
                <a:gd name="T7" fmla="*/ 396 h 444"/>
                <a:gd name="T8" fmla="*/ 1225 w 2594"/>
                <a:gd name="T9" fmla="*/ 96 h 444"/>
                <a:gd name="T10" fmla="*/ 1351 w 2594"/>
                <a:gd name="T11" fmla="*/ 78 h 444"/>
                <a:gd name="T12" fmla="*/ 2577 w 2594"/>
                <a:gd name="T13" fmla="*/ 0 h 444"/>
                <a:gd name="T14" fmla="*/ 2577 w 2594"/>
                <a:gd name="T15" fmla="*/ 0 h 4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4" h="444">
                  <a:moveTo>
                    <a:pt x="2577" y="0"/>
                  </a:moveTo>
                  <a:lnTo>
                    <a:pt x="2594" y="72"/>
                  </a:lnTo>
                  <a:lnTo>
                    <a:pt x="6" y="444"/>
                  </a:lnTo>
                  <a:lnTo>
                    <a:pt x="0" y="396"/>
                  </a:lnTo>
                  <a:lnTo>
                    <a:pt x="1225" y="96"/>
                  </a:lnTo>
                  <a:lnTo>
                    <a:pt x="1351" y="78"/>
                  </a:lnTo>
                  <a:lnTo>
                    <a:pt x="2577" y="0"/>
                  </a:lnTo>
                  <a:lnTo>
                    <a:pt x="2577" y="0"/>
                  </a:lnTo>
                  <a:close/>
                </a:path>
              </a:pathLst>
            </a:custGeom>
            <a:gradFill rotWithShape="0">
              <a:gsLst>
                <a:gs pos="0">
                  <a:schemeClr val="bg2">
                    <a:gamma/>
                    <a:tint val="81961"/>
                    <a:invGamma/>
                  </a:schemeClr>
                </a:gs>
                <a:gs pos="100000">
                  <a:schemeClr val="bg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52" name="Freeform 24">
              <a:extLst>
                <a:ext uri="{FF2B5EF4-FFF2-40B4-BE49-F238E27FC236}">
                  <a16:creationId xmlns:a16="http://schemas.microsoft.com/office/drawing/2014/main" id="{145E76A4-07BD-4D68-A181-E238DE11DCD8}"/>
                </a:ext>
              </a:extLst>
            </p:cNvPr>
            <p:cNvSpPr>
              <a:spLocks noEditPoints="1"/>
            </p:cNvSpPr>
            <p:nvPr/>
          </p:nvSpPr>
          <p:spPr bwMode="ltGray">
            <a:xfrm>
              <a:off x="2934" y="3773"/>
              <a:ext cx="84" cy="95"/>
            </a:xfrm>
            <a:custGeom>
              <a:avLst/>
              <a:gdLst>
                <a:gd name="T0" fmla="*/ 36 w 84"/>
                <a:gd name="T1" fmla="*/ 95 h 95"/>
                <a:gd name="T2" fmla="*/ 60 w 84"/>
                <a:gd name="T3" fmla="*/ 77 h 95"/>
                <a:gd name="T4" fmla="*/ 78 w 84"/>
                <a:gd name="T5" fmla="*/ 53 h 95"/>
                <a:gd name="T6" fmla="*/ 84 w 84"/>
                <a:gd name="T7" fmla="*/ 42 h 95"/>
                <a:gd name="T8" fmla="*/ 84 w 84"/>
                <a:gd name="T9" fmla="*/ 30 h 95"/>
                <a:gd name="T10" fmla="*/ 72 w 84"/>
                <a:gd name="T11" fmla="*/ 6 h 95"/>
                <a:gd name="T12" fmla="*/ 42 w 84"/>
                <a:gd name="T13" fmla="*/ 0 h 95"/>
                <a:gd name="T14" fmla="*/ 30 w 84"/>
                <a:gd name="T15" fmla="*/ 0 h 95"/>
                <a:gd name="T16" fmla="*/ 12 w 84"/>
                <a:gd name="T17" fmla="*/ 12 h 95"/>
                <a:gd name="T18" fmla="*/ 0 w 84"/>
                <a:gd name="T19" fmla="*/ 24 h 95"/>
                <a:gd name="T20" fmla="*/ 0 w 84"/>
                <a:gd name="T21" fmla="*/ 36 h 95"/>
                <a:gd name="T22" fmla="*/ 6 w 84"/>
                <a:gd name="T23" fmla="*/ 59 h 95"/>
                <a:gd name="T24" fmla="*/ 24 w 84"/>
                <a:gd name="T25" fmla="*/ 83 h 95"/>
                <a:gd name="T26" fmla="*/ 36 w 84"/>
                <a:gd name="T27" fmla="*/ 95 h 95"/>
                <a:gd name="T28" fmla="*/ 36 w 84"/>
                <a:gd name="T29" fmla="*/ 95 h 95"/>
                <a:gd name="T30" fmla="*/ 48 w 84"/>
                <a:gd name="T31" fmla="*/ 12 h 95"/>
                <a:gd name="T32" fmla="*/ 66 w 84"/>
                <a:gd name="T33" fmla="*/ 18 h 95"/>
                <a:gd name="T34" fmla="*/ 72 w 84"/>
                <a:gd name="T35" fmla="*/ 30 h 95"/>
                <a:gd name="T36" fmla="*/ 72 w 84"/>
                <a:gd name="T37" fmla="*/ 42 h 95"/>
                <a:gd name="T38" fmla="*/ 66 w 84"/>
                <a:gd name="T39" fmla="*/ 53 h 95"/>
                <a:gd name="T40" fmla="*/ 48 w 84"/>
                <a:gd name="T41" fmla="*/ 71 h 95"/>
                <a:gd name="T42" fmla="*/ 42 w 84"/>
                <a:gd name="T43" fmla="*/ 77 h 95"/>
                <a:gd name="T44" fmla="*/ 36 w 84"/>
                <a:gd name="T45" fmla="*/ 77 h 95"/>
                <a:gd name="T46" fmla="*/ 24 w 84"/>
                <a:gd name="T47" fmla="*/ 65 h 95"/>
                <a:gd name="T48" fmla="*/ 18 w 84"/>
                <a:gd name="T49" fmla="*/ 48 h 95"/>
                <a:gd name="T50" fmla="*/ 18 w 84"/>
                <a:gd name="T51" fmla="*/ 30 h 95"/>
                <a:gd name="T52" fmla="*/ 30 w 84"/>
                <a:gd name="T53" fmla="*/ 12 h 95"/>
                <a:gd name="T54" fmla="*/ 48 w 84"/>
                <a:gd name="T55" fmla="*/ 12 h 95"/>
                <a:gd name="T56" fmla="*/ 48 w 84"/>
                <a:gd name="T57" fmla="*/ 1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4" h="95">
                  <a:moveTo>
                    <a:pt x="36" y="95"/>
                  </a:moveTo>
                  <a:lnTo>
                    <a:pt x="60" y="77"/>
                  </a:lnTo>
                  <a:lnTo>
                    <a:pt x="78" y="53"/>
                  </a:lnTo>
                  <a:lnTo>
                    <a:pt x="84" y="42"/>
                  </a:lnTo>
                  <a:lnTo>
                    <a:pt x="84" y="30"/>
                  </a:lnTo>
                  <a:lnTo>
                    <a:pt x="72" y="6"/>
                  </a:lnTo>
                  <a:lnTo>
                    <a:pt x="42" y="0"/>
                  </a:lnTo>
                  <a:lnTo>
                    <a:pt x="30" y="0"/>
                  </a:lnTo>
                  <a:lnTo>
                    <a:pt x="12" y="12"/>
                  </a:lnTo>
                  <a:lnTo>
                    <a:pt x="0" y="24"/>
                  </a:lnTo>
                  <a:lnTo>
                    <a:pt x="0" y="36"/>
                  </a:lnTo>
                  <a:lnTo>
                    <a:pt x="6" y="59"/>
                  </a:lnTo>
                  <a:lnTo>
                    <a:pt x="24" y="83"/>
                  </a:lnTo>
                  <a:lnTo>
                    <a:pt x="36" y="95"/>
                  </a:lnTo>
                  <a:lnTo>
                    <a:pt x="36" y="95"/>
                  </a:lnTo>
                  <a:close/>
                  <a:moveTo>
                    <a:pt x="48" y="12"/>
                  </a:moveTo>
                  <a:lnTo>
                    <a:pt x="66" y="18"/>
                  </a:lnTo>
                  <a:lnTo>
                    <a:pt x="72" y="30"/>
                  </a:lnTo>
                  <a:lnTo>
                    <a:pt x="72" y="42"/>
                  </a:lnTo>
                  <a:lnTo>
                    <a:pt x="66" y="53"/>
                  </a:lnTo>
                  <a:lnTo>
                    <a:pt x="48" y="71"/>
                  </a:lnTo>
                  <a:lnTo>
                    <a:pt x="42" y="77"/>
                  </a:lnTo>
                  <a:lnTo>
                    <a:pt x="36" y="77"/>
                  </a:lnTo>
                  <a:lnTo>
                    <a:pt x="24" y="65"/>
                  </a:lnTo>
                  <a:lnTo>
                    <a:pt x="18" y="48"/>
                  </a:lnTo>
                  <a:lnTo>
                    <a:pt x="18" y="30"/>
                  </a:lnTo>
                  <a:lnTo>
                    <a:pt x="30" y="12"/>
                  </a:lnTo>
                  <a:lnTo>
                    <a:pt x="48" y="12"/>
                  </a:lnTo>
                  <a:lnTo>
                    <a:pt x="48" y="12"/>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53" name="Freeform 25">
              <a:extLst>
                <a:ext uri="{FF2B5EF4-FFF2-40B4-BE49-F238E27FC236}">
                  <a16:creationId xmlns:a16="http://schemas.microsoft.com/office/drawing/2014/main" id="{A4448330-89A4-4029-9D05-FCA5058FCCA8}"/>
                </a:ext>
              </a:extLst>
            </p:cNvPr>
            <p:cNvSpPr>
              <a:spLocks noEditPoints="1"/>
            </p:cNvSpPr>
            <p:nvPr/>
          </p:nvSpPr>
          <p:spPr bwMode="ltGray">
            <a:xfrm>
              <a:off x="3779" y="3872"/>
              <a:ext cx="90" cy="108"/>
            </a:xfrm>
            <a:custGeom>
              <a:avLst/>
              <a:gdLst>
                <a:gd name="T0" fmla="*/ 12 w 90"/>
                <a:gd name="T1" fmla="*/ 96 h 108"/>
                <a:gd name="T2" fmla="*/ 24 w 90"/>
                <a:gd name="T3" fmla="*/ 108 h 108"/>
                <a:gd name="T4" fmla="*/ 42 w 90"/>
                <a:gd name="T5" fmla="*/ 108 h 108"/>
                <a:gd name="T6" fmla="*/ 66 w 90"/>
                <a:gd name="T7" fmla="*/ 102 h 108"/>
                <a:gd name="T8" fmla="*/ 84 w 90"/>
                <a:gd name="T9" fmla="*/ 78 h 108"/>
                <a:gd name="T10" fmla="*/ 90 w 90"/>
                <a:gd name="T11" fmla="*/ 66 h 108"/>
                <a:gd name="T12" fmla="*/ 84 w 90"/>
                <a:gd name="T13" fmla="*/ 48 h 108"/>
                <a:gd name="T14" fmla="*/ 66 w 90"/>
                <a:gd name="T15" fmla="*/ 24 h 108"/>
                <a:gd name="T16" fmla="*/ 48 w 90"/>
                <a:gd name="T17" fmla="*/ 12 h 108"/>
                <a:gd name="T18" fmla="*/ 36 w 90"/>
                <a:gd name="T19" fmla="*/ 0 h 108"/>
                <a:gd name="T20" fmla="*/ 30 w 90"/>
                <a:gd name="T21" fmla="*/ 0 h 108"/>
                <a:gd name="T22" fmla="*/ 30 w 90"/>
                <a:gd name="T23" fmla="*/ 0 h 108"/>
                <a:gd name="T24" fmla="*/ 24 w 90"/>
                <a:gd name="T25" fmla="*/ 0 h 108"/>
                <a:gd name="T26" fmla="*/ 12 w 90"/>
                <a:gd name="T27" fmla="*/ 30 h 108"/>
                <a:gd name="T28" fmla="*/ 0 w 90"/>
                <a:gd name="T29" fmla="*/ 54 h 108"/>
                <a:gd name="T30" fmla="*/ 0 w 90"/>
                <a:gd name="T31" fmla="*/ 78 h 108"/>
                <a:gd name="T32" fmla="*/ 12 w 90"/>
                <a:gd name="T33" fmla="*/ 96 h 108"/>
                <a:gd name="T34" fmla="*/ 12 w 90"/>
                <a:gd name="T35" fmla="*/ 96 h 108"/>
                <a:gd name="T36" fmla="*/ 12 w 90"/>
                <a:gd name="T37" fmla="*/ 72 h 108"/>
                <a:gd name="T38" fmla="*/ 18 w 90"/>
                <a:gd name="T39" fmla="*/ 54 h 108"/>
                <a:gd name="T40" fmla="*/ 24 w 90"/>
                <a:gd name="T41" fmla="*/ 36 h 108"/>
                <a:gd name="T42" fmla="*/ 30 w 90"/>
                <a:gd name="T43" fmla="*/ 18 h 108"/>
                <a:gd name="T44" fmla="*/ 30 w 90"/>
                <a:gd name="T45" fmla="*/ 12 h 108"/>
                <a:gd name="T46" fmla="*/ 48 w 90"/>
                <a:gd name="T47" fmla="*/ 24 h 108"/>
                <a:gd name="T48" fmla="*/ 66 w 90"/>
                <a:gd name="T49" fmla="*/ 36 h 108"/>
                <a:gd name="T50" fmla="*/ 78 w 90"/>
                <a:gd name="T51" fmla="*/ 54 h 108"/>
                <a:gd name="T52" fmla="*/ 78 w 90"/>
                <a:gd name="T53" fmla="*/ 72 h 108"/>
                <a:gd name="T54" fmla="*/ 72 w 90"/>
                <a:gd name="T55" fmla="*/ 84 h 108"/>
                <a:gd name="T56" fmla="*/ 48 w 90"/>
                <a:gd name="T57" fmla="*/ 96 h 108"/>
                <a:gd name="T58" fmla="*/ 36 w 90"/>
                <a:gd name="T59" fmla="*/ 96 h 108"/>
                <a:gd name="T60" fmla="*/ 24 w 90"/>
                <a:gd name="T61" fmla="*/ 90 h 108"/>
                <a:gd name="T62" fmla="*/ 18 w 90"/>
                <a:gd name="T63" fmla="*/ 84 h 108"/>
                <a:gd name="T64" fmla="*/ 12 w 90"/>
                <a:gd name="T65" fmla="*/ 72 h 108"/>
                <a:gd name="T66" fmla="*/ 12 w 90"/>
                <a:gd name="T67" fmla="*/ 72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0" h="108">
                  <a:moveTo>
                    <a:pt x="12" y="96"/>
                  </a:moveTo>
                  <a:lnTo>
                    <a:pt x="24" y="108"/>
                  </a:lnTo>
                  <a:lnTo>
                    <a:pt x="42" y="108"/>
                  </a:lnTo>
                  <a:lnTo>
                    <a:pt x="66" y="102"/>
                  </a:lnTo>
                  <a:lnTo>
                    <a:pt x="84" y="78"/>
                  </a:lnTo>
                  <a:lnTo>
                    <a:pt x="90" y="66"/>
                  </a:lnTo>
                  <a:lnTo>
                    <a:pt x="84" y="48"/>
                  </a:lnTo>
                  <a:lnTo>
                    <a:pt x="66" y="24"/>
                  </a:lnTo>
                  <a:lnTo>
                    <a:pt x="48" y="12"/>
                  </a:lnTo>
                  <a:lnTo>
                    <a:pt x="36" y="0"/>
                  </a:lnTo>
                  <a:lnTo>
                    <a:pt x="30" y="0"/>
                  </a:lnTo>
                  <a:lnTo>
                    <a:pt x="30" y="0"/>
                  </a:lnTo>
                  <a:lnTo>
                    <a:pt x="24" y="0"/>
                  </a:lnTo>
                  <a:lnTo>
                    <a:pt x="12" y="30"/>
                  </a:lnTo>
                  <a:lnTo>
                    <a:pt x="0" y="54"/>
                  </a:lnTo>
                  <a:lnTo>
                    <a:pt x="0" y="78"/>
                  </a:lnTo>
                  <a:lnTo>
                    <a:pt x="12" y="96"/>
                  </a:lnTo>
                  <a:lnTo>
                    <a:pt x="12" y="96"/>
                  </a:lnTo>
                  <a:close/>
                  <a:moveTo>
                    <a:pt x="12" y="72"/>
                  </a:moveTo>
                  <a:lnTo>
                    <a:pt x="18" y="54"/>
                  </a:lnTo>
                  <a:lnTo>
                    <a:pt x="24" y="36"/>
                  </a:lnTo>
                  <a:lnTo>
                    <a:pt x="30" y="18"/>
                  </a:lnTo>
                  <a:lnTo>
                    <a:pt x="30" y="12"/>
                  </a:lnTo>
                  <a:lnTo>
                    <a:pt x="48" y="24"/>
                  </a:lnTo>
                  <a:lnTo>
                    <a:pt x="66" y="36"/>
                  </a:lnTo>
                  <a:lnTo>
                    <a:pt x="78" y="54"/>
                  </a:lnTo>
                  <a:lnTo>
                    <a:pt x="78" y="72"/>
                  </a:lnTo>
                  <a:lnTo>
                    <a:pt x="72" y="84"/>
                  </a:lnTo>
                  <a:lnTo>
                    <a:pt x="48" y="96"/>
                  </a:lnTo>
                  <a:lnTo>
                    <a:pt x="36" y="96"/>
                  </a:lnTo>
                  <a:lnTo>
                    <a:pt x="24" y="90"/>
                  </a:lnTo>
                  <a:lnTo>
                    <a:pt x="18" y="84"/>
                  </a:lnTo>
                  <a:lnTo>
                    <a:pt x="12" y="72"/>
                  </a:lnTo>
                  <a:lnTo>
                    <a:pt x="12" y="72"/>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54" name="Freeform 26">
              <a:extLst>
                <a:ext uri="{FF2B5EF4-FFF2-40B4-BE49-F238E27FC236}">
                  <a16:creationId xmlns:a16="http://schemas.microsoft.com/office/drawing/2014/main" id="{A0CC117E-F0D8-4E2A-A3FC-BBFFA144CA32}"/>
                </a:ext>
              </a:extLst>
            </p:cNvPr>
            <p:cNvSpPr>
              <a:spLocks noEditPoints="1"/>
            </p:cNvSpPr>
            <p:nvPr/>
          </p:nvSpPr>
          <p:spPr bwMode="ltGray">
            <a:xfrm>
              <a:off x="2400" y="3872"/>
              <a:ext cx="72" cy="90"/>
            </a:xfrm>
            <a:custGeom>
              <a:avLst/>
              <a:gdLst>
                <a:gd name="T0" fmla="*/ 71 w 71"/>
                <a:gd name="T1" fmla="*/ 90 h 90"/>
                <a:gd name="T2" fmla="*/ 71 w 71"/>
                <a:gd name="T3" fmla="*/ 60 h 90"/>
                <a:gd name="T4" fmla="*/ 71 w 71"/>
                <a:gd name="T5" fmla="*/ 36 h 90"/>
                <a:gd name="T6" fmla="*/ 60 w 71"/>
                <a:gd name="T7" fmla="*/ 12 h 90"/>
                <a:gd name="T8" fmla="*/ 36 w 71"/>
                <a:gd name="T9" fmla="*/ 0 h 90"/>
                <a:gd name="T10" fmla="*/ 12 w 71"/>
                <a:gd name="T11" fmla="*/ 12 h 90"/>
                <a:gd name="T12" fmla="*/ 0 w 71"/>
                <a:gd name="T13" fmla="*/ 36 h 90"/>
                <a:gd name="T14" fmla="*/ 6 w 71"/>
                <a:gd name="T15" fmla="*/ 60 h 90"/>
                <a:gd name="T16" fmla="*/ 30 w 71"/>
                <a:gd name="T17" fmla="*/ 78 h 90"/>
                <a:gd name="T18" fmla="*/ 54 w 71"/>
                <a:gd name="T19" fmla="*/ 90 h 90"/>
                <a:gd name="T20" fmla="*/ 71 w 71"/>
                <a:gd name="T21" fmla="*/ 90 h 90"/>
                <a:gd name="T22" fmla="*/ 71 w 71"/>
                <a:gd name="T23" fmla="*/ 90 h 90"/>
                <a:gd name="T24" fmla="*/ 24 w 71"/>
                <a:gd name="T25" fmla="*/ 18 h 90"/>
                <a:gd name="T26" fmla="*/ 42 w 71"/>
                <a:gd name="T27" fmla="*/ 18 h 90"/>
                <a:gd name="T28" fmla="*/ 54 w 71"/>
                <a:gd name="T29" fmla="*/ 18 h 90"/>
                <a:gd name="T30" fmla="*/ 60 w 71"/>
                <a:gd name="T31" fmla="*/ 42 h 90"/>
                <a:gd name="T32" fmla="*/ 60 w 71"/>
                <a:gd name="T33" fmla="*/ 66 h 90"/>
                <a:gd name="T34" fmla="*/ 60 w 71"/>
                <a:gd name="T35" fmla="*/ 72 h 90"/>
                <a:gd name="T36" fmla="*/ 60 w 71"/>
                <a:gd name="T37" fmla="*/ 78 h 90"/>
                <a:gd name="T38" fmla="*/ 42 w 71"/>
                <a:gd name="T39" fmla="*/ 72 h 90"/>
                <a:gd name="T40" fmla="*/ 24 w 71"/>
                <a:gd name="T41" fmla="*/ 66 h 90"/>
                <a:gd name="T42" fmla="*/ 12 w 71"/>
                <a:gd name="T43" fmla="*/ 48 h 90"/>
                <a:gd name="T44" fmla="*/ 12 w 71"/>
                <a:gd name="T45" fmla="*/ 30 h 90"/>
                <a:gd name="T46" fmla="*/ 24 w 71"/>
                <a:gd name="T47" fmla="*/ 18 h 90"/>
                <a:gd name="T48" fmla="*/ 24 w 71"/>
                <a:gd name="T49" fmla="*/ 18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1" h="90">
                  <a:moveTo>
                    <a:pt x="71" y="90"/>
                  </a:moveTo>
                  <a:lnTo>
                    <a:pt x="71" y="60"/>
                  </a:lnTo>
                  <a:lnTo>
                    <a:pt x="71" y="36"/>
                  </a:lnTo>
                  <a:lnTo>
                    <a:pt x="60" y="12"/>
                  </a:lnTo>
                  <a:lnTo>
                    <a:pt x="36" y="0"/>
                  </a:lnTo>
                  <a:lnTo>
                    <a:pt x="12" y="12"/>
                  </a:lnTo>
                  <a:lnTo>
                    <a:pt x="0" y="36"/>
                  </a:lnTo>
                  <a:lnTo>
                    <a:pt x="6" y="60"/>
                  </a:lnTo>
                  <a:lnTo>
                    <a:pt x="30" y="78"/>
                  </a:lnTo>
                  <a:lnTo>
                    <a:pt x="54" y="90"/>
                  </a:lnTo>
                  <a:lnTo>
                    <a:pt x="71" y="90"/>
                  </a:lnTo>
                  <a:lnTo>
                    <a:pt x="71" y="90"/>
                  </a:lnTo>
                  <a:close/>
                  <a:moveTo>
                    <a:pt x="24" y="18"/>
                  </a:moveTo>
                  <a:lnTo>
                    <a:pt x="42" y="18"/>
                  </a:lnTo>
                  <a:lnTo>
                    <a:pt x="54" y="18"/>
                  </a:lnTo>
                  <a:lnTo>
                    <a:pt x="60" y="42"/>
                  </a:lnTo>
                  <a:lnTo>
                    <a:pt x="60" y="66"/>
                  </a:lnTo>
                  <a:lnTo>
                    <a:pt x="60" y="72"/>
                  </a:lnTo>
                  <a:lnTo>
                    <a:pt x="60" y="78"/>
                  </a:lnTo>
                  <a:lnTo>
                    <a:pt x="42" y="72"/>
                  </a:lnTo>
                  <a:lnTo>
                    <a:pt x="24" y="66"/>
                  </a:lnTo>
                  <a:lnTo>
                    <a:pt x="12" y="48"/>
                  </a:lnTo>
                  <a:lnTo>
                    <a:pt x="12" y="30"/>
                  </a:lnTo>
                  <a:lnTo>
                    <a:pt x="24" y="18"/>
                  </a:lnTo>
                  <a:lnTo>
                    <a:pt x="24" y="18"/>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55" name="Oval 27">
              <a:extLst>
                <a:ext uri="{FF2B5EF4-FFF2-40B4-BE49-F238E27FC236}">
                  <a16:creationId xmlns:a16="http://schemas.microsoft.com/office/drawing/2014/main" id="{04245314-18F1-4573-9524-FE59840D9DF0}"/>
                </a:ext>
              </a:extLst>
            </p:cNvPr>
            <p:cNvSpPr>
              <a:spLocks noChangeArrowheads="1"/>
            </p:cNvSpPr>
            <p:nvPr/>
          </p:nvSpPr>
          <p:spPr bwMode="ltGray">
            <a:xfrm>
              <a:off x="2444" y="3838"/>
              <a:ext cx="1380" cy="389"/>
            </a:xfrm>
            <a:prstGeom prst="ellipse">
              <a:avLst/>
            </a:prstGeom>
            <a:gradFill rotWithShape="0">
              <a:gsLst>
                <a:gs pos="0">
                  <a:schemeClr val="bg2">
                    <a:gamma/>
                    <a:tint val="81961"/>
                    <a:invGamma/>
                  </a:schemeClr>
                </a:gs>
                <a:gs pos="100000">
                  <a:schemeClr val="bg2"/>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2556" name="Oval 28">
              <a:extLst>
                <a:ext uri="{FF2B5EF4-FFF2-40B4-BE49-F238E27FC236}">
                  <a16:creationId xmlns:a16="http://schemas.microsoft.com/office/drawing/2014/main" id="{07B42331-24E8-451B-9DC6-8635D587CB5D}"/>
                </a:ext>
              </a:extLst>
            </p:cNvPr>
            <p:cNvSpPr>
              <a:spLocks noChangeArrowheads="1"/>
            </p:cNvSpPr>
            <p:nvPr/>
          </p:nvSpPr>
          <p:spPr bwMode="ltGray">
            <a:xfrm>
              <a:off x="2394" y="3834"/>
              <a:ext cx="1502" cy="288"/>
            </a:xfrm>
            <a:prstGeom prst="ellipse">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2557" name="Oval 29">
              <a:extLst>
                <a:ext uri="{FF2B5EF4-FFF2-40B4-BE49-F238E27FC236}">
                  <a16:creationId xmlns:a16="http://schemas.microsoft.com/office/drawing/2014/main" id="{F17D07FC-90D4-4AF5-896C-5A34AA72C249}"/>
                </a:ext>
              </a:extLst>
            </p:cNvPr>
            <p:cNvSpPr>
              <a:spLocks noChangeArrowheads="1"/>
            </p:cNvSpPr>
            <p:nvPr/>
          </p:nvSpPr>
          <p:spPr bwMode="ltGray">
            <a:xfrm>
              <a:off x="2441" y="3860"/>
              <a:ext cx="1425" cy="220"/>
            </a:xfrm>
            <a:prstGeom prst="ellipse">
              <a:avLst/>
            </a:prstGeom>
            <a:gradFill rotWithShape="0">
              <a:gsLst>
                <a:gs pos="0">
                  <a:schemeClr val="bg2"/>
                </a:gs>
                <a:gs pos="100000">
                  <a:schemeClr val="bg2">
                    <a:gamma/>
                    <a:tint val="81961"/>
                    <a:invGamma/>
                  </a:schemeClr>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2558" name="Freeform 30">
              <a:extLst>
                <a:ext uri="{FF2B5EF4-FFF2-40B4-BE49-F238E27FC236}">
                  <a16:creationId xmlns:a16="http://schemas.microsoft.com/office/drawing/2014/main" id="{0754A41D-B5AA-497A-BE84-A68EF5A2D348}"/>
                </a:ext>
              </a:extLst>
            </p:cNvPr>
            <p:cNvSpPr>
              <a:spLocks noEditPoints="1"/>
            </p:cNvSpPr>
            <p:nvPr/>
          </p:nvSpPr>
          <p:spPr bwMode="ltGray">
            <a:xfrm>
              <a:off x="3743" y="3788"/>
              <a:ext cx="90" cy="96"/>
            </a:xfrm>
            <a:custGeom>
              <a:avLst/>
              <a:gdLst>
                <a:gd name="T0" fmla="*/ 66 w 90"/>
                <a:gd name="T1" fmla="*/ 96 h 96"/>
                <a:gd name="T2" fmla="*/ 78 w 90"/>
                <a:gd name="T3" fmla="*/ 66 h 96"/>
                <a:gd name="T4" fmla="*/ 90 w 90"/>
                <a:gd name="T5" fmla="*/ 42 h 96"/>
                <a:gd name="T6" fmla="*/ 78 w 90"/>
                <a:gd name="T7" fmla="*/ 18 h 96"/>
                <a:gd name="T8" fmla="*/ 60 w 90"/>
                <a:gd name="T9" fmla="*/ 0 h 96"/>
                <a:gd name="T10" fmla="*/ 30 w 90"/>
                <a:gd name="T11" fmla="*/ 6 h 96"/>
                <a:gd name="T12" fmla="*/ 18 w 90"/>
                <a:gd name="T13" fmla="*/ 18 h 96"/>
                <a:gd name="T14" fmla="*/ 6 w 90"/>
                <a:gd name="T15" fmla="*/ 30 h 96"/>
                <a:gd name="T16" fmla="*/ 0 w 90"/>
                <a:gd name="T17" fmla="*/ 42 h 96"/>
                <a:gd name="T18" fmla="*/ 6 w 90"/>
                <a:gd name="T19" fmla="*/ 60 h 96"/>
                <a:gd name="T20" fmla="*/ 24 w 90"/>
                <a:gd name="T21" fmla="*/ 78 h 96"/>
                <a:gd name="T22" fmla="*/ 48 w 90"/>
                <a:gd name="T23" fmla="*/ 90 h 96"/>
                <a:gd name="T24" fmla="*/ 66 w 90"/>
                <a:gd name="T25" fmla="*/ 96 h 96"/>
                <a:gd name="T26" fmla="*/ 66 w 90"/>
                <a:gd name="T27" fmla="*/ 96 h 96"/>
                <a:gd name="T28" fmla="*/ 42 w 90"/>
                <a:gd name="T29" fmla="*/ 18 h 96"/>
                <a:gd name="T30" fmla="*/ 60 w 90"/>
                <a:gd name="T31" fmla="*/ 18 h 96"/>
                <a:gd name="T32" fmla="*/ 72 w 90"/>
                <a:gd name="T33" fmla="*/ 24 h 96"/>
                <a:gd name="T34" fmla="*/ 72 w 90"/>
                <a:gd name="T35" fmla="*/ 36 h 96"/>
                <a:gd name="T36" fmla="*/ 72 w 90"/>
                <a:gd name="T37" fmla="*/ 48 h 96"/>
                <a:gd name="T38" fmla="*/ 66 w 90"/>
                <a:gd name="T39" fmla="*/ 72 h 96"/>
                <a:gd name="T40" fmla="*/ 60 w 90"/>
                <a:gd name="T41" fmla="*/ 78 h 96"/>
                <a:gd name="T42" fmla="*/ 60 w 90"/>
                <a:gd name="T43" fmla="*/ 84 h 96"/>
                <a:gd name="T44" fmla="*/ 42 w 90"/>
                <a:gd name="T45" fmla="*/ 72 h 96"/>
                <a:gd name="T46" fmla="*/ 30 w 90"/>
                <a:gd name="T47" fmla="*/ 66 h 96"/>
                <a:gd name="T48" fmla="*/ 18 w 90"/>
                <a:gd name="T49" fmla="*/ 42 h 96"/>
                <a:gd name="T50" fmla="*/ 24 w 90"/>
                <a:gd name="T51" fmla="*/ 30 h 96"/>
                <a:gd name="T52" fmla="*/ 42 w 90"/>
                <a:gd name="T53" fmla="*/ 18 h 96"/>
                <a:gd name="T54" fmla="*/ 42 w 90"/>
                <a:gd name="T55" fmla="*/ 18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0" h="96">
                  <a:moveTo>
                    <a:pt x="66" y="96"/>
                  </a:moveTo>
                  <a:lnTo>
                    <a:pt x="78" y="66"/>
                  </a:lnTo>
                  <a:lnTo>
                    <a:pt x="90" y="42"/>
                  </a:lnTo>
                  <a:lnTo>
                    <a:pt x="78" y="18"/>
                  </a:lnTo>
                  <a:lnTo>
                    <a:pt x="60" y="0"/>
                  </a:lnTo>
                  <a:lnTo>
                    <a:pt x="30" y="6"/>
                  </a:lnTo>
                  <a:lnTo>
                    <a:pt x="18" y="18"/>
                  </a:lnTo>
                  <a:lnTo>
                    <a:pt x="6" y="30"/>
                  </a:lnTo>
                  <a:lnTo>
                    <a:pt x="0" y="42"/>
                  </a:lnTo>
                  <a:lnTo>
                    <a:pt x="6" y="60"/>
                  </a:lnTo>
                  <a:lnTo>
                    <a:pt x="24" y="78"/>
                  </a:lnTo>
                  <a:lnTo>
                    <a:pt x="48" y="90"/>
                  </a:lnTo>
                  <a:lnTo>
                    <a:pt x="66" y="96"/>
                  </a:lnTo>
                  <a:lnTo>
                    <a:pt x="66" y="96"/>
                  </a:lnTo>
                  <a:close/>
                  <a:moveTo>
                    <a:pt x="42" y="18"/>
                  </a:moveTo>
                  <a:lnTo>
                    <a:pt x="60" y="18"/>
                  </a:lnTo>
                  <a:lnTo>
                    <a:pt x="72" y="24"/>
                  </a:lnTo>
                  <a:lnTo>
                    <a:pt x="72" y="36"/>
                  </a:lnTo>
                  <a:lnTo>
                    <a:pt x="72" y="48"/>
                  </a:lnTo>
                  <a:lnTo>
                    <a:pt x="66" y="72"/>
                  </a:lnTo>
                  <a:lnTo>
                    <a:pt x="60" y="78"/>
                  </a:lnTo>
                  <a:lnTo>
                    <a:pt x="60" y="84"/>
                  </a:lnTo>
                  <a:lnTo>
                    <a:pt x="42" y="72"/>
                  </a:lnTo>
                  <a:lnTo>
                    <a:pt x="30" y="66"/>
                  </a:lnTo>
                  <a:lnTo>
                    <a:pt x="18" y="42"/>
                  </a:lnTo>
                  <a:lnTo>
                    <a:pt x="24" y="30"/>
                  </a:lnTo>
                  <a:lnTo>
                    <a:pt x="42" y="18"/>
                  </a:lnTo>
                  <a:lnTo>
                    <a:pt x="42" y="18"/>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59" name="Freeform 31">
              <a:extLst>
                <a:ext uri="{FF2B5EF4-FFF2-40B4-BE49-F238E27FC236}">
                  <a16:creationId xmlns:a16="http://schemas.microsoft.com/office/drawing/2014/main" id="{5F4EF2A7-E796-48D2-93A9-469D0CA54BDB}"/>
                </a:ext>
              </a:extLst>
            </p:cNvPr>
            <p:cNvSpPr>
              <a:spLocks noEditPoints="1"/>
            </p:cNvSpPr>
            <p:nvPr/>
          </p:nvSpPr>
          <p:spPr bwMode="ltGray">
            <a:xfrm>
              <a:off x="5422" y="3603"/>
              <a:ext cx="72" cy="108"/>
            </a:xfrm>
            <a:custGeom>
              <a:avLst/>
              <a:gdLst>
                <a:gd name="T0" fmla="*/ 0 w 72"/>
                <a:gd name="T1" fmla="*/ 90 h 108"/>
                <a:gd name="T2" fmla="*/ 12 w 72"/>
                <a:gd name="T3" fmla="*/ 102 h 108"/>
                <a:gd name="T4" fmla="*/ 24 w 72"/>
                <a:gd name="T5" fmla="*/ 108 h 108"/>
                <a:gd name="T6" fmla="*/ 48 w 72"/>
                <a:gd name="T7" fmla="*/ 108 h 108"/>
                <a:gd name="T8" fmla="*/ 66 w 72"/>
                <a:gd name="T9" fmla="*/ 96 h 108"/>
                <a:gd name="T10" fmla="*/ 72 w 72"/>
                <a:gd name="T11" fmla="*/ 66 h 108"/>
                <a:gd name="T12" fmla="*/ 66 w 72"/>
                <a:gd name="T13" fmla="*/ 42 h 108"/>
                <a:gd name="T14" fmla="*/ 60 w 72"/>
                <a:gd name="T15" fmla="*/ 18 h 108"/>
                <a:gd name="T16" fmla="*/ 48 w 72"/>
                <a:gd name="T17" fmla="*/ 6 h 108"/>
                <a:gd name="T18" fmla="*/ 42 w 72"/>
                <a:gd name="T19" fmla="*/ 0 h 108"/>
                <a:gd name="T20" fmla="*/ 42 w 72"/>
                <a:gd name="T21" fmla="*/ 0 h 108"/>
                <a:gd name="T22" fmla="*/ 36 w 72"/>
                <a:gd name="T23" fmla="*/ 0 h 108"/>
                <a:gd name="T24" fmla="*/ 18 w 72"/>
                <a:gd name="T25" fmla="*/ 24 h 108"/>
                <a:gd name="T26" fmla="*/ 6 w 72"/>
                <a:gd name="T27" fmla="*/ 48 h 108"/>
                <a:gd name="T28" fmla="*/ 0 w 72"/>
                <a:gd name="T29" fmla="*/ 66 h 108"/>
                <a:gd name="T30" fmla="*/ 0 w 72"/>
                <a:gd name="T31" fmla="*/ 90 h 108"/>
                <a:gd name="T32" fmla="*/ 0 w 72"/>
                <a:gd name="T33" fmla="*/ 90 h 108"/>
                <a:gd name="T34" fmla="*/ 12 w 72"/>
                <a:gd name="T35" fmla="*/ 66 h 108"/>
                <a:gd name="T36" fmla="*/ 18 w 72"/>
                <a:gd name="T37" fmla="*/ 48 h 108"/>
                <a:gd name="T38" fmla="*/ 24 w 72"/>
                <a:gd name="T39" fmla="*/ 36 h 108"/>
                <a:gd name="T40" fmla="*/ 30 w 72"/>
                <a:gd name="T41" fmla="*/ 24 h 108"/>
                <a:gd name="T42" fmla="*/ 36 w 72"/>
                <a:gd name="T43" fmla="*/ 18 h 108"/>
                <a:gd name="T44" fmla="*/ 54 w 72"/>
                <a:gd name="T45" fmla="*/ 30 h 108"/>
                <a:gd name="T46" fmla="*/ 60 w 72"/>
                <a:gd name="T47" fmla="*/ 48 h 108"/>
                <a:gd name="T48" fmla="*/ 66 w 72"/>
                <a:gd name="T49" fmla="*/ 72 h 108"/>
                <a:gd name="T50" fmla="*/ 66 w 72"/>
                <a:gd name="T51" fmla="*/ 84 h 108"/>
                <a:gd name="T52" fmla="*/ 54 w 72"/>
                <a:gd name="T53" fmla="*/ 96 h 108"/>
                <a:gd name="T54" fmla="*/ 30 w 72"/>
                <a:gd name="T55" fmla="*/ 102 h 108"/>
                <a:gd name="T56" fmla="*/ 24 w 72"/>
                <a:gd name="T57" fmla="*/ 96 h 108"/>
                <a:gd name="T58" fmla="*/ 12 w 72"/>
                <a:gd name="T59" fmla="*/ 90 h 108"/>
                <a:gd name="T60" fmla="*/ 12 w 72"/>
                <a:gd name="T61" fmla="*/ 78 h 108"/>
                <a:gd name="T62" fmla="*/ 12 w 72"/>
                <a:gd name="T63" fmla="*/ 66 h 108"/>
                <a:gd name="T64" fmla="*/ 12 w 72"/>
                <a:gd name="T65" fmla="*/ 6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2" h="108">
                  <a:moveTo>
                    <a:pt x="0" y="90"/>
                  </a:moveTo>
                  <a:lnTo>
                    <a:pt x="12" y="102"/>
                  </a:lnTo>
                  <a:lnTo>
                    <a:pt x="24" y="108"/>
                  </a:lnTo>
                  <a:lnTo>
                    <a:pt x="48" y="108"/>
                  </a:lnTo>
                  <a:lnTo>
                    <a:pt x="66" y="96"/>
                  </a:lnTo>
                  <a:lnTo>
                    <a:pt x="72" y="66"/>
                  </a:lnTo>
                  <a:lnTo>
                    <a:pt x="66" y="42"/>
                  </a:lnTo>
                  <a:lnTo>
                    <a:pt x="60" y="18"/>
                  </a:lnTo>
                  <a:lnTo>
                    <a:pt x="48" y="6"/>
                  </a:lnTo>
                  <a:lnTo>
                    <a:pt x="42" y="0"/>
                  </a:lnTo>
                  <a:lnTo>
                    <a:pt x="42" y="0"/>
                  </a:lnTo>
                  <a:lnTo>
                    <a:pt x="36" y="0"/>
                  </a:lnTo>
                  <a:lnTo>
                    <a:pt x="18" y="24"/>
                  </a:lnTo>
                  <a:lnTo>
                    <a:pt x="6" y="48"/>
                  </a:lnTo>
                  <a:lnTo>
                    <a:pt x="0" y="66"/>
                  </a:lnTo>
                  <a:lnTo>
                    <a:pt x="0" y="90"/>
                  </a:lnTo>
                  <a:lnTo>
                    <a:pt x="0" y="90"/>
                  </a:lnTo>
                  <a:close/>
                  <a:moveTo>
                    <a:pt x="12" y="66"/>
                  </a:moveTo>
                  <a:lnTo>
                    <a:pt x="18" y="48"/>
                  </a:lnTo>
                  <a:lnTo>
                    <a:pt x="24" y="36"/>
                  </a:lnTo>
                  <a:lnTo>
                    <a:pt x="30" y="24"/>
                  </a:lnTo>
                  <a:lnTo>
                    <a:pt x="36" y="18"/>
                  </a:lnTo>
                  <a:lnTo>
                    <a:pt x="54" y="30"/>
                  </a:lnTo>
                  <a:lnTo>
                    <a:pt x="60" y="48"/>
                  </a:lnTo>
                  <a:lnTo>
                    <a:pt x="66" y="72"/>
                  </a:lnTo>
                  <a:lnTo>
                    <a:pt x="66" y="84"/>
                  </a:lnTo>
                  <a:lnTo>
                    <a:pt x="54" y="96"/>
                  </a:lnTo>
                  <a:lnTo>
                    <a:pt x="30" y="102"/>
                  </a:lnTo>
                  <a:lnTo>
                    <a:pt x="24" y="96"/>
                  </a:lnTo>
                  <a:lnTo>
                    <a:pt x="12" y="90"/>
                  </a:lnTo>
                  <a:lnTo>
                    <a:pt x="12" y="78"/>
                  </a:lnTo>
                  <a:lnTo>
                    <a:pt x="12" y="66"/>
                  </a:lnTo>
                  <a:lnTo>
                    <a:pt x="12" y="66"/>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60" name="Rectangle 32">
              <a:extLst>
                <a:ext uri="{FF2B5EF4-FFF2-40B4-BE49-F238E27FC236}">
                  <a16:creationId xmlns:a16="http://schemas.microsoft.com/office/drawing/2014/main" id="{4FC259FE-9AC2-4210-8901-BAFB54CC9B88}"/>
                </a:ext>
              </a:extLst>
            </p:cNvPr>
            <p:cNvSpPr>
              <a:spLocks noChangeArrowheads="1"/>
            </p:cNvSpPr>
            <p:nvPr/>
          </p:nvSpPr>
          <p:spPr bwMode="ltGray">
            <a:xfrm>
              <a:off x="4238" y="1773"/>
              <a:ext cx="173" cy="2539"/>
            </a:xfrm>
            <a:prstGeom prst="rect">
              <a:avLst/>
            </a:prstGeom>
            <a:gradFill rotWithShape="0">
              <a:gsLst>
                <a:gs pos="0">
                  <a:schemeClr val="bg2">
                    <a:gamma/>
                    <a:tint val="81961"/>
                    <a:invGamma/>
                  </a:schemeClr>
                </a:gs>
                <a:gs pos="100000">
                  <a:schemeClr val="bg2"/>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2561" name="Rectangle 33">
              <a:extLst>
                <a:ext uri="{FF2B5EF4-FFF2-40B4-BE49-F238E27FC236}">
                  <a16:creationId xmlns:a16="http://schemas.microsoft.com/office/drawing/2014/main" id="{7909FFF4-D343-49A6-BAB0-C66CDEBCFB8D}"/>
                </a:ext>
              </a:extLst>
            </p:cNvPr>
            <p:cNvSpPr>
              <a:spLocks noChangeArrowheads="1"/>
            </p:cNvSpPr>
            <p:nvPr/>
          </p:nvSpPr>
          <p:spPr bwMode="ltGray">
            <a:xfrm>
              <a:off x="4288" y="1545"/>
              <a:ext cx="76" cy="240"/>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2562" name="AutoShape 34">
              <a:extLst>
                <a:ext uri="{FF2B5EF4-FFF2-40B4-BE49-F238E27FC236}">
                  <a16:creationId xmlns:a16="http://schemas.microsoft.com/office/drawing/2014/main" id="{30337D77-5B3D-4476-B969-02E9410DD225}"/>
                </a:ext>
              </a:extLst>
            </p:cNvPr>
            <p:cNvSpPr>
              <a:spLocks noChangeArrowheads="1"/>
            </p:cNvSpPr>
            <p:nvPr/>
          </p:nvSpPr>
          <p:spPr bwMode="ltGray">
            <a:xfrm>
              <a:off x="4220" y="1743"/>
              <a:ext cx="205" cy="52"/>
            </a:xfrm>
            <a:prstGeom prst="roundRect">
              <a:avLst>
                <a:gd name="adj" fmla="val 16667"/>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2563" name="Freeform 35">
              <a:extLst>
                <a:ext uri="{FF2B5EF4-FFF2-40B4-BE49-F238E27FC236}">
                  <a16:creationId xmlns:a16="http://schemas.microsoft.com/office/drawing/2014/main" id="{6CA4F1F7-27FC-4CB8-9B54-6958E404D3D7}"/>
                </a:ext>
              </a:extLst>
            </p:cNvPr>
            <p:cNvSpPr>
              <a:spLocks/>
            </p:cNvSpPr>
            <p:nvPr/>
          </p:nvSpPr>
          <p:spPr bwMode="ltGray">
            <a:xfrm>
              <a:off x="4306" y="1529"/>
              <a:ext cx="252" cy="1576"/>
            </a:xfrm>
            <a:custGeom>
              <a:avLst/>
              <a:gdLst>
                <a:gd name="T0" fmla="*/ 252 w 252"/>
                <a:gd name="T1" fmla="*/ 1576 h 1576"/>
                <a:gd name="T2" fmla="*/ 12 w 252"/>
                <a:gd name="T3" fmla="*/ 84 h 1576"/>
                <a:gd name="T4" fmla="*/ 12 w 252"/>
                <a:gd name="T5" fmla="*/ 60 h 1576"/>
                <a:gd name="T6" fmla="*/ 0 w 252"/>
                <a:gd name="T7" fmla="*/ 12 h 1576"/>
                <a:gd name="T8" fmla="*/ 72 w 252"/>
                <a:gd name="T9" fmla="*/ 0 h 1576"/>
                <a:gd name="T10" fmla="*/ 72 w 252"/>
                <a:gd name="T11" fmla="*/ 0 h 1576"/>
                <a:gd name="T12" fmla="*/ 78 w 252"/>
                <a:gd name="T13" fmla="*/ 48 h 1576"/>
                <a:gd name="T14" fmla="*/ 88 w 252"/>
                <a:gd name="T15" fmla="*/ 66 h 15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1576">
                  <a:moveTo>
                    <a:pt x="252" y="1576"/>
                  </a:moveTo>
                  <a:lnTo>
                    <a:pt x="12" y="84"/>
                  </a:lnTo>
                  <a:lnTo>
                    <a:pt x="12" y="60"/>
                  </a:lnTo>
                  <a:lnTo>
                    <a:pt x="0" y="12"/>
                  </a:lnTo>
                  <a:lnTo>
                    <a:pt x="72" y="0"/>
                  </a:lnTo>
                  <a:lnTo>
                    <a:pt x="72" y="0"/>
                  </a:lnTo>
                  <a:lnTo>
                    <a:pt x="78" y="48"/>
                  </a:lnTo>
                  <a:lnTo>
                    <a:pt x="88" y="66"/>
                  </a:lnTo>
                </a:path>
              </a:pathLst>
            </a:custGeom>
            <a:gradFill rotWithShape="0">
              <a:gsLst>
                <a:gs pos="0">
                  <a:schemeClr val="bg2">
                    <a:gamma/>
                    <a:tint val="81961"/>
                    <a:invGamma/>
                  </a:schemeClr>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2564" name="Freeform 36">
              <a:extLst>
                <a:ext uri="{FF2B5EF4-FFF2-40B4-BE49-F238E27FC236}">
                  <a16:creationId xmlns:a16="http://schemas.microsoft.com/office/drawing/2014/main" id="{7DF10971-28DF-4810-BA31-8191D1BEC7B3}"/>
                </a:ext>
              </a:extLst>
            </p:cNvPr>
            <p:cNvSpPr>
              <a:spLocks/>
            </p:cNvSpPr>
            <p:nvPr/>
          </p:nvSpPr>
          <p:spPr bwMode="ltGray">
            <a:xfrm>
              <a:off x="4169" y="1421"/>
              <a:ext cx="317" cy="138"/>
            </a:xfrm>
            <a:custGeom>
              <a:avLst/>
              <a:gdLst>
                <a:gd name="T0" fmla="*/ 161 w 316"/>
                <a:gd name="T1" fmla="*/ 0 h 138"/>
                <a:gd name="T2" fmla="*/ 227 w 316"/>
                <a:gd name="T3" fmla="*/ 6 h 138"/>
                <a:gd name="T4" fmla="*/ 275 w 316"/>
                <a:gd name="T5" fmla="*/ 36 h 138"/>
                <a:gd name="T6" fmla="*/ 304 w 316"/>
                <a:gd name="T7" fmla="*/ 78 h 138"/>
                <a:gd name="T8" fmla="*/ 316 w 316"/>
                <a:gd name="T9" fmla="*/ 138 h 138"/>
                <a:gd name="T10" fmla="*/ 0 w 316"/>
                <a:gd name="T11" fmla="*/ 138 h 138"/>
                <a:gd name="T12" fmla="*/ 11 w 316"/>
                <a:gd name="T13" fmla="*/ 78 h 138"/>
                <a:gd name="T14" fmla="*/ 47 w 316"/>
                <a:gd name="T15" fmla="*/ 36 h 138"/>
                <a:gd name="T16" fmla="*/ 95 w 316"/>
                <a:gd name="T17" fmla="*/ 6 h 138"/>
                <a:gd name="T18" fmla="*/ 161 w 316"/>
                <a:gd name="T19" fmla="*/ 0 h 138"/>
                <a:gd name="T20" fmla="*/ 161 w 316"/>
                <a:gd name="T21"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6" h="138">
                  <a:moveTo>
                    <a:pt x="161" y="0"/>
                  </a:moveTo>
                  <a:lnTo>
                    <a:pt x="227" y="6"/>
                  </a:lnTo>
                  <a:lnTo>
                    <a:pt x="275" y="36"/>
                  </a:lnTo>
                  <a:lnTo>
                    <a:pt x="304" y="78"/>
                  </a:lnTo>
                  <a:lnTo>
                    <a:pt x="316" y="138"/>
                  </a:lnTo>
                  <a:lnTo>
                    <a:pt x="0" y="138"/>
                  </a:lnTo>
                  <a:lnTo>
                    <a:pt x="11" y="78"/>
                  </a:lnTo>
                  <a:lnTo>
                    <a:pt x="47" y="36"/>
                  </a:lnTo>
                  <a:lnTo>
                    <a:pt x="95" y="6"/>
                  </a:lnTo>
                  <a:lnTo>
                    <a:pt x="161" y="0"/>
                  </a:lnTo>
                  <a:lnTo>
                    <a:pt x="161" y="0"/>
                  </a:lnTo>
                  <a:close/>
                </a:path>
              </a:pathLst>
            </a:custGeom>
            <a:gradFill rotWithShape="0">
              <a:gsLst>
                <a:gs pos="0">
                  <a:schemeClr val="bg2">
                    <a:gamma/>
                    <a:tint val="81961"/>
                    <a:invGamma/>
                  </a:schemeClr>
                </a:gs>
                <a:gs pos="100000">
                  <a:schemeClr val="bg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22565" name="Rectangle 37">
            <a:extLst>
              <a:ext uri="{FF2B5EF4-FFF2-40B4-BE49-F238E27FC236}">
                <a16:creationId xmlns:a16="http://schemas.microsoft.com/office/drawing/2014/main" id="{C66DC6F6-3864-46AF-AEA8-411C5092FAFC}"/>
              </a:ext>
            </a:extLst>
          </p:cNvPr>
          <p:cNvSpPr>
            <a:spLocks noGrp="1" noChangeArrowheads="1"/>
          </p:cNvSpPr>
          <p:nvPr>
            <p:ph type="dt" sz="half" idx="2"/>
          </p:nvPr>
        </p:nvSpPr>
        <p:spPr/>
        <p:txBody>
          <a:bodyPr/>
          <a:lstStyle>
            <a:lvl1pPr>
              <a:defRPr/>
            </a:lvl1pPr>
          </a:lstStyle>
          <a:p>
            <a:endParaRPr lang="en-US" altLang="en-US"/>
          </a:p>
        </p:txBody>
      </p:sp>
      <p:sp>
        <p:nvSpPr>
          <p:cNvPr id="22566" name="Rectangle 38">
            <a:extLst>
              <a:ext uri="{FF2B5EF4-FFF2-40B4-BE49-F238E27FC236}">
                <a16:creationId xmlns:a16="http://schemas.microsoft.com/office/drawing/2014/main" id="{7DDC744B-5BB9-49F0-A888-23544C2C335D}"/>
              </a:ext>
            </a:extLst>
          </p:cNvPr>
          <p:cNvSpPr>
            <a:spLocks noGrp="1" noChangeArrowheads="1"/>
          </p:cNvSpPr>
          <p:nvPr>
            <p:ph type="ftr" sz="quarter" idx="3"/>
          </p:nvPr>
        </p:nvSpPr>
        <p:spPr/>
        <p:txBody>
          <a:bodyPr/>
          <a:lstStyle>
            <a:lvl1pPr>
              <a:defRPr/>
            </a:lvl1pPr>
          </a:lstStyle>
          <a:p>
            <a:endParaRPr lang="en-US" altLang="en-US"/>
          </a:p>
        </p:txBody>
      </p:sp>
      <p:sp>
        <p:nvSpPr>
          <p:cNvPr id="22567" name="Rectangle 39">
            <a:extLst>
              <a:ext uri="{FF2B5EF4-FFF2-40B4-BE49-F238E27FC236}">
                <a16:creationId xmlns:a16="http://schemas.microsoft.com/office/drawing/2014/main" id="{9AA498C7-C6F3-4355-9401-6C959D51F786}"/>
              </a:ext>
            </a:extLst>
          </p:cNvPr>
          <p:cNvSpPr>
            <a:spLocks noGrp="1" noChangeArrowheads="1"/>
          </p:cNvSpPr>
          <p:nvPr>
            <p:ph type="subTitle" idx="1"/>
          </p:nvPr>
        </p:nvSpPr>
        <p:spPr>
          <a:xfrm>
            <a:off x="2646363" y="6786563"/>
            <a:ext cx="12355512" cy="3063875"/>
          </a:xfrm>
        </p:spPr>
        <p:txBody>
          <a:bodyPr/>
          <a:lstStyle>
            <a:lvl1pPr marL="0" indent="0" algn="ctr">
              <a:buFont typeface="Wingdings" panose="05000000000000000000" pitchFamily="2" charset="2"/>
              <a:buNone/>
              <a:defRPr/>
            </a:lvl1pPr>
          </a:lstStyle>
          <a:p>
            <a:pPr lvl="0"/>
            <a:r>
              <a:rPr lang="en-US" altLang="en-US" noProof="0"/>
              <a:t>Click to edit Master subtitle style</a:t>
            </a:r>
          </a:p>
        </p:txBody>
      </p:sp>
      <p:sp>
        <p:nvSpPr>
          <p:cNvPr id="22568" name="Rectangle 40">
            <a:extLst>
              <a:ext uri="{FF2B5EF4-FFF2-40B4-BE49-F238E27FC236}">
                <a16:creationId xmlns:a16="http://schemas.microsoft.com/office/drawing/2014/main" id="{19A2AAE7-7414-472F-806F-8FB897D9B7A9}"/>
              </a:ext>
            </a:extLst>
          </p:cNvPr>
          <p:cNvSpPr>
            <a:spLocks noGrp="1" noChangeArrowheads="1"/>
          </p:cNvSpPr>
          <p:nvPr>
            <p:ph type="ctrTitle"/>
          </p:nvPr>
        </p:nvSpPr>
        <p:spPr>
          <a:xfrm>
            <a:off x="1320800" y="3090863"/>
            <a:ext cx="15006638" cy="3032125"/>
          </a:xfrm>
        </p:spPr>
        <p:txBody>
          <a:bodyPr anchor="b" anchorCtr="1"/>
          <a:lstStyle>
            <a:lvl1pPr>
              <a:defRPr sz="9000"/>
            </a:lvl1pPr>
          </a:lstStyle>
          <a:p>
            <a:pPr lvl="0"/>
            <a:r>
              <a:rPr lang="en-US" altLang="en-US" noProof="0"/>
              <a:t>Click to edit Master title style</a:t>
            </a:r>
          </a:p>
        </p:txBody>
      </p:sp>
      <p:sp>
        <p:nvSpPr>
          <p:cNvPr id="22569" name="Rectangle 41">
            <a:extLst>
              <a:ext uri="{FF2B5EF4-FFF2-40B4-BE49-F238E27FC236}">
                <a16:creationId xmlns:a16="http://schemas.microsoft.com/office/drawing/2014/main" id="{50F2C885-9815-45DC-AF6D-2617C9AF3C83}"/>
              </a:ext>
            </a:extLst>
          </p:cNvPr>
          <p:cNvSpPr>
            <a:spLocks noGrp="1" noChangeArrowheads="1"/>
          </p:cNvSpPr>
          <p:nvPr>
            <p:ph type="sldNum" sz="quarter" idx="4"/>
          </p:nvPr>
        </p:nvSpPr>
        <p:spPr/>
        <p:txBody>
          <a:bodyPr/>
          <a:lstStyle>
            <a:lvl1pPr>
              <a:defRPr/>
            </a:lvl1pPr>
          </a:lstStyle>
          <a:p>
            <a:fld id="{9D5C8360-60B3-4C3A-96F1-FB2A03C0D8C5}" type="slidenum">
              <a:rPr lang="en-US" altLang="en-US"/>
              <a:pPr/>
              <a:t>‹#›</a:t>
            </a:fld>
            <a:endParaRPr lang="en-US"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1BED68-043F-4FBE-BD4B-054EC310B13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BEB19FB-8996-429C-9741-FB70B6A6FC4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F48427D-11AF-4939-B4DA-FA574EFE8DF0}"/>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B1C52FC0-D6A7-4254-8EBE-1BECCF9A42EB}"/>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378900F3-C571-4837-8C54-7DA14AA2EA6B}"/>
              </a:ext>
            </a:extLst>
          </p:cNvPr>
          <p:cNvSpPr>
            <a:spLocks noGrp="1"/>
          </p:cNvSpPr>
          <p:nvPr>
            <p:ph type="sldNum" sz="quarter" idx="12"/>
          </p:nvPr>
        </p:nvSpPr>
        <p:spPr/>
        <p:txBody>
          <a:bodyPr/>
          <a:lstStyle>
            <a:lvl1pPr>
              <a:defRPr/>
            </a:lvl1pPr>
          </a:lstStyle>
          <a:p>
            <a:fld id="{4A342B0C-CA36-44DF-B2D9-47BA797A491F}" type="slidenum">
              <a:rPr lang="en-US" altLang="en-US"/>
              <a:pPr/>
              <a:t>‹#›</a:t>
            </a:fld>
            <a:endParaRPr lang="en-US" altLang="en-US"/>
          </a:p>
        </p:txBody>
      </p:sp>
    </p:spTree>
    <p:extLst>
      <p:ext uri="{BB962C8B-B14F-4D97-AF65-F5344CB8AC3E}">
        <p14:creationId xmlns:p14="http://schemas.microsoft.com/office/powerpoint/2010/main" val="12421053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FCB787-9000-4D20-B038-A0EE04D20AD7}"/>
              </a:ext>
            </a:extLst>
          </p:cNvPr>
          <p:cNvSpPr>
            <a:spLocks noGrp="1"/>
          </p:cNvSpPr>
          <p:nvPr>
            <p:ph type="title"/>
          </p:nvPr>
        </p:nvSpPr>
        <p:spPr>
          <a:xfrm>
            <a:off x="1204913" y="2986088"/>
            <a:ext cx="15220950" cy="4983162"/>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A2AC221-ED07-474D-ABD8-2FD4C0F10684}"/>
              </a:ext>
            </a:extLst>
          </p:cNvPr>
          <p:cNvSpPr>
            <a:spLocks noGrp="1"/>
          </p:cNvSpPr>
          <p:nvPr>
            <p:ph type="body" idx="1"/>
          </p:nvPr>
        </p:nvSpPr>
        <p:spPr>
          <a:xfrm>
            <a:off x="1204913" y="8016875"/>
            <a:ext cx="15220950" cy="2620963"/>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A5111B0F-53C9-441D-B7D1-250E3FAE1439}"/>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D43993B5-C262-4338-BDD4-D1F22ACCDE55}"/>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6D2EA81F-F13D-4F9B-84F2-63226D48D75F}"/>
              </a:ext>
            </a:extLst>
          </p:cNvPr>
          <p:cNvSpPr>
            <a:spLocks noGrp="1"/>
          </p:cNvSpPr>
          <p:nvPr>
            <p:ph type="sldNum" sz="quarter" idx="12"/>
          </p:nvPr>
        </p:nvSpPr>
        <p:spPr/>
        <p:txBody>
          <a:bodyPr/>
          <a:lstStyle>
            <a:lvl1pPr>
              <a:defRPr/>
            </a:lvl1pPr>
          </a:lstStyle>
          <a:p>
            <a:fld id="{DEC7173F-6D41-45F2-B184-9650B0E351D3}" type="slidenum">
              <a:rPr lang="en-US" altLang="en-US"/>
              <a:pPr/>
              <a:t>‹#›</a:t>
            </a:fld>
            <a:endParaRPr lang="en-US" altLang="en-US"/>
          </a:p>
        </p:txBody>
      </p:sp>
    </p:spTree>
    <p:extLst>
      <p:ext uri="{BB962C8B-B14F-4D97-AF65-F5344CB8AC3E}">
        <p14:creationId xmlns:p14="http://schemas.microsoft.com/office/powerpoint/2010/main" val="294422039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2EA67-E782-43F2-94A8-9A3653E0D67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7C82F2A-D965-46F1-9306-27A82B0DFE1F}"/>
              </a:ext>
            </a:extLst>
          </p:cNvPr>
          <p:cNvSpPr>
            <a:spLocks noGrp="1"/>
          </p:cNvSpPr>
          <p:nvPr>
            <p:ph sz="half" idx="1"/>
          </p:nvPr>
        </p:nvSpPr>
        <p:spPr>
          <a:xfrm>
            <a:off x="884238" y="2795588"/>
            <a:ext cx="7862887" cy="7913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3F03F16-24F8-465D-9FC4-99E86AF8D27E}"/>
              </a:ext>
            </a:extLst>
          </p:cNvPr>
          <p:cNvSpPr>
            <a:spLocks noGrp="1"/>
          </p:cNvSpPr>
          <p:nvPr>
            <p:ph sz="half" idx="2"/>
          </p:nvPr>
        </p:nvSpPr>
        <p:spPr>
          <a:xfrm>
            <a:off x="8899525" y="2795588"/>
            <a:ext cx="7864475" cy="7913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384B744-1F02-42B7-8BDA-DB37A651D8A9}"/>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78DBD4DF-596C-40C8-9029-DCE2A8E80E6F}"/>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2262F275-8EDF-444B-9511-CBD54EE8B7A6}"/>
              </a:ext>
            </a:extLst>
          </p:cNvPr>
          <p:cNvSpPr>
            <a:spLocks noGrp="1"/>
          </p:cNvSpPr>
          <p:nvPr>
            <p:ph type="sldNum" sz="quarter" idx="12"/>
          </p:nvPr>
        </p:nvSpPr>
        <p:spPr/>
        <p:txBody>
          <a:bodyPr/>
          <a:lstStyle>
            <a:lvl1pPr>
              <a:defRPr/>
            </a:lvl1pPr>
          </a:lstStyle>
          <a:p>
            <a:fld id="{712A9422-81B8-499C-A218-5C9DA84F4FD9}" type="slidenum">
              <a:rPr lang="en-US" altLang="en-US"/>
              <a:pPr/>
              <a:t>‹#›</a:t>
            </a:fld>
            <a:endParaRPr lang="en-US" altLang="en-US"/>
          </a:p>
        </p:txBody>
      </p:sp>
    </p:spTree>
    <p:extLst>
      <p:ext uri="{BB962C8B-B14F-4D97-AF65-F5344CB8AC3E}">
        <p14:creationId xmlns:p14="http://schemas.microsoft.com/office/powerpoint/2010/main" val="28889755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5B8F5-D0EF-452C-941B-03222D83B111}"/>
              </a:ext>
            </a:extLst>
          </p:cNvPr>
          <p:cNvSpPr>
            <a:spLocks noGrp="1"/>
          </p:cNvSpPr>
          <p:nvPr>
            <p:ph type="title"/>
          </p:nvPr>
        </p:nvSpPr>
        <p:spPr>
          <a:xfrm>
            <a:off x="1216025" y="638175"/>
            <a:ext cx="15220950" cy="2314575"/>
          </a:xfrm>
        </p:spPr>
        <p:txBody>
          <a:bodyPr/>
          <a:lstStyle/>
          <a:p>
            <a:r>
              <a:rPr lang="en-US"/>
              <a:t>Click to edit Master title style</a:t>
            </a:r>
          </a:p>
        </p:txBody>
      </p:sp>
      <p:sp>
        <p:nvSpPr>
          <p:cNvPr id="3" name="Text Placeholder 2">
            <a:extLst>
              <a:ext uri="{FF2B5EF4-FFF2-40B4-BE49-F238E27FC236}">
                <a16:creationId xmlns:a16="http://schemas.microsoft.com/office/drawing/2014/main" id="{D1B381D8-790C-4D3D-A5CB-68E04941DC65}"/>
              </a:ext>
            </a:extLst>
          </p:cNvPr>
          <p:cNvSpPr>
            <a:spLocks noGrp="1"/>
          </p:cNvSpPr>
          <p:nvPr>
            <p:ph type="body" idx="1"/>
          </p:nvPr>
        </p:nvSpPr>
        <p:spPr>
          <a:xfrm>
            <a:off x="1216025" y="2936875"/>
            <a:ext cx="7466013" cy="1438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D59EC03-AEF3-4785-841D-30D0DBEE65B7}"/>
              </a:ext>
            </a:extLst>
          </p:cNvPr>
          <p:cNvSpPr>
            <a:spLocks noGrp="1"/>
          </p:cNvSpPr>
          <p:nvPr>
            <p:ph sz="half" idx="2"/>
          </p:nvPr>
        </p:nvSpPr>
        <p:spPr>
          <a:xfrm>
            <a:off x="1216025" y="4375150"/>
            <a:ext cx="7466013" cy="6437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EA36D55-25BD-453B-AECC-9EBDF4CD8FF1}"/>
              </a:ext>
            </a:extLst>
          </p:cNvPr>
          <p:cNvSpPr>
            <a:spLocks noGrp="1"/>
          </p:cNvSpPr>
          <p:nvPr>
            <p:ph type="body" sz="quarter" idx="3"/>
          </p:nvPr>
        </p:nvSpPr>
        <p:spPr>
          <a:xfrm>
            <a:off x="8934450" y="2936875"/>
            <a:ext cx="7502525" cy="1438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1C70B49-8F8A-4595-B81E-786C25EDE143}"/>
              </a:ext>
            </a:extLst>
          </p:cNvPr>
          <p:cNvSpPr>
            <a:spLocks noGrp="1"/>
          </p:cNvSpPr>
          <p:nvPr>
            <p:ph sz="quarter" idx="4"/>
          </p:nvPr>
        </p:nvSpPr>
        <p:spPr>
          <a:xfrm>
            <a:off x="8934450" y="4375150"/>
            <a:ext cx="7502525" cy="6437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3D633793-8834-4B14-86D4-FBF143E0247F}"/>
              </a:ext>
            </a:extLst>
          </p:cNvPr>
          <p:cNvSpPr>
            <a:spLocks noGrp="1"/>
          </p:cNvSpPr>
          <p:nvPr>
            <p:ph type="dt" sz="half" idx="10"/>
          </p:nvPr>
        </p:nvSpPr>
        <p:spPr/>
        <p:txBody>
          <a:bodyPr/>
          <a:lstStyle>
            <a:lvl1pPr>
              <a:defRPr/>
            </a:lvl1pPr>
          </a:lstStyle>
          <a:p>
            <a:endParaRPr lang="en-US" altLang="en-US"/>
          </a:p>
        </p:txBody>
      </p:sp>
      <p:sp>
        <p:nvSpPr>
          <p:cNvPr id="8" name="Footer Placeholder 7">
            <a:extLst>
              <a:ext uri="{FF2B5EF4-FFF2-40B4-BE49-F238E27FC236}">
                <a16:creationId xmlns:a16="http://schemas.microsoft.com/office/drawing/2014/main" id="{DCC21323-CCA7-485F-8411-12B4F563CB20}"/>
              </a:ext>
            </a:extLst>
          </p:cNvPr>
          <p:cNvSpPr>
            <a:spLocks noGrp="1"/>
          </p:cNvSpPr>
          <p:nvPr>
            <p:ph type="ftr" sz="quarter" idx="11"/>
          </p:nvPr>
        </p:nvSpPr>
        <p:spPr/>
        <p:txBody>
          <a:bodyPr/>
          <a:lstStyle>
            <a:lvl1pPr>
              <a:defRPr/>
            </a:lvl1pPr>
          </a:lstStyle>
          <a:p>
            <a:endParaRPr lang="en-US" altLang="en-US"/>
          </a:p>
        </p:txBody>
      </p:sp>
      <p:sp>
        <p:nvSpPr>
          <p:cNvPr id="9" name="Slide Number Placeholder 8">
            <a:extLst>
              <a:ext uri="{FF2B5EF4-FFF2-40B4-BE49-F238E27FC236}">
                <a16:creationId xmlns:a16="http://schemas.microsoft.com/office/drawing/2014/main" id="{09F7C907-EEE6-4DD7-B1F3-5CFF030BBEAD}"/>
              </a:ext>
            </a:extLst>
          </p:cNvPr>
          <p:cNvSpPr>
            <a:spLocks noGrp="1"/>
          </p:cNvSpPr>
          <p:nvPr>
            <p:ph type="sldNum" sz="quarter" idx="12"/>
          </p:nvPr>
        </p:nvSpPr>
        <p:spPr/>
        <p:txBody>
          <a:bodyPr/>
          <a:lstStyle>
            <a:lvl1pPr>
              <a:defRPr/>
            </a:lvl1pPr>
          </a:lstStyle>
          <a:p>
            <a:fld id="{32C10B39-FDCC-4A88-934A-7AFB13931790}" type="slidenum">
              <a:rPr lang="en-US" altLang="en-US"/>
              <a:pPr/>
              <a:t>‹#›</a:t>
            </a:fld>
            <a:endParaRPr lang="en-US" altLang="en-US"/>
          </a:p>
        </p:txBody>
      </p:sp>
    </p:spTree>
    <p:extLst>
      <p:ext uri="{BB962C8B-B14F-4D97-AF65-F5344CB8AC3E}">
        <p14:creationId xmlns:p14="http://schemas.microsoft.com/office/powerpoint/2010/main" val="587722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A04E3C-211E-49C4-964F-C1603084B2D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62E6BD6-6614-4E2E-AB65-A08C112B6725}"/>
              </a:ext>
            </a:extLst>
          </p:cNvPr>
          <p:cNvSpPr>
            <a:spLocks noGrp="1"/>
          </p:cNvSpPr>
          <p:nvPr>
            <p:ph type="dt" sz="half" idx="10"/>
          </p:nvPr>
        </p:nvSpPr>
        <p:spPr/>
        <p:txBody>
          <a:bodyPr/>
          <a:lstStyle>
            <a:lvl1pPr>
              <a:defRPr/>
            </a:lvl1pPr>
          </a:lstStyle>
          <a:p>
            <a:endParaRPr lang="en-US" altLang="en-US"/>
          </a:p>
        </p:txBody>
      </p:sp>
      <p:sp>
        <p:nvSpPr>
          <p:cNvPr id="4" name="Footer Placeholder 3">
            <a:extLst>
              <a:ext uri="{FF2B5EF4-FFF2-40B4-BE49-F238E27FC236}">
                <a16:creationId xmlns:a16="http://schemas.microsoft.com/office/drawing/2014/main" id="{772CC3D8-1D36-4999-B3E4-64583133E7BF}"/>
              </a:ext>
            </a:extLst>
          </p:cNvPr>
          <p:cNvSpPr>
            <a:spLocks noGrp="1"/>
          </p:cNvSpPr>
          <p:nvPr>
            <p:ph type="ftr" sz="quarter" idx="11"/>
          </p:nvPr>
        </p:nvSpPr>
        <p:spPr/>
        <p:txBody>
          <a:bodyPr/>
          <a:lstStyle>
            <a:lvl1pPr>
              <a:defRPr/>
            </a:lvl1pPr>
          </a:lstStyle>
          <a:p>
            <a:endParaRPr lang="en-US" altLang="en-US"/>
          </a:p>
        </p:txBody>
      </p:sp>
      <p:sp>
        <p:nvSpPr>
          <p:cNvPr id="5" name="Slide Number Placeholder 4">
            <a:extLst>
              <a:ext uri="{FF2B5EF4-FFF2-40B4-BE49-F238E27FC236}">
                <a16:creationId xmlns:a16="http://schemas.microsoft.com/office/drawing/2014/main" id="{1CE3A818-CAB5-48C7-8FBC-55DA3021F4DF}"/>
              </a:ext>
            </a:extLst>
          </p:cNvPr>
          <p:cNvSpPr>
            <a:spLocks noGrp="1"/>
          </p:cNvSpPr>
          <p:nvPr>
            <p:ph type="sldNum" sz="quarter" idx="12"/>
          </p:nvPr>
        </p:nvSpPr>
        <p:spPr/>
        <p:txBody>
          <a:bodyPr/>
          <a:lstStyle>
            <a:lvl1pPr>
              <a:defRPr/>
            </a:lvl1pPr>
          </a:lstStyle>
          <a:p>
            <a:fld id="{F43A828A-C807-4460-AD2B-451C235B52FC}" type="slidenum">
              <a:rPr lang="en-US" altLang="en-US"/>
              <a:pPr/>
              <a:t>‹#›</a:t>
            </a:fld>
            <a:endParaRPr lang="en-US" altLang="en-US"/>
          </a:p>
        </p:txBody>
      </p:sp>
    </p:spTree>
    <p:extLst>
      <p:ext uri="{BB962C8B-B14F-4D97-AF65-F5344CB8AC3E}">
        <p14:creationId xmlns:p14="http://schemas.microsoft.com/office/powerpoint/2010/main" val="6219286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0067057-24AC-4F7C-B09A-5B8DEA97DA8D}"/>
              </a:ext>
            </a:extLst>
          </p:cNvPr>
          <p:cNvSpPr>
            <a:spLocks noGrp="1"/>
          </p:cNvSpPr>
          <p:nvPr>
            <p:ph type="dt" sz="half" idx="10"/>
          </p:nvPr>
        </p:nvSpPr>
        <p:spPr/>
        <p:txBody>
          <a:bodyPr/>
          <a:lstStyle>
            <a:lvl1pPr>
              <a:defRPr/>
            </a:lvl1pPr>
          </a:lstStyle>
          <a:p>
            <a:endParaRPr lang="en-US" altLang="en-US"/>
          </a:p>
        </p:txBody>
      </p:sp>
      <p:sp>
        <p:nvSpPr>
          <p:cNvPr id="3" name="Footer Placeholder 2">
            <a:extLst>
              <a:ext uri="{FF2B5EF4-FFF2-40B4-BE49-F238E27FC236}">
                <a16:creationId xmlns:a16="http://schemas.microsoft.com/office/drawing/2014/main" id="{15291B21-43FD-4978-9B70-9F7273BDBB93}"/>
              </a:ext>
            </a:extLst>
          </p:cNvPr>
          <p:cNvSpPr>
            <a:spLocks noGrp="1"/>
          </p:cNvSpPr>
          <p:nvPr>
            <p:ph type="ftr" sz="quarter" idx="11"/>
          </p:nvPr>
        </p:nvSpPr>
        <p:spPr/>
        <p:txBody>
          <a:bodyPr/>
          <a:lstStyle>
            <a:lvl1pPr>
              <a:defRPr/>
            </a:lvl1pPr>
          </a:lstStyle>
          <a:p>
            <a:endParaRPr lang="en-US" altLang="en-US"/>
          </a:p>
        </p:txBody>
      </p:sp>
      <p:sp>
        <p:nvSpPr>
          <p:cNvPr id="4" name="Slide Number Placeholder 3">
            <a:extLst>
              <a:ext uri="{FF2B5EF4-FFF2-40B4-BE49-F238E27FC236}">
                <a16:creationId xmlns:a16="http://schemas.microsoft.com/office/drawing/2014/main" id="{209C94AB-969A-496D-AB0A-2694E16548DA}"/>
              </a:ext>
            </a:extLst>
          </p:cNvPr>
          <p:cNvSpPr>
            <a:spLocks noGrp="1"/>
          </p:cNvSpPr>
          <p:nvPr>
            <p:ph type="sldNum" sz="quarter" idx="12"/>
          </p:nvPr>
        </p:nvSpPr>
        <p:spPr/>
        <p:txBody>
          <a:bodyPr/>
          <a:lstStyle>
            <a:lvl1pPr>
              <a:defRPr/>
            </a:lvl1pPr>
          </a:lstStyle>
          <a:p>
            <a:fld id="{5CFF9A2B-3540-4F01-A27C-EC3E13918F19}" type="slidenum">
              <a:rPr lang="en-US" altLang="en-US"/>
              <a:pPr/>
              <a:t>‹#›</a:t>
            </a:fld>
            <a:endParaRPr lang="en-US" altLang="en-US"/>
          </a:p>
        </p:txBody>
      </p:sp>
    </p:spTree>
    <p:extLst>
      <p:ext uri="{BB962C8B-B14F-4D97-AF65-F5344CB8AC3E}">
        <p14:creationId xmlns:p14="http://schemas.microsoft.com/office/powerpoint/2010/main" val="23393810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41FD27-7C31-4FDC-92F8-00CCE2559B54}"/>
              </a:ext>
            </a:extLst>
          </p:cNvPr>
          <p:cNvSpPr>
            <a:spLocks noGrp="1"/>
          </p:cNvSpPr>
          <p:nvPr>
            <p:ph type="title"/>
          </p:nvPr>
        </p:nvSpPr>
        <p:spPr>
          <a:xfrm>
            <a:off x="1216025" y="798513"/>
            <a:ext cx="5691188" cy="2795587"/>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15C6ED3-6BF1-4889-A237-48471BDA5EB7}"/>
              </a:ext>
            </a:extLst>
          </p:cNvPr>
          <p:cNvSpPr>
            <a:spLocks noGrp="1"/>
          </p:cNvSpPr>
          <p:nvPr>
            <p:ph idx="1"/>
          </p:nvPr>
        </p:nvSpPr>
        <p:spPr>
          <a:xfrm>
            <a:off x="7502525" y="1724025"/>
            <a:ext cx="8934450" cy="85137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51E8D0F-F23B-4DF1-BB9E-E858D196B4F0}"/>
              </a:ext>
            </a:extLst>
          </p:cNvPr>
          <p:cNvSpPr>
            <a:spLocks noGrp="1"/>
          </p:cNvSpPr>
          <p:nvPr>
            <p:ph type="body" sz="half" idx="2"/>
          </p:nvPr>
        </p:nvSpPr>
        <p:spPr>
          <a:xfrm>
            <a:off x="1216025" y="3594100"/>
            <a:ext cx="5691188" cy="66579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95B746A-CB87-4B70-9338-1AEC7BFA30B5}"/>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1BF81EC2-9D9B-44B6-8F3C-DD9D68097722}"/>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4DCC321D-DC0B-463D-B728-5ABA07869CCF}"/>
              </a:ext>
            </a:extLst>
          </p:cNvPr>
          <p:cNvSpPr>
            <a:spLocks noGrp="1"/>
          </p:cNvSpPr>
          <p:nvPr>
            <p:ph type="sldNum" sz="quarter" idx="12"/>
          </p:nvPr>
        </p:nvSpPr>
        <p:spPr/>
        <p:txBody>
          <a:bodyPr/>
          <a:lstStyle>
            <a:lvl1pPr>
              <a:defRPr/>
            </a:lvl1pPr>
          </a:lstStyle>
          <a:p>
            <a:fld id="{3F7ACA0A-4BCB-4E51-A1AA-88A697729CF7}" type="slidenum">
              <a:rPr lang="en-US" altLang="en-US"/>
              <a:pPr/>
              <a:t>‹#›</a:t>
            </a:fld>
            <a:endParaRPr lang="en-US" altLang="en-US"/>
          </a:p>
        </p:txBody>
      </p:sp>
    </p:spTree>
    <p:extLst>
      <p:ext uri="{BB962C8B-B14F-4D97-AF65-F5344CB8AC3E}">
        <p14:creationId xmlns:p14="http://schemas.microsoft.com/office/powerpoint/2010/main" val="4464378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CB7F7B-4A1F-4E58-B8D5-B0781BCD8BF9}"/>
              </a:ext>
            </a:extLst>
          </p:cNvPr>
          <p:cNvSpPr>
            <a:spLocks noGrp="1"/>
          </p:cNvSpPr>
          <p:nvPr>
            <p:ph type="title"/>
          </p:nvPr>
        </p:nvSpPr>
        <p:spPr>
          <a:xfrm>
            <a:off x="1216025" y="798513"/>
            <a:ext cx="5691188" cy="2795587"/>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5D2BF8B-79EC-4AB8-9E8E-0EFD173C291B}"/>
              </a:ext>
            </a:extLst>
          </p:cNvPr>
          <p:cNvSpPr>
            <a:spLocks noGrp="1"/>
          </p:cNvSpPr>
          <p:nvPr>
            <p:ph type="pic" idx="1"/>
          </p:nvPr>
        </p:nvSpPr>
        <p:spPr>
          <a:xfrm>
            <a:off x="7502525" y="1724025"/>
            <a:ext cx="8934450" cy="851376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E3F6855-6AE7-4408-AD48-E16725912251}"/>
              </a:ext>
            </a:extLst>
          </p:cNvPr>
          <p:cNvSpPr>
            <a:spLocks noGrp="1"/>
          </p:cNvSpPr>
          <p:nvPr>
            <p:ph type="body" sz="half" idx="2"/>
          </p:nvPr>
        </p:nvSpPr>
        <p:spPr>
          <a:xfrm>
            <a:off x="1216025" y="3594100"/>
            <a:ext cx="5691188" cy="66579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767EF6-F9EE-4FDE-9113-D904C0B7338F}"/>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F361A4BC-373F-49ED-8459-E3D594786407}"/>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C6F445C6-1C08-4C0A-8E2A-EB41D304F8C4}"/>
              </a:ext>
            </a:extLst>
          </p:cNvPr>
          <p:cNvSpPr>
            <a:spLocks noGrp="1"/>
          </p:cNvSpPr>
          <p:nvPr>
            <p:ph type="sldNum" sz="quarter" idx="12"/>
          </p:nvPr>
        </p:nvSpPr>
        <p:spPr/>
        <p:txBody>
          <a:bodyPr/>
          <a:lstStyle>
            <a:lvl1pPr>
              <a:defRPr/>
            </a:lvl1pPr>
          </a:lstStyle>
          <a:p>
            <a:fld id="{160FD8DE-25D4-4CDF-97B0-673270F6908F}" type="slidenum">
              <a:rPr lang="en-US" altLang="en-US"/>
              <a:pPr/>
              <a:t>‹#›</a:t>
            </a:fld>
            <a:endParaRPr lang="en-US" altLang="en-US"/>
          </a:p>
        </p:txBody>
      </p:sp>
    </p:spTree>
    <p:extLst>
      <p:ext uri="{BB962C8B-B14F-4D97-AF65-F5344CB8AC3E}">
        <p14:creationId xmlns:p14="http://schemas.microsoft.com/office/powerpoint/2010/main" val="241044153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241B1-1568-4057-B172-C7D4FB31A4C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613F6DB-0DD6-4CE5-AABF-B8D6370646A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99A2A41-1B12-4B8C-8529-B0FE0DB9DF0C}"/>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64A585D9-AA7B-4C50-9D8B-9430C2A303B9}"/>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179351B6-5605-4DC7-91C6-00EDEEC81FB7}"/>
              </a:ext>
            </a:extLst>
          </p:cNvPr>
          <p:cNvSpPr>
            <a:spLocks noGrp="1"/>
          </p:cNvSpPr>
          <p:nvPr>
            <p:ph type="sldNum" sz="quarter" idx="12"/>
          </p:nvPr>
        </p:nvSpPr>
        <p:spPr/>
        <p:txBody>
          <a:bodyPr/>
          <a:lstStyle>
            <a:lvl1pPr>
              <a:defRPr/>
            </a:lvl1pPr>
          </a:lstStyle>
          <a:p>
            <a:fld id="{F3EEEE2F-EFF5-45C6-A695-48EAA5A3086A}" type="slidenum">
              <a:rPr lang="en-US" altLang="en-US"/>
              <a:pPr/>
              <a:t>‹#›</a:t>
            </a:fld>
            <a:endParaRPr lang="en-US" altLang="en-US"/>
          </a:p>
        </p:txBody>
      </p:sp>
    </p:spTree>
    <p:extLst>
      <p:ext uri="{BB962C8B-B14F-4D97-AF65-F5344CB8AC3E}">
        <p14:creationId xmlns:p14="http://schemas.microsoft.com/office/powerpoint/2010/main" val="30159217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2871EC3-64CD-47A5-899F-3C35CB59140A}"/>
              </a:ext>
            </a:extLst>
          </p:cNvPr>
          <p:cNvSpPr>
            <a:spLocks noGrp="1"/>
          </p:cNvSpPr>
          <p:nvPr>
            <p:ph type="title" orient="vert"/>
          </p:nvPr>
        </p:nvSpPr>
        <p:spPr>
          <a:xfrm>
            <a:off x="12795250" y="485775"/>
            <a:ext cx="3968750" cy="10223500"/>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9D65FC4-4DCE-411C-A8C8-B19BD01D15E4}"/>
              </a:ext>
            </a:extLst>
          </p:cNvPr>
          <p:cNvSpPr>
            <a:spLocks noGrp="1"/>
          </p:cNvSpPr>
          <p:nvPr>
            <p:ph type="body" orient="vert" idx="1"/>
          </p:nvPr>
        </p:nvSpPr>
        <p:spPr>
          <a:xfrm>
            <a:off x="884238" y="485775"/>
            <a:ext cx="11758612" cy="102235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8DFC7F2-4604-44F9-887E-9FD6FCF62B84}"/>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85586028-5FFD-482E-AB6A-6DB8CA4EF4C4}"/>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A614EF0B-2624-471B-82B5-E418A6AE0B4A}"/>
              </a:ext>
            </a:extLst>
          </p:cNvPr>
          <p:cNvSpPr>
            <a:spLocks noGrp="1"/>
          </p:cNvSpPr>
          <p:nvPr>
            <p:ph type="sldNum" sz="quarter" idx="12"/>
          </p:nvPr>
        </p:nvSpPr>
        <p:spPr/>
        <p:txBody>
          <a:bodyPr/>
          <a:lstStyle>
            <a:lvl1pPr>
              <a:defRPr/>
            </a:lvl1pPr>
          </a:lstStyle>
          <a:p>
            <a:fld id="{2AF681DE-4926-4689-818D-20717C24A5B5}" type="slidenum">
              <a:rPr lang="en-US" altLang="en-US"/>
              <a:pPr/>
              <a:t>‹#›</a:t>
            </a:fld>
            <a:endParaRPr lang="en-US" altLang="en-US"/>
          </a:p>
        </p:txBody>
      </p:sp>
    </p:spTree>
    <p:extLst>
      <p:ext uri="{BB962C8B-B14F-4D97-AF65-F5344CB8AC3E}">
        <p14:creationId xmlns:p14="http://schemas.microsoft.com/office/powerpoint/2010/main" val="24685017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96C580-AC10-431C-9672-FDB8BB50D82A}"/>
              </a:ext>
            </a:extLst>
          </p:cNvPr>
          <p:cNvSpPr>
            <a:spLocks noGrp="1"/>
          </p:cNvSpPr>
          <p:nvPr>
            <p:ph type="title"/>
          </p:nvPr>
        </p:nvSpPr>
        <p:spPr>
          <a:xfrm>
            <a:off x="884238" y="485775"/>
            <a:ext cx="15879762" cy="1997075"/>
          </a:xfrm>
        </p:spPr>
        <p:txBody>
          <a:bodyPr/>
          <a:lstStyle/>
          <a:p>
            <a:r>
              <a:rPr lang="en-US"/>
              <a:t>Click to edit Master title style</a:t>
            </a:r>
          </a:p>
        </p:txBody>
      </p:sp>
      <p:sp>
        <p:nvSpPr>
          <p:cNvPr id="3" name="Text Placeholder 2">
            <a:extLst>
              <a:ext uri="{FF2B5EF4-FFF2-40B4-BE49-F238E27FC236}">
                <a16:creationId xmlns:a16="http://schemas.microsoft.com/office/drawing/2014/main" id="{17364032-6787-496C-A3A5-5AF960465F6C}"/>
              </a:ext>
            </a:extLst>
          </p:cNvPr>
          <p:cNvSpPr>
            <a:spLocks noGrp="1"/>
          </p:cNvSpPr>
          <p:nvPr>
            <p:ph type="body" sz="half" idx="1"/>
          </p:nvPr>
        </p:nvSpPr>
        <p:spPr>
          <a:xfrm>
            <a:off x="884238" y="2795588"/>
            <a:ext cx="7862887" cy="7913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6FB1395-7F98-48B4-B8B1-1FF1970E7C0E}"/>
              </a:ext>
            </a:extLst>
          </p:cNvPr>
          <p:cNvSpPr>
            <a:spLocks noGrp="1"/>
          </p:cNvSpPr>
          <p:nvPr>
            <p:ph sz="half" idx="2"/>
          </p:nvPr>
        </p:nvSpPr>
        <p:spPr>
          <a:xfrm>
            <a:off x="8899525" y="2795588"/>
            <a:ext cx="7864475" cy="7913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07FED82-8270-4C94-9710-F44E1A3CA70C}"/>
              </a:ext>
            </a:extLst>
          </p:cNvPr>
          <p:cNvSpPr>
            <a:spLocks noGrp="1"/>
          </p:cNvSpPr>
          <p:nvPr>
            <p:ph type="dt" sz="half" idx="10"/>
          </p:nvPr>
        </p:nvSpPr>
        <p:spPr>
          <a:xfrm>
            <a:off x="884238" y="10968038"/>
            <a:ext cx="4113212" cy="801687"/>
          </a:xfrm>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64EE8848-9DF2-4298-B5EE-CAA714C31A05}"/>
              </a:ext>
            </a:extLst>
          </p:cNvPr>
          <p:cNvSpPr>
            <a:spLocks noGrp="1"/>
          </p:cNvSpPr>
          <p:nvPr>
            <p:ph type="ftr" sz="quarter" idx="11"/>
          </p:nvPr>
        </p:nvSpPr>
        <p:spPr>
          <a:xfrm>
            <a:off x="6032500" y="10968038"/>
            <a:ext cx="5583238" cy="801687"/>
          </a:xfrm>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7283F080-03BC-4F8A-9FB4-355A290431B4}"/>
              </a:ext>
            </a:extLst>
          </p:cNvPr>
          <p:cNvSpPr>
            <a:spLocks noGrp="1"/>
          </p:cNvSpPr>
          <p:nvPr>
            <p:ph type="sldNum" sz="quarter" idx="12"/>
          </p:nvPr>
        </p:nvSpPr>
        <p:spPr>
          <a:xfrm>
            <a:off x="12650788" y="10968038"/>
            <a:ext cx="4113212" cy="801687"/>
          </a:xfrm>
        </p:spPr>
        <p:txBody>
          <a:bodyPr/>
          <a:lstStyle>
            <a:lvl1pPr>
              <a:defRPr/>
            </a:lvl1pPr>
          </a:lstStyle>
          <a:p>
            <a:fld id="{10EA2A1C-0E54-42CF-AC18-5A9BEDB45FA5}" type="slidenum">
              <a:rPr lang="en-US" altLang="en-US"/>
              <a:pPr/>
              <a:t>‹#›</a:t>
            </a:fld>
            <a:endParaRPr lang="en-US" altLang="en-US"/>
          </a:p>
        </p:txBody>
      </p:sp>
    </p:spTree>
    <p:extLst>
      <p:ext uri="{BB962C8B-B14F-4D97-AF65-F5344CB8AC3E}">
        <p14:creationId xmlns:p14="http://schemas.microsoft.com/office/powerpoint/2010/main" val="175812224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8674" name="Group 2">
            <a:extLst>
              <a:ext uri="{FF2B5EF4-FFF2-40B4-BE49-F238E27FC236}">
                <a16:creationId xmlns:a16="http://schemas.microsoft.com/office/drawing/2014/main" id="{1D57F6B8-0ED8-4559-9675-EB44592F74A3}"/>
              </a:ext>
            </a:extLst>
          </p:cNvPr>
          <p:cNvGrpSpPr>
            <a:grpSpLocks/>
          </p:cNvGrpSpPr>
          <p:nvPr/>
        </p:nvGrpSpPr>
        <p:grpSpPr bwMode="auto">
          <a:xfrm>
            <a:off x="3201988" y="2795588"/>
            <a:ext cx="13193712" cy="5589587"/>
            <a:chOff x="1045" y="1008"/>
            <a:chExt cx="4307" cy="2016"/>
          </a:xfrm>
        </p:grpSpPr>
        <p:sp>
          <p:nvSpPr>
            <p:cNvPr id="28675" name="Oval 3">
              <a:extLst>
                <a:ext uri="{FF2B5EF4-FFF2-40B4-BE49-F238E27FC236}">
                  <a16:creationId xmlns:a16="http://schemas.microsoft.com/office/drawing/2014/main" id="{6334FAC6-FEE9-4318-A48C-63C4A1B730D4}"/>
                </a:ext>
              </a:extLst>
            </p:cNvPr>
            <p:cNvSpPr>
              <a:spLocks noChangeArrowheads="1"/>
            </p:cNvSpPr>
            <p:nvPr/>
          </p:nvSpPr>
          <p:spPr bwMode="hidden">
            <a:xfrm flipH="1">
              <a:off x="4392"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53044" tIns="76521" rIns="153044" bIns="76521" anchor="ctr"/>
            <a:lstStyle>
              <a:lvl1pPr defTabSz="1531938">
                <a:defRPr>
                  <a:solidFill>
                    <a:schemeClr val="tx1"/>
                  </a:solidFill>
                  <a:latin typeface="Arial" panose="020B0604020202020204" pitchFamily="34" charset="0"/>
                </a:defRPr>
              </a:lvl1pPr>
              <a:lvl2pPr marL="765175" defTabSz="1531938">
                <a:defRPr>
                  <a:solidFill>
                    <a:schemeClr val="tx1"/>
                  </a:solidFill>
                  <a:latin typeface="Arial" panose="020B0604020202020204" pitchFamily="34" charset="0"/>
                </a:defRPr>
              </a:lvl2pPr>
              <a:lvl3pPr marL="1531938" defTabSz="1531938">
                <a:defRPr>
                  <a:solidFill>
                    <a:schemeClr val="tx1"/>
                  </a:solidFill>
                  <a:latin typeface="Arial" panose="020B0604020202020204" pitchFamily="34" charset="0"/>
                </a:defRPr>
              </a:lvl3pPr>
              <a:lvl4pPr marL="2295525" defTabSz="1531938">
                <a:defRPr>
                  <a:solidFill>
                    <a:schemeClr val="tx1"/>
                  </a:solidFill>
                  <a:latin typeface="Arial" panose="020B0604020202020204" pitchFamily="34" charset="0"/>
                </a:defRPr>
              </a:lvl4pPr>
              <a:lvl5pPr marL="3059113" defTabSz="1531938">
                <a:defRPr>
                  <a:solidFill>
                    <a:schemeClr val="tx1"/>
                  </a:solidFill>
                  <a:latin typeface="Arial" panose="020B0604020202020204" pitchFamily="34" charset="0"/>
                </a:defRPr>
              </a:lvl5pPr>
              <a:lvl6pPr marL="3516313" defTabSz="1531938" fontAlgn="base">
                <a:spcBef>
                  <a:spcPct val="0"/>
                </a:spcBef>
                <a:spcAft>
                  <a:spcPct val="0"/>
                </a:spcAft>
                <a:defRPr>
                  <a:solidFill>
                    <a:schemeClr val="tx1"/>
                  </a:solidFill>
                  <a:latin typeface="Arial" panose="020B0604020202020204" pitchFamily="34" charset="0"/>
                </a:defRPr>
              </a:lvl6pPr>
              <a:lvl7pPr marL="3973513" defTabSz="1531938" fontAlgn="base">
                <a:spcBef>
                  <a:spcPct val="0"/>
                </a:spcBef>
                <a:spcAft>
                  <a:spcPct val="0"/>
                </a:spcAft>
                <a:defRPr>
                  <a:solidFill>
                    <a:schemeClr val="tx1"/>
                  </a:solidFill>
                  <a:latin typeface="Arial" panose="020B0604020202020204" pitchFamily="34" charset="0"/>
                </a:defRPr>
              </a:lvl7pPr>
              <a:lvl8pPr marL="4430713" defTabSz="1531938" fontAlgn="base">
                <a:spcBef>
                  <a:spcPct val="0"/>
                </a:spcBef>
                <a:spcAft>
                  <a:spcPct val="0"/>
                </a:spcAft>
                <a:defRPr>
                  <a:solidFill>
                    <a:schemeClr val="tx1"/>
                  </a:solidFill>
                  <a:latin typeface="Arial" panose="020B0604020202020204" pitchFamily="34" charset="0"/>
                </a:defRPr>
              </a:lvl8pPr>
              <a:lvl9pPr marL="4887913" defTabSz="1531938" fontAlgn="base">
                <a:spcBef>
                  <a:spcPct val="0"/>
                </a:spcBef>
                <a:spcAft>
                  <a:spcPct val="0"/>
                </a:spcAft>
                <a:defRPr>
                  <a:solidFill>
                    <a:schemeClr val="tx1"/>
                  </a:solidFill>
                  <a:latin typeface="Arial" panose="020B0604020202020204" pitchFamily="34" charset="0"/>
                </a:defRPr>
              </a:lvl9pPr>
            </a:lstStyle>
            <a:p>
              <a:pPr algn="ctr"/>
              <a:endParaRPr lang="en-US" altLang="en-US" sz="4000">
                <a:latin typeface="Times New Roman" panose="02020603050405020304" pitchFamily="18" charset="0"/>
              </a:endParaRPr>
            </a:p>
          </p:txBody>
        </p:sp>
        <p:sp>
          <p:nvSpPr>
            <p:cNvPr id="28676" name="Oval 4">
              <a:extLst>
                <a:ext uri="{FF2B5EF4-FFF2-40B4-BE49-F238E27FC236}">
                  <a16:creationId xmlns:a16="http://schemas.microsoft.com/office/drawing/2014/main" id="{5997FC6A-450A-42B8-9FA6-C276DA3EB22C}"/>
                </a:ext>
              </a:extLst>
            </p:cNvPr>
            <p:cNvSpPr>
              <a:spLocks noChangeArrowheads="1"/>
            </p:cNvSpPr>
            <p:nvPr/>
          </p:nvSpPr>
          <p:spPr bwMode="hidden">
            <a:xfrm flipH="1">
              <a:off x="3264"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53044" tIns="76521" rIns="153044" bIns="76521" anchor="ctr"/>
            <a:lstStyle>
              <a:lvl1pPr defTabSz="1531938">
                <a:defRPr>
                  <a:solidFill>
                    <a:schemeClr val="tx1"/>
                  </a:solidFill>
                  <a:latin typeface="Arial" panose="020B0604020202020204" pitchFamily="34" charset="0"/>
                </a:defRPr>
              </a:lvl1pPr>
              <a:lvl2pPr marL="765175" defTabSz="1531938">
                <a:defRPr>
                  <a:solidFill>
                    <a:schemeClr val="tx1"/>
                  </a:solidFill>
                  <a:latin typeface="Arial" panose="020B0604020202020204" pitchFamily="34" charset="0"/>
                </a:defRPr>
              </a:lvl2pPr>
              <a:lvl3pPr marL="1531938" defTabSz="1531938">
                <a:defRPr>
                  <a:solidFill>
                    <a:schemeClr val="tx1"/>
                  </a:solidFill>
                  <a:latin typeface="Arial" panose="020B0604020202020204" pitchFamily="34" charset="0"/>
                </a:defRPr>
              </a:lvl3pPr>
              <a:lvl4pPr marL="2295525" defTabSz="1531938">
                <a:defRPr>
                  <a:solidFill>
                    <a:schemeClr val="tx1"/>
                  </a:solidFill>
                  <a:latin typeface="Arial" panose="020B0604020202020204" pitchFamily="34" charset="0"/>
                </a:defRPr>
              </a:lvl4pPr>
              <a:lvl5pPr marL="3059113" defTabSz="1531938">
                <a:defRPr>
                  <a:solidFill>
                    <a:schemeClr val="tx1"/>
                  </a:solidFill>
                  <a:latin typeface="Arial" panose="020B0604020202020204" pitchFamily="34" charset="0"/>
                </a:defRPr>
              </a:lvl5pPr>
              <a:lvl6pPr marL="3516313" defTabSz="1531938" fontAlgn="base">
                <a:spcBef>
                  <a:spcPct val="0"/>
                </a:spcBef>
                <a:spcAft>
                  <a:spcPct val="0"/>
                </a:spcAft>
                <a:defRPr>
                  <a:solidFill>
                    <a:schemeClr val="tx1"/>
                  </a:solidFill>
                  <a:latin typeface="Arial" panose="020B0604020202020204" pitchFamily="34" charset="0"/>
                </a:defRPr>
              </a:lvl6pPr>
              <a:lvl7pPr marL="3973513" defTabSz="1531938" fontAlgn="base">
                <a:spcBef>
                  <a:spcPct val="0"/>
                </a:spcBef>
                <a:spcAft>
                  <a:spcPct val="0"/>
                </a:spcAft>
                <a:defRPr>
                  <a:solidFill>
                    <a:schemeClr val="tx1"/>
                  </a:solidFill>
                  <a:latin typeface="Arial" panose="020B0604020202020204" pitchFamily="34" charset="0"/>
                </a:defRPr>
              </a:lvl7pPr>
              <a:lvl8pPr marL="4430713" defTabSz="1531938" fontAlgn="base">
                <a:spcBef>
                  <a:spcPct val="0"/>
                </a:spcBef>
                <a:spcAft>
                  <a:spcPct val="0"/>
                </a:spcAft>
                <a:defRPr>
                  <a:solidFill>
                    <a:schemeClr val="tx1"/>
                  </a:solidFill>
                  <a:latin typeface="Arial" panose="020B0604020202020204" pitchFamily="34" charset="0"/>
                </a:defRPr>
              </a:lvl8pPr>
              <a:lvl9pPr marL="4887913" defTabSz="1531938" fontAlgn="base">
                <a:spcBef>
                  <a:spcPct val="0"/>
                </a:spcBef>
                <a:spcAft>
                  <a:spcPct val="0"/>
                </a:spcAft>
                <a:defRPr>
                  <a:solidFill>
                    <a:schemeClr val="tx1"/>
                  </a:solidFill>
                  <a:latin typeface="Arial" panose="020B0604020202020204" pitchFamily="34" charset="0"/>
                </a:defRPr>
              </a:lvl9pPr>
            </a:lstStyle>
            <a:p>
              <a:pPr algn="ctr"/>
              <a:endParaRPr lang="en-US" altLang="en-US" sz="4000">
                <a:latin typeface="Times New Roman" panose="02020603050405020304" pitchFamily="18" charset="0"/>
              </a:endParaRPr>
            </a:p>
          </p:txBody>
        </p:sp>
        <p:sp>
          <p:nvSpPr>
            <p:cNvPr id="28677" name="Oval 5">
              <a:extLst>
                <a:ext uri="{FF2B5EF4-FFF2-40B4-BE49-F238E27FC236}">
                  <a16:creationId xmlns:a16="http://schemas.microsoft.com/office/drawing/2014/main" id="{C97F4546-8D3A-4385-99A5-21D5034C76CE}"/>
                </a:ext>
              </a:extLst>
            </p:cNvPr>
            <p:cNvSpPr>
              <a:spLocks noChangeArrowheads="1"/>
            </p:cNvSpPr>
            <p:nvPr/>
          </p:nvSpPr>
          <p:spPr bwMode="hidden">
            <a:xfrm flipH="1">
              <a:off x="2136" y="1008"/>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53044" tIns="76521" rIns="153044" bIns="76521" anchor="ctr"/>
            <a:lstStyle>
              <a:lvl1pPr defTabSz="1531938">
                <a:defRPr>
                  <a:solidFill>
                    <a:schemeClr val="tx1"/>
                  </a:solidFill>
                  <a:latin typeface="Arial" panose="020B0604020202020204" pitchFamily="34" charset="0"/>
                </a:defRPr>
              </a:lvl1pPr>
              <a:lvl2pPr marL="765175" defTabSz="1531938">
                <a:defRPr>
                  <a:solidFill>
                    <a:schemeClr val="tx1"/>
                  </a:solidFill>
                  <a:latin typeface="Arial" panose="020B0604020202020204" pitchFamily="34" charset="0"/>
                </a:defRPr>
              </a:lvl2pPr>
              <a:lvl3pPr marL="1531938" defTabSz="1531938">
                <a:defRPr>
                  <a:solidFill>
                    <a:schemeClr val="tx1"/>
                  </a:solidFill>
                  <a:latin typeface="Arial" panose="020B0604020202020204" pitchFamily="34" charset="0"/>
                </a:defRPr>
              </a:lvl3pPr>
              <a:lvl4pPr marL="2295525" defTabSz="1531938">
                <a:defRPr>
                  <a:solidFill>
                    <a:schemeClr val="tx1"/>
                  </a:solidFill>
                  <a:latin typeface="Arial" panose="020B0604020202020204" pitchFamily="34" charset="0"/>
                </a:defRPr>
              </a:lvl4pPr>
              <a:lvl5pPr marL="3059113" defTabSz="1531938">
                <a:defRPr>
                  <a:solidFill>
                    <a:schemeClr val="tx1"/>
                  </a:solidFill>
                  <a:latin typeface="Arial" panose="020B0604020202020204" pitchFamily="34" charset="0"/>
                </a:defRPr>
              </a:lvl5pPr>
              <a:lvl6pPr marL="3516313" defTabSz="1531938" fontAlgn="base">
                <a:spcBef>
                  <a:spcPct val="0"/>
                </a:spcBef>
                <a:spcAft>
                  <a:spcPct val="0"/>
                </a:spcAft>
                <a:defRPr>
                  <a:solidFill>
                    <a:schemeClr val="tx1"/>
                  </a:solidFill>
                  <a:latin typeface="Arial" panose="020B0604020202020204" pitchFamily="34" charset="0"/>
                </a:defRPr>
              </a:lvl6pPr>
              <a:lvl7pPr marL="3973513" defTabSz="1531938" fontAlgn="base">
                <a:spcBef>
                  <a:spcPct val="0"/>
                </a:spcBef>
                <a:spcAft>
                  <a:spcPct val="0"/>
                </a:spcAft>
                <a:defRPr>
                  <a:solidFill>
                    <a:schemeClr val="tx1"/>
                  </a:solidFill>
                  <a:latin typeface="Arial" panose="020B0604020202020204" pitchFamily="34" charset="0"/>
                </a:defRPr>
              </a:lvl7pPr>
              <a:lvl8pPr marL="4430713" defTabSz="1531938" fontAlgn="base">
                <a:spcBef>
                  <a:spcPct val="0"/>
                </a:spcBef>
                <a:spcAft>
                  <a:spcPct val="0"/>
                </a:spcAft>
                <a:defRPr>
                  <a:solidFill>
                    <a:schemeClr val="tx1"/>
                  </a:solidFill>
                  <a:latin typeface="Arial" panose="020B0604020202020204" pitchFamily="34" charset="0"/>
                </a:defRPr>
              </a:lvl8pPr>
              <a:lvl9pPr marL="4887913" defTabSz="1531938" fontAlgn="base">
                <a:spcBef>
                  <a:spcPct val="0"/>
                </a:spcBef>
                <a:spcAft>
                  <a:spcPct val="0"/>
                </a:spcAft>
                <a:defRPr>
                  <a:solidFill>
                    <a:schemeClr val="tx1"/>
                  </a:solidFill>
                  <a:latin typeface="Arial" panose="020B0604020202020204" pitchFamily="34" charset="0"/>
                </a:defRPr>
              </a:lvl9pPr>
            </a:lstStyle>
            <a:p>
              <a:pPr algn="ctr"/>
              <a:endParaRPr lang="en-US" altLang="en-US" sz="4000">
                <a:latin typeface="Times New Roman" panose="02020603050405020304" pitchFamily="18" charset="0"/>
              </a:endParaRPr>
            </a:p>
          </p:txBody>
        </p:sp>
        <p:sp>
          <p:nvSpPr>
            <p:cNvPr id="28678" name="Oval 6">
              <a:extLst>
                <a:ext uri="{FF2B5EF4-FFF2-40B4-BE49-F238E27FC236}">
                  <a16:creationId xmlns:a16="http://schemas.microsoft.com/office/drawing/2014/main" id="{4DD6804B-7AA5-4EFF-B5CC-42670D53C956}"/>
                </a:ext>
              </a:extLst>
            </p:cNvPr>
            <p:cNvSpPr>
              <a:spLocks noChangeArrowheads="1"/>
            </p:cNvSpPr>
            <p:nvPr/>
          </p:nvSpPr>
          <p:spPr bwMode="hidden">
            <a:xfrm flipH="1">
              <a:off x="2136" y="2064"/>
              <a:ext cx="960" cy="960"/>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53044" tIns="76521" rIns="153044" bIns="76521" anchor="ctr"/>
            <a:lstStyle>
              <a:lvl1pPr defTabSz="1531938">
                <a:defRPr>
                  <a:solidFill>
                    <a:schemeClr val="tx1"/>
                  </a:solidFill>
                  <a:latin typeface="Arial" panose="020B0604020202020204" pitchFamily="34" charset="0"/>
                </a:defRPr>
              </a:lvl1pPr>
              <a:lvl2pPr marL="765175" defTabSz="1531938">
                <a:defRPr>
                  <a:solidFill>
                    <a:schemeClr val="tx1"/>
                  </a:solidFill>
                  <a:latin typeface="Arial" panose="020B0604020202020204" pitchFamily="34" charset="0"/>
                </a:defRPr>
              </a:lvl2pPr>
              <a:lvl3pPr marL="1531938" defTabSz="1531938">
                <a:defRPr>
                  <a:solidFill>
                    <a:schemeClr val="tx1"/>
                  </a:solidFill>
                  <a:latin typeface="Arial" panose="020B0604020202020204" pitchFamily="34" charset="0"/>
                </a:defRPr>
              </a:lvl3pPr>
              <a:lvl4pPr marL="2295525" defTabSz="1531938">
                <a:defRPr>
                  <a:solidFill>
                    <a:schemeClr val="tx1"/>
                  </a:solidFill>
                  <a:latin typeface="Arial" panose="020B0604020202020204" pitchFamily="34" charset="0"/>
                </a:defRPr>
              </a:lvl4pPr>
              <a:lvl5pPr marL="3059113" defTabSz="1531938">
                <a:defRPr>
                  <a:solidFill>
                    <a:schemeClr val="tx1"/>
                  </a:solidFill>
                  <a:latin typeface="Arial" panose="020B0604020202020204" pitchFamily="34" charset="0"/>
                </a:defRPr>
              </a:lvl5pPr>
              <a:lvl6pPr marL="3516313" defTabSz="1531938" fontAlgn="base">
                <a:spcBef>
                  <a:spcPct val="0"/>
                </a:spcBef>
                <a:spcAft>
                  <a:spcPct val="0"/>
                </a:spcAft>
                <a:defRPr>
                  <a:solidFill>
                    <a:schemeClr val="tx1"/>
                  </a:solidFill>
                  <a:latin typeface="Arial" panose="020B0604020202020204" pitchFamily="34" charset="0"/>
                </a:defRPr>
              </a:lvl6pPr>
              <a:lvl7pPr marL="3973513" defTabSz="1531938" fontAlgn="base">
                <a:spcBef>
                  <a:spcPct val="0"/>
                </a:spcBef>
                <a:spcAft>
                  <a:spcPct val="0"/>
                </a:spcAft>
                <a:defRPr>
                  <a:solidFill>
                    <a:schemeClr val="tx1"/>
                  </a:solidFill>
                  <a:latin typeface="Arial" panose="020B0604020202020204" pitchFamily="34" charset="0"/>
                </a:defRPr>
              </a:lvl7pPr>
              <a:lvl8pPr marL="4430713" defTabSz="1531938" fontAlgn="base">
                <a:spcBef>
                  <a:spcPct val="0"/>
                </a:spcBef>
                <a:spcAft>
                  <a:spcPct val="0"/>
                </a:spcAft>
                <a:defRPr>
                  <a:solidFill>
                    <a:schemeClr val="tx1"/>
                  </a:solidFill>
                  <a:latin typeface="Arial" panose="020B0604020202020204" pitchFamily="34" charset="0"/>
                </a:defRPr>
              </a:lvl8pPr>
              <a:lvl9pPr marL="4887913" defTabSz="1531938" fontAlgn="base">
                <a:spcBef>
                  <a:spcPct val="0"/>
                </a:spcBef>
                <a:spcAft>
                  <a:spcPct val="0"/>
                </a:spcAft>
                <a:defRPr>
                  <a:solidFill>
                    <a:schemeClr val="tx1"/>
                  </a:solidFill>
                  <a:latin typeface="Arial" panose="020B0604020202020204" pitchFamily="34" charset="0"/>
                </a:defRPr>
              </a:lvl9pPr>
            </a:lstStyle>
            <a:p>
              <a:pPr algn="ctr"/>
              <a:endParaRPr lang="en-US" altLang="en-US" sz="4000">
                <a:latin typeface="Times New Roman" panose="02020603050405020304" pitchFamily="18" charset="0"/>
              </a:endParaRPr>
            </a:p>
          </p:txBody>
        </p:sp>
        <p:sp>
          <p:nvSpPr>
            <p:cNvPr id="28679" name="Oval 7">
              <a:extLst>
                <a:ext uri="{FF2B5EF4-FFF2-40B4-BE49-F238E27FC236}">
                  <a16:creationId xmlns:a16="http://schemas.microsoft.com/office/drawing/2014/main" id="{38ECCC4C-8679-4C83-9A4E-D97113BA9D25}"/>
                </a:ext>
              </a:extLst>
            </p:cNvPr>
            <p:cNvSpPr>
              <a:spLocks noChangeArrowheads="1"/>
            </p:cNvSpPr>
            <p:nvPr/>
          </p:nvSpPr>
          <p:spPr bwMode="hidden">
            <a:xfrm flipH="1">
              <a:off x="1045" y="2064"/>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53044" tIns="76521" rIns="153044" bIns="76521" anchor="ctr"/>
            <a:lstStyle>
              <a:lvl1pPr defTabSz="1531938">
                <a:defRPr>
                  <a:solidFill>
                    <a:schemeClr val="tx1"/>
                  </a:solidFill>
                  <a:latin typeface="Arial" panose="020B0604020202020204" pitchFamily="34" charset="0"/>
                </a:defRPr>
              </a:lvl1pPr>
              <a:lvl2pPr marL="765175" defTabSz="1531938">
                <a:defRPr>
                  <a:solidFill>
                    <a:schemeClr val="tx1"/>
                  </a:solidFill>
                  <a:latin typeface="Arial" panose="020B0604020202020204" pitchFamily="34" charset="0"/>
                </a:defRPr>
              </a:lvl2pPr>
              <a:lvl3pPr marL="1531938" defTabSz="1531938">
                <a:defRPr>
                  <a:solidFill>
                    <a:schemeClr val="tx1"/>
                  </a:solidFill>
                  <a:latin typeface="Arial" panose="020B0604020202020204" pitchFamily="34" charset="0"/>
                </a:defRPr>
              </a:lvl3pPr>
              <a:lvl4pPr marL="2295525" defTabSz="1531938">
                <a:defRPr>
                  <a:solidFill>
                    <a:schemeClr val="tx1"/>
                  </a:solidFill>
                  <a:latin typeface="Arial" panose="020B0604020202020204" pitchFamily="34" charset="0"/>
                </a:defRPr>
              </a:lvl4pPr>
              <a:lvl5pPr marL="3059113" defTabSz="1531938">
                <a:defRPr>
                  <a:solidFill>
                    <a:schemeClr val="tx1"/>
                  </a:solidFill>
                  <a:latin typeface="Arial" panose="020B0604020202020204" pitchFamily="34" charset="0"/>
                </a:defRPr>
              </a:lvl5pPr>
              <a:lvl6pPr marL="3516313" defTabSz="1531938" fontAlgn="base">
                <a:spcBef>
                  <a:spcPct val="0"/>
                </a:spcBef>
                <a:spcAft>
                  <a:spcPct val="0"/>
                </a:spcAft>
                <a:defRPr>
                  <a:solidFill>
                    <a:schemeClr val="tx1"/>
                  </a:solidFill>
                  <a:latin typeface="Arial" panose="020B0604020202020204" pitchFamily="34" charset="0"/>
                </a:defRPr>
              </a:lvl6pPr>
              <a:lvl7pPr marL="3973513" defTabSz="1531938" fontAlgn="base">
                <a:spcBef>
                  <a:spcPct val="0"/>
                </a:spcBef>
                <a:spcAft>
                  <a:spcPct val="0"/>
                </a:spcAft>
                <a:defRPr>
                  <a:solidFill>
                    <a:schemeClr val="tx1"/>
                  </a:solidFill>
                  <a:latin typeface="Arial" panose="020B0604020202020204" pitchFamily="34" charset="0"/>
                </a:defRPr>
              </a:lvl7pPr>
              <a:lvl8pPr marL="4430713" defTabSz="1531938" fontAlgn="base">
                <a:spcBef>
                  <a:spcPct val="0"/>
                </a:spcBef>
                <a:spcAft>
                  <a:spcPct val="0"/>
                </a:spcAft>
                <a:defRPr>
                  <a:solidFill>
                    <a:schemeClr val="tx1"/>
                  </a:solidFill>
                  <a:latin typeface="Arial" panose="020B0604020202020204" pitchFamily="34" charset="0"/>
                </a:defRPr>
              </a:lvl8pPr>
              <a:lvl9pPr marL="4887913" defTabSz="1531938" fontAlgn="base">
                <a:spcBef>
                  <a:spcPct val="0"/>
                </a:spcBef>
                <a:spcAft>
                  <a:spcPct val="0"/>
                </a:spcAft>
                <a:defRPr>
                  <a:solidFill>
                    <a:schemeClr val="tx1"/>
                  </a:solidFill>
                  <a:latin typeface="Arial" panose="020B0604020202020204" pitchFamily="34" charset="0"/>
                </a:defRPr>
              </a:lvl9pPr>
            </a:lstStyle>
            <a:p>
              <a:pPr algn="ctr"/>
              <a:endParaRPr lang="en-US" altLang="en-US" sz="4000">
                <a:latin typeface="Times New Roman" panose="02020603050405020304" pitchFamily="18" charset="0"/>
              </a:endParaRPr>
            </a:p>
          </p:txBody>
        </p:sp>
        <p:sp>
          <p:nvSpPr>
            <p:cNvPr id="28680" name="Oval 8">
              <a:extLst>
                <a:ext uri="{FF2B5EF4-FFF2-40B4-BE49-F238E27FC236}">
                  <a16:creationId xmlns:a16="http://schemas.microsoft.com/office/drawing/2014/main" id="{51B11667-C412-4959-A78A-D90DEEAB53A1}"/>
                </a:ext>
              </a:extLst>
            </p:cNvPr>
            <p:cNvSpPr>
              <a:spLocks noChangeArrowheads="1"/>
            </p:cNvSpPr>
            <p:nvPr/>
          </p:nvSpPr>
          <p:spPr bwMode="hidden">
            <a:xfrm flipH="1">
              <a:off x="4392" y="2064"/>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53044" tIns="76521" rIns="153044" bIns="76521" anchor="ctr"/>
            <a:lstStyle>
              <a:lvl1pPr defTabSz="1531938">
                <a:defRPr>
                  <a:solidFill>
                    <a:schemeClr val="tx1"/>
                  </a:solidFill>
                  <a:latin typeface="Arial" panose="020B0604020202020204" pitchFamily="34" charset="0"/>
                </a:defRPr>
              </a:lvl1pPr>
              <a:lvl2pPr marL="765175" defTabSz="1531938">
                <a:defRPr>
                  <a:solidFill>
                    <a:schemeClr val="tx1"/>
                  </a:solidFill>
                  <a:latin typeface="Arial" panose="020B0604020202020204" pitchFamily="34" charset="0"/>
                </a:defRPr>
              </a:lvl2pPr>
              <a:lvl3pPr marL="1531938" defTabSz="1531938">
                <a:defRPr>
                  <a:solidFill>
                    <a:schemeClr val="tx1"/>
                  </a:solidFill>
                  <a:latin typeface="Arial" panose="020B0604020202020204" pitchFamily="34" charset="0"/>
                </a:defRPr>
              </a:lvl3pPr>
              <a:lvl4pPr marL="2295525" defTabSz="1531938">
                <a:defRPr>
                  <a:solidFill>
                    <a:schemeClr val="tx1"/>
                  </a:solidFill>
                  <a:latin typeface="Arial" panose="020B0604020202020204" pitchFamily="34" charset="0"/>
                </a:defRPr>
              </a:lvl4pPr>
              <a:lvl5pPr marL="3059113" defTabSz="1531938">
                <a:defRPr>
                  <a:solidFill>
                    <a:schemeClr val="tx1"/>
                  </a:solidFill>
                  <a:latin typeface="Arial" panose="020B0604020202020204" pitchFamily="34" charset="0"/>
                </a:defRPr>
              </a:lvl5pPr>
              <a:lvl6pPr marL="3516313" defTabSz="1531938" fontAlgn="base">
                <a:spcBef>
                  <a:spcPct val="0"/>
                </a:spcBef>
                <a:spcAft>
                  <a:spcPct val="0"/>
                </a:spcAft>
                <a:defRPr>
                  <a:solidFill>
                    <a:schemeClr val="tx1"/>
                  </a:solidFill>
                  <a:latin typeface="Arial" panose="020B0604020202020204" pitchFamily="34" charset="0"/>
                </a:defRPr>
              </a:lvl6pPr>
              <a:lvl7pPr marL="3973513" defTabSz="1531938" fontAlgn="base">
                <a:spcBef>
                  <a:spcPct val="0"/>
                </a:spcBef>
                <a:spcAft>
                  <a:spcPct val="0"/>
                </a:spcAft>
                <a:defRPr>
                  <a:solidFill>
                    <a:schemeClr val="tx1"/>
                  </a:solidFill>
                  <a:latin typeface="Arial" panose="020B0604020202020204" pitchFamily="34" charset="0"/>
                </a:defRPr>
              </a:lvl7pPr>
              <a:lvl8pPr marL="4430713" defTabSz="1531938" fontAlgn="base">
                <a:spcBef>
                  <a:spcPct val="0"/>
                </a:spcBef>
                <a:spcAft>
                  <a:spcPct val="0"/>
                </a:spcAft>
                <a:defRPr>
                  <a:solidFill>
                    <a:schemeClr val="tx1"/>
                  </a:solidFill>
                  <a:latin typeface="Arial" panose="020B0604020202020204" pitchFamily="34" charset="0"/>
                </a:defRPr>
              </a:lvl8pPr>
              <a:lvl9pPr marL="4887913" defTabSz="1531938" fontAlgn="base">
                <a:spcBef>
                  <a:spcPct val="0"/>
                </a:spcBef>
                <a:spcAft>
                  <a:spcPct val="0"/>
                </a:spcAft>
                <a:defRPr>
                  <a:solidFill>
                    <a:schemeClr val="tx1"/>
                  </a:solidFill>
                  <a:latin typeface="Arial" panose="020B0604020202020204" pitchFamily="34" charset="0"/>
                </a:defRPr>
              </a:lvl9pPr>
            </a:lstStyle>
            <a:p>
              <a:pPr algn="ctr"/>
              <a:endParaRPr lang="en-US" altLang="en-US" sz="4000">
                <a:latin typeface="Times New Roman" panose="02020603050405020304" pitchFamily="18" charset="0"/>
              </a:endParaRPr>
            </a:p>
          </p:txBody>
        </p:sp>
      </p:grpSp>
      <p:sp>
        <p:nvSpPr>
          <p:cNvPr id="28681" name="Rectangle 9">
            <a:extLst>
              <a:ext uri="{FF2B5EF4-FFF2-40B4-BE49-F238E27FC236}">
                <a16:creationId xmlns:a16="http://schemas.microsoft.com/office/drawing/2014/main" id="{74209290-B290-4403-A274-64530AF484E4}"/>
              </a:ext>
            </a:extLst>
          </p:cNvPr>
          <p:cNvSpPr>
            <a:spLocks noGrp="1" noChangeArrowheads="1"/>
          </p:cNvSpPr>
          <p:nvPr>
            <p:ph type="dt" sz="half" idx="2"/>
          </p:nvPr>
        </p:nvSpPr>
        <p:spPr/>
        <p:txBody>
          <a:bodyPr/>
          <a:lstStyle>
            <a:lvl1pPr>
              <a:defRPr/>
            </a:lvl1pPr>
          </a:lstStyle>
          <a:p>
            <a:endParaRPr lang="en-US" altLang="en-US"/>
          </a:p>
        </p:txBody>
      </p:sp>
      <p:sp>
        <p:nvSpPr>
          <p:cNvPr id="28682" name="Rectangle 10">
            <a:extLst>
              <a:ext uri="{FF2B5EF4-FFF2-40B4-BE49-F238E27FC236}">
                <a16:creationId xmlns:a16="http://schemas.microsoft.com/office/drawing/2014/main" id="{AB2DD891-DB40-4392-BD6E-4575862A22A9}"/>
              </a:ext>
            </a:extLst>
          </p:cNvPr>
          <p:cNvSpPr>
            <a:spLocks noGrp="1" noChangeArrowheads="1"/>
          </p:cNvSpPr>
          <p:nvPr>
            <p:ph type="ftr" sz="quarter" idx="3"/>
          </p:nvPr>
        </p:nvSpPr>
        <p:spPr/>
        <p:txBody>
          <a:bodyPr/>
          <a:lstStyle>
            <a:lvl1pPr>
              <a:defRPr/>
            </a:lvl1pPr>
          </a:lstStyle>
          <a:p>
            <a:endParaRPr lang="en-US" altLang="en-US"/>
          </a:p>
        </p:txBody>
      </p:sp>
      <p:sp>
        <p:nvSpPr>
          <p:cNvPr id="28683" name="Rectangle 11">
            <a:extLst>
              <a:ext uri="{FF2B5EF4-FFF2-40B4-BE49-F238E27FC236}">
                <a16:creationId xmlns:a16="http://schemas.microsoft.com/office/drawing/2014/main" id="{F57858CF-03B7-421D-956C-CD3600B297D5}"/>
              </a:ext>
            </a:extLst>
          </p:cNvPr>
          <p:cNvSpPr>
            <a:spLocks noGrp="1" noChangeArrowheads="1"/>
          </p:cNvSpPr>
          <p:nvPr>
            <p:ph type="sldNum" sz="quarter" idx="4"/>
          </p:nvPr>
        </p:nvSpPr>
        <p:spPr/>
        <p:txBody>
          <a:bodyPr/>
          <a:lstStyle>
            <a:lvl1pPr>
              <a:defRPr/>
            </a:lvl1pPr>
          </a:lstStyle>
          <a:p>
            <a:fld id="{FA8F8BB5-80D7-4763-A7F5-2EA7A99FDE6C}" type="slidenum">
              <a:rPr lang="en-US" altLang="en-US"/>
              <a:pPr/>
              <a:t>‹#›</a:t>
            </a:fld>
            <a:endParaRPr lang="en-US" altLang="en-US"/>
          </a:p>
        </p:txBody>
      </p:sp>
      <p:sp>
        <p:nvSpPr>
          <p:cNvPr id="28684" name="Rectangle 12">
            <a:extLst>
              <a:ext uri="{FF2B5EF4-FFF2-40B4-BE49-F238E27FC236}">
                <a16:creationId xmlns:a16="http://schemas.microsoft.com/office/drawing/2014/main" id="{D7032774-A7CB-48E9-9DB1-777645224600}"/>
              </a:ext>
            </a:extLst>
          </p:cNvPr>
          <p:cNvSpPr>
            <a:spLocks noGrp="1" noChangeArrowheads="1"/>
          </p:cNvSpPr>
          <p:nvPr>
            <p:ph type="ctrTitle"/>
          </p:nvPr>
        </p:nvSpPr>
        <p:spPr>
          <a:xfrm>
            <a:off x="1320800" y="2128838"/>
            <a:ext cx="15006638" cy="3378200"/>
          </a:xfrm>
        </p:spPr>
        <p:txBody>
          <a:bodyPr anchor="b"/>
          <a:lstStyle>
            <a:lvl1pPr algn="r">
              <a:defRPr sz="7500"/>
            </a:lvl1pPr>
          </a:lstStyle>
          <a:p>
            <a:pPr lvl="0"/>
            <a:r>
              <a:rPr lang="en-US" altLang="en-US" noProof="0"/>
              <a:t>Click to edit Master title style</a:t>
            </a:r>
          </a:p>
        </p:txBody>
      </p:sp>
      <p:sp>
        <p:nvSpPr>
          <p:cNvPr id="28685" name="Rectangle 13">
            <a:extLst>
              <a:ext uri="{FF2B5EF4-FFF2-40B4-BE49-F238E27FC236}">
                <a16:creationId xmlns:a16="http://schemas.microsoft.com/office/drawing/2014/main" id="{534A89C1-A565-49EB-9914-1FF83689F20F}"/>
              </a:ext>
            </a:extLst>
          </p:cNvPr>
          <p:cNvSpPr>
            <a:spLocks noGrp="1" noChangeArrowheads="1"/>
          </p:cNvSpPr>
          <p:nvPr>
            <p:ph type="subTitle" idx="1"/>
          </p:nvPr>
        </p:nvSpPr>
        <p:spPr>
          <a:xfrm>
            <a:off x="3971925" y="6122988"/>
            <a:ext cx="12355513" cy="3060700"/>
          </a:xfrm>
        </p:spPr>
        <p:txBody>
          <a:bodyPr/>
          <a:lstStyle>
            <a:lvl1pPr marL="0" indent="0" algn="r">
              <a:buFont typeface="Wingdings" panose="05000000000000000000" pitchFamily="2" charset="2"/>
              <a:buNone/>
              <a:defRPr/>
            </a:lvl1pPr>
          </a:lstStyle>
          <a:p>
            <a:pPr lvl="0"/>
            <a:r>
              <a:rPr lang="en-US" altLang="en-US" noProof="0"/>
              <a:t>Click to edit Master subtitle style</a:t>
            </a: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018B05-796D-42B9-93F2-F00E24D0DDC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4E77255-DEE5-43FB-B05E-078B3EC35B7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13D8CB-A3B0-4C30-8743-0A025DA50C71}"/>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9B2BF336-E284-4A44-9D14-457545B0F791}"/>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D6412AE2-DA42-4201-AFDC-E1B9CDF09964}"/>
              </a:ext>
            </a:extLst>
          </p:cNvPr>
          <p:cNvSpPr>
            <a:spLocks noGrp="1"/>
          </p:cNvSpPr>
          <p:nvPr>
            <p:ph type="sldNum" sz="quarter" idx="12"/>
          </p:nvPr>
        </p:nvSpPr>
        <p:spPr/>
        <p:txBody>
          <a:bodyPr/>
          <a:lstStyle>
            <a:lvl1pPr>
              <a:defRPr/>
            </a:lvl1pPr>
          </a:lstStyle>
          <a:p>
            <a:fld id="{EBD67A89-8EA2-4D76-A759-B9735C8C3ABB}" type="slidenum">
              <a:rPr lang="en-US" altLang="en-US"/>
              <a:pPr/>
              <a:t>‹#›</a:t>
            </a:fld>
            <a:endParaRPr lang="en-US" altLang="en-US"/>
          </a:p>
        </p:txBody>
      </p:sp>
    </p:spTree>
    <p:extLst>
      <p:ext uri="{BB962C8B-B14F-4D97-AF65-F5344CB8AC3E}">
        <p14:creationId xmlns:p14="http://schemas.microsoft.com/office/powerpoint/2010/main" val="407825893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08E52B-6CF8-4102-8BE8-061681675EAB}"/>
              </a:ext>
            </a:extLst>
          </p:cNvPr>
          <p:cNvSpPr>
            <a:spLocks noGrp="1"/>
          </p:cNvSpPr>
          <p:nvPr>
            <p:ph type="title"/>
          </p:nvPr>
        </p:nvSpPr>
        <p:spPr>
          <a:xfrm>
            <a:off x="1204913" y="2986088"/>
            <a:ext cx="15220950" cy="4983162"/>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033705D-5338-4EF7-A7AC-1DAC33794FBC}"/>
              </a:ext>
            </a:extLst>
          </p:cNvPr>
          <p:cNvSpPr>
            <a:spLocks noGrp="1"/>
          </p:cNvSpPr>
          <p:nvPr>
            <p:ph type="body" idx="1"/>
          </p:nvPr>
        </p:nvSpPr>
        <p:spPr>
          <a:xfrm>
            <a:off x="1204913" y="8016875"/>
            <a:ext cx="15220950" cy="2620963"/>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EE730360-AF35-4122-9497-EC08686BA9B2}"/>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E779BA38-A7A1-404C-850E-DA7A95DFCF57}"/>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88FD32C3-CCB7-4ED9-87CE-21DFD745F904}"/>
              </a:ext>
            </a:extLst>
          </p:cNvPr>
          <p:cNvSpPr>
            <a:spLocks noGrp="1"/>
          </p:cNvSpPr>
          <p:nvPr>
            <p:ph type="sldNum" sz="quarter" idx="12"/>
          </p:nvPr>
        </p:nvSpPr>
        <p:spPr/>
        <p:txBody>
          <a:bodyPr/>
          <a:lstStyle>
            <a:lvl1pPr>
              <a:defRPr/>
            </a:lvl1pPr>
          </a:lstStyle>
          <a:p>
            <a:fld id="{6D28EBE2-B2A5-4D67-8CF5-6D23AD70A1AB}" type="slidenum">
              <a:rPr lang="en-US" altLang="en-US"/>
              <a:pPr/>
              <a:t>‹#›</a:t>
            </a:fld>
            <a:endParaRPr lang="en-US" altLang="en-US"/>
          </a:p>
        </p:txBody>
      </p:sp>
    </p:spTree>
    <p:extLst>
      <p:ext uri="{BB962C8B-B14F-4D97-AF65-F5344CB8AC3E}">
        <p14:creationId xmlns:p14="http://schemas.microsoft.com/office/powerpoint/2010/main" val="385776453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5311B-E2E8-4464-9682-38A5BE12D3E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33E0595-1049-4ABD-8060-25E306FF252C}"/>
              </a:ext>
            </a:extLst>
          </p:cNvPr>
          <p:cNvSpPr>
            <a:spLocks noGrp="1"/>
          </p:cNvSpPr>
          <p:nvPr>
            <p:ph sz="half" idx="1"/>
          </p:nvPr>
        </p:nvSpPr>
        <p:spPr>
          <a:xfrm>
            <a:off x="884238" y="2795588"/>
            <a:ext cx="7862887" cy="7913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B64DDD0-3B3C-4A48-BC42-1F4A0E1F922C}"/>
              </a:ext>
            </a:extLst>
          </p:cNvPr>
          <p:cNvSpPr>
            <a:spLocks noGrp="1"/>
          </p:cNvSpPr>
          <p:nvPr>
            <p:ph sz="half" idx="2"/>
          </p:nvPr>
        </p:nvSpPr>
        <p:spPr>
          <a:xfrm>
            <a:off x="8899525" y="2795588"/>
            <a:ext cx="7864475" cy="7913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13CEED9-1A50-4BB2-8225-4AF96F1A6352}"/>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CBF324E2-32F4-47D0-98DA-BE7604EF56E8}"/>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9E8AB310-DFED-434E-92F0-B830D4E26166}"/>
              </a:ext>
            </a:extLst>
          </p:cNvPr>
          <p:cNvSpPr>
            <a:spLocks noGrp="1"/>
          </p:cNvSpPr>
          <p:nvPr>
            <p:ph type="sldNum" sz="quarter" idx="12"/>
          </p:nvPr>
        </p:nvSpPr>
        <p:spPr/>
        <p:txBody>
          <a:bodyPr/>
          <a:lstStyle>
            <a:lvl1pPr>
              <a:defRPr/>
            </a:lvl1pPr>
          </a:lstStyle>
          <a:p>
            <a:fld id="{07C5A563-6DAC-41D8-903C-00602527AF17}" type="slidenum">
              <a:rPr lang="en-US" altLang="en-US"/>
              <a:pPr/>
              <a:t>‹#›</a:t>
            </a:fld>
            <a:endParaRPr lang="en-US" altLang="en-US"/>
          </a:p>
        </p:txBody>
      </p:sp>
    </p:spTree>
    <p:extLst>
      <p:ext uri="{BB962C8B-B14F-4D97-AF65-F5344CB8AC3E}">
        <p14:creationId xmlns:p14="http://schemas.microsoft.com/office/powerpoint/2010/main" val="169688695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EA9BFE-343D-4560-81C2-5B1D25D69BBA}"/>
              </a:ext>
            </a:extLst>
          </p:cNvPr>
          <p:cNvSpPr>
            <a:spLocks noGrp="1"/>
          </p:cNvSpPr>
          <p:nvPr>
            <p:ph type="title"/>
          </p:nvPr>
        </p:nvSpPr>
        <p:spPr>
          <a:xfrm>
            <a:off x="1216025" y="638175"/>
            <a:ext cx="15220950" cy="2314575"/>
          </a:xfrm>
        </p:spPr>
        <p:txBody>
          <a:bodyPr/>
          <a:lstStyle/>
          <a:p>
            <a:r>
              <a:rPr lang="en-US"/>
              <a:t>Click to edit Master title style</a:t>
            </a:r>
          </a:p>
        </p:txBody>
      </p:sp>
      <p:sp>
        <p:nvSpPr>
          <p:cNvPr id="3" name="Text Placeholder 2">
            <a:extLst>
              <a:ext uri="{FF2B5EF4-FFF2-40B4-BE49-F238E27FC236}">
                <a16:creationId xmlns:a16="http://schemas.microsoft.com/office/drawing/2014/main" id="{B0002225-E114-4A50-93FA-514D905D586C}"/>
              </a:ext>
            </a:extLst>
          </p:cNvPr>
          <p:cNvSpPr>
            <a:spLocks noGrp="1"/>
          </p:cNvSpPr>
          <p:nvPr>
            <p:ph type="body" idx="1"/>
          </p:nvPr>
        </p:nvSpPr>
        <p:spPr>
          <a:xfrm>
            <a:off x="1216025" y="2936875"/>
            <a:ext cx="7466013" cy="1438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AF9727D-8426-4C4B-8728-5D561CEECC9D}"/>
              </a:ext>
            </a:extLst>
          </p:cNvPr>
          <p:cNvSpPr>
            <a:spLocks noGrp="1"/>
          </p:cNvSpPr>
          <p:nvPr>
            <p:ph sz="half" idx="2"/>
          </p:nvPr>
        </p:nvSpPr>
        <p:spPr>
          <a:xfrm>
            <a:off x="1216025" y="4375150"/>
            <a:ext cx="7466013" cy="6437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61FBFC5-0EC1-415D-B0AB-AA0E6CF83D8B}"/>
              </a:ext>
            </a:extLst>
          </p:cNvPr>
          <p:cNvSpPr>
            <a:spLocks noGrp="1"/>
          </p:cNvSpPr>
          <p:nvPr>
            <p:ph type="body" sz="quarter" idx="3"/>
          </p:nvPr>
        </p:nvSpPr>
        <p:spPr>
          <a:xfrm>
            <a:off x="8934450" y="2936875"/>
            <a:ext cx="7502525" cy="1438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CD62813-E87B-4FC3-B57B-D85B9C1312D4}"/>
              </a:ext>
            </a:extLst>
          </p:cNvPr>
          <p:cNvSpPr>
            <a:spLocks noGrp="1"/>
          </p:cNvSpPr>
          <p:nvPr>
            <p:ph sz="quarter" idx="4"/>
          </p:nvPr>
        </p:nvSpPr>
        <p:spPr>
          <a:xfrm>
            <a:off x="8934450" y="4375150"/>
            <a:ext cx="7502525" cy="6437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38FB24D-A3E0-4BF1-B798-63F6F5E56CDB}"/>
              </a:ext>
            </a:extLst>
          </p:cNvPr>
          <p:cNvSpPr>
            <a:spLocks noGrp="1"/>
          </p:cNvSpPr>
          <p:nvPr>
            <p:ph type="dt" sz="half" idx="10"/>
          </p:nvPr>
        </p:nvSpPr>
        <p:spPr/>
        <p:txBody>
          <a:bodyPr/>
          <a:lstStyle>
            <a:lvl1pPr>
              <a:defRPr/>
            </a:lvl1pPr>
          </a:lstStyle>
          <a:p>
            <a:endParaRPr lang="en-US" altLang="en-US"/>
          </a:p>
        </p:txBody>
      </p:sp>
      <p:sp>
        <p:nvSpPr>
          <p:cNvPr id="8" name="Footer Placeholder 7">
            <a:extLst>
              <a:ext uri="{FF2B5EF4-FFF2-40B4-BE49-F238E27FC236}">
                <a16:creationId xmlns:a16="http://schemas.microsoft.com/office/drawing/2014/main" id="{9E730D6A-DD65-4878-B664-F9A515E468C5}"/>
              </a:ext>
            </a:extLst>
          </p:cNvPr>
          <p:cNvSpPr>
            <a:spLocks noGrp="1"/>
          </p:cNvSpPr>
          <p:nvPr>
            <p:ph type="ftr" sz="quarter" idx="11"/>
          </p:nvPr>
        </p:nvSpPr>
        <p:spPr/>
        <p:txBody>
          <a:bodyPr/>
          <a:lstStyle>
            <a:lvl1pPr>
              <a:defRPr/>
            </a:lvl1pPr>
          </a:lstStyle>
          <a:p>
            <a:endParaRPr lang="en-US" altLang="en-US"/>
          </a:p>
        </p:txBody>
      </p:sp>
      <p:sp>
        <p:nvSpPr>
          <p:cNvPr id="9" name="Slide Number Placeholder 8">
            <a:extLst>
              <a:ext uri="{FF2B5EF4-FFF2-40B4-BE49-F238E27FC236}">
                <a16:creationId xmlns:a16="http://schemas.microsoft.com/office/drawing/2014/main" id="{F17ED607-1EDF-4F4D-93A9-9650405DBC14}"/>
              </a:ext>
            </a:extLst>
          </p:cNvPr>
          <p:cNvSpPr>
            <a:spLocks noGrp="1"/>
          </p:cNvSpPr>
          <p:nvPr>
            <p:ph type="sldNum" sz="quarter" idx="12"/>
          </p:nvPr>
        </p:nvSpPr>
        <p:spPr/>
        <p:txBody>
          <a:bodyPr/>
          <a:lstStyle>
            <a:lvl1pPr>
              <a:defRPr/>
            </a:lvl1pPr>
          </a:lstStyle>
          <a:p>
            <a:fld id="{2764B8BE-D74A-4BD4-8CA8-BC39983DC947}" type="slidenum">
              <a:rPr lang="en-US" altLang="en-US"/>
              <a:pPr/>
              <a:t>‹#›</a:t>
            </a:fld>
            <a:endParaRPr lang="en-US" altLang="en-US"/>
          </a:p>
        </p:txBody>
      </p:sp>
    </p:spTree>
    <p:extLst>
      <p:ext uri="{BB962C8B-B14F-4D97-AF65-F5344CB8AC3E}">
        <p14:creationId xmlns:p14="http://schemas.microsoft.com/office/powerpoint/2010/main" val="361997195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87B17-4B64-4CAF-AF36-507B4F1348B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AB5C843-266E-40BE-8737-67CD0E443DFB}"/>
              </a:ext>
            </a:extLst>
          </p:cNvPr>
          <p:cNvSpPr>
            <a:spLocks noGrp="1"/>
          </p:cNvSpPr>
          <p:nvPr>
            <p:ph type="dt" sz="half" idx="10"/>
          </p:nvPr>
        </p:nvSpPr>
        <p:spPr/>
        <p:txBody>
          <a:bodyPr/>
          <a:lstStyle>
            <a:lvl1pPr>
              <a:defRPr/>
            </a:lvl1pPr>
          </a:lstStyle>
          <a:p>
            <a:endParaRPr lang="en-US" altLang="en-US"/>
          </a:p>
        </p:txBody>
      </p:sp>
      <p:sp>
        <p:nvSpPr>
          <p:cNvPr id="4" name="Footer Placeholder 3">
            <a:extLst>
              <a:ext uri="{FF2B5EF4-FFF2-40B4-BE49-F238E27FC236}">
                <a16:creationId xmlns:a16="http://schemas.microsoft.com/office/drawing/2014/main" id="{9D7AD408-FFD6-454F-8BD4-07902F5663C6}"/>
              </a:ext>
            </a:extLst>
          </p:cNvPr>
          <p:cNvSpPr>
            <a:spLocks noGrp="1"/>
          </p:cNvSpPr>
          <p:nvPr>
            <p:ph type="ftr" sz="quarter" idx="11"/>
          </p:nvPr>
        </p:nvSpPr>
        <p:spPr/>
        <p:txBody>
          <a:bodyPr/>
          <a:lstStyle>
            <a:lvl1pPr>
              <a:defRPr/>
            </a:lvl1pPr>
          </a:lstStyle>
          <a:p>
            <a:endParaRPr lang="en-US" altLang="en-US"/>
          </a:p>
        </p:txBody>
      </p:sp>
      <p:sp>
        <p:nvSpPr>
          <p:cNvPr id="5" name="Slide Number Placeholder 4">
            <a:extLst>
              <a:ext uri="{FF2B5EF4-FFF2-40B4-BE49-F238E27FC236}">
                <a16:creationId xmlns:a16="http://schemas.microsoft.com/office/drawing/2014/main" id="{70FEDCB2-2E70-4544-817A-8F5CB1E27AAD}"/>
              </a:ext>
            </a:extLst>
          </p:cNvPr>
          <p:cNvSpPr>
            <a:spLocks noGrp="1"/>
          </p:cNvSpPr>
          <p:nvPr>
            <p:ph type="sldNum" sz="quarter" idx="12"/>
          </p:nvPr>
        </p:nvSpPr>
        <p:spPr/>
        <p:txBody>
          <a:bodyPr/>
          <a:lstStyle>
            <a:lvl1pPr>
              <a:defRPr/>
            </a:lvl1pPr>
          </a:lstStyle>
          <a:p>
            <a:fld id="{F65F0647-8CFD-4BA5-B5F8-9C0F127865CF}" type="slidenum">
              <a:rPr lang="en-US" altLang="en-US"/>
              <a:pPr/>
              <a:t>‹#›</a:t>
            </a:fld>
            <a:endParaRPr lang="en-US" altLang="en-US"/>
          </a:p>
        </p:txBody>
      </p:sp>
    </p:spTree>
    <p:extLst>
      <p:ext uri="{BB962C8B-B14F-4D97-AF65-F5344CB8AC3E}">
        <p14:creationId xmlns:p14="http://schemas.microsoft.com/office/powerpoint/2010/main" val="337566982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8A6D4BA-3EA5-4663-988F-A691F976866E}"/>
              </a:ext>
            </a:extLst>
          </p:cNvPr>
          <p:cNvSpPr>
            <a:spLocks noGrp="1"/>
          </p:cNvSpPr>
          <p:nvPr>
            <p:ph type="dt" sz="half" idx="10"/>
          </p:nvPr>
        </p:nvSpPr>
        <p:spPr/>
        <p:txBody>
          <a:bodyPr/>
          <a:lstStyle>
            <a:lvl1pPr>
              <a:defRPr/>
            </a:lvl1pPr>
          </a:lstStyle>
          <a:p>
            <a:endParaRPr lang="en-US" altLang="en-US"/>
          </a:p>
        </p:txBody>
      </p:sp>
      <p:sp>
        <p:nvSpPr>
          <p:cNvPr id="3" name="Footer Placeholder 2">
            <a:extLst>
              <a:ext uri="{FF2B5EF4-FFF2-40B4-BE49-F238E27FC236}">
                <a16:creationId xmlns:a16="http://schemas.microsoft.com/office/drawing/2014/main" id="{FB834B2D-EF03-4BA9-B27E-4DC848895E43}"/>
              </a:ext>
            </a:extLst>
          </p:cNvPr>
          <p:cNvSpPr>
            <a:spLocks noGrp="1"/>
          </p:cNvSpPr>
          <p:nvPr>
            <p:ph type="ftr" sz="quarter" idx="11"/>
          </p:nvPr>
        </p:nvSpPr>
        <p:spPr/>
        <p:txBody>
          <a:bodyPr/>
          <a:lstStyle>
            <a:lvl1pPr>
              <a:defRPr/>
            </a:lvl1pPr>
          </a:lstStyle>
          <a:p>
            <a:endParaRPr lang="en-US" altLang="en-US"/>
          </a:p>
        </p:txBody>
      </p:sp>
      <p:sp>
        <p:nvSpPr>
          <p:cNvPr id="4" name="Slide Number Placeholder 3">
            <a:extLst>
              <a:ext uri="{FF2B5EF4-FFF2-40B4-BE49-F238E27FC236}">
                <a16:creationId xmlns:a16="http://schemas.microsoft.com/office/drawing/2014/main" id="{0B2C106D-2AA8-438C-B0E2-28143BCD10BF}"/>
              </a:ext>
            </a:extLst>
          </p:cNvPr>
          <p:cNvSpPr>
            <a:spLocks noGrp="1"/>
          </p:cNvSpPr>
          <p:nvPr>
            <p:ph type="sldNum" sz="quarter" idx="12"/>
          </p:nvPr>
        </p:nvSpPr>
        <p:spPr/>
        <p:txBody>
          <a:bodyPr/>
          <a:lstStyle>
            <a:lvl1pPr>
              <a:defRPr/>
            </a:lvl1pPr>
          </a:lstStyle>
          <a:p>
            <a:fld id="{F2921518-F352-4FD0-801E-9E19AAA0A380}" type="slidenum">
              <a:rPr lang="en-US" altLang="en-US"/>
              <a:pPr/>
              <a:t>‹#›</a:t>
            </a:fld>
            <a:endParaRPr lang="en-US" altLang="en-US"/>
          </a:p>
        </p:txBody>
      </p:sp>
    </p:spTree>
    <p:extLst>
      <p:ext uri="{BB962C8B-B14F-4D97-AF65-F5344CB8AC3E}">
        <p14:creationId xmlns:p14="http://schemas.microsoft.com/office/powerpoint/2010/main" val="420480549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600EC9-8E0B-4F19-80A6-170A20B99EA4}"/>
              </a:ext>
            </a:extLst>
          </p:cNvPr>
          <p:cNvSpPr>
            <a:spLocks noGrp="1"/>
          </p:cNvSpPr>
          <p:nvPr>
            <p:ph type="title"/>
          </p:nvPr>
        </p:nvSpPr>
        <p:spPr>
          <a:xfrm>
            <a:off x="1216025" y="798513"/>
            <a:ext cx="5691188" cy="2795587"/>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69D322B-76D3-4872-85AF-AE73A3F1D748}"/>
              </a:ext>
            </a:extLst>
          </p:cNvPr>
          <p:cNvSpPr>
            <a:spLocks noGrp="1"/>
          </p:cNvSpPr>
          <p:nvPr>
            <p:ph idx="1"/>
          </p:nvPr>
        </p:nvSpPr>
        <p:spPr>
          <a:xfrm>
            <a:off x="7502525" y="1724025"/>
            <a:ext cx="8934450" cy="85137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13E34DC-3967-474F-BDC1-1D3A6755CA85}"/>
              </a:ext>
            </a:extLst>
          </p:cNvPr>
          <p:cNvSpPr>
            <a:spLocks noGrp="1"/>
          </p:cNvSpPr>
          <p:nvPr>
            <p:ph type="body" sz="half" idx="2"/>
          </p:nvPr>
        </p:nvSpPr>
        <p:spPr>
          <a:xfrm>
            <a:off x="1216025" y="3594100"/>
            <a:ext cx="5691188" cy="66579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E1BEBF5-D04D-4199-9234-075481143008}"/>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20798A7B-5696-4BA9-B44C-67D016CB5EA0}"/>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378A3D56-5654-4BA6-9CA7-306A2468B210}"/>
              </a:ext>
            </a:extLst>
          </p:cNvPr>
          <p:cNvSpPr>
            <a:spLocks noGrp="1"/>
          </p:cNvSpPr>
          <p:nvPr>
            <p:ph type="sldNum" sz="quarter" idx="12"/>
          </p:nvPr>
        </p:nvSpPr>
        <p:spPr/>
        <p:txBody>
          <a:bodyPr/>
          <a:lstStyle>
            <a:lvl1pPr>
              <a:defRPr/>
            </a:lvl1pPr>
          </a:lstStyle>
          <a:p>
            <a:fld id="{D4DC4EDC-68B9-44A8-831E-CB010E5E8A77}" type="slidenum">
              <a:rPr lang="en-US" altLang="en-US"/>
              <a:pPr/>
              <a:t>‹#›</a:t>
            </a:fld>
            <a:endParaRPr lang="en-US" altLang="en-US"/>
          </a:p>
        </p:txBody>
      </p:sp>
    </p:spTree>
    <p:extLst>
      <p:ext uri="{BB962C8B-B14F-4D97-AF65-F5344CB8AC3E}">
        <p14:creationId xmlns:p14="http://schemas.microsoft.com/office/powerpoint/2010/main" val="383193471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EA0791-803C-4993-A1AA-6789225E29B2}"/>
              </a:ext>
            </a:extLst>
          </p:cNvPr>
          <p:cNvSpPr>
            <a:spLocks noGrp="1"/>
          </p:cNvSpPr>
          <p:nvPr>
            <p:ph type="title"/>
          </p:nvPr>
        </p:nvSpPr>
        <p:spPr>
          <a:xfrm>
            <a:off x="1216025" y="798513"/>
            <a:ext cx="5691188" cy="2795587"/>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52C1F0D-5DD9-4889-86ED-7C71AB1AC444}"/>
              </a:ext>
            </a:extLst>
          </p:cNvPr>
          <p:cNvSpPr>
            <a:spLocks noGrp="1"/>
          </p:cNvSpPr>
          <p:nvPr>
            <p:ph type="pic" idx="1"/>
          </p:nvPr>
        </p:nvSpPr>
        <p:spPr>
          <a:xfrm>
            <a:off x="7502525" y="1724025"/>
            <a:ext cx="8934450" cy="851376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7AB6237-AEAE-4E0C-B801-BEA31EC13552}"/>
              </a:ext>
            </a:extLst>
          </p:cNvPr>
          <p:cNvSpPr>
            <a:spLocks noGrp="1"/>
          </p:cNvSpPr>
          <p:nvPr>
            <p:ph type="body" sz="half" idx="2"/>
          </p:nvPr>
        </p:nvSpPr>
        <p:spPr>
          <a:xfrm>
            <a:off x="1216025" y="3594100"/>
            <a:ext cx="5691188" cy="66579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ABD5E90-9142-406E-A1AA-58DD7560BFD7}"/>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C2D017C5-3D31-4C12-9B50-5260D498FBF4}"/>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A0E51FD9-984E-4444-BF92-866BB270D97C}"/>
              </a:ext>
            </a:extLst>
          </p:cNvPr>
          <p:cNvSpPr>
            <a:spLocks noGrp="1"/>
          </p:cNvSpPr>
          <p:nvPr>
            <p:ph type="sldNum" sz="quarter" idx="12"/>
          </p:nvPr>
        </p:nvSpPr>
        <p:spPr/>
        <p:txBody>
          <a:bodyPr/>
          <a:lstStyle>
            <a:lvl1pPr>
              <a:defRPr/>
            </a:lvl1pPr>
          </a:lstStyle>
          <a:p>
            <a:fld id="{4CD5BEA2-57FF-4A9D-97CB-A23E6D4475D0}" type="slidenum">
              <a:rPr lang="en-US" altLang="en-US"/>
              <a:pPr/>
              <a:t>‹#›</a:t>
            </a:fld>
            <a:endParaRPr lang="en-US" altLang="en-US"/>
          </a:p>
        </p:txBody>
      </p:sp>
    </p:spTree>
    <p:extLst>
      <p:ext uri="{BB962C8B-B14F-4D97-AF65-F5344CB8AC3E}">
        <p14:creationId xmlns:p14="http://schemas.microsoft.com/office/powerpoint/2010/main" val="343823388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6D22B7-5721-48DC-94F0-AF2C94DB171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85F341C-BD5B-43D1-8DBB-60FCCA5DA77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D7F7FC7-5AFB-400B-9D87-DAF3EA7412A0}"/>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FFE1AE4A-19E4-4055-86A8-31A17B036DE4}"/>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5ED99E04-1DED-4C23-BCDC-5A46AEBF23FD}"/>
              </a:ext>
            </a:extLst>
          </p:cNvPr>
          <p:cNvSpPr>
            <a:spLocks noGrp="1"/>
          </p:cNvSpPr>
          <p:nvPr>
            <p:ph type="sldNum" sz="quarter" idx="12"/>
          </p:nvPr>
        </p:nvSpPr>
        <p:spPr/>
        <p:txBody>
          <a:bodyPr/>
          <a:lstStyle>
            <a:lvl1pPr>
              <a:defRPr/>
            </a:lvl1pPr>
          </a:lstStyle>
          <a:p>
            <a:fld id="{18D2E6E3-B423-4449-B43C-016F2BBA41A5}" type="slidenum">
              <a:rPr lang="en-US" altLang="en-US"/>
              <a:pPr/>
              <a:t>‹#›</a:t>
            </a:fld>
            <a:endParaRPr lang="en-US" altLang="en-US"/>
          </a:p>
        </p:txBody>
      </p:sp>
    </p:spTree>
    <p:extLst>
      <p:ext uri="{BB962C8B-B14F-4D97-AF65-F5344CB8AC3E}">
        <p14:creationId xmlns:p14="http://schemas.microsoft.com/office/powerpoint/2010/main" val="399436223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420D6E-9B22-4850-8D36-06CC14BFA3A6}"/>
              </a:ext>
            </a:extLst>
          </p:cNvPr>
          <p:cNvSpPr>
            <a:spLocks noGrp="1"/>
          </p:cNvSpPr>
          <p:nvPr>
            <p:ph type="title" orient="vert"/>
          </p:nvPr>
        </p:nvSpPr>
        <p:spPr>
          <a:xfrm>
            <a:off x="12795250" y="479425"/>
            <a:ext cx="3968750" cy="10229850"/>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286BB74-2387-4D7E-935A-2B5C8758DD8C}"/>
              </a:ext>
            </a:extLst>
          </p:cNvPr>
          <p:cNvSpPr>
            <a:spLocks noGrp="1"/>
          </p:cNvSpPr>
          <p:nvPr>
            <p:ph type="body" orient="vert" idx="1"/>
          </p:nvPr>
        </p:nvSpPr>
        <p:spPr>
          <a:xfrm>
            <a:off x="884238" y="479425"/>
            <a:ext cx="11758612" cy="102298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2099D4B-A19A-41CA-BFDD-88642A324C11}"/>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5D35F67C-369D-414E-8B6D-DCF0989FA4A4}"/>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CBC244B3-1A49-4DE2-A59E-695984C1B563}"/>
              </a:ext>
            </a:extLst>
          </p:cNvPr>
          <p:cNvSpPr>
            <a:spLocks noGrp="1"/>
          </p:cNvSpPr>
          <p:nvPr>
            <p:ph type="sldNum" sz="quarter" idx="12"/>
          </p:nvPr>
        </p:nvSpPr>
        <p:spPr/>
        <p:txBody>
          <a:bodyPr/>
          <a:lstStyle>
            <a:lvl1pPr>
              <a:defRPr/>
            </a:lvl1pPr>
          </a:lstStyle>
          <a:p>
            <a:fld id="{9DD66A1B-EB2A-42C1-A5FE-6C2D647E02FE}" type="slidenum">
              <a:rPr lang="en-US" altLang="en-US"/>
              <a:pPr/>
              <a:t>‹#›</a:t>
            </a:fld>
            <a:endParaRPr lang="en-US" altLang="en-US"/>
          </a:p>
        </p:txBody>
      </p:sp>
    </p:spTree>
    <p:extLst>
      <p:ext uri="{BB962C8B-B14F-4D97-AF65-F5344CB8AC3E}">
        <p14:creationId xmlns:p14="http://schemas.microsoft.com/office/powerpoint/2010/main" val="264410085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3F147F-86A7-4173-BEFA-730C739354A9}"/>
              </a:ext>
            </a:extLst>
          </p:cNvPr>
          <p:cNvSpPr>
            <a:spLocks noGrp="1"/>
          </p:cNvSpPr>
          <p:nvPr>
            <p:ph type="title"/>
          </p:nvPr>
        </p:nvSpPr>
        <p:spPr>
          <a:xfrm>
            <a:off x="884238" y="479425"/>
            <a:ext cx="15879762" cy="1997075"/>
          </a:xfrm>
        </p:spPr>
        <p:txBody>
          <a:bodyPr/>
          <a:lstStyle/>
          <a:p>
            <a:r>
              <a:rPr lang="en-US"/>
              <a:t>Click to edit Master title style</a:t>
            </a:r>
          </a:p>
        </p:txBody>
      </p:sp>
      <p:sp>
        <p:nvSpPr>
          <p:cNvPr id="3" name="Text Placeholder 2">
            <a:extLst>
              <a:ext uri="{FF2B5EF4-FFF2-40B4-BE49-F238E27FC236}">
                <a16:creationId xmlns:a16="http://schemas.microsoft.com/office/drawing/2014/main" id="{AEB70F00-EADF-403F-AC5A-07F46F53307D}"/>
              </a:ext>
            </a:extLst>
          </p:cNvPr>
          <p:cNvSpPr>
            <a:spLocks noGrp="1"/>
          </p:cNvSpPr>
          <p:nvPr>
            <p:ph type="body" sz="half" idx="1"/>
          </p:nvPr>
        </p:nvSpPr>
        <p:spPr>
          <a:xfrm>
            <a:off x="884238" y="2795588"/>
            <a:ext cx="7862887" cy="7913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F1E7E40-1D60-42CA-8D50-FF5F98413430}"/>
              </a:ext>
            </a:extLst>
          </p:cNvPr>
          <p:cNvSpPr>
            <a:spLocks noGrp="1"/>
          </p:cNvSpPr>
          <p:nvPr>
            <p:ph sz="half" idx="2"/>
          </p:nvPr>
        </p:nvSpPr>
        <p:spPr>
          <a:xfrm>
            <a:off x="8899525" y="2795588"/>
            <a:ext cx="7864475" cy="79136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D518994D-0ED3-4916-B9AE-42EECB53C7CA}"/>
              </a:ext>
            </a:extLst>
          </p:cNvPr>
          <p:cNvSpPr>
            <a:spLocks noGrp="1"/>
          </p:cNvSpPr>
          <p:nvPr>
            <p:ph type="dt" sz="half" idx="10"/>
          </p:nvPr>
        </p:nvSpPr>
        <p:spPr>
          <a:xfrm>
            <a:off x="884238" y="10914063"/>
            <a:ext cx="4113212" cy="798512"/>
          </a:xfrm>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81398752-E790-479F-9169-63DAEA360AA1}"/>
              </a:ext>
            </a:extLst>
          </p:cNvPr>
          <p:cNvSpPr>
            <a:spLocks noGrp="1"/>
          </p:cNvSpPr>
          <p:nvPr>
            <p:ph type="ftr" sz="quarter" idx="11"/>
          </p:nvPr>
        </p:nvSpPr>
        <p:spPr>
          <a:xfrm>
            <a:off x="6032500" y="10914063"/>
            <a:ext cx="5583238" cy="798512"/>
          </a:xfrm>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A2154804-DD22-4686-93C7-4FBEA603F0FF}"/>
              </a:ext>
            </a:extLst>
          </p:cNvPr>
          <p:cNvSpPr>
            <a:spLocks noGrp="1"/>
          </p:cNvSpPr>
          <p:nvPr>
            <p:ph type="sldNum" sz="quarter" idx="12"/>
          </p:nvPr>
        </p:nvSpPr>
        <p:spPr>
          <a:xfrm>
            <a:off x="12650788" y="10914063"/>
            <a:ext cx="4113212" cy="798512"/>
          </a:xfrm>
        </p:spPr>
        <p:txBody>
          <a:bodyPr/>
          <a:lstStyle>
            <a:lvl1pPr>
              <a:defRPr/>
            </a:lvl1pPr>
          </a:lstStyle>
          <a:p>
            <a:fld id="{A77C3E58-9F96-4080-B7BF-71B3BF86ABCC}" type="slidenum">
              <a:rPr lang="en-US" altLang="en-US"/>
              <a:pPr/>
              <a:t>‹#›</a:t>
            </a:fld>
            <a:endParaRPr lang="en-US" altLang="en-US"/>
          </a:p>
        </p:txBody>
      </p:sp>
    </p:spTree>
    <p:extLst>
      <p:ext uri="{BB962C8B-B14F-4D97-AF65-F5344CB8AC3E}">
        <p14:creationId xmlns:p14="http://schemas.microsoft.com/office/powerpoint/2010/main" val="197591880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31746" name="Group 2">
            <a:extLst>
              <a:ext uri="{FF2B5EF4-FFF2-40B4-BE49-F238E27FC236}">
                <a16:creationId xmlns:a16="http://schemas.microsoft.com/office/drawing/2014/main" id="{876F14AA-8F2A-4FE9-8DFD-C0F6406F18B4}"/>
              </a:ext>
            </a:extLst>
          </p:cNvPr>
          <p:cNvGrpSpPr>
            <a:grpSpLocks/>
          </p:cNvGrpSpPr>
          <p:nvPr/>
        </p:nvGrpSpPr>
        <p:grpSpPr bwMode="auto">
          <a:xfrm>
            <a:off x="-11113" y="38100"/>
            <a:ext cx="17648238" cy="11979275"/>
            <a:chOff x="0" y="0"/>
            <a:chExt cx="5760" cy="4320"/>
          </a:xfrm>
        </p:grpSpPr>
        <p:sp>
          <p:nvSpPr>
            <p:cNvPr id="31747" name="Freeform 3">
              <a:extLst>
                <a:ext uri="{FF2B5EF4-FFF2-40B4-BE49-F238E27FC236}">
                  <a16:creationId xmlns:a16="http://schemas.microsoft.com/office/drawing/2014/main" id="{4DFD6D8F-9210-4444-B1A7-A687B3514D63}"/>
                </a:ext>
              </a:extLst>
            </p:cNvPr>
            <p:cNvSpPr>
              <a:spLocks/>
            </p:cNvSpPr>
            <p:nvPr/>
          </p:nvSpPr>
          <p:spPr bwMode="hidden">
            <a:xfrm>
              <a:off x="0" y="3072"/>
              <a:ext cx="5760" cy="1248"/>
            </a:xfrm>
            <a:custGeom>
              <a:avLst/>
              <a:gdLst>
                <a:gd name="T0" fmla="*/ 6027 w 6027"/>
                <a:gd name="T1" fmla="*/ 2296 h 2296"/>
                <a:gd name="T2" fmla="*/ 0 w 6027"/>
                <a:gd name="T3" fmla="*/ 2296 h 2296"/>
                <a:gd name="T4" fmla="*/ 0 w 6027"/>
                <a:gd name="T5" fmla="*/ 0 h 2296"/>
                <a:gd name="T6" fmla="*/ 6027 w 6027"/>
                <a:gd name="T7" fmla="*/ 0 h 2296"/>
                <a:gd name="T8" fmla="*/ 6027 w 6027"/>
                <a:gd name="T9" fmla="*/ 2296 h 2296"/>
                <a:gd name="T10" fmla="*/ 6027 w 6027"/>
                <a:gd name="T11" fmla="*/ 2296 h 2296"/>
              </a:gdLst>
              <a:ahLst/>
              <a:cxnLst>
                <a:cxn ang="0">
                  <a:pos x="T0" y="T1"/>
                </a:cxn>
                <a:cxn ang="0">
                  <a:pos x="T2" y="T3"/>
                </a:cxn>
                <a:cxn ang="0">
                  <a:pos x="T4" y="T5"/>
                </a:cxn>
                <a:cxn ang="0">
                  <a:pos x="T6" y="T7"/>
                </a:cxn>
                <a:cxn ang="0">
                  <a:pos x="T8" y="T9"/>
                </a:cxn>
                <a:cxn ang="0">
                  <a:pos x="T10" y="T11"/>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748" name="Freeform 4">
              <a:extLst>
                <a:ext uri="{FF2B5EF4-FFF2-40B4-BE49-F238E27FC236}">
                  <a16:creationId xmlns:a16="http://schemas.microsoft.com/office/drawing/2014/main" id="{7B2ADBBD-1BAB-4BA3-95D0-5AE5690FB6C3}"/>
                </a:ext>
              </a:extLst>
            </p:cNvPr>
            <p:cNvSpPr>
              <a:spLocks/>
            </p:cNvSpPr>
            <p:nvPr/>
          </p:nvSpPr>
          <p:spPr bwMode="hidden">
            <a:xfrm>
              <a:off x="0" y="0"/>
              <a:ext cx="5760" cy="3072"/>
            </a:xfrm>
            <a:custGeom>
              <a:avLst/>
              <a:gdLst>
                <a:gd name="T0" fmla="*/ 6027 w 6027"/>
                <a:gd name="T1" fmla="*/ 2296 h 2296"/>
                <a:gd name="T2" fmla="*/ 0 w 6027"/>
                <a:gd name="T3" fmla="*/ 2296 h 2296"/>
                <a:gd name="T4" fmla="*/ 0 w 6027"/>
                <a:gd name="T5" fmla="*/ 0 h 2296"/>
                <a:gd name="T6" fmla="*/ 6027 w 6027"/>
                <a:gd name="T7" fmla="*/ 0 h 2296"/>
                <a:gd name="T8" fmla="*/ 6027 w 6027"/>
                <a:gd name="T9" fmla="*/ 2296 h 2296"/>
                <a:gd name="T10" fmla="*/ 6027 w 6027"/>
                <a:gd name="T11" fmla="*/ 2296 h 2296"/>
              </a:gdLst>
              <a:ahLst/>
              <a:cxnLst>
                <a:cxn ang="0">
                  <a:pos x="T0" y="T1"/>
                </a:cxn>
                <a:cxn ang="0">
                  <a:pos x="T2" y="T3"/>
                </a:cxn>
                <a:cxn ang="0">
                  <a:pos x="T4" y="T5"/>
                </a:cxn>
                <a:cxn ang="0">
                  <a:pos x="T6" y="T7"/>
                </a:cxn>
                <a:cxn ang="0">
                  <a:pos x="T8" y="T9"/>
                </a:cxn>
                <a:cxn ang="0">
                  <a:pos x="T10" y="T11"/>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31749" name="Freeform 5">
            <a:extLst>
              <a:ext uri="{FF2B5EF4-FFF2-40B4-BE49-F238E27FC236}">
                <a16:creationId xmlns:a16="http://schemas.microsoft.com/office/drawing/2014/main" id="{92AE0B05-AE38-4D08-8713-68A214C29DF5}"/>
              </a:ext>
            </a:extLst>
          </p:cNvPr>
          <p:cNvSpPr>
            <a:spLocks/>
          </p:cNvSpPr>
          <p:nvPr/>
        </p:nvSpPr>
        <p:spPr bwMode="hidden">
          <a:xfrm>
            <a:off x="12044363" y="10953750"/>
            <a:ext cx="5592762" cy="1063625"/>
          </a:xfrm>
          <a:custGeom>
            <a:avLst/>
            <a:gdLst>
              <a:gd name="T0" fmla="*/ 5748 w 5748"/>
              <a:gd name="T1" fmla="*/ 246 h 246"/>
              <a:gd name="T2" fmla="*/ 0 w 5748"/>
              <a:gd name="T3" fmla="*/ 246 h 246"/>
              <a:gd name="T4" fmla="*/ 0 w 5748"/>
              <a:gd name="T5" fmla="*/ 0 h 246"/>
              <a:gd name="T6" fmla="*/ 5748 w 5748"/>
              <a:gd name="T7" fmla="*/ 0 h 246"/>
              <a:gd name="T8" fmla="*/ 5748 w 5748"/>
              <a:gd name="T9" fmla="*/ 246 h 246"/>
              <a:gd name="T10" fmla="*/ 5748 w 5748"/>
              <a:gd name="T11" fmla="*/ 246 h 246"/>
            </a:gdLst>
            <a:ahLst/>
            <a:cxnLst>
              <a:cxn ang="0">
                <a:pos x="T0" y="T1"/>
              </a:cxn>
              <a:cxn ang="0">
                <a:pos x="T2" y="T3"/>
              </a:cxn>
              <a:cxn ang="0">
                <a:pos x="T4" y="T5"/>
              </a:cxn>
              <a:cxn ang="0">
                <a:pos x="T6" y="T7"/>
              </a:cxn>
              <a:cxn ang="0">
                <a:pos x="T8" y="T9"/>
              </a:cxn>
              <a:cxn ang="0">
                <a:pos x="T10" y="T11"/>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31750" name="Group 6">
            <a:extLst>
              <a:ext uri="{FF2B5EF4-FFF2-40B4-BE49-F238E27FC236}">
                <a16:creationId xmlns:a16="http://schemas.microsoft.com/office/drawing/2014/main" id="{7E96FABC-9D27-4B92-886D-ACDE9C680E53}"/>
              </a:ext>
            </a:extLst>
          </p:cNvPr>
          <p:cNvGrpSpPr>
            <a:grpSpLocks/>
          </p:cNvGrpSpPr>
          <p:nvPr/>
        </p:nvGrpSpPr>
        <p:grpSpPr bwMode="auto">
          <a:xfrm>
            <a:off x="-3175" y="10541000"/>
            <a:ext cx="15143163" cy="1482725"/>
            <a:chOff x="0" y="3792"/>
            <a:chExt cx="4942" cy="536"/>
          </a:xfrm>
        </p:grpSpPr>
        <p:sp>
          <p:nvSpPr>
            <p:cNvPr id="31751" name="Freeform 7">
              <a:extLst>
                <a:ext uri="{FF2B5EF4-FFF2-40B4-BE49-F238E27FC236}">
                  <a16:creationId xmlns:a16="http://schemas.microsoft.com/office/drawing/2014/main" id="{5DBF6130-B072-4AB2-A900-E4C42CDDCAC9}"/>
                </a:ext>
              </a:extLst>
            </p:cNvPr>
            <p:cNvSpPr>
              <a:spLocks/>
            </p:cNvSpPr>
            <p:nvPr userDrawn="1"/>
          </p:nvSpPr>
          <p:spPr bwMode="ltGray">
            <a:xfrm>
              <a:off x="1488" y="3792"/>
              <a:ext cx="3240" cy="536"/>
            </a:xfrm>
            <a:custGeom>
              <a:avLst/>
              <a:gdLst>
                <a:gd name="T0" fmla="*/ 3132 w 3240"/>
                <a:gd name="T1" fmla="*/ 469 h 536"/>
                <a:gd name="T2" fmla="*/ 2995 w 3240"/>
                <a:gd name="T3" fmla="*/ 395 h 536"/>
                <a:gd name="T4" fmla="*/ 2911 w 3240"/>
                <a:gd name="T5" fmla="*/ 375 h 536"/>
                <a:gd name="T6" fmla="*/ 2678 w 3240"/>
                <a:gd name="T7" fmla="*/ 228 h 536"/>
                <a:gd name="T8" fmla="*/ 2553 w 3240"/>
                <a:gd name="T9" fmla="*/ 74 h 536"/>
                <a:gd name="T10" fmla="*/ 2457 w 3240"/>
                <a:gd name="T11" fmla="*/ 7 h 536"/>
                <a:gd name="T12" fmla="*/ 2403 w 3240"/>
                <a:gd name="T13" fmla="*/ 47 h 536"/>
                <a:gd name="T14" fmla="*/ 2289 w 3240"/>
                <a:gd name="T15" fmla="*/ 74 h 536"/>
                <a:gd name="T16" fmla="*/ 2134 w 3240"/>
                <a:gd name="T17" fmla="*/ 74 h 536"/>
                <a:gd name="T18" fmla="*/ 2044 w 3240"/>
                <a:gd name="T19" fmla="*/ 128 h 536"/>
                <a:gd name="T20" fmla="*/ 1775 w 3240"/>
                <a:gd name="T21" fmla="*/ 222 h 536"/>
                <a:gd name="T22" fmla="*/ 1602 w 3240"/>
                <a:gd name="T23" fmla="*/ 181 h 536"/>
                <a:gd name="T24" fmla="*/ 1560 w 3240"/>
                <a:gd name="T25" fmla="*/ 101 h 536"/>
                <a:gd name="T26" fmla="*/ 1542 w 3240"/>
                <a:gd name="T27" fmla="*/ 87 h 536"/>
                <a:gd name="T28" fmla="*/ 1446 w 3240"/>
                <a:gd name="T29" fmla="*/ 60 h 536"/>
                <a:gd name="T30" fmla="*/ 1375 w 3240"/>
                <a:gd name="T31" fmla="*/ 74 h 536"/>
                <a:gd name="T32" fmla="*/ 1309 w 3240"/>
                <a:gd name="T33" fmla="*/ 87 h 536"/>
                <a:gd name="T34" fmla="*/ 1243 w 3240"/>
                <a:gd name="T35" fmla="*/ 13 h 536"/>
                <a:gd name="T36" fmla="*/ 1225 w 3240"/>
                <a:gd name="T37" fmla="*/ 0 h 536"/>
                <a:gd name="T38" fmla="*/ 1189 w 3240"/>
                <a:gd name="T39" fmla="*/ 0 h 536"/>
                <a:gd name="T40" fmla="*/ 1106 w 3240"/>
                <a:gd name="T41" fmla="*/ 34 h 536"/>
                <a:gd name="T42" fmla="*/ 1106 w 3240"/>
                <a:gd name="T43" fmla="*/ 34 h 536"/>
                <a:gd name="T44" fmla="*/ 1094 w 3240"/>
                <a:gd name="T45" fmla="*/ 40 h 536"/>
                <a:gd name="T46" fmla="*/ 1070 w 3240"/>
                <a:gd name="T47" fmla="*/ 54 h 536"/>
                <a:gd name="T48" fmla="*/ 1034 w 3240"/>
                <a:gd name="T49" fmla="*/ 74 h 536"/>
                <a:gd name="T50" fmla="*/ 1004 w 3240"/>
                <a:gd name="T51" fmla="*/ 74 h 536"/>
                <a:gd name="T52" fmla="*/ 986 w 3240"/>
                <a:gd name="T53" fmla="*/ 74 h 536"/>
                <a:gd name="T54" fmla="*/ 956 w 3240"/>
                <a:gd name="T55" fmla="*/ 81 h 536"/>
                <a:gd name="T56" fmla="*/ 920 w 3240"/>
                <a:gd name="T57" fmla="*/ 94 h 536"/>
                <a:gd name="T58" fmla="*/ 884 w 3240"/>
                <a:gd name="T59" fmla="*/ 107 h 536"/>
                <a:gd name="T60" fmla="*/ 843 w 3240"/>
                <a:gd name="T61" fmla="*/ 128 h 536"/>
                <a:gd name="T62" fmla="*/ 813 w 3240"/>
                <a:gd name="T63" fmla="*/ 141 h 536"/>
                <a:gd name="T64" fmla="*/ 789 w 3240"/>
                <a:gd name="T65" fmla="*/ 148 h 536"/>
                <a:gd name="T66" fmla="*/ 783 w 3240"/>
                <a:gd name="T67" fmla="*/ 154 h 536"/>
                <a:gd name="T68" fmla="*/ 556 w 3240"/>
                <a:gd name="T69" fmla="*/ 228 h 536"/>
                <a:gd name="T70" fmla="*/ 394 w 3240"/>
                <a:gd name="T71" fmla="*/ 294 h 536"/>
                <a:gd name="T72" fmla="*/ 107 w 3240"/>
                <a:gd name="T73" fmla="*/ 462 h 536"/>
                <a:gd name="T74" fmla="*/ 0 w 3240"/>
                <a:gd name="T75" fmla="*/ 536 h 536"/>
                <a:gd name="T76" fmla="*/ 3240 w 3240"/>
                <a:gd name="T77" fmla="*/ 536 h 536"/>
                <a:gd name="T78" fmla="*/ 3132 w 3240"/>
                <a:gd name="T79" fmla="*/ 469 h 536"/>
                <a:gd name="T80" fmla="*/ 3132 w 3240"/>
                <a:gd name="T81" fmla="*/ 469 h 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31752" name="Group 8">
              <a:extLst>
                <a:ext uri="{FF2B5EF4-FFF2-40B4-BE49-F238E27FC236}">
                  <a16:creationId xmlns:a16="http://schemas.microsoft.com/office/drawing/2014/main" id="{7C61C67D-7303-4798-BE9C-AE415768F3E6}"/>
                </a:ext>
              </a:extLst>
            </p:cNvPr>
            <p:cNvGrpSpPr>
              <a:grpSpLocks/>
            </p:cNvGrpSpPr>
            <p:nvPr userDrawn="1"/>
          </p:nvGrpSpPr>
          <p:grpSpPr bwMode="auto">
            <a:xfrm>
              <a:off x="2486" y="3792"/>
              <a:ext cx="2456" cy="536"/>
              <a:chOff x="2486" y="3792"/>
              <a:chExt cx="2456" cy="536"/>
            </a:xfrm>
          </p:grpSpPr>
          <p:sp>
            <p:nvSpPr>
              <p:cNvPr id="31753" name="Freeform 9">
                <a:extLst>
                  <a:ext uri="{FF2B5EF4-FFF2-40B4-BE49-F238E27FC236}">
                    <a16:creationId xmlns:a16="http://schemas.microsoft.com/office/drawing/2014/main" id="{53510DDD-60E2-4B8B-83A9-C3218614BB1C}"/>
                  </a:ext>
                </a:extLst>
              </p:cNvPr>
              <p:cNvSpPr>
                <a:spLocks/>
              </p:cNvSpPr>
              <p:nvPr userDrawn="1"/>
            </p:nvSpPr>
            <p:spPr bwMode="ltGray">
              <a:xfrm>
                <a:off x="3948" y="3799"/>
                <a:ext cx="994" cy="529"/>
              </a:xfrm>
              <a:custGeom>
                <a:avLst/>
                <a:gdLst>
                  <a:gd name="T0" fmla="*/ 636 w 994"/>
                  <a:gd name="T1" fmla="*/ 373 h 529"/>
                  <a:gd name="T2" fmla="*/ 495 w 994"/>
                  <a:gd name="T3" fmla="*/ 370 h 529"/>
                  <a:gd name="T4" fmla="*/ 280 w 994"/>
                  <a:gd name="T5" fmla="*/ 249 h 529"/>
                  <a:gd name="T6" fmla="*/ 127 w 994"/>
                  <a:gd name="T7" fmla="*/ 66 h 529"/>
                  <a:gd name="T8" fmla="*/ 0 w 994"/>
                  <a:gd name="T9" fmla="*/ 0 h 529"/>
                  <a:gd name="T10" fmla="*/ 22 w 994"/>
                  <a:gd name="T11" fmla="*/ 26 h 529"/>
                  <a:gd name="T12" fmla="*/ 0 w 994"/>
                  <a:gd name="T13" fmla="*/ 65 h 529"/>
                  <a:gd name="T14" fmla="*/ 30 w 994"/>
                  <a:gd name="T15" fmla="*/ 119 h 529"/>
                  <a:gd name="T16" fmla="*/ 75 w 994"/>
                  <a:gd name="T17" fmla="*/ 243 h 529"/>
                  <a:gd name="T18" fmla="*/ 45 w 994"/>
                  <a:gd name="T19" fmla="*/ 422 h 529"/>
                  <a:gd name="T20" fmla="*/ 200 w 994"/>
                  <a:gd name="T21" fmla="*/ 329 h 529"/>
                  <a:gd name="T22" fmla="*/ 592 w 994"/>
                  <a:gd name="T23" fmla="*/ 527 h 529"/>
                  <a:gd name="T24" fmla="*/ 994 w 994"/>
                  <a:gd name="T25" fmla="*/ 529 h 529"/>
                  <a:gd name="T26" fmla="*/ 828 w 994"/>
                  <a:gd name="T27" fmla="*/ 473 h 529"/>
                  <a:gd name="T28" fmla="*/ 636 w 994"/>
                  <a:gd name="T29" fmla="*/ 373 h 5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94" h="529">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592" y="527"/>
                    </a:lnTo>
                    <a:lnTo>
                      <a:pt x="994" y="529"/>
                    </a:lnTo>
                    <a:lnTo>
                      <a:pt x="828" y="473"/>
                    </a:lnTo>
                    <a:lnTo>
                      <a:pt x="636" y="373"/>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754" name="Freeform 10">
                <a:extLst>
                  <a:ext uri="{FF2B5EF4-FFF2-40B4-BE49-F238E27FC236}">
                    <a16:creationId xmlns:a16="http://schemas.microsoft.com/office/drawing/2014/main" id="{F5DE4F5E-A357-48D1-888A-F1032EF37D7A}"/>
                  </a:ext>
                </a:extLst>
              </p:cNvPr>
              <p:cNvSpPr>
                <a:spLocks/>
              </p:cNvSpPr>
              <p:nvPr userDrawn="1"/>
            </p:nvSpPr>
            <p:spPr bwMode="ltGray">
              <a:xfrm>
                <a:off x="2677" y="3792"/>
                <a:ext cx="186" cy="395"/>
              </a:xfrm>
              <a:custGeom>
                <a:avLst/>
                <a:gdLst>
                  <a:gd name="T0" fmla="*/ 36 w 186"/>
                  <a:gd name="T1" fmla="*/ 0 h 353"/>
                  <a:gd name="T2" fmla="*/ 54 w 186"/>
                  <a:gd name="T3" fmla="*/ 18 h 353"/>
                  <a:gd name="T4" fmla="*/ 24 w 186"/>
                  <a:gd name="T5" fmla="*/ 30 h 353"/>
                  <a:gd name="T6" fmla="*/ 18 w 186"/>
                  <a:gd name="T7" fmla="*/ 66 h 353"/>
                  <a:gd name="T8" fmla="*/ 42 w 186"/>
                  <a:gd name="T9" fmla="*/ 114 h 353"/>
                  <a:gd name="T10" fmla="*/ 48 w 186"/>
                  <a:gd name="T11" fmla="*/ 162 h 353"/>
                  <a:gd name="T12" fmla="*/ 0 w 186"/>
                  <a:gd name="T13" fmla="*/ 353 h 353"/>
                  <a:gd name="T14" fmla="*/ 54 w 186"/>
                  <a:gd name="T15" fmla="*/ 233 h 353"/>
                  <a:gd name="T16" fmla="*/ 84 w 186"/>
                  <a:gd name="T17" fmla="*/ 216 h 353"/>
                  <a:gd name="T18" fmla="*/ 126 w 186"/>
                  <a:gd name="T19" fmla="*/ 126 h 353"/>
                  <a:gd name="T20" fmla="*/ 144 w 186"/>
                  <a:gd name="T21" fmla="*/ 120 h 353"/>
                  <a:gd name="T22" fmla="*/ 144 w 186"/>
                  <a:gd name="T23" fmla="*/ 90 h 353"/>
                  <a:gd name="T24" fmla="*/ 186 w 186"/>
                  <a:gd name="T25" fmla="*/ 66 h 353"/>
                  <a:gd name="T26" fmla="*/ 162 w 186"/>
                  <a:gd name="T27" fmla="*/ 60 h 353"/>
                  <a:gd name="T28" fmla="*/ 36 w 186"/>
                  <a:gd name="T29" fmla="*/ 0 h 353"/>
                  <a:gd name="T30" fmla="*/ 36 w 186"/>
                  <a:gd name="T31" fmla="*/ 0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755" name="Freeform 11">
                <a:extLst>
                  <a:ext uri="{FF2B5EF4-FFF2-40B4-BE49-F238E27FC236}">
                    <a16:creationId xmlns:a16="http://schemas.microsoft.com/office/drawing/2014/main" id="{CB5AED3E-5951-4230-BB23-68DC532B4758}"/>
                  </a:ext>
                </a:extLst>
              </p:cNvPr>
              <p:cNvSpPr>
                <a:spLocks/>
              </p:cNvSpPr>
              <p:nvPr userDrawn="1"/>
            </p:nvSpPr>
            <p:spPr bwMode="ltGray">
              <a:xfrm>
                <a:off x="3030" y="3893"/>
                <a:ext cx="378" cy="271"/>
              </a:xfrm>
              <a:custGeom>
                <a:avLst/>
                <a:gdLst>
                  <a:gd name="T0" fmla="*/ 18 w 378"/>
                  <a:gd name="T1" fmla="*/ 0 h 271"/>
                  <a:gd name="T2" fmla="*/ 12 w 378"/>
                  <a:gd name="T3" fmla="*/ 13 h 271"/>
                  <a:gd name="T4" fmla="*/ 0 w 378"/>
                  <a:gd name="T5" fmla="*/ 40 h 271"/>
                  <a:gd name="T6" fmla="*/ 60 w 378"/>
                  <a:gd name="T7" fmla="*/ 121 h 271"/>
                  <a:gd name="T8" fmla="*/ 310 w 378"/>
                  <a:gd name="T9" fmla="*/ 271 h 271"/>
                  <a:gd name="T10" fmla="*/ 290 w 378"/>
                  <a:gd name="T11" fmla="*/ 139 h 271"/>
                  <a:gd name="T12" fmla="*/ 378 w 378"/>
                  <a:gd name="T13" fmla="*/ 76 h 271"/>
                  <a:gd name="T14" fmla="*/ 251 w 378"/>
                  <a:gd name="T15" fmla="*/ 94 h 271"/>
                  <a:gd name="T16" fmla="*/ 90 w 378"/>
                  <a:gd name="T17" fmla="*/ 54 h 271"/>
                  <a:gd name="T18" fmla="*/ 18 w 378"/>
                  <a:gd name="T19" fmla="*/ 0 h 271"/>
                  <a:gd name="T20" fmla="*/ 18 w 378"/>
                  <a:gd name="T21" fmla="*/ 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756" name="Freeform 12">
                <a:extLst>
                  <a:ext uri="{FF2B5EF4-FFF2-40B4-BE49-F238E27FC236}">
                    <a16:creationId xmlns:a16="http://schemas.microsoft.com/office/drawing/2014/main" id="{4C848F20-B895-4FF8-AABE-9AADA6380B8A}"/>
                  </a:ext>
                </a:extLst>
              </p:cNvPr>
              <p:cNvSpPr>
                <a:spLocks/>
              </p:cNvSpPr>
              <p:nvPr userDrawn="1"/>
            </p:nvSpPr>
            <p:spPr bwMode="ltGray">
              <a:xfrm>
                <a:off x="3628" y="3866"/>
                <a:ext cx="155" cy="74"/>
              </a:xfrm>
              <a:custGeom>
                <a:avLst/>
                <a:gdLst>
                  <a:gd name="T0" fmla="*/ 114 w 155"/>
                  <a:gd name="T1" fmla="*/ 0 h 66"/>
                  <a:gd name="T2" fmla="*/ 0 w 155"/>
                  <a:gd name="T3" fmla="*/ 0 h 66"/>
                  <a:gd name="T4" fmla="*/ 0 w 155"/>
                  <a:gd name="T5" fmla="*/ 0 h 66"/>
                  <a:gd name="T6" fmla="*/ 6 w 155"/>
                  <a:gd name="T7" fmla="*/ 6 h 66"/>
                  <a:gd name="T8" fmla="*/ 6 w 155"/>
                  <a:gd name="T9" fmla="*/ 18 h 66"/>
                  <a:gd name="T10" fmla="*/ 0 w 155"/>
                  <a:gd name="T11" fmla="*/ 24 h 66"/>
                  <a:gd name="T12" fmla="*/ 78 w 155"/>
                  <a:gd name="T13" fmla="*/ 60 h 66"/>
                  <a:gd name="T14" fmla="*/ 96 w 155"/>
                  <a:gd name="T15" fmla="*/ 42 h 66"/>
                  <a:gd name="T16" fmla="*/ 155 w 155"/>
                  <a:gd name="T17" fmla="*/ 66 h 66"/>
                  <a:gd name="T18" fmla="*/ 126 w 155"/>
                  <a:gd name="T19" fmla="*/ 24 h 66"/>
                  <a:gd name="T20" fmla="*/ 149 w 155"/>
                  <a:gd name="T21" fmla="*/ 0 h 66"/>
                  <a:gd name="T22" fmla="*/ 114 w 155"/>
                  <a:gd name="T23" fmla="*/ 0 h 66"/>
                  <a:gd name="T24" fmla="*/ 114 w 155"/>
                  <a:gd name="T25"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757" name="Freeform 13">
                <a:extLst>
                  <a:ext uri="{FF2B5EF4-FFF2-40B4-BE49-F238E27FC236}">
                    <a16:creationId xmlns:a16="http://schemas.microsoft.com/office/drawing/2014/main" id="{38841DB0-B586-496B-B040-9AD121F35C69}"/>
                  </a:ext>
                </a:extLst>
              </p:cNvPr>
              <p:cNvSpPr>
                <a:spLocks/>
              </p:cNvSpPr>
              <p:nvPr userDrawn="1"/>
            </p:nvSpPr>
            <p:spPr bwMode="ltGray">
              <a:xfrm>
                <a:off x="2486" y="3859"/>
                <a:ext cx="42" cy="81"/>
              </a:xfrm>
              <a:custGeom>
                <a:avLst/>
                <a:gdLst>
                  <a:gd name="T0" fmla="*/ 6 w 42"/>
                  <a:gd name="T1" fmla="*/ 36 h 72"/>
                  <a:gd name="T2" fmla="*/ 0 w 42"/>
                  <a:gd name="T3" fmla="*/ 18 h 72"/>
                  <a:gd name="T4" fmla="*/ 12 w 42"/>
                  <a:gd name="T5" fmla="*/ 6 h 72"/>
                  <a:gd name="T6" fmla="*/ 0 w 42"/>
                  <a:gd name="T7" fmla="*/ 6 h 72"/>
                  <a:gd name="T8" fmla="*/ 12 w 42"/>
                  <a:gd name="T9" fmla="*/ 6 h 72"/>
                  <a:gd name="T10" fmla="*/ 24 w 42"/>
                  <a:gd name="T11" fmla="*/ 6 h 72"/>
                  <a:gd name="T12" fmla="*/ 36 w 42"/>
                  <a:gd name="T13" fmla="*/ 6 h 72"/>
                  <a:gd name="T14" fmla="*/ 42 w 42"/>
                  <a:gd name="T15" fmla="*/ 0 h 72"/>
                  <a:gd name="T16" fmla="*/ 30 w 42"/>
                  <a:gd name="T17" fmla="*/ 18 h 72"/>
                  <a:gd name="T18" fmla="*/ 42 w 42"/>
                  <a:gd name="T19" fmla="*/ 48 h 72"/>
                  <a:gd name="T20" fmla="*/ 12 w 42"/>
                  <a:gd name="T21" fmla="*/ 72 h 72"/>
                  <a:gd name="T22" fmla="*/ 6 w 42"/>
                  <a:gd name="T23" fmla="*/ 36 h 72"/>
                  <a:gd name="T24" fmla="*/ 6 w 42"/>
                  <a:gd name="T25" fmla="*/ 3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31758" name="Freeform 14">
              <a:extLst>
                <a:ext uri="{FF2B5EF4-FFF2-40B4-BE49-F238E27FC236}">
                  <a16:creationId xmlns:a16="http://schemas.microsoft.com/office/drawing/2014/main" id="{08F8FD85-7DB8-4401-A81F-B55C12967AAC}"/>
                </a:ext>
              </a:extLst>
            </p:cNvPr>
            <p:cNvSpPr>
              <a:spLocks/>
            </p:cNvSpPr>
            <p:nvPr userDrawn="1"/>
          </p:nvSpPr>
          <p:spPr bwMode="ltGray">
            <a:xfrm>
              <a:off x="0" y="3792"/>
              <a:ext cx="3976" cy="535"/>
            </a:xfrm>
            <a:custGeom>
              <a:avLst/>
              <a:gdLst>
                <a:gd name="T0" fmla="*/ 3976 w 3976"/>
                <a:gd name="T1" fmla="*/ 527 h 527"/>
                <a:gd name="T2" fmla="*/ 3970 w 3976"/>
                <a:gd name="T3" fmla="*/ 527 h 527"/>
                <a:gd name="T4" fmla="*/ 3844 w 3976"/>
                <a:gd name="T5" fmla="*/ 509 h 527"/>
                <a:gd name="T6" fmla="*/ 2487 w 3976"/>
                <a:gd name="T7" fmla="*/ 305 h 527"/>
                <a:gd name="T8" fmla="*/ 2039 w 3976"/>
                <a:gd name="T9" fmla="*/ 36 h 527"/>
                <a:gd name="T10" fmla="*/ 1907 w 3976"/>
                <a:gd name="T11" fmla="*/ 24 h 527"/>
                <a:gd name="T12" fmla="*/ 1883 w 3976"/>
                <a:gd name="T13" fmla="*/ 54 h 527"/>
                <a:gd name="T14" fmla="*/ 1859 w 3976"/>
                <a:gd name="T15" fmla="*/ 54 h 527"/>
                <a:gd name="T16" fmla="*/ 1830 w 3976"/>
                <a:gd name="T17" fmla="*/ 30 h 527"/>
                <a:gd name="T18" fmla="*/ 1704 w 3976"/>
                <a:gd name="T19" fmla="*/ 102 h 527"/>
                <a:gd name="T20" fmla="*/ 1608 w 3976"/>
                <a:gd name="T21" fmla="*/ 126 h 527"/>
                <a:gd name="T22" fmla="*/ 1561 w 3976"/>
                <a:gd name="T23" fmla="*/ 132 h 527"/>
                <a:gd name="T24" fmla="*/ 1495 w 3976"/>
                <a:gd name="T25" fmla="*/ 102 h 527"/>
                <a:gd name="T26" fmla="*/ 1357 w 3976"/>
                <a:gd name="T27" fmla="*/ 126 h 527"/>
                <a:gd name="T28" fmla="*/ 1285 w 3976"/>
                <a:gd name="T29" fmla="*/ 24 h 527"/>
                <a:gd name="T30" fmla="*/ 1280 w 3976"/>
                <a:gd name="T31" fmla="*/ 18 h 527"/>
                <a:gd name="T32" fmla="*/ 1262 w 3976"/>
                <a:gd name="T33" fmla="*/ 12 h 527"/>
                <a:gd name="T34" fmla="*/ 1238 w 3976"/>
                <a:gd name="T35" fmla="*/ 6 h 527"/>
                <a:gd name="T36" fmla="*/ 1220 w 3976"/>
                <a:gd name="T37" fmla="*/ 0 h 527"/>
                <a:gd name="T38" fmla="*/ 1196 w 3976"/>
                <a:gd name="T39" fmla="*/ 0 h 527"/>
                <a:gd name="T40" fmla="*/ 1166 w 3976"/>
                <a:gd name="T41" fmla="*/ 0 h 527"/>
                <a:gd name="T42" fmla="*/ 1142 w 3976"/>
                <a:gd name="T43" fmla="*/ 0 h 527"/>
                <a:gd name="T44" fmla="*/ 1136 w 3976"/>
                <a:gd name="T45" fmla="*/ 0 h 527"/>
                <a:gd name="T46" fmla="*/ 1130 w 3976"/>
                <a:gd name="T47" fmla="*/ 0 h 527"/>
                <a:gd name="T48" fmla="*/ 1124 w 3976"/>
                <a:gd name="T49" fmla="*/ 6 h 527"/>
                <a:gd name="T50" fmla="*/ 1118 w 3976"/>
                <a:gd name="T51" fmla="*/ 12 h 527"/>
                <a:gd name="T52" fmla="*/ 1100 w 3976"/>
                <a:gd name="T53" fmla="*/ 18 h 527"/>
                <a:gd name="T54" fmla="*/ 1088 w 3976"/>
                <a:gd name="T55" fmla="*/ 18 h 527"/>
                <a:gd name="T56" fmla="*/ 1070 w 3976"/>
                <a:gd name="T57" fmla="*/ 24 h 527"/>
                <a:gd name="T58" fmla="*/ 1052 w 3976"/>
                <a:gd name="T59" fmla="*/ 30 h 527"/>
                <a:gd name="T60" fmla="*/ 1034 w 3976"/>
                <a:gd name="T61" fmla="*/ 36 h 527"/>
                <a:gd name="T62" fmla="*/ 1028 w 3976"/>
                <a:gd name="T63" fmla="*/ 42 h 527"/>
                <a:gd name="T64" fmla="*/ 969 w 3976"/>
                <a:gd name="T65" fmla="*/ 60 h 527"/>
                <a:gd name="T66" fmla="*/ 921 w 3976"/>
                <a:gd name="T67" fmla="*/ 72 h 527"/>
                <a:gd name="T68" fmla="*/ 855 w 3976"/>
                <a:gd name="T69" fmla="*/ 48 h 527"/>
                <a:gd name="T70" fmla="*/ 825 w 3976"/>
                <a:gd name="T71" fmla="*/ 48 h 527"/>
                <a:gd name="T72" fmla="*/ 759 w 3976"/>
                <a:gd name="T73" fmla="*/ 72 h 527"/>
                <a:gd name="T74" fmla="*/ 735 w 3976"/>
                <a:gd name="T75" fmla="*/ 72 h 527"/>
                <a:gd name="T76" fmla="*/ 706 w 3976"/>
                <a:gd name="T77" fmla="*/ 60 h 527"/>
                <a:gd name="T78" fmla="*/ 640 w 3976"/>
                <a:gd name="T79" fmla="*/ 60 h 527"/>
                <a:gd name="T80" fmla="*/ 544 w 3976"/>
                <a:gd name="T81" fmla="*/ 72 h 527"/>
                <a:gd name="T82" fmla="*/ 389 w 3976"/>
                <a:gd name="T83" fmla="*/ 18 h 527"/>
                <a:gd name="T84" fmla="*/ 323 w 3976"/>
                <a:gd name="T85" fmla="*/ 60 h 527"/>
                <a:gd name="T86" fmla="*/ 317 w 3976"/>
                <a:gd name="T87" fmla="*/ 60 h 527"/>
                <a:gd name="T88" fmla="*/ 305 w 3976"/>
                <a:gd name="T89" fmla="*/ 72 h 527"/>
                <a:gd name="T90" fmla="*/ 287 w 3976"/>
                <a:gd name="T91" fmla="*/ 78 h 527"/>
                <a:gd name="T92" fmla="*/ 263 w 3976"/>
                <a:gd name="T93" fmla="*/ 90 h 527"/>
                <a:gd name="T94" fmla="*/ 203 w 3976"/>
                <a:gd name="T95" fmla="*/ 120 h 527"/>
                <a:gd name="T96" fmla="*/ 149 w 3976"/>
                <a:gd name="T97" fmla="*/ 150 h 527"/>
                <a:gd name="T98" fmla="*/ 78 w 3976"/>
                <a:gd name="T99" fmla="*/ 168 h 527"/>
                <a:gd name="T100" fmla="*/ 0 w 3976"/>
                <a:gd name="T101" fmla="*/ 180 h 527"/>
                <a:gd name="T102" fmla="*/ 0 w 3976"/>
                <a:gd name="T103" fmla="*/ 527 h 527"/>
                <a:gd name="T104" fmla="*/ 1010 w 3976"/>
                <a:gd name="T105" fmla="*/ 527 h 527"/>
                <a:gd name="T106" fmla="*/ 3725 w 3976"/>
                <a:gd name="T107" fmla="*/ 527 h 527"/>
                <a:gd name="T108" fmla="*/ 3976 w 3976"/>
                <a:gd name="T109" fmla="*/ 527 h 527"/>
                <a:gd name="T110" fmla="*/ 3976 w 3976"/>
                <a:gd name="T111" fmla="*/ 527 h 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31759" name="Group 15">
            <a:extLst>
              <a:ext uri="{FF2B5EF4-FFF2-40B4-BE49-F238E27FC236}">
                <a16:creationId xmlns:a16="http://schemas.microsoft.com/office/drawing/2014/main" id="{C97C54A8-FD6C-418C-B713-BEB8531B8645}"/>
              </a:ext>
            </a:extLst>
          </p:cNvPr>
          <p:cNvGrpSpPr>
            <a:grpSpLocks/>
          </p:cNvGrpSpPr>
          <p:nvPr/>
        </p:nvGrpSpPr>
        <p:grpSpPr bwMode="auto">
          <a:xfrm>
            <a:off x="1211263" y="10521950"/>
            <a:ext cx="10972800" cy="1479550"/>
            <a:chOff x="395" y="3793"/>
            <a:chExt cx="3581" cy="535"/>
          </a:xfrm>
        </p:grpSpPr>
        <p:sp>
          <p:nvSpPr>
            <p:cNvPr id="31760" name="Freeform 16">
              <a:extLst>
                <a:ext uri="{FF2B5EF4-FFF2-40B4-BE49-F238E27FC236}">
                  <a16:creationId xmlns:a16="http://schemas.microsoft.com/office/drawing/2014/main" id="{255ECBAE-43E6-4A73-A569-771D29C11EFF}"/>
                </a:ext>
              </a:extLst>
            </p:cNvPr>
            <p:cNvSpPr>
              <a:spLocks/>
            </p:cNvSpPr>
            <p:nvPr userDrawn="1"/>
          </p:nvSpPr>
          <p:spPr bwMode="auto">
            <a:xfrm>
              <a:off x="1196" y="3793"/>
              <a:ext cx="365" cy="291"/>
            </a:xfrm>
            <a:custGeom>
              <a:avLst/>
              <a:gdLst>
                <a:gd name="T0" fmla="*/ 24 w 365"/>
                <a:gd name="T1" fmla="*/ 24 h 287"/>
                <a:gd name="T2" fmla="*/ 0 w 365"/>
                <a:gd name="T3" fmla="*/ 60 h 287"/>
                <a:gd name="T4" fmla="*/ 66 w 365"/>
                <a:gd name="T5" fmla="*/ 108 h 287"/>
                <a:gd name="T6" fmla="*/ 143 w 365"/>
                <a:gd name="T7" fmla="*/ 180 h 287"/>
                <a:gd name="T8" fmla="*/ 191 w 365"/>
                <a:gd name="T9" fmla="*/ 168 h 287"/>
                <a:gd name="T10" fmla="*/ 341 w 365"/>
                <a:gd name="T11" fmla="*/ 287 h 287"/>
                <a:gd name="T12" fmla="*/ 305 w 365"/>
                <a:gd name="T13" fmla="*/ 174 h 287"/>
                <a:gd name="T14" fmla="*/ 365 w 365"/>
                <a:gd name="T15" fmla="*/ 132 h 287"/>
                <a:gd name="T16" fmla="*/ 359 w 365"/>
                <a:gd name="T17" fmla="*/ 126 h 287"/>
                <a:gd name="T18" fmla="*/ 335 w 365"/>
                <a:gd name="T19" fmla="*/ 114 h 287"/>
                <a:gd name="T20" fmla="*/ 299 w 365"/>
                <a:gd name="T21" fmla="*/ 90 h 287"/>
                <a:gd name="T22" fmla="*/ 257 w 365"/>
                <a:gd name="T23" fmla="*/ 72 h 287"/>
                <a:gd name="T24" fmla="*/ 215 w 365"/>
                <a:gd name="T25" fmla="*/ 54 h 287"/>
                <a:gd name="T26" fmla="*/ 173 w 365"/>
                <a:gd name="T27" fmla="*/ 36 h 287"/>
                <a:gd name="T28" fmla="*/ 143 w 365"/>
                <a:gd name="T29" fmla="*/ 24 h 287"/>
                <a:gd name="T30" fmla="*/ 131 w 365"/>
                <a:gd name="T31" fmla="*/ 18 h 287"/>
                <a:gd name="T32" fmla="*/ 107 w 365"/>
                <a:gd name="T33" fmla="*/ 18 h 287"/>
                <a:gd name="T34" fmla="*/ 95 w 365"/>
                <a:gd name="T35" fmla="*/ 18 h 287"/>
                <a:gd name="T36" fmla="*/ 72 w 365"/>
                <a:gd name="T37" fmla="*/ 12 h 287"/>
                <a:gd name="T38" fmla="*/ 66 w 365"/>
                <a:gd name="T39" fmla="*/ 12 h 287"/>
                <a:gd name="T40" fmla="*/ 54 w 365"/>
                <a:gd name="T41" fmla="*/ 6 h 287"/>
                <a:gd name="T42" fmla="*/ 42 w 365"/>
                <a:gd name="T43" fmla="*/ 0 h 287"/>
                <a:gd name="T44" fmla="*/ 30 w 365"/>
                <a:gd name="T45" fmla="*/ 0 h 287"/>
                <a:gd name="T46" fmla="*/ 24 w 365"/>
                <a:gd name="T47" fmla="*/ 24 h 287"/>
                <a:gd name="T48" fmla="*/ 24 w 365"/>
                <a:gd name="T49" fmla="*/ 2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761" name="Freeform 17">
              <a:extLst>
                <a:ext uri="{FF2B5EF4-FFF2-40B4-BE49-F238E27FC236}">
                  <a16:creationId xmlns:a16="http://schemas.microsoft.com/office/drawing/2014/main" id="{83C722F4-74A1-4FBF-BBAC-3AEA5C18BA48}"/>
                </a:ext>
              </a:extLst>
            </p:cNvPr>
            <p:cNvSpPr>
              <a:spLocks/>
            </p:cNvSpPr>
            <p:nvPr userDrawn="1"/>
          </p:nvSpPr>
          <p:spPr bwMode="auto">
            <a:xfrm>
              <a:off x="1943" y="3829"/>
              <a:ext cx="2033" cy="499"/>
            </a:xfrm>
            <a:custGeom>
              <a:avLst/>
              <a:gdLst>
                <a:gd name="T0" fmla="*/ 186 w 2033"/>
                <a:gd name="T1" fmla="*/ 18 h 499"/>
                <a:gd name="T2" fmla="*/ 138 w 2033"/>
                <a:gd name="T3" fmla="*/ 6 h 499"/>
                <a:gd name="T4" fmla="*/ 96 w 2033"/>
                <a:gd name="T5" fmla="*/ 0 h 499"/>
                <a:gd name="T6" fmla="*/ 36 w 2033"/>
                <a:gd name="T7" fmla="*/ 0 h 499"/>
                <a:gd name="T8" fmla="*/ 12 w 2033"/>
                <a:gd name="T9" fmla="*/ 25 h 499"/>
                <a:gd name="T10" fmla="*/ 0 w 2033"/>
                <a:gd name="T11" fmla="*/ 128 h 499"/>
                <a:gd name="T12" fmla="*/ 60 w 2033"/>
                <a:gd name="T13" fmla="*/ 104 h 499"/>
                <a:gd name="T14" fmla="*/ 90 w 2033"/>
                <a:gd name="T15" fmla="*/ 134 h 499"/>
                <a:gd name="T16" fmla="*/ 150 w 2033"/>
                <a:gd name="T17" fmla="*/ 153 h 499"/>
                <a:gd name="T18" fmla="*/ 209 w 2033"/>
                <a:gd name="T19" fmla="*/ 273 h 499"/>
                <a:gd name="T20" fmla="*/ 401 w 2033"/>
                <a:gd name="T21" fmla="*/ 359 h 499"/>
                <a:gd name="T22" fmla="*/ 777 w 2033"/>
                <a:gd name="T23" fmla="*/ 359 h 499"/>
                <a:gd name="T24" fmla="*/ 2033 w 2033"/>
                <a:gd name="T25" fmla="*/ 499 h 499"/>
                <a:gd name="T26" fmla="*/ 2033 w 2033"/>
                <a:gd name="T27" fmla="*/ 499 h 499"/>
                <a:gd name="T28" fmla="*/ 1991 w 2033"/>
                <a:gd name="T29" fmla="*/ 493 h 499"/>
                <a:gd name="T30" fmla="*/ 676 w 2033"/>
                <a:gd name="T31" fmla="*/ 243 h 499"/>
                <a:gd name="T32" fmla="*/ 514 w 2033"/>
                <a:gd name="T33" fmla="*/ 159 h 499"/>
                <a:gd name="T34" fmla="*/ 425 w 2033"/>
                <a:gd name="T35" fmla="*/ 110 h 499"/>
                <a:gd name="T36" fmla="*/ 365 w 2033"/>
                <a:gd name="T37" fmla="*/ 92 h 499"/>
                <a:gd name="T38" fmla="*/ 281 w 2033"/>
                <a:gd name="T39" fmla="*/ 61 h 499"/>
                <a:gd name="T40" fmla="*/ 186 w 2033"/>
                <a:gd name="T41" fmla="*/ 18 h 499"/>
                <a:gd name="T42" fmla="*/ 186 w 2033"/>
                <a:gd name="T43" fmla="*/ 18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762" name="Freeform 18">
              <a:extLst>
                <a:ext uri="{FF2B5EF4-FFF2-40B4-BE49-F238E27FC236}">
                  <a16:creationId xmlns:a16="http://schemas.microsoft.com/office/drawing/2014/main" id="{BBBE1DCA-1EF3-483E-9D5A-8AF2379C5F8C}"/>
                </a:ext>
              </a:extLst>
            </p:cNvPr>
            <p:cNvSpPr>
              <a:spLocks/>
            </p:cNvSpPr>
            <p:nvPr userDrawn="1"/>
          </p:nvSpPr>
          <p:spPr bwMode="auto">
            <a:xfrm>
              <a:off x="1830" y="3823"/>
              <a:ext cx="71" cy="61"/>
            </a:xfrm>
            <a:custGeom>
              <a:avLst/>
              <a:gdLst>
                <a:gd name="T0" fmla="*/ 0 w 71"/>
                <a:gd name="T1" fmla="*/ 18 h 60"/>
                <a:gd name="T2" fmla="*/ 6 w 71"/>
                <a:gd name="T3" fmla="*/ 18 h 60"/>
                <a:gd name="T4" fmla="*/ 12 w 71"/>
                <a:gd name="T5" fmla="*/ 12 h 60"/>
                <a:gd name="T6" fmla="*/ 6 w 71"/>
                <a:gd name="T7" fmla="*/ 6 h 60"/>
                <a:gd name="T8" fmla="*/ 0 w 71"/>
                <a:gd name="T9" fmla="*/ 0 h 60"/>
                <a:gd name="T10" fmla="*/ 29 w 71"/>
                <a:gd name="T11" fmla="*/ 18 h 60"/>
                <a:gd name="T12" fmla="*/ 53 w 71"/>
                <a:gd name="T13" fmla="*/ 18 h 60"/>
                <a:gd name="T14" fmla="*/ 59 w 71"/>
                <a:gd name="T15" fmla="*/ 30 h 60"/>
                <a:gd name="T16" fmla="*/ 65 w 71"/>
                <a:gd name="T17" fmla="*/ 42 h 60"/>
                <a:gd name="T18" fmla="*/ 71 w 71"/>
                <a:gd name="T19" fmla="*/ 54 h 60"/>
                <a:gd name="T20" fmla="*/ 71 w 71"/>
                <a:gd name="T21" fmla="*/ 60 h 60"/>
                <a:gd name="T22" fmla="*/ 59 w 71"/>
                <a:gd name="T23" fmla="*/ 54 h 60"/>
                <a:gd name="T24" fmla="*/ 47 w 71"/>
                <a:gd name="T25" fmla="*/ 42 h 60"/>
                <a:gd name="T26" fmla="*/ 23 w 71"/>
                <a:gd name="T27" fmla="*/ 30 h 60"/>
                <a:gd name="T28" fmla="*/ 23 w 71"/>
                <a:gd name="T29" fmla="*/ 36 h 60"/>
                <a:gd name="T30" fmla="*/ 18 w 71"/>
                <a:gd name="T31" fmla="*/ 42 h 60"/>
                <a:gd name="T32" fmla="*/ 12 w 71"/>
                <a:gd name="T33" fmla="*/ 48 h 60"/>
                <a:gd name="T34" fmla="*/ 6 w 71"/>
                <a:gd name="T35" fmla="*/ 48 h 60"/>
                <a:gd name="T36" fmla="*/ 6 w 71"/>
                <a:gd name="T37" fmla="*/ 48 h 60"/>
                <a:gd name="T38" fmla="*/ 6 w 71"/>
                <a:gd name="T39" fmla="*/ 36 h 60"/>
                <a:gd name="T40" fmla="*/ 0 w 71"/>
                <a:gd name="T41" fmla="*/ 18 h 60"/>
                <a:gd name="T42" fmla="*/ 0 w 71"/>
                <a:gd name="T43" fmla="*/ 18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763" name="Freeform 19">
              <a:extLst>
                <a:ext uri="{FF2B5EF4-FFF2-40B4-BE49-F238E27FC236}">
                  <a16:creationId xmlns:a16="http://schemas.microsoft.com/office/drawing/2014/main" id="{DEB7EB48-6287-467C-AA59-EE4823D4E689}"/>
                </a:ext>
              </a:extLst>
            </p:cNvPr>
            <p:cNvSpPr>
              <a:spLocks/>
            </p:cNvSpPr>
            <p:nvPr userDrawn="1"/>
          </p:nvSpPr>
          <p:spPr bwMode="auto">
            <a:xfrm>
              <a:off x="855" y="3842"/>
              <a:ext cx="161" cy="164"/>
            </a:xfrm>
            <a:custGeom>
              <a:avLst/>
              <a:gdLst>
                <a:gd name="T0" fmla="*/ 30 w 161"/>
                <a:gd name="T1" fmla="*/ 0 h 162"/>
                <a:gd name="T2" fmla="*/ 48 w 161"/>
                <a:gd name="T3" fmla="*/ 6 h 162"/>
                <a:gd name="T4" fmla="*/ 72 w 161"/>
                <a:gd name="T5" fmla="*/ 6 h 162"/>
                <a:gd name="T6" fmla="*/ 114 w 161"/>
                <a:gd name="T7" fmla="*/ 12 h 162"/>
                <a:gd name="T8" fmla="*/ 96 w 161"/>
                <a:gd name="T9" fmla="*/ 54 h 162"/>
                <a:gd name="T10" fmla="*/ 96 w 161"/>
                <a:gd name="T11" fmla="*/ 60 h 162"/>
                <a:gd name="T12" fmla="*/ 102 w 161"/>
                <a:gd name="T13" fmla="*/ 72 h 162"/>
                <a:gd name="T14" fmla="*/ 108 w 161"/>
                <a:gd name="T15" fmla="*/ 84 h 162"/>
                <a:gd name="T16" fmla="*/ 120 w 161"/>
                <a:gd name="T17" fmla="*/ 96 h 162"/>
                <a:gd name="T18" fmla="*/ 143 w 161"/>
                <a:gd name="T19" fmla="*/ 114 h 162"/>
                <a:gd name="T20" fmla="*/ 155 w 161"/>
                <a:gd name="T21" fmla="*/ 138 h 162"/>
                <a:gd name="T22" fmla="*/ 161 w 161"/>
                <a:gd name="T23" fmla="*/ 156 h 162"/>
                <a:gd name="T24" fmla="*/ 161 w 161"/>
                <a:gd name="T25" fmla="*/ 162 h 162"/>
                <a:gd name="T26" fmla="*/ 96 w 161"/>
                <a:gd name="T27" fmla="*/ 102 h 162"/>
                <a:gd name="T28" fmla="*/ 30 w 161"/>
                <a:gd name="T29" fmla="*/ 54 h 162"/>
                <a:gd name="T30" fmla="*/ 0 w 161"/>
                <a:gd name="T31" fmla="*/ 0 h 162"/>
                <a:gd name="T32" fmla="*/ 30 w 161"/>
                <a:gd name="T33" fmla="*/ 0 h 162"/>
                <a:gd name="T34" fmla="*/ 30 w 161"/>
                <a:gd name="T35" fmla="*/ 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764" name="Freeform 20">
              <a:extLst>
                <a:ext uri="{FF2B5EF4-FFF2-40B4-BE49-F238E27FC236}">
                  <a16:creationId xmlns:a16="http://schemas.microsoft.com/office/drawing/2014/main" id="{1A91DE83-516F-47DF-B69F-0BBED16967C1}"/>
                </a:ext>
              </a:extLst>
            </p:cNvPr>
            <p:cNvSpPr>
              <a:spLocks/>
            </p:cNvSpPr>
            <p:nvPr userDrawn="1"/>
          </p:nvSpPr>
          <p:spPr bwMode="auto">
            <a:xfrm>
              <a:off x="706" y="3854"/>
              <a:ext cx="59" cy="61"/>
            </a:xfrm>
            <a:custGeom>
              <a:avLst/>
              <a:gdLst>
                <a:gd name="T0" fmla="*/ 59 w 59"/>
                <a:gd name="T1" fmla="*/ 6 h 60"/>
                <a:gd name="T2" fmla="*/ 41 w 59"/>
                <a:gd name="T3" fmla="*/ 30 h 60"/>
                <a:gd name="T4" fmla="*/ 41 w 59"/>
                <a:gd name="T5" fmla="*/ 36 h 60"/>
                <a:gd name="T6" fmla="*/ 47 w 59"/>
                <a:gd name="T7" fmla="*/ 42 h 60"/>
                <a:gd name="T8" fmla="*/ 53 w 59"/>
                <a:gd name="T9" fmla="*/ 54 h 60"/>
                <a:gd name="T10" fmla="*/ 53 w 59"/>
                <a:gd name="T11" fmla="*/ 60 h 60"/>
                <a:gd name="T12" fmla="*/ 47 w 59"/>
                <a:gd name="T13" fmla="*/ 54 h 60"/>
                <a:gd name="T14" fmla="*/ 35 w 59"/>
                <a:gd name="T15" fmla="*/ 48 h 60"/>
                <a:gd name="T16" fmla="*/ 23 w 59"/>
                <a:gd name="T17" fmla="*/ 36 h 60"/>
                <a:gd name="T18" fmla="*/ 17 w 59"/>
                <a:gd name="T19" fmla="*/ 30 h 60"/>
                <a:gd name="T20" fmla="*/ 0 w 59"/>
                <a:gd name="T21" fmla="*/ 0 h 60"/>
                <a:gd name="T22" fmla="*/ 59 w 59"/>
                <a:gd name="T23" fmla="*/ 6 h 60"/>
                <a:gd name="T24" fmla="*/ 59 w 59"/>
                <a:gd name="T25" fmla="*/ 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1765" name="Freeform 21">
              <a:extLst>
                <a:ext uri="{FF2B5EF4-FFF2-40B4-BE49-F238E27FC236}">
                  <a16:creationId xmlns:a16="http://schemas.microsoft.com/office/drawing/2014/main" id="{9F6BE289-1D78-48A4-8942-A6930FF5DCBC}"/>
                </a:ext>
              </a:extLst>
            </p:cNvPr>
            <p:cNvSpPr>
              <a:spLocks/>
            </p:cNvSpPr>
            <p:nvPr userDrawn="1"/>
          </p:nvSpPr>
          <p:spPr bwMode="auto">
            <a:xfrm>
              <a:off x="395" y="3811"/>
              <a:ext cx="245" cy="207"/>
            </a:xfrm>
            <a:custGeom>
              <a:avLst/>
              <a:gdLst>
                <a:gd name="T0" fmla="*/ 233 w 245"/>
                <a:gd name="T1" fmla="*/ 36 h 204"/>
                <a:gd name="T2" fmla="*/ 245 w 245"/>
                <a:gd name="T3" fmla="*/ 42 h 204"/>
                <a:gd name="T4" fmla="*/ 209 w 245"/>
                <a:gd name="T5" fmla="*/ 84 h 204"/>
                <a:gd name="T6" fmla="*/ 143 w 245"/>
                <a:gd name="T7" fmla="*/ 132 h 204"/>
                <a:gd name="T8" fmla="*/ 167 w 245"/>
                <a:gd name="T9" fmla="*/ 156 h 204"/>
                <a:gd name="T10" fmla="*/ 179 w 245"/>
                <a:gd name="T11" fmla="*/ 204 h 204"/>
                <a:gd name="T12" fmla="*/ 77 w 245"/>
                <a:gd name="T13" fmla="*/ 132 h 204"/>
                <a:gd name="T14" fmla="*/ 47 w 245"/>
                <a:gd name="T15" fmla="*/ 84 h 204"/>
                <a:gd name="T16" fmla="*/ 89 w 245"/>
                <a:gd name="T17" fmla="*/ 66 h 204"/>
                <a:gd name="T18" fmla="*/ 59 w 245"/>
                <a:gd name="T19" fmla="*/ 36 h 204"/>
                <a:gd name="T20" fmla="*/ 0 w 245"/>
                <a:gd name="T21" fmla="*/ 12 h 204"/>
                <a:gd name="T22" fmla="*/ 0 w 245"/>
                <a:gd name="T23" fmla="*/ 0 h 204"/>
                <a:gd name="T24" fmla="*/ 6 w 245"/>
                <a:gd name="T25" fmla="*/ 0 h 204"/>
                <a:gd name="T26" fmla="*/ 12 w 245"/>
                <a:gd name="T27" fmla="*/ 0 h 204"/>
                <a:gd name="T28" fmla="*/ 47 w 245"/>
                <a:gd name="T29" fmla="*/ 6 h 204"/>
                <a:gd name="T30" fmla="*/ 77 w 245"/>
                <a:gd name="T31" fmla="*/ 6 h 204"/>
                <a:gd name="T32" fmla="*/ 83 w 245"/>
                <a:gd name="T33" fmla="*/ 6 h 204"/>
                <a:gd name="T34" fmla="*/ 89 w 245"/>
                <a:gd name="T35" fmla="*/ 6 h 204"/>
                <a:gd name="T36" fmla="*/ 101 w 245"/>
                <a:gd name="T37" fmla="*/ 12 h 204"/>
                <a:gd name="T38" fmla="*/ 125 w 245"/>
                <a:gd name="T39" fmla="*/ 12 h 204"/>
                <a:gd name="T40" fmla="*/ 143 w 245"/>
                <a:gd name="T41" fmla="*/ 18 h 204"/>
                <a:gd name="T42" fmla="*/ 149 w 245"/>
                <a:gd name="T43" fmla="*/ 18 h 204"/>
                <a:gd name="T44" fmla="*/ 149 w 245"/>
                <a:gd name="T45" fmla="*/ 18 h 204"/>
                <a:gd name="T46" fmla="*/ 203 w 245"/>
                <a:gd name="T47" fmla="*/ 24 h 204"/>
                <a:gd name="T48" fmla="*/ 233 w 245"/>
                <a:gd name="T49" fmla="*/ 36 h 204"/>
                <a:gd name="T50" fmla="*/ 233 w 245"/>
                <a:gd name="T51" fmla="*/ 36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31766" name="Rectangle 22">
            <a:extLst>
              <a:ext uri="{FF2B5EF4-FFF2-40B4-BE49-F238E27FC236}">
                <a16:creationId xmlns:a16="http://schemas.microsoft.com/office/drawing/2014/main" id="{49107E5E-F117-4DA4-8BF2-685DFF020508}"/>
              </a:ext>
            </a:extLst>
          </p:cNvPr>
          <p:cNvSpPr>
            <a:spLocks noGrp="1" noChangeArrowheads="1"/>
          </p:cNvSpPr>
          <p:nvPr>
            <p:ph type="ctrTitle" sz="quarter"/>
          </p:nvPr>
        </p:nvSpPr>
        <p:spPr>
          <a:xfrm>
            <a:off x="884238" y="2528888"/>
            <a:ext cx="15879762" cy="3032125"/>
          </a:xfrm>
        </p:spPr>
        <p:txBody>
          <a:bodyPr/>
          <a:lstStyle>
            <a:lvl1pPr>
              <a:defRPr sz="9000"/>
            </a:lvl1pPr>
          </a:lstStyle>
          <a:p>
            <a:pPr lvl="0"/>
            <a:r>
              <a:rPr lang="en-US" altLang="en-US" noProof="0"/>
              <a:t>Click to edit Master title style</a:t>
            </a:r>
          </a:p>
        </p:txBody>
      </p:sp>
      <p:sp>
        <p:nvSpPr>
          <p:cNvPr id="31767" name="Rectangle 23">
            <a:extLst>
              <a:ext uri="{FF2B5EF4-FFF2-40B4-BE49-F238E27FC236}">
                <a16:creationId xmlns:a16="http://schemas.microsoft.com/office/drawing/2014/main" id="{B89149D3-EA18-4124-8620-065091BE81E2}"/>
              </a:ext>
            </a:extLst>
          </p:cNvPr>
          <p:cNvSpPr>
            <a:spLocks noGrp="1" noChangeArrowheads="1"/>
          </p:cNvSpPr>
          <p:nvPr>
            <p:ph type="subTitle" sz="quarter" idx="1"/>
          </p:nvPr>
        </p:nvSpPr>
        <p:spPr>
          <a:xfrm>
            <a:off x="2646363" y="5991225"/>
            <a:ext cx="12355512" cy="3059113"/>
          </a:xfrm>
        </p:spPr>
        <p:txBody>
          <a:bodyPr/>
          <a:lstStyle>
            <a:lvl1pPr marL="0" indent="0" algn="ctr">
              <a:buFontTx/>
              <a:buNone/>
              <a:defRPr>
                <a:effectLst>
                  <a:outerShdw blurRad="38100" dist="38100" dir="2700000" algn="tl">
                    <a:srgbClr val="000000"/>
                  </a:outerShdw>
                </a:effectLst>
              </a:defRPr>
            </a:lvl1pPr>
          </a:lstStyle>
          <a:p>
            <a:pPr lvl="0"/>
            <a:r>
              <a:rPr lang="en-US" altLang="en-US" noProof="0"/>
              <a:t>Click to edit Master subtitle style</a:t>
            </a:r>
          </a:p>
        </p:txBody>
      </p:sp>
      <p:sp>
        <p:nvSpPr>
          <p:cNvPr id="31768" name="Rectangle 24">
            <a:extLst>
              <a:ext uri="{FF2B5EF4-FFF2-40B4-BE49-F238E27FC236}">
                <a16:creationId xmlns:a16="http://schemas.microsoft.com/office/drawing/2014/main" id="{1CEE34B3-19C3-4D06-9692-F9026A630B32}"/>
              </a:ext>
            </a:extLst>
          </p:cNvPr>
          <p:cNvSpPr>
            <a:spLocks noGrp="1" noChangeArrowheads="1"/>
          </p:cNvSpPr>
          <p:nvPr>
            <p:ph type="dt" sz="quarter" idx="2"/>
          </p:nvPr>
        </p:nvSpPr>
        <p:spPr/>
        <p:txBody>
          <a:bodyPr/>
          <a:lstStyle>
            <a:lvl1pPr>
              <a:defRPr/>
            </a:lvl1pPr>
          </a:lstStyle>
          <a:p>
            <a:endParaRPr lang="en-US" altLang="en-US"/>
          </a:p>
        </p:txBody>
      </p:sp>
      <p:sp>
        <p:nvSpPr>
          <p:cNvPr id="31769" name="Rectangle 25">
            <a:extLst>
              <a:ext uri="{FF2B5EF4-FFF2-40B4-BE49-F238E27FC236}">
                <a16:creationId xmlns:a16="http://schemas.microsoft.com/office/drawing/2014/main" id="{9FBFE122-1477-46A0-B549-F13CAD83A69B}"/>
              </a:ext>
            </a:extLst>
          </p:cNvPr>
          <p:cNvSpPr>
            <a:spLocks noGrp="1" noChangeArrowheads="1"/>
          </p:cNvSpPr>
          <p:nvPr>
            <p:ph type="sldNum" sz="quarter" idx="4"/>
          </p:nvPr>
        </p:nvSpPr>
        <p:spPr/>
        <p:txBody>
          <a:bodyPr/>
          <a:lstStyle>
            <a:lvl1pPr>
              <a:defRPr/>
            </a:lvl1pPr>
          </a:lstStyle>
          <a:p>
            <a:fld id="{BA42CB16-7899-421A-A26C-A46328E5BF31}" type="slidenum">
              <a:rPr lang="en-US" altLang="en-US"/>
              <a:pPr/>
              <a:t>‹#›</a:t>
            </a:fld>
            <a:endParaRPr lang="en-US" altLang="en-US"/>
          </a:p>
        </p:txBody>
      </p:sp>
      <p:sp>
        <p:nvSpPr>
          <p:cNvPr id="31770" name="Rectangle 26">
            <a:extLst>
              <a:ext uri="{FF2B5EF4-FFF2-40B4-BE49-F238E27FC236}">
                <a16:creationId xmlns:a16="http://schemas.microsoft.com/office/drawing/2014/main" id="{B897E990-BB2D-4958-BB3B-7207665EE2C9}"/>
              </a:ext>
            </a:extLst>
          </p:cNvPr>
          <p:cNvSpPr>
            <a:spLocks noGrp="1" noChangeArrowheads="1"/>
          </p:cNvSpPr>
          <p:nvPr>
            <p:ph type="ftr" sz="quarter" idx="3"/>
          </p:nvPr>
        </p:nvSpPr>
        <p:spPr/>
        <p:txBody>
          <a:bodyPr/>
          <a:lstStyle>
            <a:lvl1pPr>
              <a:defRPr/>
            </a:lvl1pPr>
          </a:lstStyle>
          <a:p>
            <a:endParaRPr lang="en-US" alt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764C15-DD0B-4E32-B883-064DEED1EC6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76A99D4-5789-41BE-BA15-CCF413F2C7A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F2DB62B-2E76-4D07-A48F-7DDCAE991CC0}"/>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E536EA13-770D-421A-8C65-147469558309}"/>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8F673126-EFDB-4ECF-8B24-0C6FFB59F0E3}"/>
              </a:ext>
            </a:extLst>
          </p:cNvPr>
          <p:cNvSpPr>
            <a:spLocks noGrp="1"/>
          </p:cNvSpPr>
          <p:nvPr>
            <p:ph type="sldNum" sz="quarter" idx="12"/>
          </p:nvPr>
        </p:nvSpPr>
        <p:spPr/>
        <p:txBody>
          <a:bodyPr/>
          <a:lstStyle>
            <a:lvl1pPr>
              <a:defRPr/>
            </a:lvl1pPr>
          </a:lstStyle>
          <a:p>
            <a:fld id="{DE2D174B-9B1E-4C21-9BF2-1BA55C036D07}" type="slidenum">
              <a:rPr lang="en-US" altLang="en-US"/>
              <a:pPr/>
              <a:t>‹#›</a:t>
            </a:fld>
            <a:endParaRPr lang="en-US" altLang="en-US"/>
          </a:p>
        </p:txBody>
      </p:sp>
    </p:spTree>
    <p:extLst>
      <p:ext uri="{BB962C8B-B14F-4D97-AF65-F5344CB8AC3E}">
        <p14:creationId xmlns:p14="http://schemas.microsoft.com/office/powerpoint/2010/main" val="46083081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AC012-9CCD-4343-BFAF-D5B8D437D130}"/>
              </a:ext>
            </a:extLst>
          </p:cNvPr>
          <p:cNvSpPr>
            <a:spLocks noGrp="1"/>
          </p:cNvSpPr>
          <p:nvPr>
            <p:ph type="title"/>
          </p:nvPr>
        </p:nvSpPr>
        <p:spPr>
          <a:xfrm>
            <a:off x="1204913" y="2986088"/>
            <a:ext cx="15220950" cy="4983162"/>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7223A64-0902-4972-A549-91D00444E915}"/>
              </a:ext>
            </a:extLst>
          </p:cNvPr>
          <p:cNvSpPr>
            <a:spLocks noGrp="1"/>
          </p:cNvSpPr>
          <p:nvPr>
            <p:ph type="body" idx="1"/>
          </p:nvPr>
        </p:nvSpPr>
        <p:spPr>
          <a:xfrm>
            <a:off x="1204913" y="8016875"/>
            <a:ext cx="15220950" cy="2620963"/>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9D34A305-D6DE-4EFF-8995-21F42F5E6C70}"/>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2413E758-DF6B-4DC2-A9AF-C827E28E338C}"/>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D51FB4BB-00B7-4EA6-804A-121CE678D302}"/>
              </a:ext>
            </a:extLst>
          </p:cNvPr>
          <p:cNvSpPr>
            <a:spLocks noGrp="1"/>
          </p:cNvSpPr>
          <p:nvPr>
            <p:ph type="sldNum" sz="quarter" idx="12"/>
          </p:nvPr>
        </p:nvSpPr>
        <p:spPr/>
        <p:txBody>
          <a:bodyPr/>
          <a:lstStyle>
            <a:lvl1pPr>
              <a:defRPr/>
            </a:lvl1pPr>
          </a:lstStyle>
          <a:p>
            <a:fld id="{8C656698-44C1-45C9-B003-F4E348EE76A2}" type="slidenum">
              <a:rPr lang="en-US" altLang="en-US"/>
              <a:pPr/>
              <a:t>‹#›</a:t>
            </a:fld>
            <a:endParaRPr lang="en-US" altLang="en-US"/>
          </a:p>
        </p:txBody>
      </p:sp>
    </p:spTree>
    <p:extLst>
      <p:ext uri="{BB962C8B-B14F-4D97-AF65-F5344CB8AC3E}">
        <p14:creationId xmlns:p14="http://schemas.microsoft.com/office/powerpoint/2010/main" val="60949942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57B1DE-EE2F-4914-B84F-86EAB04B950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3D1843E-C5BF-4418-AB40-FB432658C079}"/>
              </a:ext>
            </a:extLst>
          </p:cNvPr>
          <p:cNvSpPr>
            <a:spLocks noGrp="1"/>
          </p:cNvSpPr>
          <p:nvPr>
            <p:ph sz="half" idx="1"/>
          </p:nvPr>
        </p:nvSpPr>
        <p:spPr>
          <a:xfrm>
            <a:off x="884238" y="2795588"/>
            <a:ext cx="7862887" cy="78533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C5299AE-2CE9-4D8C-AF54-C61363694A9C}"/>
              </a:ext>
            </a:extLst>
          </p:cNvPr>
          <p:cNvSpPr>
            <a:spLocks noGrp="1"/>
          </p:cNvSpPr>
          <p:nvPr>
            <p:ph sz="half" idx="2"/>
          </p:nvPr>
        </p:nvSpPr>
        <p:spPr>
          <a:xfrm>
            <a:off x="8899525" y="2795588"/>
            <a:ext cx="7864475" cy="78533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9880C9B-3855-4956-81B7-E0FBDBC3DEBD}"/>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F240242F-F842-41DB-9679-3CAEC5B8B8A5}"/>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5B83A15C-4F0E-43DB-B932-D9A354982450}"/>
              </a:ext>
            </a:extLst>
          </p:cNvPr>
          <p:cNvSpPr>
            <a:spLocks noGrp="1"/>
          </p:cNvSpPr>
          <p:nvPr>
            <p:ph type="sldNum" sz="quarter" idx="12"/>
          </p:nvPr>
        </p:nvSpPr>
        <p:spPr/>
        <p:txBody>
          <a:bodyPr/>
          <a:lstStyle>
            <a:lvl1pPr>
              <a:defRPr/>
            </a:lvl1pPr>
          </a:lstStyle>
          <a:p>
            <a:fld id="{E61966AA-C573-462E-8CF9-CA03368C0416}" type="slidenum">
              <a:rPr lang="en-US" altLang="en-US"/>
              <a:pPr/>
              <a:t>‹#›</a:t>
            </a:fld>
            <a:endParaRPr lang="en-US" altLang="en-US"/>
          </a:p>
        </p:txBody>
      </p:sp>
    </p:spTree>
    <p:extLst>
      <p:ext uri="{BB962C8B-B14F-4D97-AF65-F5344CB8AC3E}">
        <p14:creationId xmlns:p14="http://schemas.microsoft.com/office/powerpoint/2010/main" val="148780009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4E16E-65C5-4B28-B237-6908D47BC9D9}"/>
              </a:ext>
            </a:extLst>
          </p:cNvPr>
          <p:cNvSpPr>
            <a:spLocks noGrp="1"/>
          </p:cNvSpPr>
          <p:nvPr>
            <p:ph type="title"/>
          </p:nvPr>
        </p:nvSpPr>
        <p:spPr>
          <a:xfrm>
            <a:off x="1216025" y="638175"/>
            <a:ext cx="15220950" cy="2314575"/>
          </a:xfrm>
        </p:spPr>
        <p:txBody>
          <a:bodyPr/>
          <a:lstStyle/>
          <a:p>
            <a:r>
              <a:rPr lang="en-US"/>
              <a:t>Click to edit Master title style</a:t>
            </a:r>
          </a:p>
        </p:txBody>
      </p:sp>
      <p:sp>
        <p:nvSpPr>
          <p:cNvPr id="3" name="Text Placeholder 2">
            <a:extLst>
              <a:ext uri="{FF2B5EF4-FFF2-40B4-BE49-F238E27FC236}">
                <a16:creationId xmlns:a16="http://schemas.microsoft.com/office/drawing/2014/main" id="{D3189CEE-6D91-4F25-AE7A-2B53EFDA8287}"/>
              </a:ext>
            </a:extLst>
          </p:cNvPr>
          <p:cNvSpPr>
            <a:spLocks noGrp="1"/>
          </p:cNvSpPr>
          <p:nvPr>
            <p:ph type="body" idx="1"/>
          </p:nvPr>
        </p:nvSpPr>
        <p:spPr>
          <a:xfrm>
            <a:off x="1216025" y="2936875"/>
            <a:ext cx="7466013" cy="1438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FDB1FB4-B2C2-4825-AFDF-804AE19664FC}"/>
              </a:ext>
            </a:extLst>
          </p:cNvPr>
          <p:cNvSpPr>
            <a:spLocks noGrp="1"/>
          </p:cNvSpPr>
          <p:nvPr>
            <p:ph sz="half" idx="2"/>
          </p:nvPr>
        </p:nvSpPr>
        <p:spPr>
          <a:xfrm>
            <a:off x="1216025" y="4375150"/>
            <a:ext cx="7466013" cy="6437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8A8C549-10D2-4BFD-BAA0-ACECADCF050C}"/>
              </a:ext>
            </a:extLst>
          </p:cNvPr>
          <p:cNvSpPr>
            <a:spLocks noGrp="1"/>
          </p:cNvSpPr>
          <p:nvPr>
            <p:ph type="body" sz="quarter" idx="3"/>
          </p:nvPr>
        </p:nvSpPr>
        <p:spPr>
          <a:xfrm>
            <a:off x="8934450" y="2936875"/>
            <a:ext cx="7502525" cy="1438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8B61B52-C7DB-4324-87C5-1735646F4C1A}"/>
              </a:ext>
            </a:extLst>
          </p:cNvPr>
          <p:cNvSpPr>
            <a:spLocks noGrp="1"/>
          </p:cNvSpPr>
          <p:nvPr>
            <p:ph sz="quarter" idx="4"/>
          </p:nvPr>
        </p:nvSpPr>
        <p:spPr>
          <a:xfrm>
            <a:off x="8934450" y="4375150"/>
            <a:ext cx="7502525" cy="6437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14DB90-3D94-49DE-8B51-BEBF176595CA}"/>
              </a:ext>
            </a:extLst>
          </p:cNvPr>
          <p:cNvSpPr>
            <a:spLocks noGrp="1"/>
          </p:cNvSpPr>
          <p:nvPr>
            <p:ph type="dt" sz="half" idx="10"/>
          </p:nvPr>
        </p:nvSpPr>
        <p:spPr/>
        <p:txBody>
          <a:bodyPr/>
          <a:lstStyle>
            <a:lvl1pPr>
              <a:defRPr/>
            </a:lvl1pPr>
          </a:lstStyle>
          <a:p>
            <a:endParaRPr lang="en-US" altLang="en-US"/>
          </a:p>
        </p:txBody>
      </p:sp>
      <p:sp>
        <p:nvSpPr>
          <p:cNvPr id="8" name="Footer Placeholder 7">
            <a:extLst>
              <a:ext uri="{FF2B5EF4-FFF2-40B4-BE49-F238E27FC236}">
                <a16:creationId xmlns:a16="http://schemas.microsoft.com/office/drawing/2014/main" id="{52F91979-D0DA-454F-93B9-C4B5B528A942}"/>
              </a:ext>
            </a:extLst>
          </p:cNvPr>
          <p:cNvSpPr>
            <a:spLocks noGrp="1"/>
          </p:cNvSpPr>
          <p:nvPr>
            <p:ph type="ftr" sz="quarter" idx="11"/>
          </p:nvPr>
        </p:nvSpPr>
        <p:spPr/>
        <p:txBody>
          <a:bodyPr/>
          <a:lstStyle>
            <a:lvl1pPr>
              <a:defRPr/>
            </a:lvl1pPr>
          </a:lstStyle>
          <a:p>
            <a:endParaRPr lang="en-US" altLang="en-US"/>
          </a:p>
        </p:txBody>
      </p:sp>
      <p:sp>
        <p:nvSpPr>
          <p:cNvPr id="9" name="Slide Number Placeholder 8">
            <a:extLst>
              <a:ext uri="{FF2B5EF4-FFF2-40B4-BE49-F238E27FC236}">
                <a16:creationId xmlns:a16="http://schemas.microsoft.com/office/drawing/2014/main" id="{605BFF94-9771-48A0-A757-4C4D1065F0F9}"/>
              </a:ext>
            </a:extLst>
          </p:cNvPr>
          <p:cNvSpPr>
            <a:spLocks noGrp="1"/>
          </p:cNvSpPr>
          <p:nvPr>
            <p:ph type="sldNum" sz="quarter" idx="12"/>
          </p:nvPr>
        </p:nvSpPr>
        <p:spPr/>
        <p:txBody>
          <a:bodyPr/>
          <a:lstStyle>
            <a:lvl1pPr>
              <a:defRPr/>
            </a:lvl1pPr>
          </a:lstStyle>
          <a:p>
            <a:fld id="{EE6D8A37-8B23-49F9-B79C-E177E8287918}" type="slidenum">
              <a:rPr lang="en-US" altLang="en-US"/>
              <a:pPr/>
              <a:t>‹#›</a:t>
            </a:fld>
            <a:endParaRPr lang="en-US" altLang="en-US"/>
          </a:p>
        </p:txBody>
      </p:sp>
    </p:spTree>
    <p:extLst>
      <p:ext uri="{BB962C8B-B14F-4D97-AF65-F5344CB8AC3E}">
        <p14:creationId xmlns:p14="http://schemas.microsoft.com/office/powerpoint/2010/main" val="423724722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B88A80-4113-49E1-86EB-09B32FDFA4F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D015BE3-E8C5-4189-AEAC-30DC183056FC}"/>
              </a:ext>
            </a:extLst>
          </p:cNvPr>
          <p:cNvSpPr>
            <a:spLocks noGrp="1"/>
          </p:cNvSpPr>
          <p:nvPr>
            <p:ph type="dt" sz="half" idx="10"/>
          </p:nvPr>
        </p:nvSpPr>
        <p:spPr/>
        <p:txBody>
          <a:bodyPr/>
          <a:lstStyle>
            <a:lvl1pPr>
              <a:defRPr/>
            </a:lvl1pPr>
          </a:lstStyle>
          <a:p>
            <a:endParaRPr lang="en-US" altLang="en-US"/>
          </a:p>
        </p:txBody>
      </p:sp>
      <p:sp>
        <p:nvSpPr>
          <p:cNvPr id="4" name="Footer Placeholder 3">
            <a:extLst>
              <a:ext uri="{FF2B5EF4-FFF2-40B4-BE49-F238E27FC236}">
                <a16:creationId xmlns:a16="http://schemas.microsoft.com/office/drawing/2014/main" id="{8B5F14CB-8C2B-4543-85BA-4DA73AACB4E8}"/>
              </a:ext>
            </a:extLst>
          </p:cNvPr>
          <p:cNvSpPr>
            <a:spLocks noGrp="1"/>
          </p:cNvSpPr>
          <p:nvPr>
            <p:ph type="ftr" sz="quarter" idx="11"/>
          </p:nvPr>
        </p:nvSpPr>
        <p:spPr/>
        <p:txBody>
          <a:bodyPr/>
          <a:lstStyle>
            <a:lvl1pPr>
              <a:defRPr/>
            </a:lvl1pPr>
          </a:lstStyle>
          <a:p>
            <a:endParaRPr lang="en-US" altLang="en-US"/>
          </a:p>
        </p:txBody>
      </p:sp>
      <p:sp>
        <p:nvSpPr>
          <p:cNvPr id="5" name="Slide Number Placeholder 4">
            <a:extLst>
              <a:ext uri="{FF2B5EF4-FFF2-40B4-BE49-F238E27FC236}">
                <a16:creationId xmlns:a16="http://schemas.microsoft.com/office/drawing/2014/main" id="{165F21D4-7518-4F98-BA62-33AB16D4A636}"/>
              </a:ext>
            </a:extLst>
          </p:cNvPr>
          <p:cNvSpPr>
            <a:spLocks noGrp="1"/>
          </p:cNvSpPr>
          <p:nvPr>
            <p:ph type="sldNum" sz="quarter" idx="12"/>
          </p:nvPr>
        </p:nvSpPr>
        <p:spPr/>
        <p:txBody>
          <a:bodyPr/>
          <a:lstStyle>
            <a:lvl1pPr>
              <a:defRPr/>
            </a:lvl1pPr>
          </a:lstStyle>
          <a:p>
            <a:fld id="{9370CF37-11CE-45EC-9B6A-41F28E16B5A2}" type="slidenum">
              <a:rPr lang="en-US" altLang="en-US"/>
              <a:pPr/>
              <a:t>‹#›</a:t>
            </a:fld>
            <a:endParaRPr lang="en-US" altLang="en-US"/>
          </a:p>
        </p:txBody>
      </p:sp>
    </p:spTree>
    <p:extLst>
      <p:ext uri="{BB962C8B-B14F-4D97-AF65-F5344CB8AC3E}">
        <p14:creationId xmlns:p14="http://schemas.microsoft.com/office/powerpoint/2010/main" val="404938331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8BDDFC2-009B-4F0A-8FAD-13F3981BC959}"/>
              </a:ext>
            </a:extLst>
          </p:cNvPr>
          <p:cNvSpPr>
            <a:spLocks noGrp="1"/>
          </p:cNvSpPr>
          <p:nvPr>
            <p:ph type="dt" sz="half" idx="10"/>
          </p:nvPr>
        </p:nvSpPr>
        <p:spPr/>
        <p:txBody>
          <a:bodyPr/>
          <a:lstStyle>
            <a:lvl1pPr>
              <a:defRPr/>
            </a:lvl1pPr>
          </a:lstStyle>
          <a:p>
            <a:endParaRPr lang="en-US" altLang="en-US"/>
          </a:p>
        </p:txBody>
      </p:sp>
      <p:sp>
        <p:nvSpPr>
          <p:cNvPr id="3" name="Footer Placeholder 2">
            <a:extLst>
              <a:ext uri="{FF2B5EF4-FFF2-40B4-BE49-F238E27FC236}">
                <a16:creationId xmlns:a16="http://schemas.microsoft.com/office/drawing/2014/main" id="{9D18F4B2-1CAF-40A9-A0F2-530A89C9011E}"/>
              </a:ext>
            </a:extLst>
          </p:cNvPr>
          <p:cNvSpPr>
            <a:spLocks noGrp="1"/>
          </p:cNvSpPr>
          <p:nvPr>
            <p:ph type="ftr" sz="quarter" idx="11"/>
          </p:nvPr>
        </p:nvSpPr>
        <p:spPr/>
        <p:txBody>
          <a:bodyPr/>
          <a:lstStyle>
            <a:lvl1pPr>
              <a:defRPr/>
            </a:lvl1pPr>
          </a:lstStyle>
          <a:p>
            <a:endParaRPr lang="en-US" altLang="en-US"/>
          </a:p>
        </p:txBody>
      </p:sp>
      <p:sp>
        <p:nvSpPr>
          <p:cNvPr id="4" name="Slide Number Placeholder 3">
            <a:extLst>
              <a:ext uri="{FF2B5EF4-FFF2-40B4-BE49-F238E27FC236}">
                <a16:creationId xmlns:a16="http://schemas.microsoft.com/office/drawing/2014/main" id="{07A81CF4-28B0-4FE8-B894-8E680788E8F5}"/>
              </a:ext>
            </a:extLst>
          </p:cNvPr>
          <p:cNvSpPr>
            <a:spLocks noGrp="1"/>
          </p:cNvSpPr>
          <p:nvPr>
            <p:ph type="sldNum" sz="quarter" idx="12"/>
          </p:nvPr>
        </p:nvSpPr>
        <p:spPr/>
        <p:txBody>
          <a:bodyPr/>
          <a:lstStyle>
            <a:lvl1pPr>
              <a:defRPr/>
            </a:lvl1pPr>
          </a:lstStyle>
          <a:p>
            <a:fld id="{068E32F2-5401-4EBF-99AF-FB4A5988AC85}" type="slidenum">
              <a:rPr lang="en-US" altLang="en-US"/>
              <a:pPr/>
              <a:t>‹#›</a:t>
            </a:fld>
            <a:endParaRPr lang="en-US" altLang="en-US"/>
          </a:p>
        </p:txBody>
      </p:sp>
    </p:spTree>
    <p:extLst>
      <p:ext uri="{BB962C8B-B14F-4D97-AF65-F5344CB8AC3E}">
        <p14:creationId xmlns:p14="http://schemas.microsoft.com/office/powerpoint/2010/main" val="295091548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B595FF-4B69-4906-99B5-94A351668881}"/>
              </a:ext>
            </a:extLst>
          </p:cNvPr>
          <p:cNvSpPr>
            <a:spLocks noGrp="1"/>
          </p:cNvSpPr>
          <p:nvPr>
            <p:ph type="title"/>
          </p:nvPr>
        </p:nvSpPr>
        <p:spPr>
          <a:xfrm>
            <a:off x="1216025" y="798513"/>
            <a:ext cx="5691188" cy="2795587"/>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A3D8A98-0170-4C2F-874B-543C04C2F42D}"/>
              </a:ext>
            </a:extLst>
          </p:cNvPr>
          <p:cNvSpPr>
            <a:spLocks noGrp="1"/>
          </p:cNvSpPr>
          <p:nvPr>
            <p:ph idx="1"/>
          </p:nvPr>
        </p:nvSpPr>
        <p:spPr>
          <a:xfrm>
            <a:off x="7502525" y="1724025"/>
            <a:ext cx="8934450" cy="85137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CBD1B91-DB36-409C-BEF0-411807689DC2}"/>
              </a:ext>
            </a:extLst>
          </p:cNvPr>
          <p:cNvSpPr>
            <a:spLocks noGrp="1"/>
          </p:cNvSpPr>
          <p:nvPr>
            <p:ph type="body" sz="half" idx="2"/>
          </p:nvPr>
        </p:nvSpPr>
        <p:spPr>
          <a:xfrm>
            <a:off x="1216025" y="3594100"/>
            <a:ext cx="5691188" cy="66579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57F57AE-ED5C-40AC-80BD-8FFE542A5E96}"/>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CF30E079-C073-43AE-85C1-C1126E6A5CD3}"/>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3A1ADD6E-7295-4317-9983-939025652184}"/>
              </a:ext>
            </a:extLst>
          </p:cNvPr>
          <p:cNvSpPr>
            <a:spLocks noGrp="1"/>
          </p:cNvSpPr>
          <p:nvPr>
            <p:ph type="sldNum" sz="quarter" idx="12"/>
          </p:nvPr>
        </p:nvSpPr>
        <p:spPr/>
        <p:txBody>
          <a:bodyPr/>
          <a:lstStyle>
            <a:lvl1pPr>
              <a:defRPr/>
            </a:lvl1pPr>
          </a:lstStyle>
          <a:p>
            <a:fld id="{3CB8BA3D-11C0-4BE1-8A23-0EEC9BE63B21}" type="slidenum">
              <a:rPr lang="en-US" altLang="en-US"/>
              <a:pPr/>
              <a:t>‹#›</a:t>
            </a:fld>
            <a:endParaRPr lang="en-US" altLang="en-US"/>
          </a:p>
        </p:txBody>
      </p:sp>
    </p:spTree>
    <p:extLst>
      <p:ext uri="{BB962C8B-B14F-4D97-AF65-F5344CB8AC3E}">
        <p14:creationId xmlns:p14="http://schemas.microsoft.com/office/powerpoint/2010/main" val="267691033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8FF5F1-C1D0-4E94-9EB6-33D6B52E80E2}"/>
              </a:ext>
            </a:extLst>
          </p:cNvPr>
          <p:cNvSpPr>
            <a:spLocks noGrp="1"/>
          </p:cNvSpPr>
          <p:nvPr>
            <p:ph type="title"/>
          </p:nvPr>
        </p:nvSpPr>
        <p:spPr>
          <a:xfrm>
            <a:off x="1216025" y="798513"/>
            <a:ext cx="5691188" cy="2795587"/>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22975F0-755F-4ADB-BB87-44A85428624C}"/>
              </a:ext>
            </a:extLst>
          </p:cNvPr>
          <p:cNvSpPr>
            <a:spLocks noGrp="1"/>
          </p:cNvSpPr>
          <p:nvPr>
            <p:ph type="pic" idx="1"/>
          </p:nvPr>
        </p:nvSpPr>
        <p:spPr>
          <a:xfrm>
            <a:off x="7502525" y="1724025"/>
            <a:ext cx="8934450" cy="851376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4F5516C-C228-4CB7-9AB9-08ECA1B8D6DE}"/>
              </a:ext>
            </a:extLst>
          </p:cNvPr>
          <p:cNvSpPr>
            <a:spLocks noGrp="1"/>
          </p:cNvSpPr>
          <p:nvPr>
            <p:ph type="body" sz="half" idx="2"/>
          </p:nvPr>
        </p:nvSpPr>
        <p:spPr>
          <a:xfrm>
            <a:off x="1216025" y="3594100"/>
            <a:ext cx="5691188" cy="66579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C4611FE-759F-4FB7-BDCE-92D8D4B30C08}"/>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074268B1-4417-4315-8015-0E551C2D26AE}"/>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9CC5583F-C9EF-461B-84AD-D416ABFE8B22}"/>
              </a:ext>
            </a:extLst>
          </p:cNvPr>
          <p:cNvSpPr>
            <a:spLocks noGrp="1"/>
          </p:cNvSpPr>
          <p:nvPr>
            <p:ph type="sldNum" sz="quarter" idx="12"/>
          </p:nvPr>
        </p:nvSpPr>
        <p:spPr/>
        <p:txBody>
          <a:bodyPr/>
          <a:lstStyle>
            <a:lvl1pPr>
              <a:defRPr/>
            </a:lvl1pPr>
          </a:lstStyle>
          <a:p>
            <a:fld id="{7A50774C-387E-49F7-85C4-EC1385270045}" type="slidenum">
              <a:rPr lang="en-US" altLang="en-US"/>
              <a:pPr/>
              <a:t>‹#›</a:t>
            </a:fld>
            <a:endParaRPr lang="en-US" altLang="en-US"/>
          </a:p>
        </p:txBody>
      </p:sp>
    </p:spTree>
    <p:extLst>
      <p:ext uri="{BB962C8B-B14F-4D97-AF65-F5344CB8AC3E}">
        <p14:creationId xmlns:p14="http://schemas.microsoft.com/office/powerpoint/2010/main" val="238953281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56A35E-F98E-4BA2-AC70-E369D47456C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BCE4359-0FA2-47D2-BB1C-82C7321004F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636B86B-575E-40A6-93AE-F0EF6E4ADF58}"/>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261BABA5-C62C-4A26-89C2-A7596057B850}"/>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E8FB8630-ABD4-4389-81A1-8894046564C5}"/>
              </a:ext>
            </a:extLst>
          </p:cNvPr>
          <p:cNvSpPr>
            <a:spLocks noGrp="1"/>
          </p:cNvSpPr>
          <p:nvPr>
            <p:ph type="sldNum" sz="quarter" idx="12"/>
          </p:nvPr>
        </p:nvSpPr>
        <p:spPr/>
        <p:txBody>
          <a:bodyPr/>
          <a:lstStyle>
            <a:lvl1pPr>
              <a:defRPr/>
            </a:lvl1pPr>
          </a:lstStyle>
          <a:p>
            <a:fld id="{4AA8EEFF-0DDD-4979-A263-E8FBC0DE3CAE}" type="slidenum">
              <a:rPr lang="en-US" altLang="en-US"/>
              <a:pPr/>
              <a:t>‹#›</a:t>
            </a:fld>
            <a:endParaRPr lang="en-US" altLang="en-US"/>
          </a:p>
        </p:txBody>
      </p:sp>
    </p:spTree>
    <p:extLst>
      <p:ext uri="{BB962C8B-B14F-4D97-AF65-F5344CB8AC3E}">
        <p14:creationId xmlns:p14="http://schemas.microsoft.com/office/powerpoint/2010/main" val="394487202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AFB9386-C2CC-4ADB-A57C-4091260C39BA}"/>
              </a:ext>
            </a:extLst>
          </p:cNvPr>
          <p:cNvSpPr>
            <a:spLocks noGrp="1"/>
          </p:cNvSpPr>
          <p:nvPr>
            <p:ph type="title" orient="vert"/>
          </p:nvPr>
        </p:nvSpPr>
        <p:spPr>
          <a:xfrm>
            <a:off x="12795250" y="398463"/>
            <a:ext cx="3968750" cy="10250487"/>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DCA3EF2-3ACD-44BC-8D1B-EE4B1D0A6523}"/>
              </a:ext>
            </a:extLst>
          </p:cNvPr>
          <p:cNvSpPr>
            <a:spLocks noGrp="1"/>
          </p:cNvSpPr>
          <p:nvPr>
            <p:ph type="body" orient="vert" idx="1"/>
          </p:nvPr>
        </p:nvSpPr>
        <p:spPr>
          <a:xfrm>
            <a:off x="884238" y="398463"/>
            <a:ext cx="11758612" cy="102504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36A57C4-8203-4910-A2B0-EEE890E64CAF}"/>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ED8FF369-7FC7-408E-8CEC-10802C946F7C}"/>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7EFB0143-D1A5-44D9-AA93-D7B9B2B14AF5}"/>
              </a:ext>
            </a:extLst>
          </p:cNvPr>
          <p:cNvSpPr>
            <a:spLocks noGrp="1"/>
          </p:cNvSpPr>
          <p:nvPr>
            <p:ph type="sldNum" sz="quarter" idx="12"/>
          </p:nvPr>
        </p:nvSpPr>
        <p:spPr/>
        <p:txBody>
          <a:bodyPr/>
          <a:lstStyle>
            <a:lvl1pPr>
              <a:defRPr/>
            </a:lvl1pPr>
          </a:lstStyle>
          <a:p>
            <a:fld id="{3B7102D6-2977-4353-913B-0B7FEFAB423B}" type="slidenum">
              <a:rPr lang="en-US" altLang="en-US"/>
              <a:pPr/>
              <a:t>‹#›</a:t>
            </a:fld>
            <a:endParaRPr lang="en-US" altLang="en-US"/>
          </a:p>
        </p:txBody>
      </p:sp>
    </p:spTree>
    <p:extLst>
      <p:ext uri="{BB962C8B-B14F-4D97-AF65-F5344CB8AC3E}">
        <p14:creationId xmlns:p14="http://schemas.microsoft.com/office/powerpoint/2010/main" val="124136397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A9E8CF-23D7-449B-8EF3-27B55228FAEE}"/>
              </a:ext>
            </a:extLst>
          </p:cNvPr>
          <p:cNvSpPr>
            <a:spLocks noGrp="1"/>
          </p:cNvSpPr>
          <p:nvPr>
            <p:ph type="title"/>
          </p:nvPr>
        </p:nvSpPr>
        <p:spPr>
          <a:xfrm>
            <a:off x="884238" y="398463"/>
            <a:ext cx="15879762" cy="1997075"/>
          </a:xfrm>
        </p:spPr>
        <p:txBody>
          <a:bodyPr/>
          <a:lstStyle/>
          <a:p>
            <a:r>
              <a:rPr lang="en-US"/>
              <a:t>Click to edit Master title style</a:t>
            </a:r>
          </a:p>
        </p:txBody>
      </p:sp>
      <p:sp>
        <p:nvSpPr>
          <p:cNvPr id="3" name="Text Placeholder 2">
            <a:extLst>
              <a:ext uri="{FF2B5EF4-FFF2-40B4-BE49-F238E27FC236}">
                <a16:creationId xmlns:a16="http://schemas.microsoft.com/office/drawing/2014/main" id="{F5CCD820-45D2-437B-A5D6-CEAC369A3BE3}"/>
              </a:ext>
            </a:extLst>
          </p:cNvPr>
          <p:cNvSpPr>
            <a:spLocks noGrp="1"/>
          </p:cNvSpPr>
          <p:nvPr>
            <p:ph type="body" sz="half" idx="1"/>
          </p:nvPr>
        </p:nvSpPr>
        <p:spPr>
          <a:xfrm>
            <a:off x="884238" y="2795588"/>
            <a:ext cx="7862887" cy="78533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9CB8AB2-36E7-4C7D-9904-DE660FAD2498}"/>
              </a:ext>
            </a:extLst>
          </p:cNvPr>
          <p:cNvSpPr>
            <a:spLocks noGrp="1"/>
          </p:cNvSpPr>
          <p:nvPr>
            <p:ph sz="half" idx="2"/>
          </p:nvPr>
        </p:nvSpPr>
        <p:spPr>
          <a:xfrm>
            <a:off x="8899525" y="2795588"/>
            <a:ext cx="7864475" cy="78533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7B5FD98-58A1-4357-9499-83B93C9407E6}"/>
              </a:ext>
            </a:extLst>
          </p:cNvPr>
          <p:cNvSpPr>
            <a:spLocks noGrp="1"/>
          </p:cNvSpPr>
          <p:nvPr>
            <p:ph type="dt" sz="half" idx="10"/>
          </p:nvPr>
        </p:nvSpPr>
        <p:spPr>
          <a:xfrm>
            <a:off x="884238" y="10914063"/>
            <a:ext cx="4113212" cy="798512"/>
          </a:xfrm>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0F1A0EB5-E9E5-4676-A746-9C30D0F3D201}"/>
              </a:ext>
            </a:extLst>
          </p:cNvPr>
          <p:cNvSpPr>
            <a:spLocks noGrp="1"/>
          </p:cNvSpPr>
          <p:nvPr>
            <p:ph type="ftr" sz="quarter" idx="11"/>
          </p:nvPr>
        </p:nvSpPr>
        <p:spPr>
          <a:xfrm>
            <a:off x="6032500" y="10914063"/>
            <a:ext cx="5583238" cy="798512"/>
          </a:xfrm>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3056208A-C6F0-473B-82E5-618951D69C8B}"/>
              </a:ext>
            </a:extLst>
          </p:cNvPr>
          <p:cNvSpPr>
            <a:spLocks noGrp="1"/>
          </p:cNvSpPr>
          <p:nvPr>
            <p:ph type="sldNum" sz="quarter" idx="12"/>
          </p:nvPr>
        </p:nvSpPr>
        <p:spPr>
          <a:xfrm>
            <a:off x="12650788" y="10914063"/>
            <a:ext cx="4113212" cy="798512"/>
          </a:xfrm>
        </p:spPr>
        <p:txBody>
          <a:bodyPr/>
          <a:lstStyle>
            <a:lvl1pPr>
              <a:defRPr/>
            </a:lvl1pPr>
          </a:lstStyle>
          <a:p>
            <a:fld id="{AC05B278-BF0D-477A-9AB1-E1CE47249AE2}" type="slidenum">
              <a:rPr lang="en-US" altLang="en-US"/>
              <a:pPr/>
              <a:t>‹#›</a:t>
            </a:fld>
            <a:endParaRPr lang="en-US" altLang="en-US"/>
          </a:p>
        </p:txBody>
      </p:sp>
    </p:spTree>
    <p:extLst>
      <p:ext uri="{BB962C8B-B14F-4D97-AF65-F5344CB8AC3E}">
        <p14:creationId xmlns:p14="http://schemas.microsoft.com/office/powerpoint/2010/main" val="368028802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F4192-C48C-4610-97BB-D1B4D99F705D}"/>
              </a:ext>
            </a:extLst>
          </p:cNvPr>
          <p:cNvSpPr>
            <a:spLocks noGrp="1"/>
          </p:cNvSpPr>
          <p:nvPr>
            <p:ph type="title"/>
          </p:nvPr>
        </p:nvSpPr>
        <p:spPr>
          <a:xfrm>
            <a:off x="884238" y="398463"/>
            <a:ext cx="15879762" cy="1997075"/>
          </a:xfrm>
        </p:spPr>
        <p:txBody>
          <a:bodyPr/>
          <a:lstStyle/>
          <a:p>
            <a:r>
              <a:rPr lang="en-US"/>
              <a:t>Click to edit Master title style</a:t>
            </a:r>
          </a:p>
        </p:txBody>
      </p:sp>
      <p:sp>
        <p:nvSpPr>
          <p:cNvPr id="3" name="Table Placeholder 2">
            <a:extLst>
              <a:ext uri="{FF2B5EF4-FFF2-40B4-BE49-F238E27FC236}">
                <a16:creationId xmlns:a16="http://schemas.microsoft.com/office/drawing/2014/main" id="{9B604935-AA6C-4C67-8D0F-25795B3E8EC1}"/>
              </a:ext>
            </a:extLst>
          </p:cNvPr>
          <p:cNvSpPr>
            <a:spLocks noGrp="1"/>
          </p:cNvSpPr>
          <p:nvPr>
            <p:ph type="tbl" idx="1"/>
          </p:nvPr>
        </p:nvSpPr>
        <p:spPr>
          <a:xfrm>
            <a:off x="884238" y="2795588"/>
            <a:ext cx="15879762" cy="7853362"/>
          </a:xfrm>
        </p:spPr>
        <p:txBody>
          <a:bodyPr/>
          <a:lstStyle/>
          <a:p>
            <a:endParaRPr lang="en-US"/>
          </a:p>
        </p:txBody>
      </p:sp>
      <p:sp>
        <p:nvSpPr>
          <p:cNvPr id="4" name="Date Placeholder 3">
            <a:extLst>
              <a:ext uri="{FF2B5EF4-FFF2-40B4-BE49-F238E27FC236}">
                <a16:creationId xmlns:a16="http://schemas.microsoft.com/office/drawing/2014/main" id="{AFD0F909-96EB-4ED9-A537-11A2FC43B220}"/>
              </a:ext>
            </a:extLst>
          </p:cNvPr>
          <p:cNvSpPr>
            <a:spLocks noGrp="1"/>
          </p:cNvSpPr>
          <p:nvPr>
            <p:ph type="dt" sz="half" idx="10"/>
          </p:nvPr>
        </p:nvSpPr>
        <p:spPr>
          <a:xfrm>
            <a:off x="884238" y="10914063"/>
            <a:ext cx="4113212" cy="798512"/>
          </a:xfrm>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ACFCE119-9D67-4531-BFF3-C9B4A13F5F3B}"/>
              </a:ext>
            </a:extLst>
          </p:cNvPr>
          <p:cNvSpPr>
            <a:spLocks noGrp="1"/>
          </p:cNvSpPr>
          <p:nvPr>
            <p:ph type="ftr" sz="quarter" idx="11"/>
          </p:nvPr>
        </p:nvSpPr>
        <p:spPr>
          <a:xfrm>
            <a:off x="6032500" y="10914063"/>
            <a:ext cx="5583238" cy="798512"/>
          </a:xfrm>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A2A795FC-5559-4104-B91E-3183F628B69F}"/>
              </a:ext>
            </a:extLst>
          </p:cNvPr>
          <p:cNvSpPr>
            <a:spLocks noGrp="1"/>
          </p:cNvSpPr>
          <p:nvPr>
            <p:ph type="sldNum" sz="quarter" idx="12"/>
          </p:nvPr>
        </p:nvSpPr>
        <p:spPr>
          <a:xfrm>
            <a:off x="12650788" y="10914063"/>
            <a:ext cx="4113212" cy="798512"/>
          </a:xfrm>
        </p:spPr>
        <p:txBody>
          <a:bodyPr/>
          <a:lstStyle>
            <a:lvl1pPr>
              <a:defRPr/>
            </a:lvl1pPr>
          </a:lstStyle>
          <a:p>
            <a:fld id="{5F37EE58-B4EC-4C29-A267-D007D7A3594C}" type="slidenum">
              <a:rPr lang="en-US" altLang="en-US"/>
              <a:pPr/>
              <a:t>‹#›</a:t>
            </a:fld>
            <a:endParaRPr lang="en-US" altLang="en-US"/>
          </a:p>
        </p:txBody>
      </p:sp>
    </p:spTree>
    <p:extLst>
      <p:ext uri="{BB962C8B-B14F-4D97-AF65-F5344CB8AC3E}">
        <p14:creationId xmlns:p14="http://schemas.microsoft.com/office/powerpoint/2010/main" val="314669035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4034" name="Group 2">
            <a:extLst>
              <a:ext uri="{FF2B5EF4-FFF2-40B4-BE49-F238E27FC236}">
                <a16:creationId xmlns:a16="http://schemas.microsoft.com/office/drawing/2014/main" id="{74A581EB-C43E-48F5-A0A3-31F27CC626C8}"/>
              </a:ext>
            </a:extLst>
          </p:cNvPr>
          <p:cNvGrpSpPr>
            <a:grpSpLocks/>
          </p:cNvGrpSpPr>
          <p:nvPr/>
        </p:nvGrpSpPr>
        <p:grpSpPr bwMode="auto">
          <a:xfrm>
            <a:off x="4022725" y="517525"/>
            <a:ext cx="13169900" cy="9351963"/>
            <a:chOff x="1313" y="187"/>
            <a:chExt cx="4298" cy="3372"/>
          </a:xfrm>
        </p:grpSpPr>
        <p:grpSp>
          <p:nvGrpSpPr>
            <p:cNvPr id="44035" name="Group 3">
              <a:extLst>
                <a:ext uri="{FF2B5EF4-FFF2-40B4-BE49-F238E27FC236}">
                  <a16:creationId xmlns:a16="http://schemas.microsoft.com/office/drawing/2014/main" id="{6459EBF1-13AD-4D3F-A7CB-187650F0A4AA}"/>
                </a:ext>
              </a:extLst>
            </p:cNvPr>
            <p:cNvGrpSpPr>
              <a:grpSpLocks/>
            </p:cNvGrpSpPr>
            <p:nvPr/>
          </p:nvGrpSpPr>
          <p:grpSpPr bwMode="auto">
            <a:xfrm>
              <a:off x="2194" y="601"/>
              <a:ext cx="596" cy="447"/>
              <a:chOff x="0" y="0"/>
              <a:chExt cx="768" cy="576"/>
            </a:xfrm>
          </p:grpSpPr>
          <p:sp>
            <p:nvSpPr>
              <p:cNvPr id="44036" name="Oval 4">
                <a:extLst>
                  <a:ext uri="{FF2B5EF4-FFF2-40B4-BE49-F238E27FC236}">
                    <a16:creationId xmlns:a16="http://schemas.microsoft.com/office/drawing/2014/main" id="{2E81E83B-475E-4AA9-BB57-F916215CDEEB}"/>
                  </a:ext>
                </a:extLst>
              </p:cNvPr>
              <p:cNvSpPr>
                <a:spLocks noChangeArrowheads="1"/>
              </p:cNvSpPr>
              <p:nvPr/>
            </p:nvSpPr>
            <p:spPr bwMode="hidden">
              <a:xfrm>
                <a:off x="0" y="0"/>
                <a:ext cx="768" cy="576"/>
              </a:xfrm>
              <a:prstGeom prst="ellipse">
                <a:avLst/>
              </a:prstGeom>
              <a:gradFill rotWithShape="0">
                <a:gsLst>
                  <a:gs pos="0">
                    <a:schemeClr val="bg2"/>
                  </a:gs>
                  <a:gs pos="100000">
                    <a:schemeClr val="bg1"/>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37" name="Oval 5">
                <a:extLst>
                  <a:ext uri="{FF2B5EF4-FFF2-40B4-BE49-F238E27FC236}">
                    <a16:creationId xmlns:a16="http://schemas.microsoft.com/office/drawing/2014/main" id="{AACC95E6-391D-4095-A25B-FCBF951CF6E8}"/>
                  </a:ext>
                </a:extLst>
              </p:cNvPr>
              <p:cNvSpPr>
                <a:spLocks noChangeArrowheads="1"/>
              </p:cNvSpPr>
              <p:nvPr/>
            </p:nvSpPr>
            <p:spPr bwMode="hidden">
              <a:xfrm>
                <a:off x="276" y="252"/>
                <a:ext cx="185" cy="108"/>
              </a:xfrm>
              <a:prstGeom prst="ellipse">
                <a:avLst/>
              </a:prstGeom>
              <a:gradFill rotWithShape="0">
                <a:gsLst>
                  <a:gs pos="0">
                    <a:schemeClr val="accent1"/>
                  </a:gs>
                  <a:gs pos="100000">
                    <a:schemeClr val="bg2"/>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38" name="Group 6">
              <a:extLst>
                <a:ext uri="{FF2B5EF4-FFF2-40B4-BE49-F238E27FC236}">
                  <a16:creationId xmlns:a16="http://schemas.microsoft.com/office/drawing/2014/main" id="{C064413F-A2C1-4135-9D66-220B6C5FC52F}"/>
                </a:ext>
              </a:extLst>
            </p:cNvPr>
            <p:cNvGrpSpPr>
              <a:grpSpLocks/>
            </p:cNvGrpSpPr>
            <p:nvPr/>
          </p:nvGrpSpPr>
          <p:grpSpPr bwMode="auto">
            <a:xfrm>
              <a:off x="1313" y="187"/>
              <a:ext cx="4298" cy="3372"/>
              <a:chOff x="0" y="0"/>
              <a:chExt cx="5533" cy="4341"/>
            </a:xfrm>
          </p:grpSpPr>
          <p:grpSp>
            <p:nvGrpSpPr>
              <p:cNvPr id="44039" name="Group 7">
                <a:extLst>
                  <a:ext uri="{FF2B5EF4-FFF2-40B4-BE49-F238E27FC236}">
                    <a16:creationId xmlns:a16="http://schemas.microsoft.com/office/drawing/2014/main" id="{545D8D9F-F25B-4BA0-BC2B-003333D86E0D}"/>
                  </a:ext>
                </a:extLst>
              </p:cNvPr>
              <p:cNvGrpSpPr>
                <a:grpSpLocks/>
              </p:cNvGrpSpPr>
              <p:nvPr/>
            </p:nvGrpSpPr>
            <p:grpSpPr bwMode="auto">
              <a:xfrm>
                <a:off x="0" y="0"/>
                <a:ext cx="5470" cy="4341"/>
                <a:chOff x="0" y="0"/>
                <a:chExt cx="5470" cy="4341"/>
              </a:xfrm>
            </p:grpSpPr>
            <p:grpSp>
              <p:nvGrpSpPr>
                <p:cNvPr id="44040" name="Group 8">
                  <a:extLst>
                    <a:ext uri="{FF2B5EF4-FFF2-40B4-BE49-F238E27FC236}">
                      <a16:creationId xmlns:a16="http://schemas.microsoft.com/office/drawing/2014/main" id="{2361A28C-7C32-4055-83CB-5CDD120BE323}"/>
                    </a:ext>
                  </a:extLst>
                </p:cNvPr>
                <p:cNvGrpSpPr>
                  <a:grpSpLocks/>
                </p:cNvGrpSpPr>
                <p:nvPr/>
              </p:nvGrpSpPr>
              <p:grpSpPr bwMode="auto">
                <a:xfrm>
                  <a:off x="1339" y="786"/>
                  <a:ext cx="2919" cy="2151"/>
                  <a:chOff x="1265" y="814"/>
                  <a:chExt cx="2919" cy="2151"/>
                </a:xfrm>
              </p:grpSpPr>
              <p:sp>
                <p:nvSpPr>
                  <p:cNvPr id="44041" name="Oval 9">
                    <a:extLst>
                      <a:ext uri="{FF2B5EF4-FFF2-40B4-BE49-F238E27FC236}">
                        <a16:creationId xmlns:a16="http://schemas.microsoft.com/office/drawing/2014/main" id="{86265932-6A69-4313-BCB8-E5DDEAEC7459}"/>
                      </a:ext>
                    </a:extLst>
                  </p:cNvPr>
                  <p:cNvSpPr>
                    <a:spLocks noChangeArrowheads="1"/>
                  </p:cNvSpPr>
                  <p:nvPr/>
                </p:nvSpPr>
                <p:spPr bwMode="hidden">
                  <a:xfrm>
                    <a:off x="1265" y="814"/>
                    <a:ext cx="2919" cy="2151"/>
                  </a:xfrm>
                  <a:prstGeom prst="ellipse">
                    <a:avLst/>
                  </a:prstGeom>
                  <a:gradFill rotWithShape="0">
                    <a:gsLst>
                      <a:gs pos="0">
                        <a:schemeClr val="bg2"/>
                      </a:gs>
                      <a:gs pos="100000">
                        <a:schemeClr val="bg1"/>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42" name="Oval 10">
                    <a:extLst>
                      <a:ext uri="{FF2B5EF4-FFF2-40B4-BE49-F238E27FC236}">
                        <a16:creationId xmlns:a16="http://schemas.microsoft.com/office/drawing/2014/main" id="{46E6C74F-4032-4F31-972F-E3263815F4AF}"/>
                      </a:ext>
                    </a:extLst>
                  </p:cNvPr>
                  <p:cNvSpPr>
                    <a:spLocks noChangeArrowheads="1"/>
                  </p:cNvSpPr>
                  <p:nvPr/>
                </p:nvSpPr>
                <p:spPr bwMode="hidden">
                  <a:xfrm>
                    <a:off x="2380" y="1601"/>
                    <a:ext cx="579" cy="406"/>
                  </a:xfrm>
                  <a:prstGeom prst="ellipse">
                    <a:avLst/>
                  </a:prstGeom>
                  <a:gradFill rotWithShape="0">
                    <a:gsLst>
                      <a:gs pos="0">
                        <a:schemeClr val="accent2"/>
                      </a:gs>
                      <a:gs pos="100000">
                        <a:schemeClr val="bg2"/>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43" name="Group 11">
                  <a:extLst>
                    <a:ext uri="{FF2B5EF4-FFF2-40B4-BE49-F238E27FC236}">
                      <a16:creationId xmlns:a16="http://schemas.microsoft.com/office/drawing/2014/main" id="{A7AA7332-EB14-4F35-B692-13A11A83CF55}"/>
                    </a:ext>
                  </a:extLst>
                </p:cNvPr>
                <p:cNvGrpSpPr>
                  <a:grpSpLocks/>
                </p:cNvGrpSpPr>
                <p:nvPr/>
              </p:nvGrpSpPr>
              <p:grpSpPr bwMode="auto">
                <a:xfrm>
                  <a:off x="0" y="0"/>
                  <a:ext cx="5470" cy="4341"/>
                  <a:chOff x="0" y="0"/>
                  <a:chExt cx="5470" cy="4341"/>
                </a:xfrm>
              </p:grpSpPr>
              <p:grpSp>
                <p:nvGrpSpPr>
                  <p:cNvPr id="44044" name="Group 12">
                    <a:extLst>
                      <a:ext uri="{FF2B5EF4-FFF2-40B4-BE49-F238E27FC236}">
                        <a16:creationId xmlns:a16="http://schemas.microsoft.com/office/drawing/2014/main" id="{72163AFE-E278-4969-9A87-7DF1F63C07EF}"/>
                      </a:ext>
                    </a:extLst>
                  </p:cNvPr>
                  <p:cNvGrpSpPr>
                    <a:grpSpLocks/>
                  </p:cNvGrpSpPr>
                  <p:nvPr/>
                </p:nvGrpSpPr>
                <p:grpSpPr bwMode="auto">
                  <a:xfrm>
                    <a:off x="3545" y="1502"/>
                    <a:ext cx="1258" cy="2327"/>
                    <a:chOff x="3471" y="1530"/>
                    <a:chExt cx="1258" cy="2327"/>
                  </a:xfrm>
                </p:grpSpPr>
                <p:sp>
                  <p:nvSpPr>
                    <p:cNvPr id="44045" name="Freeform 13">
                      <a:extLst>
                        <a:ext uri="{FF2B5EF4-FFF2-40B4-BE49-F238E27FC236}">
                          <a16:creationId xmlns:a16="http://schemas.microsoft.com/office/drawing/2014/main" id="{E1040B1E-C3F0-4C4F-9558-7668F3000884}"/>
                        </a:ext>
                      </a:extLst>
                    </p:cNvPr>
                    <p:cNvSpPr>
                      <a:spLocks/>
                    </p:cNvSpPr>
                    <p:nvPr/>
                  </p:nvSpPr>
                  <p:spPr bwMode="hidden">
                    <a:xfrm rot="2711884">
                      <a:off x="2765" y="2236"/>
                      <a:ext cx="1724"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46" name="Freeform 14">
                      <a:extLst>
                        <a:ext uri="{FF2B5EF4-FFF2-40B4-BE49-F238E27FC236}">
                          <a16:creationId xmlns:a16="http://schemas.microsoft.com/office/drawing/2014/main" id="{8EA221E5-803D-4AEE-AD78-ED1BA47E1D6C}"/>
                        </a:ext>
                      </a:extLst>
                    </p:cNvPr>
                    <p:cNvSpPr>
                      <a:spLocks/>
                    </p:cNvSpPr>
                    <p:nvPr/>
                  </p:nvSpPr>
                  <p:spPr bwMode="hidden">
                    <a:xfrm rot="2711884">
                      <a:off x="4021" y="3150"/>
                      <a:ext cx="925" cy="490"/>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47" name="Group 15">
                    <a:extLst>
                      <a:ext uri="{FF2B5EF4-FFF2-40B4-BE49-F238E27FC236}">
                        <a16:creationId xmlns:a16="http://schemas.microsoft.com/office/drawing/2014/main" id="{650D96BD-4481-4D11-AFFE-799B35002611}"/>
                      </a:ext>
                    </a:extLst>
                  </p:cNvPr>
                  <p:cNvGrpSpPr>
                    <a:grpSpLocks/>
                  </p:cNvGrpSpPr>
                  <p:nvPr/>
                </p:nvGrpSpPr>
                <p:grpSpPr bwMode="auto">
                  <a:xfrm>
                    <a:off x="2938" y="1991"/>
                    <a:ext cx="2463" cy="1332"/>
                    <a:chOff x="2864" y="2019"/>
                    <a:chExt cx="2463" cy="1332"/>
                  </a:xfrm>
                </p:grpSpPr>
                <p:sp>
                  <p:nvSpPr>
                    <p:cNvPr id="44048" name="Freeform 16">
                      <a:extLst>
                        <a:ext uri="{FF2B5EF4-FFF2-40B4-BE49-F238E27FC236}">
                          <a16:creationId xmlns:a16="http://schemas.microsoft.com/office/drawing/2014/main" id="{E2BEB6F4-B3DA-4C52-BD2E-003F1F40461E}"/>
                        </a:ext>
                      </a:extLst>
                    </p:cNvPr>
                    <p:cNvSpPr>
                      <a:spLocks/>
                    </p:cNvSpPr>
                    <p:nvPr/>
                  </p:nvSpPr>
                  <p:spPr bwMode="hidden">
                    <a:xfrm rot="2104081">
                      <a:off x="2864" y="2019"/>
                      <a:ext cx="1814" cy="347"/>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49" name="Freeform 17">
                      <a:extLst>
                        <a:ext uri="{FF2B5EF4-FFF2-40B4-BE49-F238E27FC236}">
                          <a16:creationId xmlns:a16="http://schemas.microsoft.com/office/drawing/2014/main" id="{B206AFED-DA0E-4797-81B4-66860376A444}"/>
                        </a:ext>
                      </a:extLst>
                    </p:cNvPr>
                    <p:cNvSpPr>
                      <a:spLocks/>
                    </p:cNvSpPr>
                    <p:nvPr/>
                  </p:nvSpPr>
                  <p:spPr bwMode="hidden">
                    <a:xfrm rot="2104081">
                      <a:off x="4353" y="2806"/>
                      <a:ext cx="974" cy="545"/>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50" name="Group 18">
                    <a:extLst>
                      <a:ext uri="{FF2B5EF4-FFF2-40B4-BE49-F238E27FC236}">
                        <a16:creationId xmlns:a16="http://schemas.microsoft.com/office/drawing/2014/main" id="{374CFF34-7E1E-43E0-B257-A805B6BB518E}"/>
                      </a:ext>
                    </a:extLst>
                  </p:cNvPr>
                  <p:cNvGrpSpPr>
                    <a:grpSpLocks/>
                  </p:cNvGrpSpPr>
                  <p:nvPr/>
                </p:nvGrpSpPr>
                <p:grpSpPr bwMode="auto">
                  <a:xfrm>
                    <a:off x="2971" y="1804"/>
                    <a:ext cx="2477" cy="1064"/>
                    <a:chOff x="2897" y="1832"/>
                    <a:chExt cx="2477" cy="1064"/>
                  </a:xfrm>
                </p:grpSpPr>
                <p:sp>
                  <p:nvSpPr>
                    <p:cNvPr id="44051" name="Freeform 19">
                      <a:extLst>
                        <a:ext uri="{FF2B5EF4-FFF2-40B4-BE49-F238E27FC236}">
                          <a16:creationId xmlns:a16="http://schemas.microsoft.com/office/drawing/2014/main" id="{C7BA20C6-9120-4F2E-ACDA-4D2B8413DC51}"/>
                        </a:ext>
                      </a:extLst>
                    </p:cNvPr>
                    <p:cNvSpPr>
                      <a:spLocks/>
                    </p:cNvSpPr>
                    <p:nvPr/>
                  </p:nvSpPr>
                  <p:spPr bwMode="hidden">
                    <a:xfrm rot="1582915">
                      <a:off x="2897" y="1832"/>
                      <a:ext cx="1736" cy="304"/>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52" name="Freeform 20">
                      <a:extLst>
                        <a:ext uri="{FF2B5EF4-FFF2-40B4-BE49-F238E27FC236}">
                          <a16:creationId xmlns:a16="http://schemas.microsoft.com/office/drawing/2014/main" id="{79021538-3F24-495D-91A2-71F4BF5EE0F4}"/>
                        </a:ext>
                      </a:extLst>
                    </p:cNvPr>
                    <p:cNvSpPr>
                      <a:spLocks/>
                    </p:cNvSpPr>
                    <p:nvPr/>
                  </p:nvSpPr>
                  <p:spPr bwMode="hidden">
                    <a:xfrm rot="1582915">
                      <a:off x="4442" y="2420"/>
                      <a:ext cx="932" cy="47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53" name="Group 21">
                    <a:extLst>
                      <a:ext uri="{FF2B5EF4-FFF2-40B4-BE49-F238E27FC236}">
                        <a16:creationId xmlns:a16="http://schemas.microsoft.com/office/drawing/2014/main" id="{7E484297-C3E5-4619-BD42-B15BFC225594}"/>
                      </a:ext>
                    </a:extLst>
                  </p:cNvPr>
                  <p:cNvGrpSpPr>
                    <a:grpSpLocks/>
                  </p:cNvGrpSpPr>
                  <p:nvPr/>
                </p:nvGrpSpPr>
                <p:grpSpPr bwMode="auto">
                  <a:xfrm>
                    <a:off x="2998" y="1608"/>
                    <a:ext cx="2472" cy="927"/>
                    <a:chOff x="2924" y="1636"/>
                    <a:chExt cx="2472" cy="927"/>
                  </a:xfrm>
                </p:grpSpPr>
                <p:sp>
                  <p:nvSpPr>
                    <p:cNvPr id="44054" name="Freeform 22">
                      <a:extLst>
                        <a:ext uri="{FF2B5EF4-FFF2-40B4-BE49-F238E27FC236}">
                          <a16:creationId xmlns:a16="http://schemas.microsoft.com/office/drawing/2014/main" id="{7B23E6D6-7928-4628-B86B-F523504DAB70}"/>
                        </a:ext>
                      </a:extLst>
                    </p:cNvPr>
                    <p:cNvSpPr>
                      <a:spLocks/>
                    </p:cNvSpPr>
                    <p:nvPr/>
                  </p:nvSpPr>
                  <p:spPr bwMode="hidden">
                    <a:xfrm rot="1080363">
                      <a:off x="2924" y="1636"/>
                      <a:ext cx="1677" cy="33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55" name="Freeform 23">
                      <a:extLst>
                        <a:ext uri="{FF2B5EF4-FFF2-40B4-BE49-F238E27FC236}">
                          <a16:creationId xmlns:a16="http://schemas.microsoft.com/office/drawing/2014/main" id="{EBD5B61A-FF99-4914-ABF9-2817C49967BC}"/>
                        </a:ext>
                      </a:extLst>
                    </p:cNvPr>
                    <p:cNvSpPr>
                      <a:spLocks/>
                    </p:cNvSpPr>
                    <p:nvPr/>
                  </p:nvSpPr>
                  <p:spPr bwMode="hidden">
                    <a:xfrm rot="1080363">
                      <a:off x="4495" y="2037"/>
                      <a:ext cx="901" cy="52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56" name="Group 24">
                    <a:extLst>
                      <a:ext uri="{FF2B5EF4-FFF2-40B4-BE49-F238E27FC236}">
                        <a16:creationId xmlns:a16="http://schemas.microsoft.com/office/drawing/2014/main" id="{0DF92E88-D47B-486B-8AEC-03FC3E3BCF0C}"/>
                      </a:ext>
                    </a:extLst>
                  </p:cNvPr>
                  <p:cNvGrpSpPr>
                    <a:grpSpLocks/>
                  </p:cNvGrpSpPr>
                  <p:nvPr/>
                </p:nvGrpSpPr>
                <p:grpSpPr bwMode="auto">
                  <a:xfrm>
                    <a:off x="3032" y="1386"/>
                    <a:ext cx="2342" cy="657"/>
                    <a:chOff x="2958" y="1414"/>
                    <a:chExt cx="2342" cy="657"/>
                  </a:xfrm>
                </p:grpSpPr>
                <p:sp>
                  <p:nvSpPr>
                    <p:cNvPr id="44057" name="Freeform 25">
                      <a:extLst>
                        <a:ext uri="{FF2B5EF4-FFF2-40B4-BE49-F238E27FC236}">
                          <a16:creationId xmlns:a16="http://schemas.microsoft.com/office/drawing/2014/main" id="{181AD17D-2C64-4C42-A9CE-AB34533F3B2C}"/>
                        </a:ext>
                      </a:extLst>
                    </p:cNvPr>
                    <p:cNvSpPr>
                      <a:spLocks/>
                    </p:cNvSpPr>
                    <p:nvPr/>
                  </p:nvSpPr>
                  <p:spPr bwMode="hidden">
                    <a:xfrm rot="463793">
                      <a:off x="2958" y="1414"/>
                      <a:ext cx="1545"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58" name="Freeform 26">
                      <a:extLst>
                        <a:ext uri="{FF2B5EF4-FFF2-40B4-BE49-F238E27FC236}">
                          <a16:creationId xmlns:a16="http://schemas.microsoft.com/office/drawing/2014/main" id="{ADC10E0D-3287-4DB6-A7AB-58973196943A}"/>
                        </a:ext>
                      </a:extLst>
                    </p:cNvPr>
                    <p:cNvSpPr>
                      <a:spLocks/>
                    </p:cNvSpPr>
                    <p:nvPr/>
                  </p:nvSpPr>
                  <p:spPr bwMode="hidden">
                    <a:xfrm rot="463793">
                      <a:off x="4470" y="1582"/>
                      <a:ext cx="830" cy="489"/>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59" name="Group 27">
                    <a:extLst>
                      <a:ext uri="{FF2B5EF4-FFF2-40B4-BE49-F238E27FC236}">
                        <a16:creationId xmlns:a16="http://schemas.microsoft.com/office/drawing/2014/main" id="{8BBDD5EE-CA5C-4D8B-A1C9-33EF43680439}"/>
                      </a:ext>
                    </a:extLst>
                  </p:cNvPr>
                  <p:cNvGrpSpPr>
                    <a:grpSpLocks/>
                  </p:cNvGrpSpPr>
                  <p:nvPr/>
                </p:nvGrpSpPr>
                <p:grpSpPr bwMode="auto">
                  <a:xfrm>
                    <a:off x="3057" y="1241"/>
                    <a:ext cx="2150" cy="343"/>
                    <a:chOff x="2983" y="1269"/>
                    <a:chExt cx="2150" cy="343"/>
                  </a:xfrm>
                </p:grpSpPr>
                <p:sp>
                  <p:nvSpPr>
                    <p:cNvPr id="44060" name="Freeform 28">
                      <a:extLst>
                        <a:ext uri="{FF2B5EF4-FFF2-40B4-BE49-F238E27FC236}">
                          <a16:creationId xmlns:a16="http://schemas.microsoft.com/office/drawing/2014/main" id="{E7969567-9D4E-4B51-96D3-58B08875F220}"/>
                        </a:ext>
                      </a:extLst>
                    </p:cNvPr>
                    <p:cNvSpPr>
                      <a:spLocks/>
                    </p:cNvSpPr>
                    <p:nvPr/>
                  </p:nvSpPr>
                  <p:spPr bwMode="hidden">
                    <a:xfrm rot="-84182">
                      <a:off x="2983" y="1289"/>
                      <a:ext cx="1404" cy="219"/>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61" name="Freeform 29">
                      <a:extLst>
                        <a:ext uri="{FF2B5EF4-FFF2-40B4-BE49-F238E27FC236}">
                          <a16:creationId xmlns:a16="http://schemas.microsoft.com/office/drawing/2014/main" id="{4157122A-7C76-453E-9DA5-51D6727B1FB7}"/>
                        </a:ext>
                      </a:extLst>
                    </p:cNvPr>
                    <p:cNvSpPr>
                      <a:spLocks/>
                    </p:cNvSpPr>
                    <p:nvPr/>
                  </p:nvSpPr>
                  <p:spPr bwMode="hidden">
                    <a:xfrm rot="-84182">
                      <a:off x="4379" y="1269"/>
                      <a:ext cx="754" cy="343"/>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62" name="Group 30">
                    <a:extLst>
                      <a:ext uri="{FF2B5EF4-FFF2-40B4-BE49-F238E27FC236}">
                        <a16:creationId xmlns:a16="http://schemas.microsoft.com/office/drawing/2014/main" id="{5F000B3D-4E8F-4F39-A3B9-0CBBA3E1F9C5}"/>
                      </a:ext>
                    </a:extLst>
                  </p:cNvPr>
                  <p:cNvGrpSpPr>
                    <a:grpSpLocks/>
                  </p:cNvGrpSpPr>
                  <p:nvPr/>
                </p:nvGrpSpPr>
                <p:grpSpPr bwMode="auto">
                  <a:xfrm>
                    <a:off x="3012" y="889"/>
                    <a:ext cx="1879" cy="427"/>
                    <a:chOff x="2938" y="917"/>
                    <a:chExt cx="1879" cy="427"/>
                  </a:xfrm>
                </p:grpSpPr>
                <p:sp>
                  <p:nvSpPr>
                    <p:cNvPr id="44063" name="Freeform 31">
                      <a:extLst>
                        <a:ext uri="{FF2B5EF4-FFF2-40B4-BE49-F238E27FC236}">
                          <a16:creationId xmlns:a16="http://schemas.microsoft.com/office/drawing/2014/main" id="{805ABB47-5EB1-4AC3-B1DB-119BD051C2D8}"/>
                        </a:ext>
                      </a:extLst>
                    </p:cNvPr>
                    <p:cNvSpPr>
                      <a:spLocks/>
                    </p:cNvSpPr>
                    <p:nvPr/>
                  </p:nvSpPr>
                  <p:spPr bwMode="hidden">
                    <a:xfrm rot="-802576">
                      <a:off x="2938" y="1129"/>
                      <a:ext cx="1233"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64" name="Freeform 32">
                      <a:extLst>
                        <a:ext uri="{FF2B5EF4-FFF2-40B4-BE49-F238E27FC236}">
                          <a16:creationId xmlns:a16="http://schemas.microsoft.com/office/drawing/2014/main" id="{69C06723-5FAE-47F5-BFFC-FA0434C655CD}"/>
                        </a:ext>
                      </a:extLst>
                    </p:cNvPr>
                    <p:cNvSpPr>
                      <a:spLocks/>
                    </p:cNvSpPr>
                    <p:nvPr/>
                  </p:nvSpPr>
                  <p:spPr bwMode="hidden">
                    <a:xfrm rot="-802576">
                      <a:off x="4155" y="917"/>
                      <a:ext cx="66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65" name="Group 33">
                    <a:extLst>
                      <a:ext uri="{FF2B5EF4-FFF2-40B4-BE49-F238E27FC236}">
                        <a16:creationId xmlns:a16="http://schemas.microsoft.com/office/drawing/2014/main" id="{479F8856-7BFC-49DA-A2DE-65C9570E7886}"/>
                      </a:ext>
                    </a:extLst>
                  </p:cNvPr>
                  <p:cNvGrpSpPr>
                    <a:grpSpLocks/>
                  </p:cNvGrpSpPr>
                  <p:nvPr/>
                </p:nvGrpSpPr>
                <p:grpSpPr bwMode="auto">
                  <a:xfrm>
                    <a:off x="711" y="1625"/>
                    <a:ext cx="1257" cy="2326"/>
                    <a:chOff x="637" y="1653"/>
                    <a:chExt cx="1257" cy="2326"/>
                  </a:xfrm>
                </p:grpSpPr>
                <p:sp>
                  <p:nvSpPr>
                    <p:cNvPr id="44066" name="Freeform 34">
                      <a:extLst>
                        <a:ext uri="{FF2B5EF4-FFF2-40B4-BE49-F238E27FC236}">
                          <a16:creationId xmlns:a16="http://schemas.microsoft.com/office/drawing/2014/main" id="{2D4D1736-DFEB-4AD7-882A-C37AF3D32507}"/>
                        </a:ext>
                      </a:extLst>
                    </p:cNvPr>
                    <p:cNvSpPr>
                      <a:spLocks/>
                    </p:cNvSpPr>
                    <p:nvPr/>
                  </p:nvSpPr>
                  <p:spPr bwMode="hidden">
                    <a:xfrm rot="18888116" flipH="1">
                      <a:off x="876" y="2359"/>
                      <a:ext cx="1724"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67" name="Freeform 35">
                      <a:extLst>
                        <a:ext uri="{FF2B5EF4-FFF2-40B4-BE49-F238E27FC236}">
                          <a16:creationId xmlns:a16="http://schemas.microsoft.com/office/drawing/2014/main" id="{9FC698EC-712C-42DF-94EA-37F84EEF1BFC}"/>
                        </a:ext>
                      </a:extLst>
                    </p:cNvPr>
                    <p:cNvSpPr>
                      <a:spLocks/>
                    </p:cNvSpPr>
                    <p:nvPr/>
                  </p:nvSpPr>
                  <p:spPr bwMode="hidden">
                    <a:xfrm rot="18888116" flipH="1">
                      <a:off x="419" y="3272"/>
                      <a:ext cx="925" cy="490"/>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68" name="Group 36">
                    <a:extLst>
                      <a:ext uri="{FF2B5EF4-FFF2-40B4-BE49-F238E27FC236}">
                        <a16:creationId xmlns:a16="http://schemas.microsoft.com/office/drawing/2014/main" id="{89AA0741-AC7F-48B2-B5F6-97087B43EA3E}"/>
                      </a:ext>
                    </a:extLst>
                  </p:cNvPr>
                  <p:cNvGrpSpPr>
                    <a:grpSpLocks/>
                  </p:cNvGrpSpPr>
                  <p:nvPr/>
                </p:nvGrpSpPr>
                <p:grpSpPr bwMode="auto">
                  <a:xfrm>
                    <a:off x="69" y="2168"/>
                    <a:ext cx="2463" cy="1332"/>
                    <a:chOff x="-5" y="2196"/>
                    <a:chExt cx="2463" cy="1332"/>
                  </a:xfrm>
                </p:grpSpPr>
                <p:sp>
                  <p:nvSpPr>
                    <p:cNvPr id="44069" name="Freeform 37">
                      <a:extLst>
                        <a:ext uri="{FF2B5EF4-FFF2-40B4-BE49-F238E27FC236}">
                          <a16:creationId xmlns:a16="http://schemas.microsoft.com/office/drawing/2014/main" id="{EBFC1919-3553-4D5F-B5FC-76BE4D19F2B8}"/>
                        </a:ext>
                      </a:extLst>
                    </p:cNvPr>
                    <p:cNvSpPr>
                      <a:spLocks/>
                    </p:cNvSpPr>
                    <p:nvPr/>
                  </p:nvSpPr>
                  <p:spPr bwMode="hidden">
                    <a:xfrm rot="19495919" flipH="1">
                      <a:off x="644" y="2196"/>
                      <a:ext cx="1814" cy="347"/>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70" name="Freeform 38">
                      <a:extLst>
                        <a:ext uri="{FF2B5EF4-FFF2-40B4-BE49-F238E27FC236}">
                          <a16:creationId xmlns:a16="http://schemas.microsoft.com/office/drawing/2014/main" id="{109965CF-EADB-4891-B9E8-5D284733B369}"/>
                        </a:ext>
                      </a:extLst>
                    </p:cNvPr>
                    <p:cNvSpPr>
                      <a:spLocks/>
                    </p:cNvSpPr>
                    <p:nvPr/>
                  </p:nvSpPr>
                  <p:spPr bwMode="hidden">
                    <a:xfrm rot="19495919" flipH="1">
                      <a:off x="-5" y="2983"/>
                      <a:ext cx="974" cy="545"/>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71" name="Group 39">
                    <a:extLst>
                      <a:ext uri="{FF2B5EF4-FFF2-40B4-BE49-F238E27FC236}">
                        <a16:creationId xmlns:a16="http://schemas.microsoft.com/office/drawing/2014/main" id="{E2EEDE65-407B-4432-BB15-5B8D661E453E}"/>
                      </a:ext>
                    </a:extLst>
                  </p:cNvPr>
                  <p:cNvGrpSpPr>
                    <a:grpSpLocks/>
                  </p:cNvGrpSpPr>
                  <p:nvPr/>
                </p:nvGrpSpPr>
                <p:grpSpPr bwMode="auto">
                  <a:xfrm>
                    <a:off x="22" y="1981"/>
                    <a:ext cx="2477" cy="1064"/>
                    <a:chOff x="-52" y="2009"/>
                    <a:chExt cx="2477" cy="1064"/>
                  </a:xfrm>
                </p:grpSpPr>
                <p:sp>
                  <p:nvSpPr>
                    <p:cNvPr id="44072" name="Freeform 40">
                      <a:extLst>
                        <a:ext uri="{FF2B5EF4-FFF2-40B4-BE49-F238E27FC236}">
                          <a16:creationId xmlns:a16="http://schemas.microsoft.com/office/drawing/2014/main" id="{50CDD2C8-7A96-4A09-8A24-0A0E189D643E}"/>
                        </a:ext>
                      </a:extLst>
                    </p:cNvPr>
                    <p:cNvSpPr>
                      <a:spLocks/>
                    </p:cNvSpPr>
                    <p:nvPr/>
                  </p:nvSpPr>
                  <p:spPr bwMode="hidden">
                    <a:xfrm rot="20017085" flipH="1">
                      <a:off x="689" y="2009"/>
                      <a:ext cx="1736" cy="304"/>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73" name="Freeform 41">
                      <a:extLst>
                        <a:ext uri="{FF2B5EF4-FFF2-40B4-BE49-F238E27FC236}">
                          <a16:creationId xmlns:a16="http://schemas.microsoft.com/office/drawing/2014/main" id="{9A12C168-006E-4F63-9D5B-890D92568C66}"/>
                        </a:ext>
                      </a:extLst>
                    </p:cNvPr>
                    <p:cNvSpPr>
                      <a:spLocks/>
                    </p:cNvSpPr>
                    <p:nvPr/>
                  </p:nvSpPr>
                  <p:spPr bwMode="hidden">
                    <a:xfrm rot="20017085" flipH="1">
                      <a:off x="-52" y="2597"/>
                      <a:ext cx="932" cy="47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74" name="Group 42">
                    <a:extLst>
                      <a:ext uri="{FF2B5EF4-FFF2-40B4-BE49-F238E27FC236}">
                        <a16:creationId xmlns:a16="http://schemas.microsoft.com/office/drawing/2014/main" id="{62AFFCAF-5C17-4E7D-B547-DEA53CCC5F14}"/>
                      </a:ext>
                    </a:extLst>
                  </p:cNvPr>
                  <p:cNvGrpSpPr>
                    <a:grpSpLocks/>
                  </p:cNvGrpSpPr>
                  <p:nvPr/>
                </p:nvGrpSpPr>
                <p:grpSpPr bwMode="auto">
                  <a:xfrm>
                    <a:off x="0" y="1785"/>
                    <a:ext cx="2472" cy="927"/>
                    <a:chOff x="-74" y="1813"/>
                    <a:chExt cx="2472" cy="927"/>
                  </a:xfrm>
                </p:grpSpPr>
                <p:sp>
                  <p:nvSpPr>
                    <p:cNvPr id="44075" name="Freeform 43">
                      <a:extLst>
                        <a:ext uri="{FF2B5EF4-FFF2-40B4-BE49-F238E27FC236}">
                          <a16:creationId xmlns:a16="http://schemas.microsoft.com/office/drawing/2014/main" id="{77C64BCE-DAFF-4A58-BACD-C1D7F6B751B5}"/>
                        </a:ext>
                      </a:extLst>
                    </p:cNvPr>
                    <p:cNvSpPr>
                      <a:spLocks/>
                    </p:cNvSpPr>
                    <p:nvPr/>
                  </p:nvSpPr>
                  <p:spPr bwMode="hidden">
                    <a:xfrm rot="20519637" flipH="1">
                      <a:off x="721" y="1813"/>
                      <a:ext cx="1677" cy="33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76" name="Freeform 44">
                      <a:extLst>
                        <a:ext uri="{FF2B5EF4-FFF2-40B4-BE49-F238E27FC236}">
                          <a16:creationId xmlns:a16="http://schemas.microsoft.com/office/drawing/2014/main" id="{25A25411-A489-4C97-8AE3-881C18556F47}"/>
                        </a:ext>
                      </a:extLst>
                    </p:cNvPr>
                    <p:cNvSpPr>
                      <a:spLocks/>
                    </p:cNvSpPr>
                    <p:nvPr/>
                  </p:nvSpPr>
                  <p:spPr bwMode="hidden">
                    <a:xfrm rot="20519637" flipH="1">
                      <a:off x="-74" y="2214"/>
                      <a:ext cx="901" cy="52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77" name="Group 45">
                    <a:extLst>
                      <a:ext uri="{FF2B5EF4-FFF2-40B4-BE49-F238E27FC236}">
                        <a16:creationId xmlns:a16="http://schemas.microsoft.com/office/drawing/2014/main" id="{3AC8AFC9-B1FD-4520-92AD-24AF1821CE55}"/>
                      </a:ext>
                    </a:extLst>
                  </p:cNvPr>
                  <p:cNvGrpSpPr>
                    <a:grpSpLocks/>
                  </p:cNvGrpSpPr>
                  <p:nvPr/>
                </p:nvGrpSpPr>
                <p:grpSpPr bwMode="auto">
                  <a:xfrm>
                    <a:off x="96" y="1563"/>
                    <a:ext cx="2342" cy="657"/>
                    <a:chOff x="22" y="1591"/>
                    <a:chExt cx="2342" cy="657"/>
                  </a:xfrm>
                </p:grpSpPr>
                <p:sp>
                  <p:nvSpPr>
                    <p:cNvPr id="44078" name="Freeform 46">
                      <a:extLst>
                        <a:ext uri="{FF2B5EF4-FFF2-40B4-BE49-F238E27FC236}">
                          <a16:creationId xmlns:a16="http://schemas.microsoft.com/office/drawing/2014/main" id="{5DE5AFA1-3DBC-4D01-A99B-AFE494D998A1}"/>
                        </a:ext>
                      </a:extLst>
                    </p:cNvPr>
                    <p:cNvSpPr>
                      <a:spLocks/>
                    </p:cNvSpPr>
                    <p:nvPr/>
                  </p:nvSpPr>
                  <p:spPr bwMode="hidden">
                    <a:xfrm rot="21136207" flipH="1">
                      <a:off x="819" y="1591"/>
                      <a:ext cx="1545"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79" name="Freeform 47">
                      <a:extLst>
                        <a:ext uri="{FF2B5EF4-FFF2-40B4-BE49-F238E27FC236}">
                          <a16:creationId xmlns:a16="http://schemas.microsoft.com/office/drawing/2014/main" id="{5069F7BD-DC3E-4764-ABEB-6C686F0FCAAD}"/>
                        </a:ext>
                      </a:extLst>
                    </p:cNvPr>
                    <p:cNvSpPr>
                      <a:spLocks/>
                    </p:cNvSpPr>
                    <p:nvPr/>
                  </p:nvSpPr>
                  <p:spPr bwMode="hidden">
                    <a:xfrm rot="21136207" flipH="1">
                      <a:off x="22" y="1759"/>
                      <a:ext cx="830" cy="489"/>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80" name="Group 48">
                    <a:extLst>
                      <a:ext uri="{FF2B5EF4-FFF2-40B4-BE49-F238E27FC236}">
                        <a16:creationId xmlns:a16="http://schemas.microsoft.com/office/drawing/2014/main" id="{8C64B388-3170-4FF0-8F57-809B4B69F031}"/>
                      </a:ext>
                    </a:extLst>
                  </p:cNvPr>
                  <p:cNvGrpSpPr>
                    <a:grpSpLocks/>
                  </p:cNvGrpSpPr>
                  <p:nvPr/>
                </p:nvGrpSpPr>
                <p:grpSpPr bwMode="auto">
                  <a:xfrm>
                    <a:off x="263" y="1418"/>
                    <a:ext cx="2150" cy="343"/>
                    <a:chOff x="189" y="1446"/>
                    <a:chExt cx="2150" cy="343"/>
                  </a:xfrm>
                </p:grpSpPr>
                <p:sp>
                  <p:nvSpPr>
                    <p:cNvPr id="44081" name="Freeform 49">
                      <a:extLst>
                        <a:ext uri="{FF2B5EF4-FFF2-40B4-BE49-F238E27FC236}">
                          <a16:creationId xmlns:a16="http://schemas.microsoft.com/office/drawing/2014/main" id="{C4D6BA6C-62CB-43CD-9FD0-21B7D5C67796}"/>
                        </a:ext>
                      </a:extLst>
                    </p:cNvPr>
                    <p:cNvSpPr>
                      <a:spLocks/>
                    </p:cNvSpPr>
                    <p:nvPr/>
                  </p:nvSpPr>
                  <p:spPr bwMode="hidden">
                    <a:xfrm rot="84182" flipH="1">
                      <a:off x="935" y="1466"/>
                      <a:ext cx="1404" cy="219"/>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82" name="Freeform 50">
                      <a:extLst>
                        <a:ext uri="{FF2B5EF4-FFF2-40B4-BE49-F238E27FC236}">
                          <a16:creationId xmlns:a16="http://schemas.microsoft.com/office/drawing/2014/main" id="{CC8FC96B-93E5-4308-8B17-ED9ADBEB201E}"/>
                        </a:ext>
                      </a:extLst>
                    </p:cNvPr>
                    <p:cNvSpPr>
                      <a:spLocks/>
                    </p:cNvSpPr>
                    <p:nvPr/>
                  </p:nvSpPr>
                  <p:spPr bwMode="hidden">
                    <a:xfrm rot="84182" flipH="1">
                      <a:off x="189" y="1446"/>
                      <a:ext cx="754" cy="343"/>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83" name="Group 51">
                    <a:extLst>
                      <a:ext uri="{FF2B5EF4-FFF2-40B4-BE49-F238E27FC236}">
                        <a16:creationId xmlns:a16="http://schemas.microsoft.com/office/drawing/2014/main" id="{7DC25B96-762F-4372-A880-D64616B6B200}"/>
                      </a:ext>
                    </a:extLst>
                  </p:cNvPr>
                  <p:cNvGrpSpPr>
                    <a:grpSpLocks/>
                  </p:cNvGrpSpPr>
                  <p:nvPr/>
                </p:nvGrpSpPr>
                <p:grpSpPr bwMode="auto">
                  <a:xfrm>
                    <a:off x="579" y="1066"/>
                    <a:ext cx="1879" cy="427"/>
                    <a:chOff x="505" y="1094"/>
                    <a:chExt cx="1879" cy="427"/>
                  </a:xfrm>
                </p:grpSpPr>
                <p:sp>
                  <p:nvSpPr>
                    <p:cNvPr id="44084" name="Freeform 52">
                      <a:extLst>
                        <a:ext uri="{FF2B5EF4-FFF2-40B4-BE49-F238E27FC236}">
                          <a16:creationId xmlns:a16="http://schemas.microsoft.com/office/drawing/2014/main" id="{0FC845AD-9CA0-4D68-A86A-3CB28AD9094E}"/>
                        </a:ext>
                      </a:extLst>
                    </p:cNvPr>
                    <p:cNvSpPr>
                      <a:spLocks/>
                    </p:cNvSpPr>
                    <p:nvPr/>
                  </p:nvSpPr>
                  <p:spPr bwMode="hidden">
                    <a:xfrm rot="802576" flipH="1">
                      <a:off x="1151" y="1306"/>
                      <a:ext cx="1233"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85" name="Freeform 53">
                      <a:extLst>
                        <a:ext uri="{FF2B5EF4-FFF2-40B4-BE49-F238E27FC236}">
                          <a16:creationId xmlns:a16="http://schemas.microsoft.com/office/drawing/2014/main" id="{CBE81BED-F175-483E-8225-008F0842F394}"/>
                        </a:ext>
                      </a:extLst>
                    </p:cNvPr>
                    <p:cNvSpPr>
                      <a:spLocks/>
                    </p:cNvSpPr>
                    <p:nvPr/>
                  </p:nvSpPr>
                  <p:spPr bwMode="hidden">
                    <a:xfrm rot="802576" flipH="1">
                      <a:off x="505" y="1094"/>
                      <a:ext cx="66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86" name="Group 54">
                    <a:extLst>
                      <a:ext uri="{FF2B5EF4-FFF2-40B4-BE49-F238E27FC236}">
                        <a16:creationId xmlns:a16="http://schemas.microsoft.com/office/drawing/2014/main" id="{8D1E68F9-250C-4B87-90D0-437662490A89}"/>
                      </a:ext>
                    </a:extLst>
                  </p:cNvPr>
                  <p:cNvGrpSpPr>
                    <a:grpSpLocks/>
                  </p:cNvGrpSpPr>
                  <p:nvPr/>
                </p:nvGrpSpPr>
                <p:grpSpPr bwMode="auto">
                  <a:xfrm>
                    <a:off x="690" y="871"/>
                    <a:ext cx="1850" cy="554"/>
                    <a:chOff x="616" y="899"/>
                    <a:chExt cx="1850" cy="554"/>
                  </a:xfrm>
                </p:grpSpPr>
                <p:sp>
                  <p:nvSpPr>
                    <p:cNvPr id="44087" name="Freeform 55">
                      <a:extLst>
                        <a:ext uri="{FF2B5EF4-FFF2-40B4-BE49-F238E27FC236}">
                          <a16:creationId xmlns:a16="http://schemas.microsoft.com/office/drawing/2014/main" id="{D434A4EB-0D9C-447D-B34E-A83A33AA8273}"/>
                        </a:ext>
                      </a:extLst>
                    </p:cNvPr>
                    <p:cNvSpPr>
                      <a:spLocks/>
                    </p:cNvSpPr>
                    <p:nvPr/>
                  </p:nvSpPr>
                  <p:spPr bwMode="hidden">
                    <a:xfrm rot="1277471" flipH="1">
                      <a:off x="1233" y="1238"/>
                      <a:ext cx="1233"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88" name="Freeform 56">
                      <a:extLst>
                        <a:ext uri="{FF2B5EF4-FFF2-40B4-BE49-F238E27FC236}">
                          <a16:creationId xmlns:a16="http://schemas.microsoft.com/office/drawing/2014/main" id="{EFB4254E-8531-41A1-882E-92D8D43C650B}"/>
                        </a:ext>
                      </a:extLst>
                    </p:cNvPr>
                    <p:cNvSpPr>
                      <a:spLocks/>
                    </p:cNvSpPr>
                    <p:nvPr/>
                  </p:nvSpPr>
                  <p:spPr bwMode="hidden">
                    <a:xfrm rot="1277471" flipH="1">
                      <a:off x="616" y="899"/>
                      <a:ext cx="66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89" name="Group 57">
                    <a:extLst>
                      <a:ext uri="{FF2B5EF4-FFF2-40B4-BE49-F238E27FC236}">
                        <a16:creationId xmlns:a16="http://schemas.microsoft.com/office/drawing/2014/main" id="{99CD0815-7715-48F8-BA50-D0831508FC3C}"/>
                      </a:ext>
                    </a:extLst>
                  </p:cNvPr>
                  <p:cNvGrpSpPr>
                    <a:grpSpLocks/>
                  </p:cNvGrpSpPr>
                  <p:nvPr/>
                </p:nvGrpSpPr>
                <p:grpSpPr bwMode="auto">
                  <a:xfrm>
                    <a:off x="911" y="589"/>
                    <a:ext cx="1767" cy="743"/>
                    <a:chOff x="911" y="589"/>
                    <a:chExt cx="1767" cy="743"/>
                  </a:xfrm>
                </p:grpSpPr>
                <p:sp>
                  <p:nvSpPr>
                    <p:cNvPr id="44090" name="Freeform 58">
                      <a:extLst>
                        <a:ext uri="{FF2B5EF4-FFF2-40B4-BE49-F238E27FC236}">
                          <a16:creationId xmlns:a16="http://schemas.microsoft.com/office/drawing/2014/main" id="{D58445C2-CFCE-4634-84E3-5F4C3FFD4D99}"/>
                        </a:ext>
                      </a:extLst>
                    </p:cNvPr>
                    <p:cNvSpPr>
                      <a:spLocks/>
                    </p:cNvSpPr>
                    <p:nvPr/>
                  </p:nvSpPr>
                  <p:spPr bwMode="hidden">
                    <a:xfrm rot="2028410" flipH="1">
                      <a:off x="1445" y="1117"/>
                      <a:ext cx="1233"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91" name="Freeform 59">
                      <a:extLst>
                        <a:ext uri="{FF2B5EF4-FFF2-40B4-BE49-F238E27FC236}">
                          <a16:creationId xmlns:a16="http://schemas.microsoft.com/office/drawing/2014/main" id="{75851EF6-1BB0-4AFD-B3BB-7EFE7A4FAF6E}"/>
                        </a:ext>
                      </a:extLst>
                    </p:cNvPr>
                    <p:cNvSpPr>
                      <a:spLocks/>
                    </p:cNvSpPr>
                    <p:nvPr/>
                  </p:nvSpPr>
                  <p:spPr bwMode="hidden">
                    <a:xfrm rot="2028410" flipH="1">
                      <a:off x="911" y="589"/>
                      <a:ext cx="66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92" name="Group 60">
                    <a:extLst>
                      <a:ext uri="{FF2B5EF4-FFF2-40B4-BE49-F238E27FC236}">
                        <a16:creationId xmlns:a16="http://schemas.microsoft.com/office/drawing/2014/main" id="{B1C6CFD3-61F6-409B-A219-DB8FC9008C7D}"/>
                      </a:ext>
                    </a:extLst>
                  </p:cNvPr>
                  <p:cNvGrpSpPr>
                    <a:grpSpLocks/>
                  </p:cNvGrpSpPr>
                  <p:nvPr/>
                </p:nvGrpSpPr>
                <p:grpSpPr bwMode="auto">
                  <a:xfrm>
                    <a:off x="1120" y="300"/>
                    <a:ext cx="1693" cy="892"/>
                    <a:chOff x="1120" y="300"/>
                    <a:chExt cx="1693" cy="892"/>
                  </a:xfrm>
                </p:grpSpPr>
                <p:sp>
                  <p:nvSpPr>
                    <p:cNvPr id="44093" name="Freeform 61">
                      <a:extLst>
                        <a:ext uri="{FF2B5EF4-FFF2-40B4-BE49-F238E27FC236}">
                          <a16:creationId xmlns:a16="http://schemas.microsoft.com/office/drawing/2014/main" id="{F3A2B44F-203A-4A8D-9036-925F367B70C6}"/>
                        </a:ext>
                      </a:extLst>
                    </p:cNvPr>
                    <p:cNvSpPr>
                      <a:spLocks/>
                    </p:cNvSpPr>
                    <p:nvPr/>
                  </p:nvSpPr>
                  <p:spPr bwMode="hidden">
                    <a:xfrm rot="2664424" flipH="1">
                      <a:off x="1562" y="977"/>
                      <a:ext cx="1251"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94" name="Freeform 62">
                      <a:extLst>
                        <a:ext uri="{FF2B5EF4-FFF2-40B4-BE49-F238E27FC236}">
                          <a16:creationId xmlns:a16="http://schemas.microsoft.com/office/drawing/2014/main" id="{AA328936-84F5-43DA-9528-B7B21D536E84}"/>
                        </a:ext>
                      </a:extLst>
                    </p:cNvPr>
                    <p:cNvSpPr>
                      <a:spLocks/>
                    </p:cNvSpPr>
                    <p:nvPr/>
                  </p:nvSpPr>
                  <p:spPr bwMode="hidden">
                    <a:xfrm rot="2664424" flipH="1">
                      <a:off x="1120" y="300"/>
                      <a:ext cx="67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95" name="Group 63">
                    <a:extLst>
                      <a:ext uri="{FF2B5EF4-FFF2-40B4-BE49-F238E27FC236}">
                        <a16:creationId xmlns:a16="http://schemas.microsoft.com/office/drawing/2014/main" id="{C16F6C1E-DEB9-4987-99EB-CFEA6FE6C9D4}"/>
                      </a:ext>
                    </a:extLst>
                  </p:cNvPr>
                  <p:cNvGrpSpPr>
                    <a:grpSpLocks/>
                  </p:cNvGrpSpPr>
                  <p:nvPr/>
                </p:nvGrpSpPr>
                <p:grpSpPr bwMode="auto">
                  <a:xfrm>
                    <a:off x="1707" y="76"/>
                    <a:ext cx="778" cy="1512"/>
                    <a:chOff x="1633" y="104"/>
                    <a:chExt cx="778" cy="1512"/>
                  </a:xfrm>
                </p:grpSpPr>
                <p:sp>
                  <p:nvSpPr>
                    <p:cNvPr id="44096" name="Freeform 64">
                      <a:extLst>
                        <a:ext uri="{FF2B5EF4-FFF2-40B4-BE49-F238E27FC236}">
                          <a16:creationId xmlns:a16="http://schemas.microsoft.com/office/drawing/2014/main" id="{29E2100E-8261-42F1-9B58-26889747B11B}"/>
                        </a:ext>
                      </a:extLst>
                    </p:cNvPr>
                    <p:cNvSpPr>
                      <a:spLocks/>
                    </p:cNvSpPr>
                    <p:nvPr/>
                  </p:nvSpPr>
                  <p:spPr bwMode="hidden">
                    <a:xfrm rot="3473776" flipH="1">
                      <a:off x="1754" y="958"/>
                      <a:ext cx="1100"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097" name="Freeform 65">
                      <a:extLst>
                        <a:ext uri="{FF2B5EF4-FFF2-40B4-BE49-F238E27FC236}">
                          <a16:creationId xmlns:a16="http://schemas.microsoft.com/office/drawing/2014/main" id="{C66AC8E3-0B00-4F97-91AB-DFEC6C3FCF5F}"/>
                        </a:ext>
                      </a:extLst>
                    </p:cNvPr>
                    <p:cNvSpPr>
                      <a:spLocks/>
                    </p:cNvSpPr>
                    <p:nvPr/>
                  </p:nvSpPr>
                  <p:spPr bwMode="hidden">
                    <a:xfrm rot="3473776" flipH="1">
                      <a:off x="1506" y="231"/>
                      <a:ext cx="591"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098" name="Group 66">
                    <a:extLst>
                      <a:ext uri="{FF2B5EF4-FFF2-40B4-BE49-F238E27FC236}">
                        <a16:creationId xmlns:a16="http://schemas.microsoft.com/office/drawing/2014/main" id="{E6796671-9A45-425C-B2D0-D404B46E500E}"/>
                      </a:ext>
                    </a:extLst>
                  </p:cNvPr>
                  <p:cNvGrpSpPr>
                    <a:grpSpLocks/>
                  </p:cNvGrpSpPr>
                  <p:nvPr/>
                </p:nvGrpSpPr>
                <p:grpSpPr bwMode="auto">
                  <a:xfrm>
                    <a:off x="2009" y="0"/>
                    <a:ext cx="634" cy="1534"/>
                    <a:chOff x="1935" y="28"/>
                    <a:chExt cx="634" cy="1534"/>
                  </a:xfrm>
                </p:grpSpPr>
                <p:sp>
                  <p:nvSpPr>
                    <p:cNvPr id="44099" name="Freeform 67">
                      <a:extLst>
                        <a:ext uri="{FF2B5EF4-FFF2-40B4-BE49-F238E27FC236}">
                          <a16:creationId xmlns:a16="http://schemas.microsoft.com/office/drawing/2014/main" id="{2BAEF2DA-23F9-4D2D-8B58-FEBC0FF012E5}"/>
                        </a:ext>
                      </a:extLst>
                    </p:cNvPr>
                    <p:cNvSpPr>
                      <a:spLocks/>
                    </p:cNvSpPr>
                    <p:nvPr/>
                  </p:nvSpPr>
                  <p:spPr bwMode="hidden">
                    <a:xfrm rot="4126480" flipH="1">
                      <a:off x="1931" y="924"/>
                      <a:ext cx="1061"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00" name="Freeform 68">
                      <a:extLst>
                        <a:ext uri="{FF2B5EF4-FFF2-40B4-BE49-F238E27FC236}">
                          <a16:creationId xmlns:a16="http://schemas.microsoft.com/office/drawing/2014/main" id="{20CDB0DD-81CF-4514-A282-E785B3152FD2}"/>
                        </a:ext>
                      </a:extLst>
                    </p:cNvPr>
                    <p:cNvSpPr>
                      <a:spLocks/>
                    </p:cNvSpPr>
                    <p:nvPr/>
                  </p:nvSpPr>
                  <p:spPr bwMode="hidden">
                    <a:xfrm rot="4126480" flipH="1">
                      <a:off x="1819" y="144"/>
                      <a:ext cx="570"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101" name="Group 69">
                    <a:extLst>
                      <a:ext uri="{FF2B5EF4-FFF2-40B4-BE49-F238E27FC236}">
                        <a16:creationId xmlns:a16="http://schemas.microsoft.com/office/drawing/2014/main" id="{1F651D7E-5B9B-4094-B573-4B11081572C9}"/>
                      </a:ext>
                    </a:extLst>
                  </p:cNvPr>
                  <p:cNvGrpSpPr>
                    <a:grpSpLocks/>
                  </p:cNvGrpSpPr>
                  <p:nvPr/>
                </p:nvGrpSpPr>
                <p:grpSpPr bwMode="auto">
                  <a:xfrm>
                    <a:off x="2896" y="644"/>
                    <a:ext cx="1845" cy="566"/>
                    <a:chOff x="2822" y="672"/>
                    <a:chExt cx="1845" cy="566"/>
                  </a:xfrm>
                </p:grpSpPr>
                <p:sp>
                  <p:nvSpPr>
                    <p:cNvPr id="44102" name="Freeform 70">
                      <a:extLst>
                        <a:ext uri="{FF2B5EF4-FFF2-40B4-BE49-F238E27FC236}">
                          <a16:creationId xmlns:a16="http://schemas.microsoft.com/office/drawing/2014/main" id="{51075AFA-7F4D-44A4-AEE8-72A2BB13EFB8}"/>
                        </a:ext>
                      </a:extLst>
                    </p:cNvPr>
                    <p:cNvSpPr>
                      <a:spLocks/>
                    </p:cNvSpPr>
                    <p:nvPr/>
                  </p:nvSpPr>
                  <p:spPr bwMode="hidden">
                    <a:xfrm rot="-1325434">
                      <a:off x="2822" y="1023"/>
                      <a:ext cx="1233"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03" name="Freeform 71">
                      <a:extLst>
                        <a:ext uri="{FF2B5EF4-FFF2-40B4-BE49-F238E27FC236}">
                          <a16:creationId xmlns:a16="http://schemas.microsoft.com/office/drawing/2014/main" id="{836DFC0B-4371-4325-9CA2-69627F351687}"/>
                        </a:ext>
                      </a:extLst>
                    </p:cNvPr>
                    <p:cNvSpPr>
                      <a:spLocks/>
                    </p:cNvSpPr>
                    <p:nvPr/>
                  </p:nvSpPr>
                  <p:spPr bwMode="hidden">
                    <a:xfrm rot="-1325434">
                      <a:off x="4005" y="672"/>
                      <a:ext cx="66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104" name="Group 72">
                    <a:extLst>
                      <a:ext uri="{FF2B5EF4-FFF2-40B4-BE49-F238E27FC236}">
                        <a16:creationId xmlns:a16="http://schemas.microsoft.com/office/drawing/2014/main" id="{7B294F60-2DCC-41C5-A610-CA2F45FD4A86}"/>
                      </a:ext>
                    </a:extLst>
                  </p:cNvPr>
                  <p:cNvGrpSpPr>
                    <a:grpSpLocks/>
                  </p:cNvGrpSpPr>
                  <p:nvPr/>
                </p:nvGrpSpPr>
                <p:grpSpPr bwMode="auto">
                  <a:xfrm>
                    <a:off x="2757" y="417"/>
                    <a:ext cx="1781" cy="717"/>
                    <a:chOff x="2683" y="445"/>
                    <a:chExt cx="1781" cy="717"/>
                  </a:xfrm>
                </p:grpSpPr>
                <p:sp>
                  <p:nvSpPr>
                    <p:cNvPr id="44105" name="Freeform 73">
                      <a:extLst>
                        <a:ext uri="{FF2B5EF4-FFF2-40B4-BE49-F238E27FC236}">
                          <a16:creationId xmlns:a16="http://schemas.microsoft.com/office/drawing/2014/main" id="{D324EB4E-4524-422A-901A-A4E8C209B337}"/>
                        </a:ext>
                      </a:extLst>
                    </p:cNvPr>
                    <p:cNvSpPr>
                      <a:spLocks/>
                    </p:cNvSpPr>
                    <p:nvPr/>
                  </p:nvSpPr>
                  <p:spPr bwMode="hidden">
                    <a:xfrm rot="-1921064">
                      <a:off x="2683" y="947"/>
                      <a:ext cx="1233"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06" name="Freeform 74">
                      <a:extLst>
                        <a:ext uri="{FF2B5EF4-FFF2-40B4-BE49-F238E27FC236}">
                          <a16:creationId xmlns:a16="http://schemas.microsoft.com/office/drawing/2014/main" id="{11E22B32-7200-45D0-989C-A8AA6F8E2DD3}"/>
                        </a:ext>
                      </a:extLst>
                    </p:cNvPr>
                    <p:cNvSpPr>
                      <a:spLocks/>
                    </p:cNvSpPr>
                    <p:nvPr/>
                  </p:nvSpPr>
                  <p:spPr bwMode="hidden">
                    <a:xfrm rot="-1921064">
                      <a:off x="3802" y="445"/>
                      <a:ext cx="66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44107" name="Freeform 75">
                    <a:extLst>
                      <a:ext uri="{FF2B5EF4-FFF2-40B4-BE49-F238E27FC236}">
                        <a16:creationId xmlns:a16="http://schemas.microsoft.com/office/drawing/2014/main" id="{426CDF82-D2A4-4A85-B897-8628028870DF}"/>
                      </a:ext>
                    </a:extLst>
                  </p:cNvPr>
                  <p:cNvSpPr>
                    <a:spLocks/>
                  </p:cNvSpPr>
                  <p:nvPr/>
                </p:nvSpPr>
                <p:spPr bwMode="hidden">
                  <a:xfrm rot="4578755" flipH="1">
                    <a:off x="2175" y="949"/>
                    <a:ext cx="1027" cy="14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08" name="Freeform 76">
                    <a:extLst>
                      <a:ext uri="{FF2B5EF4-FFF2-40B4-BE49-F238E27FC236}">
                        <a16:creationId xmlns:a16="http://schemas.microsoft.com/office/drawing/2014/main" id="{56D21E4E-BAA4-4D91-AC72-7C1C7E2284C8}"/>
                      </a:ext>
                    </a:extLst>
                  </p:cNvPr>
                  <p:cNvSpPr>
                    <a:spLocks/>
                  </p:cNvSpPr>
                  <p:nvPr/>
                </p:nvSpPr>
                <p:spPr bwMode="hidden">
                  <a:xfrm rot="4578755" flipH="1">
                    <a:off x="2199" y="196"/>
                    <a:ext cx="552" cy="229"/>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44109" name="Group 77">
                    <a:extLst>
                      <a:ext uri="{FF2B5EF4-FFF2-40B4-BE49-F238E27FC236}">
                        <a16:creationId xmlns:a16="http://schemas.microsoft.com/office/drawing/2014/main" id="{08254029-D710-41D7-AA06-9797469CC305}"/>
                      </a:ext>
                    </a:extLst>
                  </p:cNvPr>
                  <p:cNvGrpSpPr>
                    <a:grpSpLocks/>
                  </p:cNvGrpSpPr>
                  <p:nvPr/>
                </p:nvGrpSpPr>
                <p:grpSpPr bwMode="auto">
                  <a:xfrm>
                    <a:off x="2874" y="13"/>
                    <a:ext cx="640" cy="1520"/>
                    <a:chOff x="2800" y="41"/>
                    <a:chExt cx="640" cy="1520"/>
                  </a:xfrm>
                </p:grpSpPr>
                <p:sp>
                  <p:nvSpPr>
                    <p:cNvPr id="44110" name="Freeform 78">
                      <a:extLst>
                        <a:ext uri="{FF2B5EF4-FFF2-40B4-BE49-F238E27FC236}">
                          <a16:creationId xmlns:a16="http://schemas.microsoft.com/office/drawing/2014/main" id="{CED7AB48-DD9C-4FBF-BAFF-0DC6C0ACC423}"/>
                        </a:ext>
                      </a:extLst>
                    </p:cNvPr>
                    <p:cNvSpPr>
                      <a:spLocks/>
                    </p:cNvSpPr>
                    <p:nvPr/>
                  </p:nvSpPr>
                  <p:spPr bwMode="hidden">
                    <a:xfrm rot="-3857755">
                      <a:off x="2361" y="938"/>
                      <a:ext cx="1062" cy="184"/>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11" name="Freeform 79">
                      <a:extLst>
                        <a:ext uri="{FF2B5EF4-FFF2-40B4-BE49-F238E27FC236}">
                          <a16:creationId xmlns:a16="http://schemas.microsoft.com/office/drawing/2014/main" id="{F6EE1E8C-AFD1-4A61-8178-E9434CF627D3}"/>
                        </a:ext>
                      </a:extLst>
                    </p:cNvPr>
                    <p:cNvSpPr>
                      <a:spLocks/>
                    </p:cNvSpPr>
                    <p:nvPr/>
                  </p:nvSpPr>
                  <p:spPr bwMode="hidden">
                    <a:xfrm rot="-3857755">
                      <a:off x="3011" y="181"/>
                      <a:ext cx="570" cy="289"/>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112" name="Group 80">
                    <a:extLst>
                      <a:ext uri="{FF2B5EF4-FFF2-40B4-BE49-F238E27FC236}">
                        <a16:creationId xmlns:a16="http://schemas.microsoft.com/office/drawing/2014/main" id="{F31E9378-B1FB-4020-90EB-1219DF9CD060}"/>
                      </a:ext>
                    </a:extLst>
                  </p:cNvPr>
                  <p:cNvGrpSpPr>
                    <a:grpSpLocks/>
                  </p:cNvGrpSpPr>
                  <p:nvPr/>
                </p:nvGrpSpPr>
                <p:grpSpPr bwMode="auto">
                  <a:xfrm>
                    <a:off x="3008" y="135"/>
                    <a:ext cx="1017" cy="1464"/>
                    <a:chOff x="2934" y="163"/>
                    <a:chExt cx="1017" cy="1464"/>
                  </a:xfrm>
                </p:grpSpPr>
                <p:sp>
                  <p:nvSpPr>
                    <p:cNvPr id="44113" name="Freeform 81">
                      <a:extLst>
                        <a:ext uri="{FF2B5EF4-FFF2-40B4-BE49-F238E27FC236}">
                          <a16:creationId xmlns:a16="http://schemas.microsoft.com/office/drawing/2014/main" id="{98A51503-45D1-4816-9243-431DB38637EF}"/>
                        </a:ext>
                      </a:extLst>
                    </p:cNvPr>
                    <p:cNvSpPr>
                      <a:spLocks/>
                    </p:cNvSpPr>
                    <p:nvPr/>
                  </p:nvSpPr>
                  <p:spPr bwMode="hidden">
                    <a:xfrm rot="-2777260">
                      <a:off x="2491" y="915"/>
                      <a:ext cx="1155" cy="270"/>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14" name="Freeform 82">
                      <a:extLst>
                        <a:ext uri="{FF2B5EF4-FFF2-40B4-BE49-F238E27FC236}">
                          <a16:creationId xmlns:a16="http://schemas.microsoft.com/office/drawing/2014/main" id="{19FEDB90-4BC0-441C-87EB-88E83A31DFB3}"/>
                        </a:ext>
                      </a:extLst>
                    </p:cNvPr>
                    <p:cNvSpPr>
                      <a:spLocks/>
                    </p:cNvSpPr>
                    <p:nvPr/>
                  </p:nvSpPr>
                  <p:spPr bwMode="hidden">
                    <a:xfrm rot="-2777260">
                      <a:off x="3430" y="261"/>
                      <a:ext cx="620" cy="423"/>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115" name="Group 83">
                    <a:extLst>
                      <a:ext uri="{FF2B5EF4-FFF2-40B4-BE49-F238E27FC236}">
                        <a16:creationId xmlns:a16="http://schemas.microsoft.com/office/drawing/2014/main" id="{2A538EC2-3E88-4A0C-AF88-42316FDFC1C0}"/>
                      </a:ext>
                    </a:extLst>
                  </p:cNvPr>
                  <p:cNvGrpSpPr>
                    <a:grpSpLocks/>
                  </p:cNvGrpSpPr>
                  <p:nvPr/>
                </p:nvGrpSpPr>
                <p:grpSpPr bwMode="auto">
                  <a:xfrm>
                    <a:off x="2804" y="4"/>
                    <a:ext cx="243" cy="1448"/>
                    <a:chOff x="2730" y="32"/>
                    <a:chExt cx="243" cy="1448"/>
                  </a:xfrm>
                </p:grpSpPr>
                <p:sp>
                  <p:nvSpPr>
                    <p:cNvPr id="44116" name="Freeform 84">
                      <a:extLst>
                        <a:ext uri="{FF2B5EF4-FFF2-40B4-BE49-F238E27FC236}">
                          <a16:creationId xmlns:a16="http://schemas.microsoft.com/office/drawing/2014/main" id="{EC773CFC-8D3A-4106-8E41-221736CAB2FF}"/>
                        </a:ext>
                      </a:extLst>
                    </p:cNvPr>
                    <p:cNvSpPr>
                      <a:spLocks/>
                    </p:cNvSpPr>
                    <p:nvPr/>
                  </p:nvSpPr>
                  <p:spPr bwMode="hidden">
                    <a:xfrm rot="-4903748">
                      <a:off x="2296" y="960"/>
                      <a:ext cx="954" cy="86"/>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17" name="Freeform 85">
                      <a:extLst>
                        <a:ext uri="{FF2B5EF4-FFF2-40B4-BE49-F238E27FC236}">
                          <a16:creationId xmlns:a16="http://schemas.microsoft.com/office/drawing/2014/main" id="{D69F4987-798E-4B85-BFAE-7756AFC98C47}"/>
                        </a:ext>
                      </a:extLst>
                    </p:cNvPr>
                    <p:cNvSpPr>
                      <a:spLocks/>
                    </p:cNvSpPr>
                    <p:nvPr/>
                  </p:nvSpPr>
                  <p:spPr bwMode="hidden">
                    <a:xfrm rot="-4903748">
                      <a:off x="2650" y="220"/>
                      <a:ext cx="512" cy="135"/>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118" name="Group 86">
                    <a:extLst>
                      <a:ext uri="{FF2B5EF4-FFF2-40B4-BE49-F238E27FC236}">
                        <a16:creationId xmlns:a16="http://schemas.microsoft.com/office/drawing/2014/main" id="{6423D64D-6881-4EA1-AE9D-F84590976B09}"/>
                      </a:ext>
                    </a:extLst>
                  </p:cNvPr>
                  <p:cNvGrpSpPr>
                    <a:grpSpLocks/>
                  </p:cNvGrpSpPr>
                  <p:nvPr/>
                </p:nvGrpSpPr>
                <p:grpSpPr bwMode="auto">
                  <a:xfrm>
                    <a:off x="1017" y="1741"/>
                    <a:ext cx="1085" cy="2450"/>
                    <a:chOff x="943" y="1769"/>
                    <a:chExt cx="1085" cy="2450"/>
                  </a:xfrm>
                </p:grpSpPr>
                <p:sp>
                  <p:nvSpPr>
                    <p:cNvPr id="44119" name="Freeform 87">
                      <a:extLst>
                        <a:ext uri="{FF2B5EF4-FFF2-40B4-BE49-F238E27FC236}">
                          <a16:creationId xmlns:a16="http://schemas.microsoft.com/office/drawing/2014/main" id="{FA282BBF-5077-447B-BC77-72501C372656}"/>
                        </a:ext>
                      </a:extLst>
                    </p:cNvPr>
                    <p:cNvSpPr>
                      <a:spLocks/>
                    </p:cNvSpPr>
                    <p:nvPr/>
                  </p:nvSpPr>
                  <p:spPr bwMode="hidden">
                    <a:xfrm rot="18335692" flipH="1">
                      <a:off x="1010" y="2475"/>
                      <a:ext cx="1724"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20" name="Freeform 88">
                      <a:extLst>
                        <a:ext uri="{FF2B5EF4-FFF2-40B4-BE49-F238E27FC236}">
                          <a16:creationId xmlns:a16="http://schemas.microsoft.com/office/drawing/2014/main" id="{D0FC1238-2597-4BC4-A806-AEE498CBE79B}"/>
                        </a:ext>
                      </a:extLst>
                    </p:cNvPr>
                    <p:cNvSpPr>
                      <a:spLocks/>
                    </p:cNvSpPr>
                    <p:nvPr/>
                  </p:nvSpPr>
                  <p:spPr bwMode="hidden">
                    <a:xfrm rot="18335692" flipH="1">
                      <a:off x="725" y="3512"/>
                      <a:ext cx="925" cy="490"/>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121" name="Group 89">
                    <a:extLst>
                      <a:ext uri="{FF2B5EF4-FFF2-40B4-BE49-F238E27FC236}">
                        <a16:creationId xmlns:a16="http://schemas.microsoft.com/office/drawing/2014/main" id="{75A6DBEA-4DBB-48FF-A8F5-59F53A1639E4}"/>
                      </a:ext>
                    </a:extLst>
                  </p:cNvPr>
                  <p:cNvGrpSpPr>
                    <a:grpSpLocks/>
                  </p:cNvGrpSpPr>
                  <p:nvPr/>
                </p:nvGrpSpPr>
                <p:grpSpPr bwMode="auto">
                  <a:xfrm>
                    <a:off x="1529" y="1908"/>
                    <a:ext cx="766" cy="2373"/>
                    <a:chOff x="1455" y="1936"/>
                    <a:chExt cx="766" cy="2373"/>
                  </a:xfrm>
                </p:grpSpPr>
                <p:sp>
                  <p:nvSpPr>
                    <p:cNvPr id="44122" name="Freeform 90">
                      <a:extLst>
                        <a:ext uri="{FF2B5EF4-FFF2-40B4-BE49-F238E27FC236}">
                          <a16:creationId xmlns:a16="http://schemas.microsoft.com/office/drawing/2014/main" id="{17270803-868D-44E5-A9B3-BB5DB8506D77}"/>
                        </a:ext>
                      </a:extLst>
                    </p:cNvPr>
                    <p:cNvSpPr>
                      <a:spLocks/>
                    </p:cNvSpPr>
                    <p:nvPr/>
                  </p:nvSpPr>
                  <p:spPr bwMode="hidden">
                    <a:xfrm rot="17542885" flipH="1">
                      <a:off x="1267" y="2578"/>
                      <a:ext cx="1595"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23" name="Freeform 91">
                      <a:extLst>
                        <a:ext uri="{FF2B5EF4-FFF2-40B4-BE49-F238E27FC236}">
                          <a16:creationId xmlns:a16="http://schemas.microsoft.com/office/drawing/2014/main" id="{65204F25-7124-45FA-8A81-491808D9CCB4}"/>
                        </a:ext>
                      </a:extLst>
                    </p:cNvPr>
                    <p:cNvSpPr>
                      <a:spLocks/>
                    </p:cNvSpPr>
                    <p:nvPr/>
                  </p:nvSpPr>
                  <p:spPr bwMode="hidden">
                    <a:xfrm rot="17542885" flipH="1">
                      <a:off x="1272" y="3636"/>
                      <a:ext cx="856" cy="490"/>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124" name="Group 92">
                    <a:extLst>
                      <a:ext uri="{FF2B5EF4-FFF2-40B4-BE49-F238E27FC236}">
                        <a16:creationId xmlns:a16="http://schemas.microsoft.com/office/drawing/2014/main" id="{0CBE0A20-E1ED-4BAB-A0E5-F5C29897E867}"/>
                      </a:ext>
                    </a:extLst>
                  </p:cNvPr>
                  <p:cNvGrpSpPr>
                    <a:grpSpLocks/>
                  </p:cNvGrpSpPr>
                  <p:nvPr/>
                </p:nvGrpSpPr>
                <p:grpSpPr bwMode="auto">
                  <a:xfrm rot="88588">
                    <a:off x="2061" y="1962"/>
                    <a:ext cx="459" cy="2329"/>
                    <a:chOff x="1956" y="1990"/>
                    <a:chExt cx="492" cy="2604"/>
                  </a:xfrm>
                </p:grpSpPr>
                <p:sp>
                  <p:nvSpPr>
                    <p:cNvPr id="44125" name="Freeform 93">
                      <a:extLst>
                        <a:ext uri="{FF2B5EF4-FFF2-40B4-BE49-F238E27FC236}">
                          <a16:creationId xmlns:a16="http://schemas.microsoft.com/office/drawing/2014/main" id="{A68E3FBD-0655-4ED9-81CA-1FCF7F55C13B}"/>
                        </a:ext>
                      </a:extLst>
                    </p:cNvPr>
                    <p:cNvSpPr>
                      <a:spLocks/>
                    </p:cNvSpPr>
                    <p:nvPr/>
                  </p:nvSpPr>
                  <p:spPr bwMode="hidden">
                    <a:xfrm rot="16782062" flipH="1">
                      <a:off x="1442" y="2695"/>
                      <a:ext cx="1711" cy="301"/>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26" name="Freeform 94">
                      <a:extLst>
                        <a:ext uri="{FF2B5EF4-FFF2-40B4-BE49-F238E27FC236}">
                          <a16:creationId xmlns:a16="http://schemas.microsoft.com/office/drawing/2014/main" id="{A8529734-965C-41E9-9AED-822A25F0FC1D}"/>
                        </a:ext>
                      </a:extLst>
                    </p:cNvPr>
                    <p:cNvSpPr>
                      <a:spLocks/>
                    </p:cNvSpPr>
                    <p:nvPr/>
                  </p:nvSpPr>
                  <p:spPr bwMode="hidden">
                    <a:xfrm rot="16782062" flipH="1">
                      <a:off x="1734" y="3898"/>
                      <a:ext cx="918" cy="473"/>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127" name="Group 95">
                    <a:extLst>
                      <a:ext uri="{FF2B5EF4-FFF2-40B4-BE49-F238E27FC236}">
                        <a16:creationId xmlns:a16="http://schemas.microsoft.com/office/drawing/2014/main" id="{255B7350-3B89-4732-844D-F472080B8A6F}"/>
                      </a:ext>
                    </a:extLst>
                  </p:cNvPr>
                  <p:cNvGrpSpPr>
                    <a:grpSpLocks/>
                  </p:cNvGrpSpPr>
                  <p:nvPr/>
                </p:nvGrpSpPr>
                <p:grpSpPr bwMode="auto">
                  <a:xfrm>
                    <a:off x="3408" y="1689"/>
                    <a:ext cx="1125" cy="2426"/>
                    <a:chOff x="3334" y="1717"/>
                    <a:chExt cx="1125" cy="2426"/>
                  </a:xfrm>
                </p:grpSpPr>
                <p:sp>
                  <p:nvSpPr>
                    <p:cNvPr id="44128" name="Freeform 96">
                      <a:extLst>
                        <a:ext uri="{FF2B5EF4-FFF2-40B4-BE49-F238E27FC236}">
                          <a16:creationId xmlns:a16="http://schemas.microsoft.com/office/drawing/2014/main" id="{414791C1-1C27-4ADB-9C53-CEAAB88A2D84}"/>
                        </a:ext>
                      </a:extLst>
                    </p:cNvPr>
                    <p:cNvSpPr>
                      <a:spLocks/>
                    </p:cNvSpPr>
                    <p:nvPr/>
                  </p:nvSpPr>
                  <p:spPr bwMode="hidden">
                    <a:xfrm rot="3144576">
                      <a:off x="2628" y="2423"/>
                      <a:ext cx="1724"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29" name="Freeform 97">
                      <a:extLst>
                        <a:ext uri="{FF2B5EF4-FFF2-40B4-BE49-F238E27FC236}">
                          <a16:creationId xmlns:a16="http://schemas.microsoft.com/office/drawing/2014/main" id="{50326BC2-33D9-4C8D-A47A-60A96F3A5DCF}"/>
                        </a:ext>
                      </a:extLst>
                    </p:cNvPr>
                    <p:cNvSpPr>
                      <a:spLocks/>
                    </p:cNvSpPr>
                    <p:nvPr/>
                  </p:nvSpPr>
                  <p:spPr bwMode="hidden">
                    <a:xfrm rot="3144576">
                      <a:off x="3751" y="3436"/>
                      <a:ext cx="925" cy="490"/>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130" name="Group 98">
                    <a:extLst>
                      <a:ext uri="{FF2B5EF4-FFF2-40B4-BE49-F238E27FC236}">
                        <a16:creationId xmlns:a16="http://schemas.microsoft.com/office/drawing/2014/main" id="{6DA83F8C-C12B-4FFF-8CEB-CF9AE83E8C5D}"/>
                      </a:ext>
                    </a:extLst>
                  </p:cNvPr>
                  <p:cNvGrpSpPr>
                    <a:grpSpLocks/>
                  </p:cNvGrpSpPr>
                  <p:nvPr/>
                </p:nvGrpSpPr>
                <p:grpSpPr bwMode="auto">
                  <a:xfrm>
                    <a:off x="3255" y="1838"/>
                    <a:ext cx="883" cy="2426"/>
                    <a:chOff x="3181" y="1866"/>
                    <a:chExt cx="883" cy="2426"/>
                  </a:xfrm>
                </p:grpSpPr>
                <p:sp>
                  <p:nvSpPr>
                    <p:cNvPr id="44131" name="Freeform 99">
                      <a:extLst>
                        <a:ext uri="{FF2B5EF4-FFF2-40B4-BE49-F238E27FC236}">
                          <a16:creationId xmlns:a16="http://schemas.microsoft.com/office/drawing/2014/main" id="{A19E804A-8C4A-42D4-975A-50C067F69E22}"/>
                        </a:ext>
                      </a:extLst>
                    </p:cNvPr>
                    <p:cNvSpPr>
                      <a:spLocks/>
                    </p:cNvSpPr>
                    <p:nvPr/>
                  </p:nvSpPr>
                  <p:spPr bwMode="hidden">
                    <a:xfrm rot="3745735">
                      <a:off x="2506" y="2541"/>
                      <a:ext cx="1650" cy="299"/>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32" name="Freeform 100">
                      <a:extLst>
                        <a:ext uri="{FF2B5EF4-FFF2-40B4-BE49-F238E27FC236}">
                          <a16:creationId xmlns:a16="http://schemas.microsoft.com/office/drawing/2014/main" id="{2F09661A-A9FC-47A7-BCB5-82EC83A1AE72}"/>
                        </a:ext>
                      </a:extLst>
                    </p:cNvPr>
                    <p:cNvSpPr>
                      <a:spLocks/>
                    </p:cNvSpPr>
                    <p:nvPr/>
                  </p:nvSpPr>
                  <p:spPr bwMode="hidden">
                    <a:xfrm rot="3745735">
                      <a:off x="3387" y="3615"/>
                      <a:ext cx="885" cy="469"/>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133" name="Group 101">
                    <a:extLst>
                      <a:ext uri="{FF2B5EF4-FFF2-40B4-BE49-F238E27FC236}">
                        <a16:creationId xmlns:a16="http://schemas.microsoft.com/office/drawing/2014/main" id="{9B4BA54C-2862-4318-9479-A196B2B6D244}"/>
                      </a:ext>
                    </a:extLst>
                  </p:cNvPr>
                  <p:cNvGrpSpPr>
                    <a:grpSpLocks/>
                  </p:cNvGrpSpPr>
                  <p:nvPr/>
                </p:nvGrpSpPr>
                <p:grpSpPr bwMode="auto">
                  <a:xfrm>
                    <a:off x="3080" y="1955"/>
                    <a:ext cx="619" cy="2386"/>
                    <a:chOff x="3006" y="1983"/>
                    <a:chExt cx="619" cy="2386"/>
                  </a:xfrm>
                </p:grpSpPr>
                <p:sp>
                  <p:nvSpPr>
                    <p:cNvPr id="44134" name="Freeform 102">
                      <a:extLst>
                        <a:ext uri="{FF2B5EF4-FFF2-40B4-BE49-F238E27FC236}">
                          <a16:creationId xmlns:a16="http://schemas.microsoft.com/office/drawing/2014/main" id="{64483907-7131-4BF8-93AF-0C6432F74DD6}"/>
                        </a:ext>
                      </a:extLst>
                    </p:cNvPr>
                    <p:cNvSpPr>
                      <a:spLocks/>
                    </p:cNvSpPr>
                    <p:nvPr/>
                  </p:nvSpPr>
                  <p:spPr bwMode="hidden">
                    <a:xfrm rot="4286818">
                      <a:off x="2328" y="2661"/>
                      <a:ext cx="1601" cy="246"/>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35" name="Freeform 103">
                      <a:extLst>
                        <a:ext uri="{FF2B5EF4-FFF2-40B4-BE49-F238E27FC236}">
                          <a16:creationId xmlns:a16="http://schemas.microsoft.com/office/drawing/2014/main" id="{E9E94FC6-8326-4A62-8B34-D18A8D9F198D}"/>
                        </a:ext>
                      </a:extLst>
                    </p:cNvPr>
                    <p:cNvSpPr>
                      <a:spLocks/>
                    </p:cNvSpPr>
                    <p:nvPr/>
                  </p:nvSpPr>
                  <p:spPr bwMode="hidden">
                    <a:xfrm rot="4286818">
                      <a:off x="3002" y="3747"/>
                      <a:ext cx="859" cy="38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136" name="Group 104">
                    <a:extLst>
                      <a:ext uri="{FF2B5EF4-FFF2-40B4-BE49-F238E27FC236}">
                        <a16:creationId xmlns:a16="http://schemas.microsoft.com/office/drawing/2014/main" id="{BD92BCBC-EC19-45A5-8E66-7F8D47703AB7}"/>
                      </a:ext>
                    </a:extLst>
                  </p:cNvPr>
                  <p:cNvGrpSpPr>
                    <a:grpSpLocks/>
                  </p:cNvGrpSpPr>
                  <p:nvPr/>
                </p:nvGrpSpPr>
                <p:grpSpPr bwMode="auto">
                  <a:xfrm>
                    <a:off x="2893" y="2073"/>
                    <a:ext cx="405" cy="2219"/>
                    <a:chOff x="2819" y="2101"/>
                    <a:chExt cx="405" cy="2219"/>
                  </a:xfrm>
                </p:grpSpPr>
                <p:sp>
                  <p:nvSpPr>
                    <p:cNvPr id="44137" name="Freeform 105">
                      <a:extLst>
                        <a:ext uri="{FF2B5EF4-FFF2-40B4-BE49-F238E27FC236}">
                          <a16:creationId xmlns:a16="http://schemas.microsoft.com/office/drawing/2014/main" id="{51586D1B-3CDB-4117-AA8B-B03D89058BDA}"/>
                        </a:ext>
                      </a:extLst>
                    </p:cNvPr>
                    <p:cNvSpPr>
                      <a:spLocks/>
                    </p:cNvSpPr>
                    <p:nvPr/>
                  </p:nvSpPr>
                  <p:spPr bwMode="hidden">
                    <a:xfrm rot="4898956">
                      <a:off x="2206" y="2714"/>
                      <a:ext cx="1471" cy="246"/>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38" name="Freeform 106">
                      <a:extLst>
                        <a:ext uri="{FF2B5EF4-FFF2-40B4-BE49-F238E27FC236}">
                          <a16:creationId xmlns:a16="http://schemas.microsoft.com/office/drawing/2014/main" id="{FE47C4F8-6F2F-4FE5-AF5F-47CE7768EFD2}"/>
                        </a:ext>
                      </a:extLst>
                    </p:cNvPr>
                    <p:cNvSpPr>
                      <a:spLocks/>
                    </p:cNvSpPr>
                    <p:nvPr/>
                  </p:nvSpPr>
                  <p:spPr bwMode="hidden">
                    <a:xfrm rot="4898956">
                      <a:off x="2636" y="3732"/>
                      <a:ext cx="790" cy="38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4139" name="Group 107">
                    <a:extLst>
                      <a:ext uri="{FF2B5EF4-FFF2-40B4-BE49-F238E27FC236}">
                        <a16:creationId xmlns:a16="http://schemas.microsoft.com/office/drawing/2014/main" id="{F05A842B-2C13-4D5C-9072-1415143A673B}"/>
                      </a:ext>
                    </a:extLst>
                  </p:cNvPr>
                  <p:cNvGrpSpPr>
                    <a:grpSpLocks/>
                  </p:cNvGrpSpPr>
                  <p:nvPr/>
                </p:nvGrpSpPr>
                <p:grpSpPr bwMode="auto">
                  <a:xfrm>
                    <a:off x="2372" y="2107"/>
                    <a:ext cx="426" cy="2185"/>
                    <a:chOff x="2287" y="2135"/>
                    <a:chExt cx="426" cy="2185"/>
                  </a:xfrm>
                </p:grpSpPr>
                <p:sp>
                  <p:nvSpPr>
                    <p:cNvPr id="44140" name="Freeform 108">
                      <a:extLst>
                        <a:ext uri="{FF2B5EF4-FFF2-40B4-BE49-F238E27FC236}">
                          <a16:creationId xmlns:a16="http://schemas.microsoft.com/office/drawing/2014/main" id="{9CE82D1E-2D18-432B-B1A1-5A2F5ED97417}"/>
                        </a:ext>
                      </a:extLst>
                    </p:cNvPr>
                    <p:cNvSpPr>
                      <a:spLocks/>
                    </p:cNvSpPr>
                    <p:nvPr/>
                  </p:nvSpPr>
                  <p:spPr bwMode="hidden">
                    <a:xfrm rot="5755659">
                      <a:off x="1900" y="2760"/>
                      <a:ext cx="1437" cy="188"/>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41" name="Freeform 109">
                      <a:extLst>
                        <a:ext uri="{FF2B5EF4-FFF2-40B4-BE49-F238E27FC236}">
                          <a16:creationId xmlns:a16="http://schemas.microsoft.com/office/drawing/2014/main" id="{499A0067-6B3B-48BA-AD1E-11105C9FCF9B}"/>
                        </a:ext>
                      </a:extLst>
                    </p:cNvPr>
                    <p:cNvSpPr>
                      <a:spLocks/>
                    </p:cNvSpPr>
                    <p:nvPr/>
                  </p:nvSpPr>
                  <p:spPr bwMode="hidden">
                    <a:xfrm rot="5755659">
                      <a:off x="2049" y="3787"/>
                      <a:ext cx="771" cy="295"/>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grpSp>
            <p:nvGrpSpPr>
              <p:cNvPr id="44142" name="Group 110">
                <a:extLst>
                  <a:ext uri="{FF2B5EF4-FFF2-40B4-BE49-F238E27FC236}">
                    <a16:creationId xmlns:a16="http://schemas.microsoft.com/office/drawing/2014/main" id="{FBDBCD24-ED5F-42B7-B728-D9C6C4822EF7}"/>
                  </a:ext>
                </a:extLst>
              </p:cNvPr>
              <p:cNvGrpSpPr>
                <a:grpSpLocks/>
              </p:cNvGrpSpPr>
              <p:nvPr/>
            </p:nvGrpSpPr>
            <p:grpSpPr bwMode="auto">
              <a:xfrm>
                <a:off x="74" y="313"/>
                <a:ext cx="5459" cy="3667"/>
                <a:chOff x="74" y="313"/>
                <a:chExt cx="5459" cy="3667"/>
              </a:xfrm>
            </p:grpSpPr>
            <p:grpSp>
              <p:nvGrpSpPr>
                <p:cNvPr id="44143" name="Group 111">
                  <a:extLst>
                    <a:ext uri="{FF2B5EF4-FFF2-40B4-BE49-F238E27FC236}">
                      <a16:creationId xmlns:a16="http://schemas.microsoft.com/office/drawing/2014/main" id="{5FA723EE-19AF-4EA8-AD67-D2FC95AA9716}"/>
                    </a:ext>
                  </a:extLst>
                </p:cNvPr>
                <p:cNvGrpSpPr>
                  <a:grpSpLocks/>
                </p:cNvGrpSpPr>
                <p:nvPr/>
              </p:nvGrpSpPr>
              <p:grpSpPr bwMode="auto">
                <a:xfrm>
                  <a:off x="74" y="313"/>
                  <a:ext cx="5459" cy="3667"/>
                  <a:chOff x="74" y="313"/>
                  <a:chExt cx="5459" cy="3667"/>
                </a:xfrm>
              </p:grpSpPr>
              <p:sp>
                <p:nvSpPr>
                  <p:cNvPr id="44144" name="Arc 112">
                    <a:extLst>
                      <a:ext uri="{FF2B5EF4-FFF2-40B4-BE49-F238E27FC236}">
                        <a16:creationId xmlns:a16="http://schemas.microsoft.com/office/drawing/2014/main" id="{8ED7ED07-04C0-4129-B483-F8968C60D6D6}"/>
                      </a:ext>
                    </a:extLst>
                  </p:cNvPr>
                  <p:cNvSpPr>
                    <a:spLocks/>
                  </p:cNvSpPr>
                  <p:nvPr/>
                </p:nvSpPr>
                <p:spPr bwMode="hidden">
                  <a:xfrm flipV="1">
                    <a:off x="2966" y="456"/>
                    <a:ext cx="2567" cy="2046"/>
                  </a:xfrm>
                  <a:custGeom>
                    <a:avLst/>
                    <a:gdLst>
                      <a:gd name="G0" fmla="+- 17826 0 0"/>
                      <a:gd name="G1" fmla="+- 0 0 0"/>
                      <a:gd name="G2" fmla="+- 21600 0 0"/>
                      <a:gd name="T0" fmla="*/ 36729 w 36729"/>
                      <a:gd name="T1" fmla="*/ 10451 h 21600"/>
                      <a:gd name="T2" fmla="*/ 0 w 36729"/>
                      <a:gd name="T3" fmla="*/ 12197 h 21600"/>
                      <a:gd name="T4" fmla="*/ 17826 w 36729"/>
                      <a:gd name="T5" fmla="*/ 0 h 21600"/>
                    </a:gdLst>
                    <a:ahLst/>
                    <a:cxnLst>
                      <a:cxn ang="0">
                        <a:pos x="T0" y="T1"/>
                      </a:cxn>
                      <a:cxn ang="0">
                        <a:pos x="T2" y="T3"/>
                      </a:cxn>
                      <a:cxn ang="0">
                        <a:pos x="T4" y="T5"/>
                      </a:cxn>
                    </a:cxnLst>
                    <a:rect l="0" t="0" r="r" b="b"/>
                    <a:pathLst>
                      <a:path w="36729" h="21600" fill="none" extrusionOk="0">
                        <a:moveTo>
                          <a:pt x="36729" y="10451"/>
                        </a:moveTo>
                        <a:cubicBezTo>
                          <a:pt x="32926" y="17330"/>
                          <a:pt x="25686" y="21599"/>
                          <a:pt x="17826" y="21599"/>
                        </a:cubicBezTo>
                        <a:cubicBezTo>
                          <a:pt x="10696" y="21599"/>
                          <a:pt x="4025" y="18081"/>
                          <a:pt x="-1" y="12197"/>
                        </a:cubicBezTo>
                      </a:path>
                      <a:path w="36729" h="21600" stroke="0" extrusionOk="0">
                        <a:moveTo>
                          <a:pt x="36729" y="10451"/>
                        </a:moveTo>
                        <a:cubicBezTo>
                          <a:pt x="32926" y="17330"/>
                          <a:pt x="25686" y="21599"/>
                          <a:pt x="17826" y="21599"/>
                        </a:cubicBezTo>
                        <a:cubicBezTo>
                          <a:pt x="10696" y="21599"/>
                          <a:pt x="4025" y="18081"/>
                          <a:pt x="-1" y="12197"/>
                        </a:cubicBezTo>
                        <a:lnTo>
                          <a:pt x="17826" y="0"/>
                        </a:lnTo>
                        <a:close/>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45" name="Arc 113">
                    <a:extLst>
                      <a:ext uri="{FF2B5EF4-FFF2-40B4-BE49-F238E27FC236}">
                        <a16:creationId xmlns:a16="http://schemas.microsoft.com/office/drawing/2014/main" id="{C5BD9C7A-3969-4A46-BD7E-EACBA90FFB71}"/>
                      </a:ext>
                    </a:extLst>
                  </p:cNvPr>
                  <p:cNvSpPr>
                    <a:spLocks/>
                  </p:cNvSpPr>
                  <p:nvPr/>
                </p:nvSpPr>
                <p:spPr bwMode="hidden">
                  <a:xfrm flipH="1">
                    <a:off x="388" y="1601"/>
                    <a:ext cx="2016" cy="2379"/>
                  </a:xfrm>
                  <a:custGeom>
                    <a:avLst/>
                    <a:gdLst>
                      <a:gd name="G0" fmla="+- 8873 0 0"/>
                      <a:gd name="G1" fmla="+- 21600 0 0"/>
                      <a:gd name="G2" fmla="+- 21600 0 0"/>
                      <a:gd name="T0" fmla="*/ 0 w 30473"/>
                      <a:gd name="T1" fmla="*/ 1907 h 22305"/>
                      <a:gd name="T2" fmla="*/ 30462 w 30473"/>
                      <a:gd name="T3" fmla="*/ 22305 h 22305"/>
                      <a:gd name="T4" fmla="*/ 8873 w 30473"/>
                      <a:gd name="T5" fmla="*/ 21600 h 22305"/>
                    </a:gdLst>
                    <a:ahLst/>
                    <a:cxnLst>
                      <a:cxn ang="0">
                        <a:pos x="T0" y="T1"/>
                      </a:cxn>
                      <a:cxn ang="0">
                        <a:pos x="T2" y="T3"/>
                      </a:cxn>
                      <a:cxn ang="0">
                        <a:pos x="T4" y="T5"/>
                      </a:cxn>
                    </a:cxnLst>
                    <a:rect l="0" t="0" r="r" b="b"/>
                    <a:pathLst>
                      <a:path w="30473" h="22305" fill="none" extrusionOk="0">
                        <a:moveTo>
                          <a:pt x="-1" y="1906"/>
                        </a:moveTo>
                        <a:cubicBezTo>
                          <a:pt x="2789" y="649"/>
                          <a:pt x="5813" y="0"/>
                          <a:pt x="8873" y="0"/>
                        </a:cubicBezTo>
                        <a:cubicBezTo>
                          <a:pt x="20802" y="0"/>
                          <a:pt x="30473" y="9670"/>
                          <a:pt x="30473" y="21600"/>
                        </a:cubicBezTo>
                        <a:cubicBezTo>
                          <a:pt x="30473" y="21835"/>
                          <a:pt x="30469" y="22070"/>
                          <a:pt x="30461" y="22304"/>
                        </a:cubicBezTo>
                      </a:path>
                      <a:path w="30473" h="22305" stroke="0" extrusionOk="0">
                        <a:moveTo>
                          <a:pt x="-1" y="1906"/>
                        </a:moveTo>
                        <a:cubicBezTo>
                          <a:pt x="2789" y="649"/>
                          <a:pt x="5813" y="0"/>
                          <a:pt x="8873" y="0"/>
                        </a:cubicBezTo>
                        <a:cubicBezTo>
                          <a:pt x="20802" y="0"/>
                          <a:pt x="30473" y="9670"/>
                          <a:pt x="30473" y="21600"/>
                        </a:cubicBezTo>
                        <a:cubicBezTo>
                          <a:pt x="30473" y="21835"/>
                          <a:pt x="30469" y="22070"/>
                          <a:pt x="30461" y="22304"/>
                        </a:cubicBezTo>
                        <a:lnTo>
                          <a:pt x="8873" y="21600"/>
                        </a:lnTo>
                        <a:close/>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46" name="Arc 114">
                    <a:extLst>
                      <a:ext uri="{FF2B5EF4-FFF2-40B4-BE49-F238E27FC236}">
                        <a16:creationId xmlns:a16="http://schemas.microsoft.com/office/drawing/2014/main" id="{BC702132-7BF1-49BF-A601-61788A2E14BC}"/>
                      </a:ext>
                    </a:extLst>
                  </p:cNvPr>
                  <p:cNvSpPr>
                    <a:spLocks/>
                  </p:cNvSpPr>
                  <p:nvPr/>
                </p:nvSpPr>
                <p:spPr bwMode="hidden">
                  <a:xfrm>
                    <a:off x="3029" y="1181"/>
                    <a:ext cx="1426" cy="2379"/>
                  </a:xfrm>
                  <a:custGeom>
                    <a:avLst/>
                    <a:gdLst>
                      <a:gd name="G0" fmla="+- 13212 0 0"/>
                      <a:gd name="G1" fmla="+- 21600 0 0"/>
                      <a:gd name="G2" fmla="+- 21600 0 0"/>
                      <a:gd name="T0" fmla="*/ 0 w 34812"/>
                      <a:gd name="T1" fmla="*/ 4512 h 22305"/>
                      <a:gd name="T2" fmla="*/ 34801 w 34812"/>
                      <a:gd name="T3" fmla="*/ 22305 h 22305"/>
                      <a:gd name="T4" fmla="*/ 13212 w 34812"/>
                      <a:gd name="T5" fmla="*/ 21600 h 22305"/>
                    </a:gdLst>
                    <a:ahLst/>
                    <a:cxnLst>
                      <a:cxn ang="0">
                        <a:pos x="T0" y="T1"/>
                      </a:cxn>
                      <a:cxn ang="0">
                        <a:pos x="T2" y="T3"/>
                      </a:cxn>
                      <a:cxn ang="0">
                        <a:pos x="T4" y="T5"/>
                      </a:cxn>
                    </a:cxnLst>
                    <a:rect l="0" t="0" r="r" b="b"/>
                    <a:pathLst>
                      <a:path w="34812" h="22305" fill="none" extrusionOk="0">
                        <a:moveTo>
                          <a:pt x="-1" y="4511"/>
                        </a:moveTo>
                        <a:cubicBezTo>
                          <a:pt x="3783" y="1586"/>
                          <a:pt x="8429" y="0"/>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0"/>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47" name="Arc 115">
                    <a:extLst>
                      <a:ext uri="{FF2B5EF4-FFF2-40B4-BE49-F238E27FC236}">
                        <a16:creationId xmlns:a16="http://schemas.microsoft.com/office/drawing/2014/main" id="{073AF72A-8A03-4B4F-8CF2-40B8F806DAF5}"/>
                      </a:ext>
                    </a:extLst>
                  </p:cNvPr>
                  <p:cNvSpPr>
                    <a:spLocks/>
                  </p:cNvSpPr>
                  <p:nvPr/>
                </p:nvSpPr>
                <p:spPr bwMode="hidden">
                  <a:xfrm flipH="1">
                    <a:off x="74" y="813"/>
                    <a:ext cx="2540" cy="2379"/>
                  </a:xfrm>
                  <a:custGeom>
                    <a:avLst/>
                    <a:gdLst>
                      <a:gd name="G0" fmla="+- 15230 0 0"/>
                      <a:gd name="G1" fmla="+- 21600 0 0"/>
                      <a:gd name="G2" fmla="+- 21600 0 0"/>
                      <a:gd name="T0" fmla="*/ 0 w 36830"/>
                      <a:gd name="T1" fmla="*/ 6283 h 22305"/>
                      <a:gd name="T2" fmla="*/ 36819 w 36830"/>
                      <a:gd name="T3" fmla="*/ 22305 h 22305"/>
                      <a:gd name="T4" fmla="*/ 15230 w 36830"/>
                      <a:gd name="T5" fmla="*/ 21600 h 22305"/>
                    </a:gdLst>
                    <a:ahLst/>
                    <a:cxnLst>
                      <a:cxn ang="0">
                        <a:pos x="T0" y="T1"/>
                      </a:cxn>
                      <a:cxn ang="0">
                        <a:pos x="T2" y="T3"/>
                      </a:cxn>
                      <a:cxn ang="0">
                        <a:pos x="T4" y="T5"/>
                      </a:cxn>
                    </a:cxnLst>
                    <a:rect l="0" t="0" r="r" b="b"/>
                    <a:pathLst>
                      <a:path w="36830" h="22305" fill="none" extrusionOk="0">
                        <a:moveTo>
                          <a:pt x="0" y="6283"/>
                        </a:moveTo>
                        <a:cubicBezTo>
                          <a:pt x="4047" y="2258"/>
                          <a:pt x="9522" y="0"/>
                          <a:pt x="15230" y="0"/>
                        </a:cubicBezTo>
                        <a:cubicBezTo>
                          <a:pt x="27159" y="0"/>
                          <a:pt x="36830" y="9670"/>
                          <a:pt x="36830" y="21600"/>
                        </a:cubicBezTo>
                        <a:cubicBezTo>
                          <a:pt x="36830" y="21835"/>
                          <a:pt x="36826" y="22070"/>
                          <a:pt x="36818" y="22304"/>
                        </a:cubicBezTo>
                      </a:path>
                      <a:path w="36830" h="22305" stroke="0" extrusionOk="0">
                        <a:moveTo>
                          <a:pt x="0" y="6283"/>
                        </a:moveTo>
                        <a:cubicBezTo>
                          <a:pt x="4047" y="2258"/>
                          <a:pt x="9522" y="0"/>
                          <a:pt x="15230" y="0"/>
                        </a:cubicBezTo>
                        <a:cubicBezTo>
                          <a:pt x="27159" y="0"/>
                          <a:pt x="36830" y="9670"/>
                          <a:pt x="36830" y="21600"/>
                        </a:cubicBezTo>
                        <a:cubicBezTo>
                          <a:pt x="36830" y="21835"/>
                          <a:pt x="36826" y="22070"/>
                          <a:pt x="36818" y="22304"/>
                        </a:cubicBezTo>
                        <a:lnTo>
                          <a:pt x="15230" y="21600"/>
                        </a:lnTo>
                        <a:close/>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48" name="Arc 116">
                    <a:extLst>
                      <a:ext uri="{FF2B5EF4-FFF2-40B4-BE49-F238E27FC236}">
                        <a16:creationId xmlns:a16="http://schemas.microsoft.com/office/drawing/2014/main" id="{E4E6B692-3333-41FB-AFBD-58F4FBD7D0EB}"/>
                      </a:ext>
                    </a:extLst>
                  </p:cNvPr>
                  <p:cNvSpPr>
                    <a:spLocks/>
                  </p:cNvSpPr>
                  <p:nvPr/>
                </p:nvSpPr>
                <p:spPr bwMode="hidden">
                  <a:xfrm flipH="1">
                    <a:off x="790" y="313"/>
                    <a:ext cx="1850" cy="2304"/>
                  </a:xfrm>
                  <a:custGeom>
                    <a:avLst/>
                    <a:gdLst>
                      <a:gd name="G0" fmla="+- 18231 0 0"/>
                      <a:gd name="G1" fmla="+- 21600 0 0"/>
                      <a:gd name="G2" fmla="+- 21600 0 0"/>
                      <a:gd name="T0" fmla="*/ 0 w 31881"/>
                      <a:gd name="T1" fmla="*/ 10016 h 21600"/>
                      <a:gd name="T2" fmla="*/ 31881 w 31881"/>
                      <a:gd name="T3" fmla="*/ 4860 h 21600"/>
                      <a:gd name="T4" fmla="*/ 18231 w 31881"/>
                      <a:gd name="T5" fmla="*/ 21600 h 21600"/>
                    </a:gdLst>
                    <a:ahLst/>
                    <a:cxnLst>
                      <a:cxn ang="0">
                        <a:pos x="T0" y="T1"/>
                      </a:cxn>
                      <a:cxn ang="0">
                        <a:pos x="T2" y="T3"/>
                      </a:cxn>
                      <a:cxn ang="0">
                        <a:pos x="T4" y="T5"/>
                      </a:cxn>
                    </a:cxnLst>
                    <a:rect l="0" t="0" r="r" b="b"/>
                    <a:pathLst>
                      <a:path w="31881" h="21600" fill="none" extrusionOk="0">
                        <a:moveTo>
                          <a:pt x="-1" y="10015"/>
                        </a:moveTo>
                        <a:cubicBezTo>
                          <a:pt x="3963" y="3778"/>
                          <a:pt x="10840" y="0"/>
                          <a:pt x="18231" y="0"/>
                        </a:cubicBezTo>
                        <a:cubicBezTo>
                          <a:pt x="23204" y="0"/>
                          <a:pt x="28026" y="1716"/>
                          <a:pt x="31881" y="4859"/>
                        </a:cubicBezTo>
                      </a:path>
                      <a:path w="31881" h="21600" stroke="0" extrusionOk="0">
                        <a:moveTo>
                          <a:pt x="-1" y="10015"/>
                        </a:moveTo>
                        <a:cubicBezTo>
                          <a:pt x="3963" y="3778"/>
                          <a:pt x="10840" y="0"/>
                          <a:pt x="18231" y="0"/>
                        </a:cubicBezTo>
                        <a:cubicBezTo>
                          <a:pt x="23204" y="0"/>
                          <a:pt x="28026" y="1716"/>
                          <a:pt x="31881" y="4859"/>
                        </a:cubicBezTo>
                        <a:lnTo>
                          <a:pt x="18231" y="21600"/>
                        </a:lnTo>
                        <a:close/>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49" name="Arc 117">
                    <a:extLst>
                      <a:ext uri="{FF2B5EF4-FFF2-40B4-BE49-F238E27FC236}">
                        <a16:creationId xmlns:a16="http://schemas.microsoft.com/office/drawing/2014/main" id="{5B221E33-29BB-4CBD-A5B2-DEBDEA5694AA}"/>
                      </a:ext>
                    </a:extLst>
                  </p:cNvPr>
                  <p:cNvSpPr>
                    <a:spLocks/>
                  </p:cNvSpPr>
                  <p:nvPr/>
                </p:nvSpPr>
                <p:spPr bwMode="hidden">
                  <a:xfrm>
                    <a:off x="2763" y="1281"/>
                    <a:ext cx="764" cy="2304"/>
                  </a:xfrm>
                  <a:custGeom>
                    <a:avLst/>
                    <a:gdLst>
                      <a:gd name="G0" fmla="+- 13212 0 0"/>
                      <a:gd name="G1" fmla="+- 21600 0 0"/>
                      <a:gd name="G2" fmla="+- 21600 0 0"/>
                      <a:gd name="T0" fmla="*/ 0 w 31146"/>
                      <a:gd name="T1" fmla="*/ 4512 h 21600"/>
                      <a:gd name="T2" fmla="*/ 31146 w 31146"/>
                      <a:gd name="T3" fmla="*/ 9561 h 21600"/>
                      <a:gd name="T4" fmla="*/ 13212 w 31146"/>
                      <a:gd name="T5" fmla="*/ 21600 h 21600"/>
                    </a:gdLst>
                    <a:ahLst/>
                    <a:cxnLst>
                      <a:cxn ang="0">
                        <a:pos x="T0" y="T1"/>
                      </a:cxn>
                      <a:cxn ang="0">
                        <a:pos x="T2" y="T3"/>
                      </a:cxn>
                      <a:cxn ang="0">
                        <a:pos x="T4" y="T5"/>
                      </a:cxn>
                    </a:cxnLst>
                    <a:rect l="0" t="0" r="r" b="b"/>
                    <a:pathLst>
                      <a:path w="31146" h="21600" fill="none" extrusionOk="0">
                        <a:moveTo>
                          <a:pt x="-1" y="4511"/>
                        </a:moveTo>
                        <a:cubicBezTo>
                          <a:pt x="3783" y="1586"/>
                          <a:pt x="8429" y="0"/>
                          <a:pt x="13212" y="0"/>
                        </a:cubicBezTo>
                        <a:cubicBezTo>
                          <a:pt x="20409" y="0"/>
                          <a:pt x="27134" y="3585"/>
                          <a:pt x="31145" y="9561"/>
                        </a:cubicBezTo>
                      </a:path>
                      <a:path w="31146" h="21600" stroke="0" extrusionOk="0">
                        <a:moveTo>
                          <a:pt x="-1" y="4511"/>
                        </a:moveTo>
                        <a:cubicBezTo>
                          <a:pt x="3783" y="1586"/>
                          <a:pt x="8429" y="0"/>
                          <a:pt x="13212" y="0"/>
                        </a:cubicBezTo>
                        <a:cubicBezTo>
                          <a:pt x="20409" y="0"/>
                          <a:pt x="27134" y="3585"/>
                          <a:pt x="31145" y="9561"/>
                        </a:cubicBezTo>
                        <a:lnTo>
                          <a:pt x="13212" y="21600"/>
                        </a:lnTo>
                        <a:close/>
                      </a:path>
                    </a:pathLst>
                  </a:custGeom>
                  <a:noFill/>
                  <a:ln w="9525">
                    <a:solidFill>
                      <a:schemeClr val="accent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50" name="Freeform 118">
                    <a:extLst>
                      <a:ext uri="{FF2B5EF4-FFF2-40B4-BE49-F238E27FC236}">
                        <a16:creationId xmlns:a16="http://schemas.microsoft.com/office/drawing/2014/main" id="{E86C1FEC-9BA3-4364-9703-21182BC06273}"/>
                      </a:ext>
                    </a:extLst>
                  </p:cNvPr>
                  <p:cNvSpPr>
                    <a:spLocks/>
                  </p:cNvSpPr>
                  <p:nvPr/>
                </p:nvSpPr>
                <p:spPr bwMode="hidden">
                  <a:xfrm flipH="1">
                    <a:off x="1800" y="438"/>
                    <a:ext cx="418" cy="1524"/>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44151" name="Freeform 119">
                  <a:extLst>
                    <a:ext uri="{FF2B5EF4-FFF2-40B4-BE49-F238E27FC236}">
                      <a16:creationId xmlns:a16="http://schemas.microsoft.com/office/drawing/2014/main" id="{B381B1C3-4379-48F8-8318-1C371D154898}"/>
                    </a:ext>
                  </a:extLst>
                </p:cNvPr>
                <p:cNvSpPr>
                  <a:spLocks/>
                </p:cNvSpPr>
                <p:nvPr/>
              </p:nvSpPr>
              <p:spPr bwMode="hidden">
                <a:xfrm rot="20253369">
                  <a:off x="3280" y="1529"/>
                  <a:ext cx="442" cy="837"/>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44152" name="Group 120">
              <a:extLst>
                <a:ext uri="{FF2B5EF4-FFF2-40B4-BE49-F238E27FC236}">
                  <a16:creationId xmlns:a16="http://schemas.microsoft.com/office/drawing/2014/main" id="{6766E075-A101-4359-87CE-2552691FE2E1}"/>
                </a:ext>
              </a:extLst>
            </p:cNvPr>
            <p:cNvGrpSpPr>
              <a:grpSpLocks/>
            </p:cNvGrpSpPr>
            <p:nvPr/>
          </p:nvGrpSpPr>
          <p:grpSpPr bwMode="auto">
            <a:xfrm>
              <a:off x="1476" y="449"/>
              <a:ext cx="4038" cy="2966"/>
              <a:chOff x="210" y="337"/>
              <a:chExt cx="5198" cy="3818"/>
            </a:xfrm>
          </p:grpSpPr>
          <p:sp>
            <p:nvSpPr>
              <p:cNvPr id="44153" name="Freeform 121">
                <a:extLst>
                  <a:ext uri="{FF2B5EF4-FFF2-40B4-BE49-F238E27FC236}">
                    <a16:creationId xmlns:a16="http://schemas.microsoft.com/office/drawing/2014/main" id="{82BEE9CD-CD33-4062-8E1F-2B3555DBC7AD}"/>
                  </a:ext>
                </a:extLst>
              </p:cNvPr>
              <p:cNvSpPr>
                <a:spLocks/>
              </p:cNvSpPr>
              <p:nvPr/>
            </p:nvSpPr>
            <p:spPr bwMode="hidden">
              <a:xfrm flipH="1">
                <a:off x="1934" y="2382"/>
                <a:ext cx="485" cy="1479"/>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54" name="Arc 122">
                <a:extLst>
                  <a:ext uri="{FF2B5EF4-FFF2-40B4-BE49-F238E27FC236}">
                    <a16:creationId xmlns:a16="http://schemas.microsoft.com/office/drawing/2014/main" id="{27B07270-E23C-4C09-82B2-EEF5E8428106}"/>
                  </a:ext>
                </a:extLst>
              </p:cNvPr>
              <p:cNvSpPr>
                <a:spLocks/>
              </p:cNvSpPr>
              <p:nvPr/>
            </p:nvSpPr>
            <p:spPr bwMode="hidden">
              <a:xfrm flipH="1">
                <a:off x="1054" y="1851"/>
                <a:ext cx="2122" cy="2304"/>
              </a:xfrm>
              <a:custGeom>
                <a:avLst/>
                <a:gdLst>
                  <a:gd name="G0" fmla="+- 0 0 0"/>
                  <a:gd name="G1" fmla="+- 20897 0 0"/>
                  <a:gd name="G2" fmla="+- 21600 0 0"/>
                  <a:gd name="T0" fmla="*/ 5467 w 21600"/>
                  <a:gd name="T1" fmla="*/ 0 h 21602"/>
                  <a:gd name="T2" fmla="*/ 21589 w 21600"/>
                  <a:gd name="T3" fmla="*/ 21602 h 21602"/>
                  <a:gd name="T4" fmla="*/ 0 w 21600"/>
                  <a:gd name="T5" fmla="*/ 20897 h 21602"/>
                </a:gdLst>
                <a:ahLst/>
                <a:cxnLst>
                  <a:cxn ang="0">
                    <a:pos x="T0" y="T1"/>
                  </a:cxn>
                  <a:cxn ang="0">
                    <a:pos x="T2" y="T3"/>
                  </a:cxn>
                  <a:cxn ang="0">
                    <a:pos x="T4" y="T5"/>
                  </a:cxn>
                </a:cxnLst>
                <a:rect l="0" t="0" r="r" b="b"/>
                <a:pathLst>
                  <a:path w="21600" h="21602" fill="none" extrusionOk="0">
                    <a:moveTo>
                      <a:pt x="5466" y="0"/>
                    </a:moveTo>
                    <a:cubicBezTo>
                      <a:pt x="14970" y="2486"/>
                      <a:pt x="21600" y="11073"/>
                      <a:pt x="21600" y="20897"/>
                    </a:cubicBezTo>
                    <a:cubicBezTo>
                      <a:pt x="21600" y="21132"/>
                      <a:pt x="21596" y="21367"/>
                      <a:pt x="21588" y="21601"/>
                    </a:cubicBezTo>
                  </a:path>
                  <a:path w="21600" h="21602" stroke="0" extrusionOk="0">
                    <a:moveTo>
                      <a:pt x="5466" y="0"/>
                    </a:moveTo>
                    <a:cubicBezTo>
                      <a:pt x="14970" y="2486"/>
                      <a:pt x="21600" y="11073"/>
                      <a:pt x="21600" y="20897"/>
                    </a:cubicBezTo>
                    <a:cubicBezTo>
                      <a:pt x="21600" y="21132"/>
                      <a:pt x="21596" y="21367"/>
                      <a:pt x="21588" y="21601"/>
                    </a:cubicBezTo>
                    <a:lnTo>
                      <a:pt x="0" y="20897"/>
                    </a:lnTo>
                    <a:close/>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55" name="Arc 123">
                <a:extLst>
                  <a:ext uri="{FF2B5EF4-FFF2-40B4-BE49-F238E27FC236}">
                    <a16:creationId xmlns:a16="http://schemas.microsoft.com/office/drawing/2014/main" id="{2C783A14-A505-4CFC-8763-04F62F83039F}"/>
                  </a:ext>
                </a:extLst>
              </p:cNvPr>
              <p:cNvSpPr>
                <a:spLocks/>
              </p:cNvSpPr>
              <p:nvPr/>
            </p:nvSpPr>
            <p:spPr bwMode="hidden">
              <a:xfrm flipH="1">
                <a:off x="1266" y="1480"/>
                <a:ext cx="1244" cy="2379"/>
              </a:xfrm>
              <a:custGeom>
                <a:avLst/>
                <a:gdLst>
                  <a:gd name="G0" fmla="+- 7340 0 0"/>
                  <a:gd name="G1" fmla="+- 21600 0 0"/>
                  <a:gd name="G2" fmla="+- 21600 0 0"/>
                  <a:gd name="T0" fmla="*/ 0 w 28940"/>
                  <a:gd name="T1" fmla="*/ 1285 h 22305"/>
                  <a:gd name="T2" fmla="*/ 28929 w 28940"/>
                  <a:gd name="T3" fmla="*/ 22305 h 22305"/>
                  <a:gd name="T4" fmla="*/ 7340 w 28940"/>
                  <a:gd name="T5" fmla="*/ 21600 h 22305"/>
                </a:gdLst>
                <a:ahLst/>
                <a:cxnLst>
                  <a:cxn ang="0">
                    <a:pos x="T0" y="T1"/>
                  </a:cxn>
                  <a:cxn ang="0">
                    <a:pos x="T2" y="T3"/>
                  </a:cxn>
                  <a:cxn ang="0">
                    <a:pos x="T4" y="T5"/>
                  </a:cxn>
                </a:cxnLst>
                <a:rect l="0" t="0" r="r" b="b"/>
                <a:pathLst>
                  <a:path w="28940" h="22305" fill="none" extrusionOk="0">
                    <a:moveTo>
                      <a:pt x="0" y="1285"/>
                    </a:moveTo>
                    <a:cubicBezTo>
                      <a:pt x="2353" y="434"/>
                      <a:pt x="4837" y="0"/>
                      <a:pt x="7340" y="0"/>
                    </a:cubicBezTo>
                    <a:cubicBezTo>
                      <a:pt x="19269" y="0"/>
                      <a:pt x="28940" y="9670"/>
                      <a:pt x="28940" y="21600"/>
                    </a:cubicBezTo>
                    <a:cubicBezTo>
                      <a:pt x="28940" y="21835"/>
                      <a:pt x="28936" y="22070"/>
                      <a:pt x="28928" y="22304"/>
                    </a:cubicBezTo>
                  </a:path>
                  <a:path w="28940" h="22305" stroke="0" extrusionOk="0">
                    <a:moveTo>
                      <a:pt x="0" y="1285"/>
                    </a:moveTo>
                    <a:cubicBezTo>
                      <a:pt x="2353" y="434"/>
                      <a:pt x="4837" y="0"/>
                      <a:pt x="7340" y="0"/>
                    </a:cubicBezTo>
                    <a:cubicBezTo>
                      <a:pt x="19269" y="0"/>
                      <a:pt x="28940" y="9670"/>
                      <a:pt x="28940" y="21600"/>
                    </a:cubicBezTo>
                    <a:cubicBezTo>
                      <a:pt x="28940" y="21835"/>
                      <a:pt x="28936" y="22070"/>
                      <a:pt x="28928" y="22304"/>
                    </a:cubicBezTo>
                    <a:lnTo>
                      <a:pt x="7340" y="21600"/>
                    </a:lnTo>
                    <a:close/>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56" name="Arc 124">
                <a:extLst>
                  <a:ext uri="{FF2B5EF4-FFF2-40B4-BE49-F238E27FC236}">
                    <a16:creationId xmlns:a16="http://schemas.microsoft.com/office/drawing/2014/main" id="{971798E2-5FAE-49B2-A021-257CD44550A9}"/>
                  </a:ext>
                </a:extLst>
              </p:cNvPr>
              <p:cNvSpPr>
                <a:spLocks/>
              </p:cNvSpPr>
              <p:nvPr/>
            </p:nvSpPr>
            <p:spPr bwMode="hidden">
              <a:xfrm flipH="1">
                <a:off x="210" y="1168"/>
                <a:ext cx="2376" cy="2379"/>
              </a:xfrm>
              <a:custGeom>
                <a:avLst/>
                <a:gdLst>
                  <a:gd name="G0" fmla="+- 12855 0 0"/>
                  <a:gd name="G1" fmla="+- 21600 0 0"/>
                  <a:gd name="G2" fmla="+- 21600 0 0"/>
                  <a:gd name="T0" fmla="*/ 0 w 34455"/>
                  <a:gd name="T1" fmla="*/ 4241 h 22305"/>
                  <a:gd name="T2" fmla="*/ 34444 w 34455"/>
                  <a:gd name="T3" fmla="*/ 22305 h 22305"/>
                  <a:gd name="T4" fmla="*/ 12855 w 34455"/>
                  <a:gd name="T5" fmla="*/ 21600 h 22305"/>
                </a:gdLst>
                <a:ahLst/>
                <a:cxnLst>
                  <a:cxn ang="0">
                    <a:pos x="T0" y="T1"/>
                  </a:cxn>
                  <a:cxn ang="0">
                    <a:pos x="T2" y="T3"/>
                  </a:cxn>
                  <a:cxn ang="0">
                    <a:pos x="T4" y="T5"/>
                  </a:cxn>
                </a:cxnLst>
                <a:rect l="0" t="0" r="r" b="b"/>
                <a:pathLst>
                  <a:path w="34455" h="22305" fill="none" extrusionOk="0">
                    <a:moveTo>
                      <a:pt x="0" y="4241"/>
                    </a:moveTo>
                    <a:cubicBezTo>
                      <a:pt x="3720" y="1486"/>
                      <a:pt x="8226" y="0"/>
                      <a:pt x="12855" y="0"/>
                    </a:cubicBezTo>
                    <a:cubicBezTo>
                      <a:pt x="24784" y="0"/>
                      <a:pt x="34455" y="9670"/>
                      <a:pt x="34455" y="21600"/>
                    </a:cubicBezTo>
                    <a:cubicBezTo>
                      <a:pt x="34455" y="21835"/>
                      <a:pt x="34451" y="22070"/>
                      <a:pt x="34443" y="22304"/>
                    </a:cubicBezTo>
                  </a:path>
                  <a:path w="34455" h="22305" stroke="0" extrusionOk="0">
                    <a:moveTo>
                      <a:pt x="0" y="4241"/>
                    </a:moveTo>
                    <a:cubicBezTo>
                      <a:pt x="3720" y="1486"/>
                      <a:pt x="8226" y="0"/>
                      <a:pt x="12855" y="0"/>
                    </a:cubicBezTo>
                    <a:cubicBezTo>
                      <a:pt x="24784" y="0"/>
                      <a:pt x="34455" y="9670"/>
                      <a:pt x="34455" y="21600"/>
                    </a:cubicBezTo>
                    <a:cubicBezTo>
                      <a:pt x="34455" y="21835"/>
                      <a:pt x="34451" y="22070"/>
                      <a:pt x="34443" y="22304"/>
                    </a:cubicBezTo>
                    <a:lnTo>
                      <a:pt x="12855" y="21600"/>
                    </a:lnTo>
                    <a:close/>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57" name="Arc 125">
                <a:extLst>
                  <a:ext uri="{FF2B5EF4-FFF2-40B4-BE49-F238E27FC236}">
                    <a16:creationId xmlns:a16="http://schemas.microsoft.com/office/drawing/2014/main" id="{86AB562A-648C-40B2-9392-CCAC5931B8F4}"/>
                  </a:ext>
                </a:extLst>
              </p:cNvPr>
              <p:cNvSpPr>
                <a:spLocks/>
              </p:cNvSpPr>
              <p:nvPr/>
            </p:nvSpPr>
            <p:spPr bwMode="hidden">
              <a:xfrm>
                <a:off x="2840" y="1503"/>
                <a:ext cx="381" cy="2379"/>
              </a:xfrm>
              <a:custGeom>
                <a:avLst/>
                <a:gdLst>
                  <a:gd name="G0" fmla="+- 13212 0 0"/>
                  <a:gd name="G1" fmla="+- 21600 0 0"/>
                  <a:gd name="G2" fmla="+- 21600 0 0"/>
                  <a:gd name="T0" fmla="*/ 0 w 34812"/>
                  <a:gd name="T1" fmla="*/ 4512 h 22305"/>
                  <a:gd name="T2" fmla="*/ 34801 w 34812"/>
                  <a:gd name="T3" fmla="*/ 22305 h 22305"/>
                  <a:gd name="T4" fmla="*/ 13212 w 34812"/>
                  <a:gd name="T5" fmla="*/ 21600 h 22305"/>
                </a:gdLst>
                <a:ahLst/>
                <a:cxnLst>
                  <a:cxn ang="0">
                    <a:pos x="T0" y="T1"/>
                  </a:cxn>
                  <a:cxn ang="0">
                    <a:pos x="T2" y="T3"/>
                  </a:cxn>
                  <a:cxn ang="0">
                    <a:pos x="T4" y="T5"/>
                  </a:cxn>
                </a:cxnLst>
                <a:rect l="0" t="0" r="r" b="b"/>
                <a:pathLst>
                  <a:path w="34812" h="22305" fill="none" extrusionOk="0">
                    <a:moveTo>
                      <a:pt x="-1" y="4511"/>
                    </a:moveTo>
                    <a:cubicBezTo>
                      <a:pt x="3783" y="1586"/>
                      <a:pt x="8429" y="0"/>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0"/>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58" name="Arc 126">
                <a:extLst>
                  <a:ext uri="{FF2B5EF4-FFF2-40B4-BE49-F238E27FC236}">
                    <a16:creationId xmlns:a16="http://schemas.microsoft.com/office/drawing/2014/main" id="{998C7C6F-2DC8-475E-9AEE-93F77C73F842}"/>
                  </a:ext>
                </a:extLst>
              </p:cNvPr>
              <p:cNvSpPr>
                <a:spLocks/>
              </p:cNvSpPr>
              <p:nvPr/>
            </p:nvSpPr>
            <p:spPr bwMode="hidden">
              <a:xfrm>
                <a:off x="2940" y="1492"/>
                <a:ext cx="1004" cy="2379"/>
              </a:xfrm>
              <a:custGeom>
                <a:avLst/>
                <a:gdLst>
                  <a:gd name="G0" fmla="+- 13212 0 0"/>
                  <a:gd name="G1" fmla="+- 21600 0 0"/>
                  <a:gd name="G2" fmla="+- 21600 0 0"/>
                  <a:gd name="T0" fmla="*/ 0 w 34812"/>
                  <a:gd name="T1" fmla="*/ 4512 h 22305"/>
                  <a:gd name="T2" fmla="*/ 34801 w 34812"/>
                  <a:gd name="T3" fmla="*/ 22305 h 22305"/>
                  <a:gd name="T4" fmla="*/ 13212 w 34812"/>
                  <a:gd name="T5" fmla="*/ 21600 h 22305"/>
                </a:gdLst>
                <a:ahLst/>
                <a:cxnLst>
                  <a:cxn ang="0">
                    <a:pos x="T0" y="T1"/>
                  </a:cxn>
                  <a:cxn ang="0">
                    <a:pos x="T2" y="T3"/>
                  </a:cxn>
                  <a:cxn ang="0">
                    <a:pos x="T4" y="T5"/>
                  </a:cxn>
                </a:cxnLst>
                <a:rect l="0" t="0" r="r" b="b"/>
                <a:pathLst>
                  <a:path w="34812" h="22305" fill="none" extrusionOk="0">
                    <a:moveTo>
                      <a:pt x="-1" y="4511"/>
                    </a:moveTo>
                    <a:cubicBezTo>
                      <a:pt x="3783" y="1586"/>
                      <a:pt x="8429" y="0"/>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0"/>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59" name="Freeform 127">
                <a:extLst>
                  <a:ext uri="{FF2B5EF4-FFF2-40B4-BE49-F238E27FC236}">
                    <a16:creationId xmlns:a16="http://schemas.microsoft.com/office/drawing/2014/main" id="{21B95B39-D8FE-4846-BC75-4794FC0946A1}"/>
                  </a:ext>
                </a:extLst>
              </p:cNvPr>
              <p:cNvSpPr>
                <a:spLocks/>
              </p:cNvSpPr>
              <p:nvPr/>
            </p:nvSpPr>
            <p:spPr bwMode="hidden">
              <a:xfrm>
                <a:off x="3301" y="2635"/>
                <a:ext cx="485" cy="1479"/>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60" name="Freeform 128">
                <a:extLst>
                  <a:ext uri="{FF2B5EF4-FFF2-40B4-BE49-F238E27FC236}">
                    <a16:creationId xmlns:a16="http://schemas.microsoft.com/office/drawing/2014/main" id="{5C4B7B63-41DA-4FED-8B53-0718317ACF0B}"/>
                  </a:ext>
                </a:extLst>
              </p:cNvPr>
              <p:cNvSpPr>
                <a:spLocks/>
              </p:cNvSpPr>
              <p:nvPr/>
            </p:nvSpPr>
            <p:spPr bwMode="hidden">
              <a:xfrm rot="19660755" flipV="1">
                <a:off x="2546" y="2150"/>
                <a:ext cx="442" cy="837"/>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61" name="Freeform 129">
                <a:extLst>
                  <a:ext uri="{FF2B5EF4-FFF2-40B4-BE49-F238E27FC236}">
                    <a16:creationId xmlns:a16="http://schemas.microsoft.com/office/drawing/2014/main" id="{78A34356-BEF9-49AF-88A1-F1206C089D60}"/>
                  </a:ext>
                </a:extLst>
              </p:cNvPr>
              <p:cNvSpPr>
                <a:spLocks/>
              </p:cNvSpPr>
              <p:nvPr/>
            </p:nvSpPr>
            <p:spPr bwMode="hidden">
              <a:xfrm flipH="1">
                <a:off x="489" y="2504"/>
                <a:ext cx="1085" cy="1524"/>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62" name="Freeform 130">
                <a:extLst>
                  <a:ext uri="{FF2B5EF4-FFF2-40B4-BE49-F238E27FC236}">
                    <a16:creationId xmlns:a16="http://schemas.microsoft.com/office/drawing/2014/main" id="{B9E60480-FFA8-4401-BF7E-38A743AE470A}"/>
                  </a:ext>
                </a:extLst>
              </p:cNvPr>
              <p:cNvSpPr>
                <a:spLocks/>
              </p:cNvSpPr>
              <p:nvPr/>
            </p:nvSpPr>
            <p:spPr bwMode="hidden">
              <a:xfrm flipH="1">
                <a:off x="1000" y="893"/>
                <a:ext cx="696" cy="1524"/>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63" name="Freeform 131">
                <a:extLst>
                  <a:ext uri="{FF2B5EF4-FFF2-40B4-BE49-F238E27FC236}">
                    <a16:creationId xmlns:a16="http://schemas.microsoft.com/office/drawing/2014/main" id="{511E22A7-7B21-4B02-AB78-6CF08686ADDE}"/>
                  </a:ext>
                </a:extLst>
              </p:cNvPr>
              <p:cNvSpPr>
                <a:spLocks/>
              </p:cNvSpPr>
              <p:nvPr/>
            </p:nvSpPr>
            <p:spPr bwMode="hidden">
              <a:xfrm>
                <a:off x="4401" y="2280"/>
                <a:ext cx="1007" cy="1601"/>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64" name="Freeform 132">
                <a:extLst>
                  <a:ext uri="{FF2B5EF4-FFF2-40B4-BE49-F238E27FC236}">
                    <a16:creationId xmlns:a16="http://schemas.microsoft.com/office/drawing/2014/main" id="{85EA6332-DD85-48C5-A7F5-987E5B9B0697}"/>
                  </a:ext>
                </a:extLst>
              </p:cNvPr>
              <p:cNvSpPr>
                <a:spLocks/>
              </p:cNvSpPr>
              <p:nvPr/>
            </p:nvSpPr>
            <p:spPr bwMode="hidden">
              <a:xfrm>
                <a:off x="3878" y="1470"/>
                <a:ext cx="1518" cy="1067"/>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65" name="Freeform 133">
                <a:extLst>
                  <a:ext uri="{FF2B5EF4-FFF2-40B4-BE49-F238E27FC236}">
                    <a16:creationId xmlns:a16="http://schemas.microsoft.com/office/drawing/2014/main" id="{8C783AE3-4A25-4B88-9BBD-B7BE907EAE68}"/>
                  </a:ext>
                </a:extLst>
              </p:cNvPr>
              <p:cNvSpPr>
                <a:spLocks/>
              </p:cNvSpPr>
              <p:nvPr/>
            </p:nvSpPr>
            <p:spPr bwMode="hidden">
              <a:xfrm>
                <a:off x="3934" y="337"/>
                <a:ext cx="663" cy="1434"/>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4166" name="Freeform 134">
                <a:extLst>
                  <a:ext uri="{FF2B5EF4-FFF2-40B4-BE49-F238E27FC236}">
                    <a16:creationId xmlns:a16="http://schemas.microsoft.com/office/drawing/2014/main" id="{4594DA47-CA7A-4156-82DD-D1C6E1D59DF2}"/>
                  </a:ext>
                </a:extLst>
              </p:cNvPr>
              <p:cNvSpPr>
                <a:spLocks/>
              </p:cNvSpPr>
              <p:nvPr/>
            </p:nvSpPr>
            <p:spPr bwMode="hidden">
              <a:xfrm rot="1346631" flipH="1">
                <a:off x="1702" y="1506"/>
                <a:ext cx="442" cy="837"/>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sp>
        <p:nvSpPr>
          <p:cNvPr id="44167" name="Rectangle 135">
            <a:extLst>
              <a:ext uri="{FF2B5EF4-FFF2-40B4-BE49-F238E27FC236}">
                <a16:creationId xmlns:a16="http://schemas.microsoft.com/office/drawing/2014/main" id="{67F2E106-964C-4873-B0D5-7CC4782D4D87}"/>
              </a:ext>
            </a:extLst>
          </p:cNvPr>
          <p:cNvSpPr>
            <a:spLocks noGrp="1" noChangeArrowheads="1"/>
          </p:cNvSpPr>
          <p:nvPr>
            <p:ph type="ctrTitle" sz="quarter"/>
          </p:nvPr>
        </p:nvSpPr>
        <p:spPr>
          <a:xfrm>
            <a:off x="1322388" y="3192463"/>
            <a:ext cx="15003462" cy="2840037"/>
          </a:xfrm>
        </p:spPr>
        <p:txBody>
          <a:bodyPr/>
          <a:lstStyle>
            <a:lvl1pPr>
              <a:defRPr/>
            </a:lvl1pPr>
          </a:lstStyle>
          <a:p>
            <a:pPr lvl="0"/>
            <a:r>
              <a:rPr lang="en-US" altLang="en-US" noProof="0"/>
              <a:t>Click to edit Master title style</a:t>
            </a:r>
          </a:p>
        </p:txBody>
      </p:sp>
      <p:sp>
        <p:nvSpPr>
          <p:cNvPr id="44168" name="Rectangle 136">
            <a:extLst>
              <a:ext uri="{FF2B5EF4-FFF2-40B4-BE49-F238E27FC236}">
                <a16:creationId xmlns:a16="http://schemas.microsoft.com/office/drawing/2014/main" id="{D81746B8-9CEF-4451-BBD4-800DE3888F45}"/>
              </a:ext>
            </a:extLst>
          </p:cNvPr>
          <p:cNvSpPr>
            <a:spLocks noGrp="1" noChangeArrowheads="1"/>
          </p:cNvSpPr>
          <p:nvPr>
            <p:ph type="subTitle" sz="quarter" idx="1"/>
          </p:nvPr>
        </p:nvSpPr>
        <p:spPr>
          <a:xfrm>
            <a:off x="2646363" y="6786563"/>
            <a:ext cx="12355512" cy="3063875"/>
          </a:xfrm>
        </p:spPr>
        <p:txBody>
          <a:bodyPr/>
          <a:lstStyle>
            <a:lvl1pPr marL="0" indent="0" algn="ctr">
              <a:buFontTx/>
              <a:buNone/>
              <a:defRPr/>
            </a:lvl1pPr>
          </a:lstStyle>
          <a:p>
            <a:pPr lvl="0"/>
            <a:r>
              <a:rPr lang="en-US" altLang="en-US" noProof="0"/>
              <a:t>Click to edit Master subtitle style</a:t>
            </a:r>
          </a:p>
        </p:txBody>
      </p:sp>
      <p:sp>
        <p:nvSpPr>
          <p:cNvPr id="44169" name="Rectangle 137">
            <a:extLst>
              <a:ext uri="{FF2B5EF4-FFF2-40B4-BE49-F238E27FC236}">
                <a16:creationId xmlns:a16="http://schemas.microsoft.com/office/drawing/2014/main" id="{70AE4ABD-B417-4068-9C78-91BC1DD05BEB}"/>
              </a:ext>
            </a:extLst>
          </p:cNvPr>
          <p:cNvSpPr>
            <a:spLocks noGrp="1" noChangeArrowheads="1"/>
          </p:cNvSpPr>
          <p:nvPr>
            <p:ph type="dt" sz="quarter" idx="2"/>
          </p:nvPr>
        </p:nvSpPr>
        <p:spPr/>
        <p:txBody>
          <a:bodyPr/>
          <a:lstStyle>
            <a:lvl1pPr>
              <a:defRPr/>
            </a:lvl1pPr>
          </a:lstStyle>
          <a:p>
            <a:endParaRPr lang="en-US" altLang="en-US"/>
          </a:p>
        </p:txBody>
      </p:sp>
      <p:sp>
        <p:nvSpPr>
          <p:cNvPr id="44170" name="Rectangle 138">
            <a:extLst>
              <a:ext uri="{FF2B5EF4-FFF2-40B4-BE49-F238E27FC236}">
                <a16:creationId xmlns:a16="http://schemas.microsoft.com/office/drawing/2014/main" id="{00A52081-C8EE-4BE3-B18C-735A5A7045AC}"/>
              </a:ext>
            </a:extLst>
          </p:cNvPr>
          <p:cNvSpPr>
            <a:spLocks noGrp="1" noChangeArrowheads="1"/>
          </p:cNvSpPr>
          <p:nvPr>
            <p:ph type="ftr" sz="quarter" idx="3"/>
          </p:nvPr>
        </p:nvSpPr>
        <p:spPr/>
        <p:txBody>
          <a:bodyPr/>
          <a:lstStyle>
            <a:lvl1pPr>
              <a:defRPr/>
            </a:lvl1pPr>
          </a:lstStyle>
          <a:p>
            <a:endParaRPr lang="en-US" altLang="en-US"/>
          </a:p>
        </p:txBody>
      </p:sp>
      <p:sp>
        <p:nvSpPr>
          <p:cNvPr id="44171" name="Rectangle 139">
            <a:extLst>
              <a:ext uri="{FF2B5EF4-FFF2-40B4-BE49-F238E27FC236}">
                <a16:creationId xmlns:a16="http://schemas.microsoft.com/office/drawing/2014/main" id="{D57FAF6A-9205-44A3-9697-3417DD00469C}"/>
              </a:ext>
            </a:extLst>
          </p:cNvPr>
          <p:cNvSpPr>
            <a:spLocks noGrp="1" noChangeArrowheads="1"/>
          </p:cNvSpPr>
          <p:nvPr>
            <p:ph type="sldNum" sz="quarter" idx="4"/>
          </p:nvPr>
        </p:nvSpPr>
        <p:spPr/>
        <p:txBody>
          <a:bodyPr/>
          <a:lstStyle>
            <a:lvl1pPr>
              <a:defRPr/>
            </a:lvl1pPr>
          </a:lstStyle>
          <a:p>
            <a:fld id="{F73393AD-E8BF-4F9E-B5E4-1645EB91E7C9}" type="slidenum">
              <a:rPr lang="en-US" altLang="en-US"/>
              <a:pPr/>
              <a:t>‹#›</a:t>
            </a:fld>
            <a:endParaRPr lang="en-US" altLang="en-US"/>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787D15-3DCD-43E9-AA84-4A44AC16D8E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FC65048-06C4-49A9-8002-9C5D3B46B26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D6685B5-B28A-4FEE-A346-850FB7E7D581}"/>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5E891178-A76B-47FA-8DB3-51F2206F8858}"/>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C5B94D14-C7F8-43DC-8C91-D8549E38BEE8}"/>
              </a:ext>
            </a:extLst>
          </p:cNvPr>
          <p:cNvSpPr>
            <a:spLocks noGrp="1"/>
          </p:cNvSpPr>
          <p:nvPr>
            <p:ph type="sldNum" sz="quarter" idx="12"/>
          </p:nvPr>
        </p:nvSpPr>
        <p:spPr/>
        <p:txBody>
          <a:bodyPr/>
          <a:lstStyle>
            <a:lvl1pPr>
              <a:defRPr/>
            </a:lvl1pPr>
          </a:lstStyle>
          <a:p>
            <a:fld id="{B7208455-B35D-4556-B539-305D5DE91B69}" type="slidenum">
              <a:rPr lang="en-US" altLang="en-US"/>
              <a:pPr/>
              <a:t>‹#›</a:t>
            </a:fld>
            <a:endParaRPr lang="en-US" altLang="en-US"/>
          </a:p>
        </p:txBody>
      </p:sp>
    </p:spTree>
    <p:extLst>
      <p:ext uri="{BB962C8B-B14F-4D97-AF65-F5344CB8AC3E}">
        <p14:creationId xmlns:p14="http://schemas.microsoft.com/office/powerpoint/2010/main" val="22453804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E33077-67C0-43E3-8988-17DFC0C8839F}"/>
              </a:ext>
            </a:extLst>
          </p:cNvPr>
          <p:cNvSpPr>
            <a:spLocks noGrp="1"/>
          </p:cNvSpPr>
          <p:nvPr>
            <p:ph type="title"/>
          </p:nvPr>
        </p:nvSpPr>
        <p:spPr>
          <a:xfrm>
            <a:off x="1204913" y="2986088"/>
            <a:ext cx="15220950" cy="4983162"/>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151702D-ED89-404D-A741-C9129A52A0A4}"/>
              </a:ext>
            </a:extLst>
          </p:cNvPr>
          <p:cNvSpPr>
            <a:spLocks noGrp="1"/>
          </p:cNvSpPr>
          <p:nvPr>
            <p:ph type="body" idx="1"/>
          </p:nvPr>
        </p:nvSpPr>
        <p:spPr>
          <a:xfrm>
            <a:off x="1204913" y="8016875"/>
            <a:ext cx="15220950" cy="2620963"/>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2094FB10-2390-408B-ABA5-8B679F44FDBB}"/>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C9D27BC7-8576-4E0D-94D1-C8775E2CDC9B}"/>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27B0ACDD-5088-45F1-A2BE-A97CFB652F40}"/>
              </a:ext>
            </a:extLst>
          </p:cNvPr>
          <p:cNvSpPr>
            <a:spLocks noGrp="1"/>
          </p:cNvSpPr>
          <p:nvPr>
            <p:ph type="sldNum" sz="quarter" idx="12"/>
          </p:nvPr>
        </p:nvSpPr>
        <p:spPr/>
        <p:txBody>
          <a:bodyPr/>
          <a:lstStyle>
            <a:lvl1pPr>
              <a:defRPr/>
            </a:lvl1pPr>
          </a:lstStyle>
          <a:p>
            <a:fld id="{58E883CC-3B40-4147-B300-10DA0566B40D}" type="slidenum">
              <a:rPr lang="en-US" altLang="en-US"/>
              <a:pPr/>
              <a:t>‹#›</a:t>
            </a:fld>
            <a:endParaRPr lang="en-US" altLang="en-US"/>
          </a:p>
        </p:txBody>
      </p:sp>
    </p:spTree>
    <p:extLst>
      <p:ext uri="{BB962C8B-B14F-4D97-AF65-F5344CB8AC3E}">
        <p14:creationId xmlns:p14="http://schemas.microsoft.com/office/powerpoint/2010/main" val="75429960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CDC90A-4E85-4EC1-8CBF-B7FFDFEE33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E6D115-314A-46DC-A1FA-831FCFFF3BD5}"/>
              </a:ext>
            </a:extLst>
          </p:cNvPr>
          <p:cNvSpPr>
            <a:spLocks noGrp="1"/>
          </p:cNvSpPr>
          <p:nvPr>
            <p:ph sz="half" idx="1"/>
          </p:nvPr>
        </p:nvSpPr>
        <p:spPr>
          <a:xfrm>
            <a:off x="1322388" y="3459163"/>
            <a:ext cx="7424737" cy="71897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ECEED22-2CED-4E60-813F-680707A7DB83}"/>
              </a:ext>
            </a:extLst>
          </p:cNvPr>
          <p:cNvSpPr>
            <a:spLocks noGrp="1"/>
          </p:cNvSpPr>
          <p:nvPr>
            <p:ph sz="half" idx="2"/>
          </p:nvPr>
        </p:nvSpPr>
        <p:spPr>
          <a:xfrm>
            <a:off x="8899525" y="3459163"/>
            <a:ext cx="7426325" cy="71897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A69D2E3-1EC4-4429-985E-DFF00862BC0C}"/>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68BDD585-2A79-46AB-B145-5B230D55EF98}"/>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B210662F-38D1-42F7-ACD2-A230256ADB67}"/>
              </a:ext>
            </a:extLst>
          </p:cNvPr>
          <p:cNvSpPr>
            <a:spLocks noGrp="1"/>
          </p:cNvSpPr>
          <p:nvPr>
            <p:ph type="sldNum" sz="quarter" idx="12"/>
          </p:nvPr>
        </p:nvSpPr>
        <p:spPr/>
        <p:txBody>
          <a:bodyPr/>
          <a:lstStyle>
            <a:lvl1pPr>
              <a:defRPr/>
            </a:lvl1pPr>
          </a:lstStyle>
          <a:p>
            <a:fld id="{A38452C7-E796-4721-8504-9B63A285894B}" type="slidenum">
              <a:rPr lang="en-US" altLang="en-US"/>
              <a:pPr/>
              <a:t>‹#›</a:t>
            </a:fld>
            <a:endParaRPr lang="en-US" altLang="en-US"/>
          </a:p>
        </p:txBody>
      </p:sp>
    </p:spTree>
    <p:extLst>
      <p:ext uri="{BB962C8B-B14F-4D97-AF65-F5344CB8AC3E}">
        <p14:creationId xmlns:p14="http://schemas.microsoft.com/office/powerpoint/2010/main" val="1651498867"/>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ED9E8-B64D-4B7D-AFDA-8D7AA4F2AA3E}"/>
              </a:ext>
            </a:extLst>
          </p:cNvPr>
          <p:cNvSpPr>
            <a:spLocks noGrp="1"/>
          </p:cNvSpPr>
          <p:nvPr>
            <p:ph type="title"/>
          </p:nvPr>
        </p:nvSpPr>
        <p:spPr>
          <a:xfrm>
            <a:off x="1216025" y="638175"/>
            <a:ext cx="15220950" cy="2314575"/>
          </a:xfrm>
        </p:spPr>
        <p:txBody>
          <a:bodyPr/>
          <a:lstStyle/>
          <a:p>
            <a:r>
              <a:rPr lang="en-US"/>
              <a:t>Click to edit Master title style</a:t>
            </a:r>
          </a:p>
        </p:txBody>
      </p:sp>
      <p:sp>
        <p:nvSpPr>
          <p:cNvPr id="3" name="Text Placeholder 2">
            <a:extLst>
              <a:ext uri="{FF2B5EF4-FFF2-40B4-BE49-F238E27FC236}">
                <a16:creationId xmlns:a16="http://schemas.microsoft.com/office/drawing/2014/main" id="{681D8C57-29DA-4C9E-8359-E5716B5EEFF9}"/>
              </a:ext>
            </a:extLst>
          </p:cNvPr>
          <p:cNvSpPr>
            <a:spLocks noGrp="1"/>
          </p:cNvSpPr>
          <p:nvPr>
            <p:ph type="body" idx="1"/>
          </p:nvPr>
        </p:nvSpPr>
        <p:spPr>
          <a:xfrm>
            <a:off x="1216025" y="2936875"/>
            <a:ext cx="7466013" cy="1438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FF5927F-C45D-461B-BCBA-00EF055EAF6B}"/>
              </a:ext>
            </a:extLst>
          </p:cNvPr>
          <p:cNvSpPr>
            <a:spLocks noGrp="1"/>
          </p:cNvSpPr>
          <p:nvPr>
            <p:ph sz="half" idx="2"/>
          </p:nvPr>
        </p:nvSpPr>
        <p:spPr>
          <a:xfrm>
            <a:off x="1216025" y="4375150"/>
            <a:ext cx="7466013" cy="6437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03B7124-E6D0-47C1-A388-B0E1AC4DC373}"/>
              </a:ext>
            </a:extLst>
          </p:cNvPr>
          <p:cNvSpPr>
            <a:spLocks noGrp="1"/>
          </p:cNvSpPr>
          <p:nvPr>
            <p:ph type="body" sz="quarter" idx="3"/>
          </p:nvPr>
        </p:nvSpPr>
        <p:spPr>
          <a:xfrm>
            <a:off x="8934450" y="2936875"/>
            <a:ext cx="7502525" cy="1438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C585BA6-B7BB-4A48-9BF3-BEF1372A293F}"/>
              </a:ext>
            </a:extLst>
          </p:cNvPr>
          <p:cNvSpPr>
            <a:spLocks noGrp="1"/>
          </p:cNvSpPr>
          <p:nvPr>
            <p:ph sz="quarter" idx="4"/>
          </p:nvPr>
        </p:nvSpPr>
        <p:spPr>
          <a:xfrm>
            <a:off x="8934450" y="4375150"/>
            <a:ext cx="7502525" cy="6437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CA0B796-F3C7-4360-AAD4-E35910E6C196}"/>
              </a:ext>
            </a:extLst>
          </p:cNvPr>
          <p:cNvSpPr>
            <a:spLocks noGrp="1"/>
          </p:cNvSpPr>
          <p:nvPr>
            <p:ph type="dt" sz="half" idx="10"/>
          </p:nvPr>
        </p:nvSpPr>
        <p:spPr/>
        <p:txBody>
          <a:bodyPr/>
          <a:lstStyle>
            <a:lvl1pPr>
              <a:defRPr/>
            </a:lvl1pPr>
          </a:lstStyle>
          <a:p>
            <a:endParaRPr lang="en-US" altLang="en-US"/>
          </a:p>
        </p:txBody>
      </p:sp>
      <p:sp>
        <p:nvSpPr>
          <p:cNvPr id="8" name="Footer Placeholder 7">
            <a:extLst>
              <a:ext uri="{FF2B5EF4-FFF2-40B4-BE49-F238E27FC236}">
                <a16:creationId xmlns:a16="http://schemas.microsoft.com/office/drawing/2014/main" id="{81A24EED-9BEB-4480-ABED-F394B94F92F0}"/>
              </a:ext>
            </a:extLst>
          </p:cNvPr>
          <p:cNvSpPr>
            <a:spLocks noGrp="1"/>
          </p:cNvSpPr>
          <p:nvPr>
            <p:ph type="ftr" sz="quarter" idx="11"/>
          </p:nvPr>
        </p:nvSpPr>
        <p:spPr/>
        <p:txBody>
          <a:bodyPr/>
          <a:lstStyle>
            <a:lvl1pPr>
              <a:defRPr/>
            </a:lvl1pPr>
          </a:lstStyle>
          <a:p>
            <a:endParaRPr lang="en-US" altLang="en-US"/>
          </a:p>
        </p:txBody>
      </p:sp>
      <p:sp>
        <p:nvSpPr>
          <p:cNvPr id="9" name="Slide Number Placeholder 8">
            <a:extLst>
              <a:ext uri="{FF2B5EF4-FFF2-40B4-BE49-F238E27FC236}">
                <a16:creationId xmlns:a16="http://schemas.microsoft.com/office/drawing/2014/main" id="{6DB5F03D-A69C-4B9F-9B79-C09573CD1E47}"/>
              </a:ext>
            </a:extLst>
          </p:cNvPr>
          <p:cNvSpPr>
            <a:spLocks noGrp="1"/>
          </p:cNvSpPr>
          <p:nvPr>
            <p:ph type="sldNum" sz="quarter" idx="12"/>
          </p:nvPr>
        </p:nvSpPr>
        <p:spPr/>
        <p:txBody>
          <a:bodyPr/>
          <a:lstStyle>
            <a:lvl1pPr>
              <a:defRPr/>
            </a:lvl1pPr>
          </a:lstStyle>
          <a:p>
            <a:fld id="{8B9F158F-594D-43CD-81E2-1455A0F4F238}" type="slidenum">
              <a:rPr lang="en-US" altLang="en-US"/>
              <a:pPr/>
              <a:t>‹#›</a:t>
            </a:fld>
            <a:endParaRPr lang="en-US" altLang="en-US"/>
          </a:p>
        </p:txBody>
      </p:sp>
    </p:spTree>
    <p:extLst>
      <p:ext uri="{BB962C8B-B14F-4D97-AF65-F5344CB8AC3E}">
        <p14:creationId xmlns:p14="http://schemas.microsoft.com/office/powerpoint/2010/main" val="404759600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4F941-2515-4A00-840C-35FA2FEC57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954361F-3D93-4659-BC69-FEF8BDA80EFA}"/>
              </a:ext>
            </a:extLst>
          </p:cNvPr>
          <p:cNvSpPr>
            <a:spLocks noGrp="1"/>
          </p:cNvSpPr>
          <p:nvPr>
            <p:ph type="dt" sz="half" idx="10"/>
          </p:nvPr>
        </p:nvSpPr>
        <p:spPr/>
        <p:txBody>
          <a:bodyPr/>
          <a:lstStyle>
            <a:lvl1pPr>
              <a:defRPr/>
            </a:lvl1pPr>
          </a:lstStyle>
          <a:p>
            <a:endParaRPr lang="en-US" altLang="en-US"/>
          </a:p>
        </p:txBody>
      </p:sp>
      <p:sp>
        <p:nvSpPr>
          <p:cNvPr id="4" name="Footer Placeholder 3">
            <a:extLst>
              <a:ext uri="{FF2B5EF4-FFF2-40B4-BE49-F238E27FC236}">
                <a16:creationId xmlns:a16="http://schemas.microsoft.com/office/drawing/2014/main" id="{7933A366-2AC4-45F3-8552-96750983BCB7}"/>
              </a:ext>
            </a:extLst>
          </p:cNvPr>
          <p:cNvSpPr>
            <a:spLocks noGrp="1"/>
          </p:cNvSpPr>
          <p:nvPr>
            <p:ph type="ftr" sz="quarter" idx="11"/>
          </p:nvPr>
        </p:nvSpPr>
        <p:spPr/>
        <p:txBody>
          <a:bodyPr/>
          <a:lstStyle>
            <a:lvl1pPr>
              <a:defRPr/>
            </a:lvl1pPr>
          </a:lstStyle>
          <a:p>
            <a:endParaRPr lang="en-US" altLang="en-US"/>
          </a:p>
        </p:txBody>
      </p:sp>
      <p:sp>
        <p:nvSpPr>
          <p:cNvPr id="5" name="Slide Number Placeholder 4">
            <a:extLst>
              <a:ext uri="{FF2B5EF4-FFF2-40B4-BE49-F238E27FC236}">
                <a16:creationId xmlns:a16="http://schemas.microsoft.com/office/drawing/2014/main" id="{D77733F4-B9D1-4A22-A2FA-0BCE65FFEF3B}"/>
              </a:ext>
            </a:extLst>
          </p:cNvPr>
          <p:cNvSpPr>
            <a:spLocks noGrp="1"/>
          </p:cNvSpPr>
          <p:nvPr>
            <p:ph type="sldNum" sz="quarter" idx="12"/>
          </p:nvPr>
        </p:nvSpPr>
        <p:spPr/>
        <p:txBody>
          <a:bodyPr/>
          <a:lstStyle>
            <a:lvl1pPr>
              <a:defRPr/>
            </a:lvl1pPr>
          </a:lstStyle>
          <a:p>
            <a:fld id="{CCB83129-EE28-411A-ACDC-57F2E6EB3DA4}" type="slidenum">
              <a:rPr lang="en-US" altLang="en-US"/>
              <a:pPr/>
              <a:t>‹#›</a:t>
            </a:fld>
            <a:endParaRPr lang="en-US" altLang="en-US"/>
          </a:p>
        </p:txBody>
      </p:sp>
    </p:spTree>
    <p:extLst>
      <p:ext uri="{BB962C8B-B14F-4D97-AF65-F5344CB8AC3E}">
        <p14:creationId xmlns:p14="http://schemas.microsoft.com/office/powerpoint/2010/main" val="250437171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41650EC-80E9-44E1-A361-E2253815DC43}"/>
              </a:ext>
            </a:extLst>
          </p:cNvPr>
          <p:cNvSpPr>
            <a:spLocks noGrp="1"/>
          </p:cNvSpPr>
          <p:nvPr>
            <p:ph type="dt" sz="half" idx="10"/>
          </p:nvPr>
        </p:nvSpPr>
        <p:spPr/>
        <p:txBody>
          <a:bodyPr/>
          <a:lstStyle>
            <a:lvl1pPr>
              <a:defRPr/>
            </a:lvl1pPr>
          </a:lstStyle>
          <a:p>
            <a:endParaRPr lang="en-US" altLang="en-US"/>
          </a:p>
        </p:txBody>
      </p:sp>
      <p:sp>
        <p:nvSpPr>
          <p:cNvPr id="3" name="Footer Placeholder 2">
            <a:extLst>
              <a:ext uri="{FF2B5EF4-FFF2-40B4-BE49-F238E27FC236}">
                <a16:creationId xmlns:a16="http://schemas.microsoft.com/office/drawing/2014/main" id="{E991B181-A839-46C9-8B7B-4B3500E04019}"/>
              </a:ext>
            </a:extLst>
          </p:cNvPr>
          <p:cNvSpPr>
            <a:spLocks noGrp="1"/>
          </p:cNvSpPr>
          <p:nvPr>
            <p:ph type="ftr" sz="quarter" idx="11"/>
          </p:nvPr>
        </p:nvSpPr>
        <p:spPr/>
        <p:txBody>
          <a:bodyPr/>
          <a:lstStyle>
            <a:lvl1pPr>
              <a:defRPr/>
            </a:lvl1pPr>
          </a:lstStyle>
          <a:p>
            <a:endParaRPr lang="en-US" altLang="en-US"/>
          </a:p>
        </p:txBody>
      </p:sp>
      <p:sp>
        <p:nvSpPr>
          <p:cNvPr id="4" name="Slide Number Placeholder 3">
            <a:extLst>
              <a:ext uri="{FF2B5EF4-FFF2-40B4-BE49-F238E27FC236}">
                <a16:creationId xmlns:a16="http://schemas.microsoft.com/office/drawing/2014/main" id="{7D06DC87-C36F-4E66-9B03-FBF390D6DA40}"/>
              </a:ext>
            </a:extLst>
          </p:cNvPr>
          <p:cNvSpPr>
            <a:spLocks noGrp="1"/>
          </p:cNvSpPr>
          <p:nvPr>
            <p:ph type="sldNum" sz="quarter" idx="12"/>
          </p:nvPr>
        </p:nvSpPr>
        <p:spPr/>
        <p:txBody>
          <a:bodyPr/>
          <a:lstStyle>
            <a:lvl1pPr>
              <a:defRPr/>
            </a:lvl1pPr>
          </a:lstStyle>
          <a:p>
            <a:fld id="{6AB920F2-AF63-49E1-8114-AB42FF0007AB}" type="slidenum">
              <a:rPr lang="en-US" altLang="en-US"/>
              <a:pPr/>
              <a:t>‹#›</a:t>
            </a:fld>
            <a:endParaRPr lang="en-US" altLang="en-US"/>
          </a:p>
        </p:txBody>
      </p:sp>
    </p:spTree>
    <p:extLst>
      <p:ext uri="{BB962C8B-B14F-4D97-AF65-F5344CB8AC3E}">
        <p14:creationId xmlns:p14="http://schemas.microsoft.com/office/powerpoint/2010/main" val="1207754473"/>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7A2B3-3385-472E-9658-4EA51BC79E2B}"/>
              </a:ext>
            </a:extLst>
          </p:cNvPr>
          <p:cNvSpPr>
            <a:spLocks noGrp="1"/>
          </p:cNvSpPr>
          <p:nvPr>
            <p:ph type="title"/>
          </p:nvPr>
        </p:nvSpPr>
        <p:spPr>
          <a:xfrm>
            <a:off x="1216025" y="798513"/>
            <a:ext cx="5691188" cy="2795587"/>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D37DC11-4977-4AF9-A34C-911E7818C4C0}"/>
              </a:ext>
            </a:extLst>
          </p:cNvPr>
          <p:cNvSpPr>
            <a:spLocks noGrp="1"/>
          </p:cNvSpPr>
          <p:nvPr>
            <p:ph idx="1"/>
          </p:nvPr>
        </p:nvSpPr>
        <p:spPr>
          <a:xfrm>
            <a:off x="7502525" y="1724025"/>
            <a:ext cx="8934450" cy="85137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8432E0D-3D22-4173-A048-7E8377C336E9}"/>
              </a:ext>
            </a:extLst>
          </p:cNvPr>
          <p:cNvSpPr>
            <a:spLocks noGrp="1"/>
          </p:cNvSpPr>
          <p:nvPr>
            <p:ph type="body" sz="half" idx="2"/>
          </p:nvPr>
        </p:nvSpPr>
        <p:spPr>
          <a:xfrm>
            <a:off x="1216025" y="3594100"/>
            <a:ext cx="5691188" cy="66579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5C58E4E-C4EA-418F-9535-B870644DA91C}"/>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686F9825-1048-4353-86FE-55219C8214FF}"/>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A53A4366-01B3-4F3F-BD3C-820F3F4177E4}"/>
              </a:ext>
            </a:extLst>
          </p:cNvPr>
          <p:cNvSpPr>
            <a:spLocks noGrp="1"/>
          </p:cNvSpPr>
          <p:nvPr>
            <p:ph type="sldNum" sz="quarter" idx="12"/>
          </p:nvPr>
        </p:nvSpPr>
        <p:spPr/>
        <p:txBody>
          <a:bodyPr/>
          <a:lstStyle>
            <a:lvl1pPr>
              <a:defRPr/>
            </a:lvl1pPr>
          </a:lstStyle>
          <a:p>
            <a:fld id="{7AE45470-30B5-4BA2-A418-FC0509AC36AC}" type="slidenum">
              <a:rPr lang="en-US" altLang="en-US"/>
              <a:pPr/>
              <a:t>‹#›</a:t>
            </a:fld>
            <a:endParaRPr lang="en-US" altLang="en-US"/>
          </a:p>
        </p:txBody>
      </p:sp>
    </p:spTree>
    <p:extLst>
      <p:ext uri="{BB962C8B-B14F-4D97-AF65-F5344CB8AC3E}">
        <p14:creationId xmlns:p14="http://schemas.microsoft.com/office/powerpoint/2010/main" val="226953574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DB32B-FDDD-4360-BA4A-C6B2281FDEC6}"/>
              </a:ext>
            </a:extLst>
          </p:cNvPr>
          <p:cNvSpPr>
            <a:spLocks noGrp="1"/>
          </p:cNvSpPr>
          <p:nvPr>
            <p:ph type="title"/>
          </p:nvPr>
        </p:nvSpPr>
        <p:spPr>
          <a:xfrm>
            <a:off x="1216025" y="798513"/>
            <a:ext cx="5691188" cy="2795587"/>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EEA28E4-6C04-46FA-B548-B3B2A0DD65C7}"/>
              </a:ext>
            </a:extLst>
          </p:cNvPr>
          <p:cNvSpPr>
            <a:spLocks noGrp="1"/>
          </p:cNvSpPr>
          <p:nvPr>
            <p:ph type="pic" idx="1"/>
          </p:nvPr>
        </p:nvSpPr>
        <p:spPr>
          <a:xfrm>
            <a:off x="7502525" y="1724025"/>
            <a:ext cx="8934450" cy="851376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88EA728-CE08-400B-ABCC-47E827583BBC}"/>
              </a:ext>
            </a:extLst>
          </p:cNvPr>
          <p:cNvSpPr>
            <a:spLocks noGrp="1"/>
          </p:cNvSpPr>
          <p:nvPr>
            <p:ph type="body" sz="half" idx="2"/>
          </p:nvPr>
        </p:nvSpPr>
        <p:spPr>
          <a:xfrm>
            <a:off x="1216025" y="3594100"/>
            <a:ext cx="5691188" cy="66579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B0AD443-E197-4527-93A3-4E8A672E07CB}"/>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C8F6D172-BC75-4463-BC51-994AE498849C}"/>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FE0AEFD7-4CCC-465A-8B95-FA3AA15482AC}"/>
              </a:ext>
            </a:extLst>
          </p:cNvPr>
          <p:cNvSpPr>
            <a:spLocks noGrp="1"/>
          </p:cNvSpPr>
          <p:nvPr>
            <p:ph type="sldNum" sz="quarter" idx="12"/>
          </p:nvPr>
        </p:nvSpPr>
        <p:spPr/>
        <p:txBody>
          <a:bodyPr/>
          <a:lstStyle>
            <a:lvl1pPr>
              <a:defRPr/>
            </a:lvl1pPr>
          </a:lstStyle>
          <a:p>
            <a:fld id="{018C2E2C-02F0-4599-93D6-AAA13B905A42}" type="slidenum">
              <a:rPr lang="en-US" altLang="en-US"/>
              <a:pPr/>
              <a:t>‹#›</a:t>
            </a:fld>
            <a:endParaRPr lang="en-US" altLang="en-US"/>
          </a:p>
        </p:txBody>
      </p:sp>
    </p:spTree>
    <p:extLst>
      <p:ext uri="{BB962C8B-B14F-4D97-AF65-F5344CB8AC3E}">
        <p14:creationId xmlns:p14="http://schemas.microsoft.com/office/powerpoint/2010/main" val="146415754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AFDDE5-DD72-42F8-A60F-8F0464295E6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E06EB8D-DD1D-426C-9F54-53D4F7866E5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75F4E50-2D2A-4F69-8D9D-F9DBDE649EF1}"/>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C2F7F04F-7FBA-4CD9-9C8B-A48012501915}"/>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082409B2-BB1B-4760-8117-3FFAEBB1FC20}"/>
              </a:ext>
            </a:extLst>
          </p:cNvPr>
          <p:cNvSpPr>
            <a:spLocks noGrp="1"/>
          </p:cNvSpPr>
          <p:nvPr>
            <p:ph type="sldNum" sz="quarter" idx="12"/>
          </p:nvPr>
        </p:nvSpPr>
        <p:spPr/>
        <p:txBody>
          <a:bodyPr/>
          <a:lstStyle>
            <a:lvl1pPr>
              <a:defRPr/>
            </a:lvl1pPr>
          </a:lstStyle>
          <a:p>
            <a:fld id="{14A5A0B8-456B-47D6-B54D-382EE365FF6F}" type="slidenum">
              <a:rPr lang="en-US" altLang="en-US"/>
              <a:pPr/>
              <a:t>‹#›</a:t>
            </a:fld>
            <a:endParaRPr lang="en-US" altLang="en-US"/>
          </a:p>
        </p:txBody>
      </p:sp>
    </p:spTree>
    <p:extLst>
      <p:ext uri="{BB962C8B-B14F-4D97-AF65-F5344CB8AC3E}">
        <p14:creationId xmlns:p14="http://schemas.microsoft.com/office/powerpoint/2010/main" val="53545781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12A12A9-02DF-44DA-ABD2-136271407A4C}"/>
              </a:ext>
            </a:extLst>
          </p:cNvPr>
          <p:cNvSpPr>
            <a:spLocks noGrp="1"/>
          </p:cNvSpPr>
          <p:nvPr>
            <p:ph type="title" orient="vert"/>
          </p:nvPr>
        </p:nvSpPr>
        <p:spPr>
          <a:xfrm>
            <a:off x="12576175" y="527050"/>
            <a:ext cx="3749675" cy="10121900"/>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9124C75-71FC-4978-BBC2-20563637E248}"/>
              </a:ext>
            </a:extLst>
          </p:cNvPr>
          <p:cNvSpPr>
            <a:spLocks noGrp="1"/>
          </p:cNvSpPr>
          <p:nvPr>
            <p:ph type="body" orient="vert" idx="1"/>
          </p:nvPr>
        </p:nvSpPr>
        <p:spPr>
          <a:xfrm>
            <a:off x="1322388" y="527050"/>
            <a:ext cx="11101387" cy="101219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C96874-CCC5-42A8-9B57-5321ACCCB661}"/>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931ABF1D-C9AC-4CF0-B12A-C68AB40EAA77}"/>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2ED85C07-0A59-4BDA-A93A-4A197E25508E}"/>
              </a:ext>
            </a:extLst>
          </p:cNvPr>
          <p:cNvSpPr>
            <a:spLocks noGrp="1"/>
          </p:cNvSpPr>
          <p:nvPr>
            <p:ph type="sldNum" sz="quarter" idx="12"/>
          </p:nvPr>
        </p:nvSpPr>
        <p:spPr/>
        <p:txBody>
          <a:bodyPr/>
          <a:lstStyle>
            <a:lvl1pPr>
              <a:defRPr/>
            </a:lvl1pPr>
          </a:lstStyle>
          <a:p>
            <a:fld id="{EBCF4CE2-AA8A-428A-9C4D-786A53EE6B78}" type="slidenum">
              <a:rPr lang="en-US" altLang="en-US"/>
              <a:pPr/>
              <a:t>‹#›</a:t>
            </a:fld>
            <a:endParaRPr lang="en-US" altLang="en-US"/>
          </a:p>
        </p:txBody>
      </p:sp>
    </p:spTree>
    <p:extLst>
      <p:ext uri="{BB962C8B-B14F-4D97-AF65-F5344CB8AC3E}">
        <p14:creationId xmlns:p14="http://schemas.microsoft.com/office/powerpoint/2010/main" val="215845410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ADE433-0A98-459C-8446-434A499071A6}"/>
              </a:ext>
            </a:extLst>
          </p:cNvPr>
          <p:cNvSpPr>
            <a:spLocks noGrp="1"/>
          </p:cNvSpPr>
          <p:nvPr>
            <p:ph type="title"/>
          </p:nvPr>
        </p:nvSpPr>
        <p:spPr>
          <a:xfrm>
            <a:off x="1322388" y="527050"/>
            <a:ext cx="15003462" cy="2554288"/>
          </a:xfrm>
        </p:spPr>
        <p:txBody>
          <a:bodyPr/>
          <a:lstStyle/>
          <a:p>
            <a:r>
              <a:rPr lang="en-US"/>
              <a:t>Click to edit Master title style</a:t>
            </a:r>
          </a:p>
        </p:txBody>
      </p:sp>
      <p:sp>
        <p:nvSpPr>
          <p:cNvPr id="3" name="Table Placeholder 2">
            <a:extLst>
              <a:ext uri="{FF2B5EF4-FFF2-40B4-BE49-F238E27FC236}">
                <a16:creationId xmlns:a16="http://schemas.microsoft.com/office/drawing/2014/main" id="{3CC38BDB-FC0A-48E0-B623-F57A6502E445}"/>
              </a:ext>
            </a:extLst>
          </p:cNvPr>
          <p:cNvSpPr>
            <a:spLocks noGrp="1"/>
          </p:cNvSpPr>
          <p:nvPr>
            <p:ph type="tbl" idx="1"/>
          </p:nvPr>
        </p:nvSpPr>
        <p:spPr>
          <a:xfrm>
            <a:off x="1322388" y="3459163"/>
            <a:ext cx="15003462" cy="7189787"/>
          </a:xfrm>
        </p:spPr>
        <p:txBody>
          <a:bodyPr/>
          <a:lstStyle/>
          <a:p>
            <a:endParaRPr lang="en-US"/>
          </a:p>
        </p:txBody>
      </p:sp>
      <p:sp>
        <p:nvSpPr>
          <p:cNvPr id="4" name="Date Placeholder 3">
            <a:extLst>
              <a:ext uri="{FF2B5EF4-FFF2-40B4-BE49-F238E27FC236}">
                <a16:creationId xmlns:a16="http://schemas.microsoft.com/office/drawing/2014/main" id="{4DBCF196-E286-442C-8B6E-5C8800813F34}"/>
              </a:ext>
            </a:extLst>
          </p:cNvPr>
          <p:cNvSpPr>
            <a:spLocks noGrp="1"/>
          </p:cNvSpPr>
          <p:nvPr>
            <p:ph type="dt" sz="half" idx="10"/>
          </p:nvPr>
        </p:nvSpPr>
        <p:spPr>
          <a:xfrm>
            <a:off x="1322388" y="10914063"/>
            <a:ext cx="3676650" cy="798512"/>
          </a:xfrm>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E7548204-A4F7-4EE2-9726-7587032C7195}"/>
              </a:ext>
            </a:extLst>
          </p:cNvPr>
          <p:cNvSpPr>
            <a:spLocks noGrp="1"/>
          </p:cNvSpPr>
          <p:nvPr>
            <p:ph type="ftr" sz="quarter" idx="11"/>
          </p:nvPr>
        </p:nvSpPr>
        <p:spPr>
          <a:xfrm>
            <a:off x="6030913" y="10914063"/>
            <a:ext cx="5586412" cy="798512"/>
          </a:xfrm>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0B136F3A-A716-459B-944D-B3F9418F1BF3}"/>
              </a:ext>
            </a:extLst>
          </p:cNvPr>
          <p:cNvSpPr>
            <a:spLocks noGrp="1"/>
          </p:cNvSpPr>
          <p:nvPr>
            <p:ph type="sldNum" sz="quarter" idx="12"/>
          </p:nvPr>
        </p:nvSpPr>
        <p:spPr>
          <a:xfrm>
            <a:off x="12649200" y="10914063"/>
            <a:ext cx="3676650" cy="798512"/>
          </a:xfrm>
        </p:spPr>
        <p:txBody>
          <a:bodyPr/>
          <a:lstStyle>
            <a:lvl1pPr>
              <a:defRPr/>
            </a:lvl1pPr>
          </a:lstStyle>
          <a:p>
            <a:fld id="{FFF0B6BE-8D5F-4757-9A84-4C484063B349}" type="slidenum">
              <a:rPr lang="en-US" altLang="en-US"/>
              <a:pPr/>
              <a:t>‹#›</a:t>
            </a:fld>
            <a:endParaRPr lang="en-US" altLang="en-US"/>
          </a:p>
        </p:txBody>
      </p:sp>
    </p:spTree>
    <p:extLst>
      <p:ext uri="{BB962C8B-B14F-4D97-AF65-F5344CB8AC3E}">
        <p14:creationId xmlns:p14="http://schemas.microsoft.com/office/powerpoint/2010/main" val="249362262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3186" name="Rectangle 2">
            <a:extLst>
              <a:ext uri="{FF2B5EF4-FFF2-40B4-BE49-F238E27FC236}">
                <a16:creationId xmlns:a16="http://schemas.microsoft.com/office/drawing/2014/main" id="{5A518276-BAE0-4342-BA4B-9ADB778972E4}"/>
              </a:ext>
            </a:extLst>
          </p:cNvPr>
          <p:cNvSpPr>
            <a:spLocks noGrp="1" noChangeArrowheads="1"/>
          </p:cNvSpPr>
          <p:nvPr>
            <p:ph type="ctrTitle" sz="quarter"/>
          </p:nvPr>
        </p:nvSpPr>
        <p:spPr>
          <a:xfrm>
            <a:off x="1323975" y="2928938"/>
            <a:ext cx="15000288" cy="3194050"/>
          </a:xfrm>
        </p:spPr>
        <p:txBody>
          <a:bodyPr/>
          <a:lstStyle>
            <a:lvl1pPr>
              <a:defRPr/>
            </a:lvl1pPr>
          </a:lstStyle>
          <a:p>
            <a:pPr lvl="0"/>
            <a:r>
              <a:rPr lang="en-US" altLang="en-US" noProof="0"/>
              <a:t>Click to edit Master title style</a:t>
            </a:r>
          </a:p>
        </p:txBody>
      </p:sp>
      <p:sp>
        <p:nvSpPr>
          <p:cNvPr id="93187" name="Rectangle 3">
            <a:extLst>
              <a:ext uri="{FF2B5EF4-FFF2-40B4-BE49-F238E27FC236}">
                <a16:creationId xmlns:a16="http://schemas.microsoft.com/office/drawing/2014/main" id="{C5D384FA-E7FF-4CE7-B48C-048AC0B729EF}"/>
              </a:ext>
            </a:extLst>
          </p:cNvPr>
          <p:cNvSpPr>
            <a:spLocks noGrp="1" noChangeArrowheads="1"/>
          </p:cNvSpPr>
          <p:nvPr>
            <p:ph type="subTitle" sz="quarter" idx="1"/>
          </p:nvPr>
        </p:nvSpPr>
        <p:spPr>
          <a:xfrm>
            <a:off x="2647950" y="6788150"/>
            <a:ext cx="12352338" cy="3060700"/>
          </a:xfrm>
        </p:spPr>
        <p:txBody>
          <a:bodyPr/>
          <a:lstStyle>
            <a:lvl1pPr marL="0" indent="0" algn="ctr">
              <a:buFont typeface="Wingdings" panose="05000000000000000000" pitchFamily="2" charset="2"/>
              <a:buNone/>
              <a:defRPr/>
            </a:lvl1pPr>
          </a:lstStyle>
          <a:p>
            <a:pPr lvl="0"/>
            <a:r>
              <a:rPr lang="en-US" altLang="en-US" noProof="0"/>
              <a:t>Click to edit Master subtitle style</a:t>
            </a:r>
          </a:p>
        </p:txBody>
      </p:sp>
      <p:sp>
        <p:nvSpPr>
          <p:cNvPr id="93188" name="Rectangle 4">
            <a:extLst>
              <a:ext uri="{FF2B5EF4-FFF2-40B4-BE49-F238E27FC236}">
                <a16:creationId xmlns:a16="http://schemas.microsoft.com/office/drawing/2014/main" id="{C308F297-A5C3-4237-BF34-EB3ACDA70F1E}"/>
              </a:ext>
            </a:extLst>
          </p:cNvPr>
          <p:cNvSpPr>
            <a:spLocks noGrp="1" noChangeArrowheads="1"/>
          </p:cNvSpPr>
          <p:nvPr>
            <p:ph type="dt" sz="quarter" idx="2"/>
          </p:nvPr>
        </p:nvSpPr>
        <p:spPr/>
        <p:txBody>
          <a:bodyPr/>
          <a:lstStyle>
            <a:lvl1pPr>
              <a:defRPr/>
            </a:lvl1pPr>
          </a:lstStyle>
          <a:p>
            <a:endParaRPr lang="en-US" altLang="en-US"/>
          </a:p>
        </p:txBody>
      </p:sp>
      <p:sp>
        <p:nvSpPr>
          <p:cNvPr id="93189" name="Rectangle 5">
            <a:extLst>
              <a:ext uri="{FF2B5EF4-FFF2-40B4-BE49-F238E27FC236}">
                <a16:creationId xmlns:a16="http://schemas.microsoft.com/office/drawing/2014/main" id="{4DAE6E92-CD06-41CA-8063-3D33DADA06D2}"/>
              </a:ext>
            </a:extLst>
          </p:cNvPr>
          <p:cNvSpPr>
            <a:spLocks noGrp="1" noChangeArrowheads="1"/>
          </p:cNvSpPr>
          <p:nvPr>
            <p:ph type="ftr" sz="quarter" idx="3"/>
          </p:nvPr>
        </p:nvSpPr>
        <p:spPr/>
        <p:txBody>
          <a:bodyPr/>
          <a:lstStyle>
            <a:lvl1pPr>
              <a:defRPr/>
            </a:lvl1pPr>
          </a:lstStyle>
          <a:p>
            <a:endParaRPr lang="en-US" altLang="en-US"/>
          </a:p>
        </p:txBody>
      </p:sp>
      <p:sp>
        <p:nvSpPr>
          <p:cNvPr id="93190" name="Rectangle 6">
            <a:extLst>
              <a:ext uri="{FF2B5EF4-FFF2-40B4-BE49-F238E27FC236}">
                <a16:creationId xmlns:a16="http://schemas.microsoft.com/office/drawing/2014/main" id="{FAEE6399-8DB0-4180-8682-EF1789DEFF87}"/>
              </a:ext>
            </a:extLst>
          </p:cNvPr>
          <p:cNvSpPr>
            <a:spLocks noGrp="1" noChangeArrowheads="1"/>
          </p:cNvSpPr>
          <p:nvPr>
            <p:ph type="sldNum" sz="quarter" idx="4"/>
          </p:nvPr>
        </p:nvSpPr>
        <p:spPr/>
        <p:txBody>
          <a:bodyPr/>
          <a:lstStyle>
            <a:lvl1pPr>
              <a:defRPr/>
            </a:lvl1pPr>
          </a:lstStyle>
          <a:p>
            <a:fld id="{4F1AF423-4F4E-4DA2-BF84-A303FE366FDE}" type="slidenum">
              <a:rPr lang="en-US" altLang="en-US"/>
              <a:pPr/>
              <a:t>‹#›</a:t>
            </a:fld>
            <a:endParaRPr lang="en-US" altLang="en-US"/>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CA777A-0F1C-4C5F-823C-8EE6DC0302C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16E8EA6-00E4-4406-A02D-2C1E0B38C18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31929DA-1AC8-4CA3-A2D5-8A0B60E1B2DD}"/>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1C9CDA89-632D-4834-8404-A47B614CB765}"/>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C76F24EE-9729-4C53-9BC5-08E350938686}"/>
              </a:ext>
            </a:extLst>
          </p:cNvPr>
          <p:cNvSpPr>
            <a:spLocks noGrp="1"/>
          </p:cNvSpPr>
          <p:nvPr>
            <p:ph type="sldNum" sz="quarter" idx="12"/>
          </p:nvPr>
        </p:nvSpPr>
        <p:spPr/>
        <p:txBody>
          <a:bodyPr/>
          <a:lstStyle>
            <a:lvl1pPr>
              <a:defRPr/>
            </a:lvl1pPr>
          </a:lstStyle>
          <a:p>
            <a:fld id="{65513F4F-8A27-4E5C-82E7-F4DE2A4AC16A}" type="slidenum">
              <a:rPr lang="en-US" altLang="en-US"/>
              <a:pPr/>
              <a:t>‹#›</a:t>
            </a:fld>
            <a:endParaRPr lang="en-US" altLang="en-US"/>
          </a:p>
        </p:txBody>
      </p:sp>
    </p:spTree>
    <p:extLst>
      <p:ext uri="{BB962C8B-B14F-4D97-AF65-F5344CB8AC3E}">
        <p14:creationId xmlns:p14="http://schemas.microsoft.com/office/powerpoint/2010/main" val="3016314506"/>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44198-5F4C-4057-B79F-F83000FBC288}"/>
              </a:ext>
            </a:extLst>
          </p:cNvPr>
          <p:cNvSpPr>
            <a:spLocks noGrp="1"/>
          </p:cNvSpPr>
          <p:nvPr>
            <p:ph type="title"/>
          </p:nvPr>
        </p:nvSpPr>
        <p:spPr>
          <a:xfrm>
            <a:off x="1204913" y="2986088"/>
            <a:ext cx="15220950" cy="4983162"/>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272A4BC-242F-4E2F-8DE3-BB96E2887F78}"/>
              </a:ext>
            </a:extLst>
          </p:cNvPr>
          <p:cNvSpPr>
            <a:spLocks noGrp="1"/>
          </p:cNvSpPr>
          <p:nvPr>
            <p:ph type="body" idx="1"/>
          </p:nvPr>
        </p:nvSpPr>
        <p:spPr>
          <a:xfrm>
            <a:off x="1204913" y="8016875"/>
            <a:ext cx="15220950" cy="2620963"/>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a:extLst>
              <a:ext uri="{FF2B5EF4-FFF2-40B4-BE49-F238E27FC236}">
                <a16:creationId xmlns:a16="http://schemas.microsoft.com/office/drawing/2014/main" id="{8213A9BA-688F-4457-BF40-AF8B359D519F}"/>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5D0F666C-1C62-4562-9341-AE892B25A939}"/>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9C038219-8083-404E-9C1F-E1F1A0B6E913}"/>
              </a:ext>
            </a:extLst>
          </p:cNvPr>
          <p:cNvSpPr>
            <a:spLocks noGrp="1"/>
          </p:cNvSpPr>
          <p:nvPr>
            <p:ph type="sldNum" sz="quarter" idx="12"/>
          </p:nvPr>
        </p:nvSpPr>
        <p:spPr/>
        <p:txBody>
          <a:bodyPr/>
          <a:lstStyle>
            <a:lvl1pPr>
              <a:defRPr/>
            </a:lvl1pPr>
          </a:lstStyle>
          <a:p>
            <a:fld id="{0DEB3EAF-33C8-45A4-A075-7523AD624B00}" type="slidenum">
              <a:rPr lang="en-US" altLang="en-US"/>
              <a:pPr/>
              <a:t>‹#›</a:t>
            </a:fld>
            <a:endParaRPr lang="en-US" altLang="en-US"/>
          </a:p>
        </p:txBody>
      </p:sp>
    </p:spTree>
    <p:extLst>
      <p:ext uri="{BB962C8B-B14F-4D97-AF65-F5344CB8AC3E}">
        <p14:creationId xmlns:p14="http://schemas.microsoft.com/office/powerpoint/2010/main" val="250503743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B2C3FC-FC52-4493-B44A-56E4373E335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B5C3ACE-8159-4D6D-96B3-51EA2A23CD3C}"/>
              </a:ext>
            </a:extLst>
          </p:cNvPr>
          <p:cNvSpPr>
            <a:spLocks noGrp="1"/>
          </p:cNvSpPr>
          <p:nvPr>
            <p:ph sz="half" idx="1"/>
          </p:nvPr>
        </p:nvSpPr>
        <p:spPr>
          <a:xfrm>
            <a:off x="882650" y="3460750"/>
            <a:ext cx="7864475" cy="718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C0DCCFE-B60B-40DD-9082-445CECB5F717}"/>
              </a:ext>
            </a:extLst>
          </p:cNvPr>
          <p:cNvSpPr>
            <a:spLocks noGrp="1"/>
          </p:cNvSpPr>
          <p:nvPr>
            <p:ph sz="half" idx="2"/>
          </p:nvPr>
        </p:nvSpPr>
        <p:spPr>
          <a:xfrm>
            <a:off x="8899525" y="3460750"/>
            <a:ext cx="7866063" cy="718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03BA161-6C5A-437C-8B22-16DA3626A299}"/>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15D809BA-1E86-459E-87F7-76910F884E95}"/>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2AD4DE2A-DEEC-4CCD-B440-F56697537A7E}"/>
              </a:ext>
            </a:extLst>
          </p:cNvPr>
          <p:cNvSpPr>
            <a:spLocks noGrp="1"/>
          </p:cNvSpPr>
          <p:nvPr>
            <p:ph type="sldNum" sz="quarter" idx="12"/>
          </p:nvPr>
        </p:nvSpPr>
        <p:spPr/>
        <p:txBody>
          <a:bodyPr/>
          <a:lstStyle>
            <a:lvl1pPr>
              <a:defRPr/>
            </a:lvl1pPr>
          </a:lstStyle>
          <a:p>
            <a:fld id="{3AD16AAD-985F-4EEB-8865-E95803CB0F37}" type="slidenum">
              <a:rPr lang="en-US" altLang="en-US"/>
              <a:pPr/>
              <a:t>‹#›</a:t>
            </a:fld>
            <a:endParaRPr lang="en-US" altLang="en-US"/>
          </a:p>
        </p:txBody>
      </p:sp>
    </p:spTree>
    <p:extLst>
      <p:ext uri="{BB962C8B-B14F-4D97-AF65-F5344CB8AC3E}">
        <p14:creationId xmlns:p14="http://schemas.microsoft.com/office/powerpoint/2010/main" val="290157352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2AA81F-3409-4022-8353-248AF55CB131}"/>
              </a:ext>
            </a:extLst>
          </p:cNvPr>
          <p:cNvSpPr>
            <a:spLocks noGrp="1"/>
          </p:cNvSpPr>
          <p:nvPr>
            <p:ph type="title"/>
          </p:nvPr>
        </p:nvSpPr>
        <p:spPr>
          <a:xfrm>
            <a:off x="1216025" y="638175"/>
            <a:ext cx="15220950" cy="2314575"/>
          </a:xfrm>
        </p:spPr>
        <p:txBody>
          <a:bodyPr/>
          <a:lstStyle/>
          <a:p>
            <a:r>
              <a:rPr lang="en-US"/>
              <a:t>Click to edit Master title style</a:t>
            </a:r>
          </a:p>
        </p:txBody>
      </p:sp>
      <p:sp>
        <p:nvSpPr>
          <p:cNvPr id="3" name="Text Placeholder 2">
            <a:extLst>
              <a:ext uri="{FF2B5EF4-FFF2-40B4-BE49-F238E27FC236}">
                <a16:creationId xmlns:a16="http://schemas.microsoft.com/office/drawing/2014/main" id="{C00627FB-7595-450F-9C40-6DA98DA57EB7}"/>
              </a:ext>
            </a:extLst>
          </p:cNvPr>
          <p:cNvSpPr>
            <a:spLocks noGrp="1"/>
          </p:cNvSpPr>
          <p:nvPr>
            <p:ph type="body" idx="1"/>
          </p:nvPr>
        </p:nvSpPr>
        <p:spPr>
          <a:xfrm>
            <a:off x="1216025" y="2936875"/>
            <a:ext cx="7466013" cy="1438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8956061-8FD7-488E-AE1D-6D8BB1ABD7A8}"/>
              </a:ext>
            </a:extLst>
          </p:cNvPr>
          <p:cNvSpPr>
            <a:spLocks noGrp="1"/>
          </p:cNvSpPr>
          <p:nvPr>
            <p:ph sz="half" idx="2"/>
          </p:nvPr>
        </p:nvSpPr>
        <p:spPr>
          <a:xfrm>
            <a:off x="1216025" y="4375150"/>
            <a:ext cx="7466013" cy="6437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D6443E4-3750-45C6-B39C-3296FED71880}"/>
              </a:ext>
            </a:extLst>
          </p:cNvPr>
          <p:cNvSpPr>
            <a:spLocks noGrp="1"/>
          </p:cNvSpPr>
          <p:nvPr>
            <p:ph type="body" sz="quarter" idx="3"/>
          </p:nvPr>
        </p:nvSpPr>
        <p:spPr>
          <a:xfrm>
            <a:off x="8934450" y="2936875"/>
            <a:ext cx="7502525" cy="14382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ABA179C-9639-4CE6-8A3A-3100202D5E31}"/>
              </a:ext>
            </a:extLst>
          </p:cNvPr>
          <p:cNvSpPr>
            <a:spLocks noGrp="1"/>
          </p:cNvSpPr>
          <p:nvPr>
            <p:ph sz="quarter" idx="4"/>
          </p:nvPr>
        </p:nvSpPr>
        <p:spPr>
          <a:xfrm>
            <a:off x="8934450" y="4375150"/>
            <a:ext cx="7502525" cy="6437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D28F12C-7C63-4D52-A3D1-737AB82C8AF5}"/>
              </a:ext>
            </a:extLst>
          </p:cNvPr>
          <p:cNvSpPr>
            <a:spLocks noGrp="1"/>
          </p:cNvSpPr>
          <p:nvPr>
            <p:ph type="dt" sz="half" idx="10"/>
          </p:nvPr>
        </p:nvSpPr>
        <p:spPr/>
        <p:txBody>
          <a:bodyPr/>
          <a:lstStyle>
            <a:lvl1pPr>
              <a:defRPr/>
            </a:lvl1pPr>
          </a:lstStyle>
          <a:p>
            <a:endParaRPr lang="en-US" altLang="en-US"/>
          </a:p>
        </p:txBody>
      </p:sp>
      <p:sp>
        <p:nvSpPr>
          <p:cNvPr id="8" name="Footer Placeholder 7">
            <a:extLst>
              <a:ext uri="{FF2B5EF4-FFF2-40B4-BE49-F238E27FC236}">
                <a16:creationId xmlns:a16="http://schemas.microsoft.com/office/drawing/2014/main" id="{4A4D1AA2-8F0C-47BE-806C-5C5A5EFC191B}"/>
              </a:ext>
            </a:extLst>
          </p:cNvPr>
          <p:cNvSpPr>
            <a:spLocks noGrp="1"/>
          </p:cNvSpPr>
          <p:nvPr>
            <p:ph type="ftr" sz="quarter" idx="11"/>
          </p:nvPr>
        </p:nvSpPr>
        <p:spPr/>
        <p:txBody>
          <a:bodyPr/>
          <a:lstStyle>
            <a:lvl1pPr>
              <a:defRPr/>
            </a:lvl1pPr>
          </a:lstStyle>
          <a:p>
            <a:endParaRPr lang="en-US" altLang="en-US"/>
          </a:p>
        </p:txBody>
      </p:sp>
      <p:sp>
        <p:nvSpPr>
          <p:cNvPr id="9" name="Slide Number Placeholder 8">
            <a:extLst>
              <a:ext uri="{FF2B5EF4-FFF2-40B4-BE49-F238E27FC236}">
                <a16:creationId xmlns:a16="http://schemas.microsoft.com/office/drawing/2014/main" id="{7286E235-92FE-4511-949B-418F52071022}"/>
              </a:ext>
            </a:extLst>
          </p:cNvPr>
          <p:cNvSpPr>
            <a:spLocks noGrp="1"/>
          </p:cNvSpPr>
          <p:nvPr>
            <p:ph type="sldNum" sz="quarter" idx="12"/>
          </p:nvPr>
        </p:nvSpPr>
        <p:spPr/>
        <p:txBody>
          <a:bodyPr/>
          <a:lstStyle>
            <a:lvl1pPr>
              <a:defRPr/>
            </a:lvl1pPr>
          </a:lstStyle>
          <a:p>
            <a:fld id="{36E8FF94-266A-43F8-942A-867C714078E3}" type="slidenum">
              <a:rPr lang="en-US" altLang="en-US"/>
              <a:pPr/>
              <a:t>‹#›</a:t>
            </a:fld>
            <a:endParaRPr lang="en-US" altLang="en-US"/>
          </a:p>
        </p:txBody>
      </p:sp>
    </p:spTree>
    <p:extLst>
      <p:ext uri="{BB962C8B-B14F-4D97-AF65-F5344CB8AC3E}">
        <p14:creationId xmlns:p14="http://schemas.microsoft.com/office/powerpoint/2010/main" val="322287061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3BDE6C-222D-4454-BAF4-5835E50E4F6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1D9BC21-16B0-4668-BD82-12B6EFBD5258}"/>
              </a:ext>
            </a:extLst>
          </p:cNvPr>
          <p:cNvSpPr>
            <a:spLocks noGrp="1"/>
          </p:cNvSpPr>
          <p:nvPr>
            <p:ph type="dt" sz="half" idx="10"/>
          </p:nvPr>
        </p:nvSpPr>
        <p:spPr/>
        <p:txBody>
          <a:bodyPr/>
          <a:lstStyle>
            <a:lvl1pPr>
              <a:defRPr/>
            </a:lvl1pPr>
          </a:lstStyle>
          <a:p>
            <a:endParaRPr lang="en-US" altLang="en-US"/>
          </a:p>
        </p:txBody>
      </p:sp>
      <p:sp>
        <p:nvSpPr>
          <p:cNvPr id="4" name="Footer Placeholder 3">
            <a:extLst>
              <a:ext uri="{FF2B5EF4-FFF2-40B4-BE49-F238E27FC236}">
                <a16:creationId xmlns:a16="http://schemas.microsoft.com/office/drawing/2014/main" id="{BD9EF606-4758-4E9A-8720-06CB343EEA6A}"/>
              </a:ext>
            </a:extLst>
          </p:cNvPr>
          <p:cNvSpPr>
            <a:spLocks noGrp="1"/>
          </p:cNvSpPr>
          <p:nvPr>
            <p:ph type="ftr" sz="quarter" idx="11"/>
          </p:nvPr>
        </p:nvSpPr>
        <p:spPr/>
        <p:txBody>
          <a:bodyPr/>
          <a:lstStyle>
            <a:lvl1pPr>
              <a:defRPr/>
            </a:lvl1pPr>
          </a:lstStyle>
          <a:p>
            <a:endParaRPr lang="en-US" altLang="en-US"/>
          </a:p>
        </p:txBody>
      </p:sp>
      <p:sp>
        <p:nvSpPr>
          <p:cNvPr id="5" name="Slide Number Placeholder 4">
            <a:extLst>
              <a:ext uri="{FF2B5EF4-FFF2-40B4-BE49-F238E27FC236}">
                <a16:creationId xmlns:a16="http://schemas.microsoft.com/office/drawing/2014/main" id="{AA4A3918-379C-404E-963D-02DE3EC16BA6}"/>
              </a:ext>
            </a:extLst>
          </p:cNvPr>
          <p:cNvSpPr>
            <a:spLocks noGrp="1"/>
          </p:cNvSpPr>
          <p:nvPr>
            <p:ph type="sldNum" sz="quarter" idx="12"/>
          </p:nvPr>
        </p:nvSpPr>
        <p:spPr/>
        <p:txBody>
          <a:bodyPr/>
          <a:lstStyle>
            <a:lvl1pPr>
              <a:defRPr/>
            </a:lvl1pPr>
          </a:lstStyle>
          <a:p>
            <a:fld id="{9D52416F-E003-455C-8D37-25D627F00E3F}" type="slidenum">
              <a:rPr lang="en-US" altLang="en-US"/>
              <a:pPr/>
              <a:t>‹#›</a:t>
            </a:fld>
            <a:endParaRPr lang="en-US" altLang="en-US"/>
          </a:p>
        </p:txBody>
      </p:sp>
    </p:spTree>
    <p:extLst>
      <p:ext uri="{BB962C8B-B14F-4D97-AF65-F5344CB8AC3E}">
        <p14:creationId xmlns:p14="http://schemas.microsoft.com/office/powerpoint/2010/main" val="277007016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EA5B279-CF73-4306-A7AE-AFBBEEF58D9C}"/>
              </a:ext>
            </a:extLst>
          </p:cNvPr>
          <p:cNvSpPr>
            <a:spLocks noGrp="1"/>
          </p:cNvSpPr>
          <p:nvPr>
            <p:ph type="dt" sz="half" idx="10"/>
          </p:nvPr>
        </p:nvSpPr>
        <p:spPr/>
        <p:txBody>
          <a:bodyPr/>
          <a:lstStyle>
            <a:lvl1pPr>
              <a:defRPr/>
            </a:lvl1pPr>
          </a:lstStyle>
          <a:p>
            <a:endParaRPr lang="en-US" altLang="en-US"/>
          </a:p>
        </p:txBody>
      </p:sp>
      <p:sp>
        <p:nvSpPr>
          <p:cNvPr id="3" name="Footer Placeholder 2">
            <a:extLst>
              <a:ext uri="{FF2B5EF4-FFF2-40B4-BE49-F238E27FC236}">
                <a16:creationId xmlns:a16="http://schemas.microsoft.com/office/drawing/2014/main" id="{702A5042-C025-41A8-8053-13A3E427FC1F}"/>
              </a:ext>
            </a:extLst>
          </p:cNvPr>
          <p:cNvSpPr>
            <a:spLocks noGrp="1"/>
          </p:cNvSpPr>
          <p:nvPr>
            <p:ph type="ftr" sz="quarter" idx="11"/>
          </p:nvPr>
        </p:nvSpPr>
        <p:spPr/>
        <p:txBody>
          <a:bodyPr/>
          <a:lstStyle>
            <a:lvl1pPr>
              <a:defRPr/>
            </a:lvl1pPr>
          </a:lstStyle>
          <a:p>
            <a:endParaRPr lang="en-US" altLang="en-US"/>
          </a:p>
        </p:txBody>
      </p:sp>
      <p:sp>
        <p:nvSpPr>
          <p:cNvPr id="4" name="Slide Number Placeholder 3">
            <a:extLst>
              <a:ext uri="{FF2B5EF4-FFF2-40B4-BE49-F238E27FC236}">
                <a16:creationId xmlns:a16="http://schemas.microsoft.com/office/drawing/2014/main" id="{D61A2E6B-D9A3-4B73-97DF-F05D4897BE8C}"/>
              </a:ext>
            </a:extLst>
          </p:cNvPr>
          <p:cNvSpPr>
            <a:spLocks noGrp="1"/>
          </p:cNvSpPr>
          <p:nvPr>
            <p:ph type="sldNum" sz="quarter" idx="12"/>
          </p:nvPr>
        </p:nvSpPr>
        <p:spPr/>
        <p:txBody>
          <a:bodyPr/>
          <a:lstStyle>
            <a:lvl1pPr>
              <a:defRPr/>
            </a:lvl1pPr>
          </a:lstStyle>
          <a:p>
            <a:fld id="{034FA3FD-2F89-4796-9A39-70D6B5C4C672}" type="slidenum">
              <a:rPr lang="en-US" altLang="en-US"/>
              <a:pPr/>
              <a:t>‹#›</a:t>
            </a:fld>
            <a:endParaRPr lang="en-US" altLang="en-US"/>
          </a:p>
        </p:txBody>
      </p:sp>
    </p:spTree>
    <p:extLst>
      <p:ext uri="{BB962C8B-B14F-4D97-AF65-F5344CB8AC3E}">
        <p14:creationId xmlns:p14="http://schemas.microsoft.com/office/powerpoint/2010/main" val="3757300152"/>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85378A-0990-4144-84C4-AF2C6E449E29}"/>
              </a:ext>
            </a:extLst>
          </p:cNvPr>
          <p:cNvSpPr>
            <a:spLocks noGrp="1"/>
          </p:cNvSpPr>
          <p:nvPr>
            <p:ph type="title"/>
          </p:nvPr>
        </p:nvSpPr>
        <p:spPr>
          <a:xfrm>
            <a:off x="1216025" y="798513"/>
            <a:ext cx="5691188" cy="2795587"/>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A7E4BA0-F9B0-4D19-BF17-EBB6C4C7F67F}"/>
              </a:ext>
            </a:extLst>
          </p:cNvPr>
          <p:cNvSpPr>
            <a:spLocks noGrp="1"/>
          </p:cNvSpPr>
          <p:nvPr>
            <p:ph idx="1"/>
          </p:nvPr>
        </p:nvSpPr>
        <p:spPr>
          <a:xfrm>
            <a:off x="7502525" y="1724025"/>
            <a:ext cx="8934450" cy="85137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09A3243-A994-49C0-AA6A-DBD4AF0EC0ED}"/>
              </a:ext>
            </a:extLst>
          </p:cNvPr>
          <p:cNvSpPr>
            <a:spLocks noGrp="1"/>
          </p:cNvSpPr>
          <p:nvPr>
            <p:ph type="body" sz="half" idx="2"/>
          </p:nvPr>
        </p:nvSpPr>
        <p:spPr>
          <a:xfrm>
            <a:off x="1216025" y="3594100"/>
            <a:ext cx="5691188" cy="66579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A85DA8F-7CC2-4FE9-96CD-7D369815FF1F}"/>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A05A30FF-4051-45F3-8F29-E41AAC008FA9}"/>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58741340-BF3F-489E-8A0E-3D140688A5B4}"/>
              </a:ext>
            </a:extLst>
          </p:cNvPr>
          <p:cNvSpPr>
            <a:spLocks noGrp="1"/>
          </p:cNvSpPr>
          <p:nvPr>
            <p:ph type="sldNum" sz="quarter" idx="12"/>
          </p:nvPr>
        </p:nvSpPr>
        <p:spPr/>
        <p:txBody>
          <a:bodyPr/>
          <a:lstStyle>
            <a:lvl1pPr>
              <a:defRPr/>
            </a:lvl1pPr>
          </a:lstStyle>
          <a:p>
            <a:fld id="{2FFE3E5F-9083-4918-90B0-0FACD4C26175}" type="slidenum">
              <a:rPr lang="en-US" altLang="en-US"/>
              <a:pPr/>
              <a:t>‹#›</a:t>
            </a:fld>
            <a:endParaRPr lang="en-US" altLang="en-US"/>
          </a:p>
        </p:txBody>
      </p:sp>
    </p:spTree>
    <p:extLst>
      <p:ext uri="{BB962C8B-B14F-4D97-AF65-F5344CB8AC3E}">
        <p14:creationId xmlns:p14="http://schemas.microsoft.com/office/powerpoint/2010/main" val="188370040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B48C0D-516D-4B84-B5F4-94F8D3D938C1}"/>
              </a:ext>
            </a:extLst>
          </p:cNvPr>
          <p:cNvSpPr>
            <a:spLocks noGrp="1"/>
          </p:cNvSpPr>
          <p:nvPr>
            <p:ph type="title"/>
          </p:nvPr>
        </p:nvSpPr>
        <p:spPr>
          <a:xfrm>
            <a:off x="1216025" y="798513"/>
            <a:ext cx="5691188" cy="2795587"/>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1EC272C-0D71-4BA0-A942-4B6BE871DDF2}"/>
              </a:ext>
            </a:extLst>
          </p:cNvPr>
          <p:cNvSpPr>
            <a:spLocks noGrp="1"/>
          </p:cNvSpPr>
          <p:nvPr>
            <p:ph type="pic" idx="1"/>
          </p:nvPr>
        </p:nvSpPr>
        <p:spPr>
          <a:xfrm>
            <a:off x="7502525" y="1724025"/>
            <a:ext cx="8934450" cy="851376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1FD93605-6C7A-4432-BF74-603E847CBFBA}"/>
              </a:ext>
            </a:extLst>
          </p:cNvPr>
          <p:cNvSpPr>
            <a:spLocks noGrp="1"/>
          </p:cNvSpPr>
          <p:nvPr>
            <p:ph type="body" sz="half" idx="2"/>
          </p:nvPr>
        </p:nvSpPr>
        <p:spPr>
          <a:xfrm>
            <a:off x="1216025" y="3594100"/>
            <a:ext cx="5691188" cy="665797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FC524D-2895-4A6E-B25A-DCF5A0B6D623}"/>
              </a:ext>
            </a:extLst>
          </p:cNvPr>
          <p:cNvSpPr>
            <a:spLocks noGrp="1"/>
          </p:cNvSpPr>
          <p:nvPr>
            <p:ph type="dt" sz="half" idx="10"/>
          </p:nvPr>
        </p:nvSpPr>
        <p:spPr/>
        <p:txBody>
          <a:bodyPr/>
          <a:lstStyle>
            <a:lvl1pPr>
              <a:defRPr/>
            </a:lvl1pPr>
          </a:lstStyle>
          <a:p>
            <a:endParaRPr lang="en-US" altLang="en-US"/>
          </a:p>
        </p:txBody>
      </p:sp>
      <p:sp>
        <p:nvSpPr>
          <p:cNvPr id="6" name="Footer Placeholder 5">
            <a:extLst>
              <a:ext uri="{FF2B5EF4-FFF2-40B4-BE49-F238E27FC236}">
                <a16:creationId xmlns:a16="http://schemas.microsoft.com/office/drawing/2014/main" id="{495146FF-E597-44A8-9759-9848C0609825}"/>
              </a:ext>
            </a:extLst>
          </p:cNvPr>
          <p:cNvSpPr>
            <a:spLocks noGrp="1"/>
          </p:cNvSpPr>
          <p:nvPr>
            <p:ph type="ftr" sz="quarter" idx="11"/>
          </p:nvPr>
        </p:nvSpPr>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59FD128B-A1F6-4DA4-906B-CC17B121203F}"/>
              </a:ext>
            </a:extLst>
          </p:cNvPr>
          <p:cNvSpPr>
            <a:spLocks noGrp="1"/>
          </p:cNvSpPr>
          <p:nvPr>
            <p:ph type="sldNum" sz="quarter" idx="12"/>
          </p:nvPr>
        </p:nvSpPr>
        <p:spPr/>
        <p:txBody>
          <a:bodyPr/>
          <a:lstStyle>
            <a:lvl1pPr>
              <a:defRPr/>
            </a:lvl1pPr>
          </a:lstStyle>
          <a:p>
            <a:fld id="{A1178189-4632-46C9-9007-5E6EFF3E36BF}" type="slidenum">
              <a:rPr lang="en-US" altLang="en-US"/>
              <a:pPr/>
              <a:t>‹#›</a:t>
            </a:fld>
            <a:endParaRPr lang="en-US" altLang="en-US"/>
          </a:p>
        </p:txBody>
      </p:sp>
    </p:spTree>
    <p:extLst>
      <p:ext uri="{BB962C8B-B14F-4D97-AF65-F5344CB8AC3E}">
        <p14:creationId xmlns:p14="http://schemas.microsoft.com/office/powerpoint/2010/main" val="2656821410"/>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E6289-8707-4F12-BFA9-5E2C34E7020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8DAE0BA-9F77-4647-9FE7-9635B66BC50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4394C91-2B6D-4C12-A196-4347E83458E1}"/>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A070018D-56D6-4A03-9178-9331E3E73AEE}"/>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BDA6B6D4-D4EF-4999-A904-E83FBF566BCB}"/>
              </a:ext>
            </a:extLst>
          </p:cNvPr>
          <p:cNvSpPr>
            <a:spLocks noGrp="1"/>
          </p:cNvSpPr>
          <p:nvPr>
            <p:ph type="sldNum" sz="quarter" idx="12"/>
          </p:nvPr>
        </p:nvSpPr>
        <p:spPr/>
        <p:txBody>
          <a:bodyPr/>
          <a:lstStyle>
            <a:lvl1pPr>
              <a:defRPr/>
            </a:lvl1pPr>
          </a:lstStyle>
          <a:p>
            <a:fld id="{A8E2468E-E613-4AF7-B824-5CF1DBEF138C}" type="slidenum">
              <a:rPr lang="en-US" altLang="en-US"/>
              <a:pPr/>
              <a:t>‹#›</a:t>
            </a:fld>
            <a:endParaRPr lang="en-US" altLang="en-US"/>
          </a:p>
        </p:txBody>
      </p:sp>
    </p:spTree>
    <p:extLst>
      <p:ext uri="{BB962C8B-B14F-4D97-AF65-F5344CB8AC3E}">
        <p14:creationId xmlns:p14="http://schemas.microsoft.com/office/powerpoint/2010/main" val="309989804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A1A3C0B-4CE9-4048-A791-68B3D36A6F57}"/>
              </a:ext>
            </a:extLst>
          </p:cNvPr>
          <p:cNvSpPr>
            <a:spLocks noGrp="1"/>
          </p:cNvSpPr>
          <p:nvPr>
            <p:ph type="title" orient="vert"/>
          </p:nvPr>
        </p:nvSpPr>
        <p:spPr>
          <a:xfrm>
            <a:off x="12795250" y="665163"/>
            <a:ext cx="3970338" cy="9983787"/>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A2BB0C1-23C9-4A66-90BD-791BC94C4C61}"/>
              </a:ext>
            </a:extLst>
          </p:cNvPr>
          <p:cNvSpPr>
            <a:spLocks noGrp="1"/>
          </p:cNvSpPr>
          <p:nvPr>
            <p:ph type="body" orient="vert" idx="1"/>
          </p:nvPr>
        </p:nvSpPr>
        <p:spPr>
          <a:xfrm>
            <a:off x="882650" y="665163"/>
            <a:ext cx="11760200" cy="99837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0CAF73C-654D-4644-95D8-181139FE56CB}"/>
              </a:ext>
            </a:extLst>
          </p:cNvPr>
          <p:cNvSpPr>
            <a:spLocks noGrp="1"/>
          </p:cNvSpPr>
          <p:nvPr>
            <p:ph type="dt" sz="half" idx="10"/>
          </p:nvPr>
        </p:nvSpPr>
        <p:spPr/>
        <p:txBody>
          <a:bodyPr/>
          <a:lstStyle>
            <a:lvl1pPr>
              <a:defRPr/>
            </a:lvl1pPr>
          </a:lstStyle>
          <a:p>
            <a:endParaRPr lang="en-US" altLang="en-US"/>
          </a:p>
        </p:txBody>
      </p:sp>
      <p:sp>
        <p:nvSpPr>
          <p:cNvPr id="5" name="Footer Placeholder 4">
            <a:extLst>
              <a:ext uri="{FF2B5EF4-FFF2-40B4-BE49-F238E27FC236}">
                <a16:creationId xmlns:a16="http://schemas.microsoft.com/office/drawing/2014/main" id="{2C4C61D1-D2DE-4903-8398-3A6F9F38EF9F}"/>
              </a:ext>
            </a:extLst>
          </p:cNvPr>
          <p:cNvSpPr>
            <a:spLocks noGrp="1"/>
          </p:cNvSpPr>
          <p:nvPr>
            <p:ph type="ftr" sz="quarter" idx="11"/>
          </p:nvPr>
        </p:nvSpPr>
        <p:spPr/>
        <p:txBody>
          <a:bodyPr/>
          <a:lstStyle>
            <a:lvl1pPr>
              <a:defRPr/>
            </a:lvl1pPr>
          </a:lstStyle>
          <a:p>
            <a:endParaRPr lang="en-US" altLang="en-US"/>
          </a:p>
        </p:txBody>
      </p:sp>
      <p:sp>
        <p:nvSpPr>
          <p:cNvPr id="6" name="Slide Number Placeholder 5">
            <a:extLst>
              <a:ext uri="{FF2B5EF4-FFF2-40B4-BE49-F238E27FC236}">
                <a16:creationId xmlns:a16="http://schemas.microsoft.com/office/drawing/2014/main" id="{D2E328E4-56EE-44CC-8276-791F22A5799A}"/>
              </a:ext>
            </a:extLst>
          </p:cNvPr>
          <p:cNvSpPr>
            <a:spLocks noGrp="1"/>
          </p:cNvSpPr>
          <p:nvPr>
            <p:ph type="sldNum" sz="quarter" idx="12"/>
          </p:nvPr>
        </p:nvSpPr>
        <p:spPr/>
        <p:txBody>
          <a:bodyPr/>
          <a:lstStyle>
            <a:lvl1pPr>
              <a:defRPr/>
            </a:lvl1pPr>
          </a:lstStyle>
          <a:p>
            <a:fld id="{5012E9B7-D199-4D2A-97F4-CDE64A6E04A5}" type="slidenum">
              <a:rPr lang="en-US" altLang="en-US"/>
              <a:pPr/>
              <a:t>‹#›</a:t>
            </a:fld>
            <a:endParaRPr lang="en-US" altLang="en-US"/>
          </a:p>
        </p:txBody>
      </p:sp>
    </p:spTree>
    <p:extLst>
      <p:ext uri="{BB962C8B-B14F-4D97-AF65-F5344CB8AC3E}">
        <p14:creationId xmlns:p14="http://schemas.microsoft.com/office/powerpoint/2010/main" val="1848837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slideLayout" Target="../slideLayouts/slideLayout49.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7.xml"/><Relationship Id="rId13" Type="http://schemas.openxmlformats.org/officeDocument/2006/relationships/theme" Target="../theme/theme5.xml"/><Relationship Id="rId3" Type="http://schemas.openxmlformats.org/officeDocument/2006/relationships/slideLayout" Target="../slideLayouts/slideLayout52.xml"/><Relationship Id="rId7" Type="http://schemas.openxmlformats.org/officeDocument/2006/relationships/slideLayout" Target="../slideLayouts/slideLayout56.xml"/><Relationship Id="rId12" Type="http://schemas.openxmlformats.org/officeDocument/2006/relationships/slideLayout" Target="../slideLayouts/slideLayout61.xml"/><Relationship Id="rId2" Type="http://schemas.openxmlformats.org/officeDocument/2006/relationships/slideLayout" Target="../slideLayouts/slideLayout51.xml"/><Relationship Id="rId1" Type="http://schemas.openxmlformats.org/officeDocument/2006/relationships/slideLayout" Target="../slideLayouts/slideLayout50.xml"/><Relationship Id="rId6" Type="http://schemas.openxmlformats.org/officeDocument/2006/relationships/slideLayout" Target="../slideLayouts/slideLayout55.xml"/><Relationship Id="rId11" Type="http://schemas.openxmlformats.org/officeDocument/2006/relationships/slideLayout" Target="../slideLayouts/slideLayout60.xml"/><Relationship Id="rId5" Type="http://schemas.openxmlformats.org/officeDocument/2006/relationships/slideLayout" Target="../slideLayouts/slideLayout54.xml"/><Relationship Id="rId10" Type="http://schemas.openxmlformats.org/officeDocument/2006/relationships/slideLayout" Target="../slideLayouts/slideLayout59.xml"/><Relationship Id="rId4" Type="http://schemas.openxmlformats.org/officeDocument/2006/relationships/slideLayout" Target="../slideLayouts/slideLayout53.xml"/><Relationship Id="rId9" Type="http://schemas.openxmlformats.org/officeDocument/2006/relationships/slideLayout" Target="../slideLayouts/slideLayout58.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9.xml"/><Relationship Id="rId13" Type="http://schemas.openxmlformats.org/officeDocument/2006/relationships/image" Target="../media/image1.jpeg"/><Relationship Id="rId3" Type="http://schemas.openxmlformats.org/officeDocument/2006/relationships/slideLayout" Target="../slideLayouts/slideLayout64.xml"/><Relationship Id="rId7" Type="http://schemas.openxmlformats.org/officeDocument/2006/relationships/slideLayout" Target="../slideLayouts/slideLayout68.xml"/><Relationship Id="rId12" Type="http://schemas.openxmlformats.org/officeDocument/2006/relationships/theme" Target="../theme/theme6.xml"/><Relationship Id="rId2" Type="http://schemas.openxmlformats.org/officeDocument/2006/relationships/slideLayout" Target="../slideLayouts/slideLayout63.xml"/><Relationship Id="rId1" Type="http://schemas.openxmlformats.org/officeDocument/2006/relationships/slideLayout" Target="../slideLayouts/slideLayout62.xml"/><Relationship Id="rId6" Type="http://schemas.openxmlformats.org/officeDocument/2006/relationships/slideLayout" Target="../slideLayouts/slideLayout67.xml"/><Relationship Id="rId11" Type="http://schemas.openxmlformats.org/officeDocument/2006/relationships/slideLayout" Target="../slideLayouts/slideLayout72.xml"/><Relationship Id="rId5" Type="http://schemas.openxmlformats.org/officeDocument/2006/relationships/slideLayout" Target="../slideLayouts/slideLayout66.xml"/><Relationship Id="rId10" Type="http://schemas.openxmlformats.org/officeDocument/2006/relationships/slideLayout" Target="../slideLayouts/slideLayout71.xml"/><Relationship Id="rId4" Type="http://schemas.openxmlformats.org/officeDocument/2006/relationships/slideLayout" Target="../slideLayouts/slideLayout65.xml"/><Relationship Id="rId9" Type="http://schemas.openxmlformats.org/officeDocument/2006/relationships/slideLayout" Target="../slideLayouts/slideLayout7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E92A84AD-AAC8-4B7B-B8F9-8015E94B6064}"/>
              </a:ext>
            </a:extLst>
          </p:cNvPr>
          <p:cNvSpPr>
            <a:spLocks noGrp="1" noChangeArrowheads="1"/>
          </p:cNvSpPr>
          <p:nvPr>
            <p:ph type="title"/>
          </p:nvPr>
        </p:nvSpPr>
        <p:spPr bwMode="auto">
          <a:xfrm>
            <a:off x="884238" y="479425"/>
            <a:ext cx="15879762" cy="1997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1DF1C3A0-1FFF-42E1-AAF7-E8ADFED46411}"/>
              </a:ext>
            </a:extLst>
          </p:cNvPr>
          <p:cNvSpPr>
            <a:spLocks noGrp="1" noChangeArrowheads="1"/>
          </p:cNvSpPr>
          <p:nvPr>
            <p:ph type="body" idx="1"/>
          </p:nvPr>
        </p:nvSpPr>
        <p:spPr bwMode="auto">
          <a:xfrm>
            <a:off x="884238" y="2795588"/>
            <a:ext cx="15879762" cy="7907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4A138C07-5772-40C2-B98C-79A55174ACFC}"/>
              </a:ext>
            </a:extLst>
          </p:cNvPr>
          <p:cNvSpPr>
            <a:spLocks noGrp="1" noChangeArrowheads="1"/>
          </p:cNvSpPr>
          <p:nvPr>
            <p:ph type="dt" sz="half" idx="2"/>
          </p:nvPr>
        </p:nvSpPr>
        <p:spPr bwMode="auto">
          <a:xfrm>
            <a:off x="884238" y="10910888"/>
            <a:ext cx="4113212" cy="831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t" anchorCtr="0" compatLnSpc="1">
            <a:prstTxWarp prst="textNoShape">
              <a:avLst/>
            </a:prstTxWarp>
          </a:bodyPr>
          <a:lstStyle>
            <a:lvl1pPr defTabSz="1531938">
              <a:defRPr sz="2400"/>
            </a:lvl1pPr>
          </a:lstStyle>
          <a:p>
            <a:endParaRPr lang="en-US" altLang="en-US"/>
          </a:p>
        </p:txBody>
      </p:sp>
      <p:sp>
        <p:nvSpPr>
          <p:cNvPr id="1029" name="Rectangle 5">
            <a:extLst>
              <a:ext uri="{FF2B5EF4-FFF2-40B4-BE49-F238E27FC236}">
                <a16:creationId xmlns:a16="http://schemas.microsoft.com/office/drawing/2014/main" id="{428CA397-CD94-4DAF-AD11-A46812C7C080}"/>
              </a:ext>
            </a:extLst>
          </p:cNvPr>
          <p:cNvSpPr>
            <a:spLocks noGrp="1" noChangeArrowheads="1"/>
          </p:cNvSpPr>
          <p:nvPr>
            <p:ph type="ftr" sz="quarter" idx="3"/>
          </p:nvPr>
        </p:nvSpPr>
        <p:spPr bwMode="auto">
          <a:xfrm>
            <a:off x="6032500" y="10910888"/>
            <a:ext cx="5583238" cy="831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t" anchorCtr="0" compatLnSpc="1">
            <a:prstTxWarp prst="textNoShape">
              <a:avLst/>
            </a:prstTxWarp>
          </a:bodyPr>
          <a:lstStyle>
            <a:lvl1pPr algn="ctr" defTabSz="1531938">
              <a:defRPr sz="2400"/>
            </a:lvl1pPr>
          </a:lstStyle>
          <a:p>
            <a:endParaRPr lang="en-US" altLang="en-US"/>
          </a:p>
        </p:txBody>
      </p:sp>
      <p:sp>
        <p:nvSpPr>
          <p:cNvPr id="1030" name="Rectangle 6">
            <a:extLst>
              <a:ext uri="{FF2B5EF4-FFF2-40B4-BE49-F238E27FC236}">
                <a16:creationId xmlns:a16="http://schemas.microsoft.com/office/drawing/2014/main" id="{0EC72B81-4A80-4008-AD9E-BCBED49159AD}"/>
              </a:ext>
            </a:extLst>
          </p:cNvPr>
          <p:cNvSpPr>
            <a:spLocks noGrp="1" noChangeArrowheads="1"/>
          </p:cNvSpPr>
          <p:nvPr>
            <p:ph type="sldNum" sz="quarter" idx="4"/>
          </p:nvPr>
        </p:nvSpPr>
        <p:spPr bwMode="auto">
          <a:xfrm>
            <a:off x="12650788" y="10910888"/>
            <a:ext cx="4113212" cy="831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t" anchorCtr="0" compatLnSpc="1">
            <a:prstTxWarp prst="textNoShape">
              <a:avLst/>
            </a:prstTxWarp>
          </a:bodyPr>
          <a:lstStyle>
            <a:lvl1pPr algn="r" defTabSz="1531938">
              <a:defRPr sz="2400"/>
            </a:lvl1pPr>
          </a:lstStyle>
          <a:p>
            <a:fld id="{2D844498-8532-4807-8169-706CBDE6ED4D}"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728" r:id="rId12"/>
  </p:sldLayoutIdLst>
  <p:txStyles>
    <p:titleStyle>
      <a:lvl1pPr algn="ctr" defTabSz="1531938" rtl="0" fontAlgn="base">
        <a:spcBef>
          <a:spcPct val="0"/>
        </a:spcBef>
        <a:spcAft>
          <a:spcPct val="0"/>
        </a:spcAft>
        <a:defRPr sz="7500" kern="1200">
          <a:solidFill>
            <a:schemeClr val="tx2"/>
          </a:solidFill>
          <a:latin typeface="+mj-lt"/>
          <a:ea typeface="+mj-ea"/>
          <a:cs typeface="+mj-cs"/>
        </a:defRPr>
      </a:lvl1pPr>
      <a:lvl2pPr algn="ctr" defTabSz="1531938" rtl="0" fontAlgn="base">
        <a:spcBef>
          <a:spcPct val="0"/>
        </a:spcBef>
        <a:spcAft>
          <a:spcPct val="0"/>
        </a:spcAft>
        <a:defRPr sz="7500">
          <a:solidFill>
            <a:schemeClr val="tx2"/>
          </a:solidFill>
          <a:latin typeface="Arial" panose="020B0604020202020204" pitchFamily="34" charset="0"/>
        </a:defRPr>
      </a:lvl2pPr>
      <a:lvl3pPr algn="ctr" defTabSz="1531938" rtl="0" fontAlgn="base">
        <a:spcBef>
          <a:spcPct val="0"/>
        </a:spcBef>
        <a:spcAft>
          <a:spcPct val="0"/>
        </a:spcAft>
        <a:defRPr sz="7500">
          <a:solidFill>
            <a:schemeClr val="tx2"/>
          </a:solidFill>
          <a:latin typeface="Arial" panose="020B0604020202020204" pitchFamily="34" charset="0"/>
        </a:defRPr>
      </a:lvl3pPr>
      <a:lvl4pPr algn="ctr" defTabSz="1531938" rtl="0" fontAlgn="base">
        <a:spcBef>
          <a:spcPct val="0"/>
        </a:spcBef>
        <a:spcAft>
          <a:spcPct val="0"/>
        </a:spcAft>
        <a:defRPr sz="7500">
          <a:solidFill>
            <a:schemeClr val="tx2"/>
          </a:solidFill>
          <a:latin typeface="Arial" panose="020B0604020202020204" pitchFamily="34" charset="0"/>
        </a:defRPr>
      </a:lvl4pPr>
      <a:lvl5pPr algn="ctr" defTabSz="1531938" rtl="0" fontAlgn="base">
        <a:spcBef>
          <a:spcPct val="0"/>
        </a:spcBef>
        <a:spcAft>
          <a:spcPct val="0"/>
        </a:spcAft>
        <a:defRPr sz="7500">
          <a:solidFill>
            <a:schemeClr val="tx2"/>
          </a:solidFill>
          <a:latin typeface="Arial" panose="020B0604020202020204" pitchFamily="34" charset="0"/>
        </a:defRPr>
      </a:lvl5pPr>
      <a:lvl6pPr marL="457200" algn="ctr" defTabSz="1531938" rtl="0" fontAlgn="base">
        <a:spcBef>
          <a:spcPct val="0"/>
        </a:spcBef>
        <a:spcAft>
          <a:spcPct val="0"/>
        </a:spcAft>
        <a:defRPr sz="7500">
          <a:solidFill>
            <a:schemeClr val="tx2"/>
          </a:solidFill>
          <a:latin typeface="Arial" panose="020B0604020202020204" pitchFamily="34" charset="0"/>
        </a:defRPr>
      </a:lvl6pPr>
      <a:lvl7pPr marL="914400" algn="ctr" defTabSz="1531938" rtl="0" fontAlgn="base">
        <a:spcBef>
          <a:spcPct val="0"/>
        </a:spcBef>
        <a:spcAft>
          <a:spcPct val="0"/>
        </a:spcAft>
        <a:defRPr sz="7500">
          <a:solidFill>
            <a:schemeClr val="tx2"/>
          </a:solidFill>
          <a:latin typeface="Arial" panose="020B0604020202020204" pitchFamily="34" charset="0"/>
        </a:defRPr>
      </a:lvl7pPr>
      <a:lvl8pPr marL="1371600" algn="ctr" defTabSz="1531938" rtl="0" fontAlgn="base">
        <a:spcBef>
          <a:spcPct val="0"/>
        </a:spcBef>
        <a:spcAft>
          <a:spcPct val="0"/>
        </a:spcAft>
        <a:defRPr sz="7500">
          <a:solidFill>
            <a:schemeClr val="tx2"/>
          </a:solidFill>
          <a:latin typeface="Arial" panose="020B0604020202020204" pitchFamily="34" charset="0"/>
        </a:defRPr>
      </a:lvl8pPr>
      <a:lvl9pPr marL="1828800" algn="ctr" defTabSz="1531938" rtl="0" fontAlgn="base">
        <a:spcBef>
          <a:spcPct val="0"/>
        </a:spcBef>
        <a:spcAft>
          <a:spcPct val="0"/>
        </a:spcAft>
        <a:defRPr sz="7500">
          <a:solidFill>
            <a:schemeClr val="tx2"/>
          </a:solidFill>
          <a:latin typeface="Arial" panose="020B0604020202020204" pitchFamily="34" charset="0"/>
        </a:defRPr>
      </a:lvl9pPr>
    </p:titleStyle>
    <p:bodyStyle>
      <a:lvl1pPr marL="573088" indent="-573088" algn="l" defTabSz="1531938" rtl="0" fontAlgn="base">
        <a:spcBef>
          <a:spcPct val="20000"/>
        </a:spcBef>
        <a:spcAft>
          <a:spcPct val="0"/>
        </a:spcAft>
        <a:buChar char="•"/>
        <a:defRPr sz="5200" kern="1200">
          <a:solidFill>
            <a:schemeClr val="tx1"/>
          </a:solidFill>
          <a:latin typeface="+mn-lt"/>
          <a:ea typeface="+mn-ea"/>
          <a:cs typeface="+mn-cs"/>
        </a:defRPr>
      </a:lvl1pPr>
      <a:lvl2pPr marL="1243013" indent="-477838" algn="l" defTabSz="1531938" rtl="0" fontAlgn="base">
        <a:spcBef>
          <a:spcPct val="20000"/>
        </a:spcBef>
        <a:spcAft>
          <a:spcPct val="0"/>
        </a:spcAft>
        <a:buChar char="–"/>
        <a:defRPr sz="4900" kern="1200">
          <a:solidFill>
            <a:schemeClr val="tx1"/>
          </a:solidFill>
          <a:latin typeface="+mn-lt"/>
          <a:ea typeface="+mn-ea"/>
          <a:cs typeface="+mn-cs"/>
        </a:defRPr>
      </a:lvl2pPr>
      <a:lvl3pPr marL="1909763" indent="-377825" algn="l" defTabSz="1531938" rtl="0" fontAlgn="base">
        <a:spcBef>
          <a:spcPct val="20000"/>
        </a:spcBef>
        <a:spcAft>
          <a:spcPct val="0"/>
        </a:spcAft>
        <a:buChar char="•"/>
        <a:defRPr sz="4000" kern="1200">
          <a:solidFill>
            <a:schemeClr val="tx1"/>
          </a:solidFill>
          <a:latin typeface="+mn-lt"/>
          <a:ea typeface="+mn-ea"/>
          <a:cs typeface="+mn-cs"/>
        </a:defRPr>
      </a:lvl3pPr>
      <a:lvl4pPr marL="2678113" indent="-382588" algn="l" defTabSz="1531938" rtl="0" fontAlgn="base">
        <a:spcBef>
          <a:spcPct val="20000"/>
        </a:spcBef>
        <a:spcAft>
          <a:spcPct val="0"/>
        </a:spcAft>
        <a:buChar char="–"/>
        <a:defRPr sz="3100" kern="1200">
          <a:solidFill>
            <a:schemeClr val="tx1"/>
          </a:solidFill>
          <a:latin typeface="+mn-lt"/>
          <a:ea typeface="+mn-ea"/>
          <a:cs typeface="+mn-cs"/>
        </a:defRPr>
      </a:lvl4pPr>
      <a:lvl5pPr marL="3443288" indent="-384175" algn="l" defTabSz="1531938" rtl="0" fontAlgn="base">
        <a:spcBef>
          <a:spcPct val="20000"/>
        </a:spcBef>
        <a:spcAft>
          <a:spcPct val="0"/>
        </a:spcAft>
        <a:buChar char="»"/>
        <a:defRPr sz="3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50000">
              <a:schemeClr val="bg1"/>
            </a:gs>
            <a:gs pos="100000">
              <a:schemeClr val="bg2"/>
            </a:gs>
          </a:gsLst>
          <a:lin ang="5400000" scaled="1"/>
        </a:gradFill>
        <a:effectLst/>
      </p:bgPr>
    </p:bg>
    <p:spTree>
      <p:nvGrpSpPr>
        <p:cNvPr id="1" name=""/>
        <p:cNvGrpSpPr/>
        <p:nvPr/>
      </p:nvGrpSpPr>
      <p:grpSpPr>
        <a:xfrm>
          <a:off x="0" y="0"/>
          <a:ext cx="0" cy="0"/>
          <a:chOff x="0" y="0"/>
          <a:chExt cx="0" cy="0"/>
        </a:xfrm>
      </p:grpSpPr>
      <p:grpSp>
        <p:nvGrpSpPr>
          <p:cNvPr id="21506" name="Group 2">
            <a:extLst>
              <a:ext uri="{FF2B5EF4-FFF2-40B4-BE49-F238E27FC236}">
                <a16:creationId xmlns:a16="http://schemas.microsoft.com/office/drawing/2014/main" id="{D472226B-3FBA-4B91-B927-D5E281A89F24}"/>
              </a:ext>
            </a:extLst>
          </p:cNvPr>
          <p:cNvGrpSpPr>
            <a:grpSpLocks/>
          </p:cNvGrpSpPr>
          <p:nvPr/>
        </p:nvGrpSpPr>
        <p:grpSpPr bwMode="auto">
          <a:xfrm>
            <a:off x="7334250" y="3121025"/>
            <a:ext cx="10310813" cy="8836025"/>
            <a:chOff x="2394" y="1127"/>
            <a:chExt cx="3364" cy="3185"/>
          </a:xfrm>
        </p:grpSpPr>
        <p:sp>
          <p:nvSpPr>
            <p:cNvPr id="21507" name="Rectangle 3">
              <a:extLst>
                <a:ext uri="{FF2B5EF4-FFF2-40B4-BE49-F238E27FC236}">
                  <a16:creationId xmlns:a16="http://schemas.microsoft.com/office/drawing/2014/main" id="{E87CCC76-452F-46AC-9A65-969E22311FBA}"/>
                </a:ext>
              </a:extLst>
            </p:cNvPr>
            <p:cNvSpPr>
              <a:spLocks noChangeArrowheads="1"/>
            </p:cNvSpPr>
            <p:nvPr userDrawn="1"/>
          </p:nvSpPr>
          <p:spPr bwMode="ltGray">
            <a:xfrm>
              <a:off x="4230" y="1365"/>
              <a:ext cx="197" cy="102"/>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1508" name="Oval 4">
              <a:extLst>
                <a:ext uri="{FF2B5EF4-FFF2-40B4-BE49-F238E27FC236}">
                  <a16:creationId xmlns:a16="http://schemas.microsoft.com/office/drawing/2014/main" id="{CD7C630A-1BB6-4A19-A79B-B15A26E91C10}"/>
                </a:ext>
              </a:extLst>
            </p:cNvPr>
            <p:cNvSpPr>
              <a:spLocks noChangeArrowheads="1"/>
            </p:cNvSpPr>
            <p:nvPr userDrawn="1"/>
          </p:nvSpPr>
          <p:spPr bwMode="ltGray">
            <a:xfrm>
              <a:off x="4299" y="1185"/>
              <a:ext cx="47" cy="47"/>
            </a:xfrm>
            <a:prstGeom prst="ellipse">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1509" name="Rectangle 5">
              <a:extLst>
                <a:ext uri="{FF2B5EF4-FFF2-40B4-BE49-F238E27FC236}">
                  <a16:creationId xmlns:a16="http://schemas.microsoft.com/office/drawing/2014/main" id="{7D6BB487-D2BC-4BB9-881A-21448A314E4A}"/>
                </a:ext>
              </a:extLst>
            </p:cNvPr>
            <p:cNvSpPr>
              <a:spLocks noChangeArrowheads="1"/>
            </p:cNvSpPr>
            <p:nvPr userDrawn="1"/>
          </p:nvSpPr>
          <p:spPr bwMode="ltGray">
            <a:xfrm rot="995337">
              <a:off x="5205" y="1495"/>
              <a:ext cx="6" cy="2073"/>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1510" name="Freeform 6">
              <a:extLst>
                <a:ext uri="{FF2B5EF4-FFF2-40B4-BE49-F238E27FC236}">
                  <a16:creationId xmlns:a16="http://schemas.microsoft.com/office/drawing/2014/main" id="{6D6E0232-A13B-43B1-92FD-3955DA0D6934}"/>
                </a:ext>
              </a:extLst>
            </p:cNvPr>
            <p:cNvSpPr>
              <a:spLocks noEditPoints="1"/>
            </p:cNvSpPr>
            <p:nvPr userDrawn="1"/>
          </p:nvSpPr>
          <p:spPr bwMode="ltGray">
            <a:xfrm>
              <a:off x="4871" y="3508"/>
              <a:ext cx="66" cy="96"/>
            </a:xfrm>
            <a:custGeom>
              <a:avLst/>
              <a:gdLst>
                <a:gd name="T0" fmla="*/ 18 w 66"/>
                <a:gd name="T1" fmla="*/ 96 h 96"/>
                <a:gd name="T2" fmla="*/ 42 w 66"/>
                <a:gd name="T3" fmla="*/ 78 h 96"/>
                <a:gd name="T4" fmla="*/ 60 w 66"/>
                <a:gd name="T5" fmla="*/ 60 h 96"/>
                <a:gd name="T6" fmla="*/ 66 w 66"/>
                <a:gd name="T7" fmla="*/ 36 h 96"/>
                <a:gd name="T8" fmla="*/ 60 w 66"/>
                <a:gd name="T9" fmla="*/ 12 h 96"/>
                <a:gd name="T10" fmla="*/ 36 w 66"/>
                <a:gd name="T11" fmla="*/ 0 h 96"/>
                <a:gd name="T12" fmla="*/ 24 w 66"/>
                <a:gd name="T13" fmla="*/ 6 h 96"/>
                <a:gd name="T14" fmla="*/ 12 w 66"/>
                <a:gd name="T15" fmla="*/ 12 h 96"/>
                <a:gd name="T16" fmla="*/ 0 w 66"/>
                <a:gd name="T17" fmla="*/ 36 h 96"/>
                <a:gd name="T18" fmla="*/ 0 w 66"/>
                <a:gd name="T19" fmla="*/ 60 h 96"/>
                <a:gd name="T20" fmla="*/ 12 w 66"/>
                <a:gd name="T21" fmla="*/ 84 h 96"/>
                <a:gd name="T22" fmla="*/ 18 w 66"/>
                <a:gd name="T23" fmla="*/ 96 h 96"/>
                <a:gd name="T24" fmla="*/ 18 w 66"/>
                <a:gd name="T25" fmla="*/ 96 h 96"/>
                <a:gd name="T26" fmla="*/ 42 w 66"/>
                <a:gd name="T27" fmla="*/ 18 h 96"/>
                <a:gd name="T28" fmla="*/ 54 w 66"/>
                <a:gd name="T29" fmla="*/ 24 h 96"/>
                <a:gd name="T30" fmla="*/ 60 w 66"/>
                <a:gd name="T31" fmla="*/ 36 h 96"/>
                <a:gd name="T32" fmla="*/ 60 w 66"/>
                <a:gd name="T33" fmla="*/ 48 h 96"/>
                <a:gd name="T34" fmla="*/ 54 w 66"/>
                <a:gd name="T35" fmla="*/ 54 h 96"/>
                <a:gd name="T36" fmla="*/ 36 w 66"/>
                <a:gd name="T37" fmla="*/ 72 h 96"/>
                <a:gd name="T38" fmla="*/ 24 w 66"/>
                <a:gd name="T39" fmla="*/ 78 h 96"/>
                <a:gd name="T40" fmla="*/ 24 w 66"/>
                <a:gd name="T41" fmla="*/ 78 h 96"/>
                <a:gd name="T42" fmla="*/ 12 w 66"/>
                <a:gd name="T43" fmla="*/ 48 h 96"/>
                <a:gd name="T44" fmla="*/ 18 w 66"/>
                <a:gd name="T45" fmla="*/ 24 h 96"/>
                <a:gd name="T46" fmla="*/ 30 w 66"/>
                <a:gd name="T47" fmla="*/ 18 h 96"/>
                <a:gd name="T48" fmla="*/ 42 w 66"/>
                <a:gd name="T49" fmla="*/ 18 h 96"/>
                <a:gd name="T50" fmla="*/ 42 w 66"/>
                <a:gd name="T51" fmla="*/ 18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96">
                  <a:moveTo>
                    <a:pt x="18" y="96"/>
                  </a:moveTo>
                  <a:lnTo>
                    <a:pt x="42" y="78"/>
                  </a:lnTo>
                  <a:lnTo>
                    <a:pt x="60" y="60"/>
                  </a:lnTo>
                  <a:lnTo>
                    <a:pt x="66" y="36"/>
                  </a:lnTo>
                  <a:lnTo>
                    <a:pt x="60" y="12"/>
                  </a:lnTo>
                  <a:lnTo>
                    <a:pt x="36" y="0"/>
                  </a:lnTo>
                  <a:lnTo>
                    <a:pt x="24" y="6"/>
                  </a:lnTo>
                  <a:lnTo>
                    <a:pt x="12" y="12"/>
                  </a:lnTo>
                  <a:lnTo>
                    <a:pt x="0" y="36"/>
                  </a:lnTo>
                  <a:lnTo>
                    <a:pt x="0" y="60"/>
                  </a:lnTo>
                  <a:lnTo>
                    <a:pt x="12" y="84"/>
                  </a:lnTo>
                  <a:lnTo>
                    <a:pt x="18" y="96"/>
                  </a:lnTo>
                  <a:lnTo>
                    <a:pt x="18" y="96"/>
                  </a:lnTo>
                  <a:close/>
                  <a:moveTo>
                    <a:pt x="42" y="18"/>
                  </a:moveTo>
                  <a:lnTo>
                    <a:pt x="54" y="24"/>
                  </a:lnTo>
                  <a:lnTo>
                    <a:pt x="60" y="36"/>
                  </a:lnTo>
                  <a:lnTo>
                    <a:pt x="60" y="48"/>
                  </a:lnTo>
                  <a:lnTo>
                    <a:pt x="54" y="54"/>
                  </a:lnTo>
                  <a:lnTo>
                    <a:pt x="36" y="72"/>
                  </a:lnTo>
                  <a:lnTo>
                    <a:pt x="24" y="78"/>
                  </a:lnTo>
                  <a:lnTo>
                    <a:pt x="24" y="78"/>
                  </a:lnTo>
                  <a:lnTo>
                    <a:pt x="12" y="48"/>
                  </a:lnTo>
                  <a:lnTo>
                    <a:pt x="18" y="24"/>
                  </a:lnTo>
                  <a:lnTo>
                    <a:pt x="30" y="18"/>
                  </a:lnTo>
                  <a:lnTo>
                    <a:pt x="42" y="18"/>
                  </a:lnTo>
                  <a:lnTo>
                    <a:pt x="42" y="18"/>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11" name="Rectangle 7">
              <a:extLst>
                <a:ext uri="{FF2B5EF4-FFF2-40B4-BE49-F238E27FC236}">
                  <a16:creationId xmlns:a16="http://schemas.microsoft.com/office/drawing/2014/main" id="{991ECA88-80E3-4D22-95D3-09206C1F19CC}"/>
                </a:ext>
              </a:extLst>
            </p:cNvPr>
            <p:cNvSpPr>
              <a:spLocks noChangeArrowheads="1"/>
            </p:cNvSpPr>
            <p:nvPr userDrawn="1"/>
          </p:nvSpPr>
          <p:spPr bwMode="ltGray">
            <a:xfrm rot="91736">
              <a:off x="5487" y="1535"/>
              <a:ext cx="6" cy="1998"/>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1512" name="Rectangle 8">
              <a:extLst>
                <a:ext uri="{FF2B5EF4-FFF2-40B4-BE49-F238E27FC236}">
                  <a16:creationId xmlns:a16="http://schemas.microsoft.com/office/drawing/2014/main" id="{E32AE045-938A-47C2-9A3A-C0219F0A724B}"/>
                </a:ext>
              </a:extLst>
            </p:cNvPr>
            <p:cNvSpPr>
              <a:spLocks noChangeArrowheads="1"/>
            </p:cNvSpPr>
            <p:nvPr userDrawn="1"/>
          </p:nvSpPr>
          <p:spPr bwMode="ltGray">
            <a:xfrm rot="-926223">
              <a:off x="5640" y="1521"/>
              <a:ext cx="6" cy="881"/>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1513" name="Rectangle 9">
              <a:extLst>
                <a:ext uri="{FF2B5EF4-FFF2-40B4-BE49-F238E27FC236}">
                  <a16:creationId xmlns:a16="http://schemas.microsoft.com/office/drawing/2014/main" id="{2239A8B9-3F53-4DB5-AE4A-AD357DDD0456}"/>
                </a:ext>
              </a:extLst>
            </p:cNvPr>
            <p:cNvSpPr>
              <a:spLocks noChangeArrowheads="1"/>
            </p:cNvSpPr>
            <p:nvPr userDrawn="1"/>
          </p:nvSpPr>
          <p:spPr bwMode="ltGray">
            <a:xfrm rot="-1140313">
              <a:off x="3444" y="1816"/>
              <a:ext cx="6" cy="2033"/>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1514" name="Rectangle 10">
              <a:extLst>
                <a:ext uri="{FF2B5EF4-FFF2-40B4-BE49-F238E27FC236}">
                  <a16:creationId xmlns:a16="http://schemas.microsoft.com/office/drawing/2014/main" id="{42ADC596-1D86-4D27-9BF0-306FF14D18EE}"/>
                </a:ext>
              </a:extLst>
            </p:cNvPr>
            <p:cNvSpPr>
              <a:spLocks noChangeArrowheads="1"/>
            </p:cNvSpPr>
            <p:nvPr userDrawn="1"/>
          </p:nvSpPr>
          <p:spPr bwMode="ltGray">
            <a:xfrm rot="1114412">
              <a:off x="2757" y="1821"/>
              <a:ext cx="6" cy="2119"/>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1515" name="Rectangle 11">
              <a:extLst>
                <a:ext uri="{FF2B5EF4-FFF2-40B4-BE49-F238E27FC236}">
                  <a16:creationId xmlns:a16="http://schemas.microsoft.com/office/drawing/2014/main" id="{6C624D6C-DABE-47B0-BE82-ADD531A25C92}"/>
                </a:ext>
              </a:extLst>
            </p:cNvPr>
            <p:cNvSpPr>
              <a:spLocks noChangeArrowheads="1"/>
            </p:cNvSpPr>
            <p:nvPr userDrawn="1"/>
          </p:nvSpPr>
          <p:spPr bwMode="ltGray">
            <a:xfrm rot="254676">
              <a:off x="3035" y="1870"/>
              <a:ext cx="6" cy="1906"/>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1516" name="Freeform 12">
              <a:extLst>
                <a:ext uri="{FF2B5EF4-FFF2-40B4-BE49-F238E27FC236}">
                  <a16:creationId xmlns:a16="http://schemas.microsoft.com/office/drawing/2014/main" id="{3420E938-90C3-4614-9A75-F1BBADFBD8F8}"/>
                </a:ext>
              </a:extLst>
            </p:cNvPr>
            <p:cNvSpPr>
              <a:spLocks/>
            </p:cNvSpPr>
            <p:nvPr userDrawn="1"/>
          </p:nvSpPr>
          <p:spPr bwMode="ltGray">
            <a:xfrm>
              <a:off x="4007" y="3021"/>
              <a:ext cx="623" cy="156"/>
            </a:xfrm>
            <a:custGeom>
              <a:avLst/>
              <a:gdLst>
                <a:gd name="T0" fmla="*/ 6 w 623"/>
                <a:gd name="T1" fmla="*/ 18 h 156"/>
                <a:gd name="T2" fmla="*/ 162 w 623"/>
                <a:gd name="T3" fmla="*/ 36 h 156"/>
                <a:gd name="T4" fmla="*/ 251 w 623"/>
                <a:gd name="T5" fmla="*/ 36 h 156"/>
                <a:gd name="T6" fmla="*/ 354 w 623"/>
                <a:gd name="T7" fmla="*/ 30 h 156"/>
                <a:gd name="T8" fmla="*/ 473 w 623"/>
                <a:gd name="T9" fmla="*/ 18 h 156"/>
                <a:gd name="T10" fmla="*/ 611 w 623"/>
                <a:gd name="T11" fmla="*/ 0 h 156"/>
                <a:gd name="T12" fmla="*/ 623 w 623"/>
                <a:gd name="T13" fmla="*/ 114 h 156"/>
                <a:gd name="T14" fmla="*/ 497 w 623"/>
                <a:gd name="T15" fmla="*/ 138 h 156"/>
                <a:gd name="T16" fmla="*/ 414 w 623"/>
                <a:gd name="T17" fmla="*/ 150 h 156"/>
                <a:gd name="T18" fmla="*/ 318 w 623"/>
                <a:gd name="T19" fmla="*/ 156 h 156"/>
                <a:gd name="T20" fmla="*/ 215 w 623"/>
                <a:gd name="T21" fmla="*/ 156 h 156"/>
                <a:gd name="T22" fmla="*/ 108 w 623"/>
                <a:gd name="T23" fmla="*/ 150 h 156"/>
                <a:gd name="T24" fmla="*/ 0 w 623"/>
                <a:gd name="T25" fmla="*/ 132 h 156"/>
                <a:gd name="T26" fmla="*/ 6 w 623"/>
                <a:gd name="T27" fmla="*/ 18 h 156"/>
                <a:gd name="T28" fmla="*/ 6 w 623"/>
                <a:gd name="T29" fmla="*/ 18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23" h="156">
                  <a:moveTo>
                    <a:pt x="6" y="18"/>
                  </a:moveTo>
                  <a:lnTo>
                    <a:pt x="162" y="36"/>
                  </a:lnTo>
                  <a:lnTo>
                    <a:pt x="251" y="36"/>
                  </a:lnTo>
                  <a:lnTo>
                    <a:pt x="354" y="30"/>
                  </a:lnTo>
                  <a:lnTo>
                    <a:pt x="473" y="18"/>
                  </a:lnTo>
                  <a:lnTo>
                    <a:pt x="611" y="0"/>
                  </a:lnTo>
                  <a:lnTo>
                    <a:pt x="623" y="114"/>
                  </a:lnTo>
                  <a:lnTo>
                    <a:pt x="497" y="138"/>
                  </a:lnTo>
                  <a:lnTo>
                    <a:pt x="414" y="150"/>
                  </a:lnTo>
                  <a:lnTo>
                    <a:pt x="318" y="156"/>
                  </a:lnTo>
                  <a:lnTo>
                    <a:pt x="215" y="156"/>
                  </a:lnTo>
                  <a:lnTo>
                    <a:pt x="108" y="150"/>
                  </a:lnTo>
                  <a:lnTo>
                    <a:pt x="0" y="132"/>
                  </a:lnTo>
                  <a:lnTo>
                    <a:pt x="6" y="18"/>
                  </a:lnTo>
                  <a:lnTo>
                    <a:pt x="6" y="18"/>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17" name="Freeform 13">
              <a:extLst>
                <a:ext uri="{FF2B5EF4-FFF2-40B4-BE49-F238E27FC236}">
                  <a16:creationId xmlns:a16="http://schemas.microsoft.com/office/drawing/2014/main" id="{4EA986D8-77D9-464A-8FE7-CE39FC068928}"/>
                </a:ext>
              </a:extLst>
            </p:cNvPr>
            <p:cNvSpPr>
              <a:spLocks/>
            </p:cNvSpPr>
            <p:nvPr userDrawn="1"/>
          </p:nvSpPr>
          <p:spPr bwMode="ltGray">
            <a:xfrm>
              <a:off x="4762" y="3591"/>
              <a:ext cx="996" cy="126"/>
            </a:xfrm>
            <a:custGeom>
              <a:avLst/>
              <a:gdLst>
                <a:gd name="T0" fmla="*/ 754 w 993"/>
                <a:gd name="T1" fmla="*/ 6 h 126"/>
                <a:gd name="T2" fmla="*/ 652 w 993"/>
                <a:gd name="T3" fmla="*/ 6 h 126"/>
                <a:gd name="T4" fmla="*/ 563 w 993"/>
                <a:gd name="T5" fmla="*/ 6 h 126"/>
                <a:gd name="T6" fmla="*/ 479 w 993"/>
                <a:gd name="T7" fmla="*/ 6 h 126"/>
                <a:gd name="T8" fmla="*/ 401 w 993"/>
                <a:gd name="T9" fmla="*/ 6 h 126"/>
                <a:gd name="T10" fmla="*/ 335 w 993"/>
                <a:gd name="T11" fmla="*/ 0 h 126"/>
                <a:gd name="T12" fmla="*/ 276 w 993"/>
                <a:gd name="T13" fmla="*/ 0 h 126"/>
                <a:gd name="T14" fmla="*/ 222 w 993"/>
                <a:gd name="T15" fmla="*/ 0 h 126"/>
                <a:gd name="T16" fmla="*/ 180 w 993"/>
                <a:gd name="T17" fmla="*/ 6 h 126"/>
                <a:gd name="T18" fmla="*/ 138 w 993"/>
                <a:gd name="T19" fmla="*/ 6 h 126"/>
                <a:gd name="T20" fmla="*/ 108 w 993"/>
                <a:gd name="T21" fmla="*/ 6 h 126"/>
                <a:gd name="T22" fmla="*/ 54 w 993"/>
                <a:gd name="T23" fmla="*/ 6 h 126"/>
                <a:gd name="T24" fmla="*/ 24 w 993"/>
                <a:gd name="T25" fmla="*/ 12 h 126"/>
                <a:gd name="T26" fmla="*/ 6 w 993"/>
                <a:gd name="T27" fmla="*/ 18 h 126"/>
                <a:gd name="T28" fmla="*/ 0 w 993"/>
                <a:gd name="T29" fmla="*/ 24 h 126"/>
                <a:gd name="T30" fmla="*/ 12 w 993"/>
                <a:gd name="T31" fmla="*/ 42 h 126"/>
                <a:gd name="T32" fmla="*/ 18 w 993"/>
                <a:gd name="T33" fmla="*/ 48 h 126"/>
                <a:gd name="T34" fmla="*/ 30 w 993"/>
                <a:gd name="T35" fmla="*/ 54 h 126"/>
                <a:gd name="T36" fmla="*/ 60 w 993"/>
                <a:gd name="T37" fmla="*/ 60 h 126"/>
                <a:gd name="T38" fmla="*/ 90 w 993"/>
                <a:gd name="T39" fmla="*/ 72 h 126"/>
                <a:gd name="T40" fmla="*/ 144 w 993"/>
                <a:gd name="T41" fmla="*/ 84 h 126"/>
                <a:gd name="T42" fmla="*/ 210 w 993"/>
                <a:gd name="T43" fmla="*/ 90 h 126"/>
                <a:gd name="T44" fmla="*/ 293 w 993"/>
                <a:gd name="T45" fmla="*/ 102 h 126"/>
                <a:gd name="T46" fmla="*/ 389 w 993"/>
                <a:gd name="T47" fmla="*/ 108 h 126"/>
                <a:gd name="T48" fmla="*/ 503 w 993"/>
                <a:gd name="T49" fmla="*/ 120 h 126"/>
                <a:gd name="T50" fmla="*/ 622 w 993"/>
                <a:gd name="T51" fmla="*/ 120 h 126"/>
                <a:gd name="T52" fmla="*/ 754 w 993"/>
                <a:gd name="T53" fmla="*/ 126 h 126"/>
                <a:gd name="T54" fmla="*/ 873 w 993"/>
                <a:gd name="T55" fmla="*/ 126 h 126"/>
                <a:gd name="T56" fmla="*/ 993 w 993"/>
                <a:gd name="T57" fmla="*/ 126 h 126"/>
                <a:gd name="T58" fmla="*/ 993 w 993"/>
                <a:gd name="T59" fmla="*/ 12 h 126"/>
                <a:gd name="T60" fmla="*/ 879 w 993"/>
                <a:gd name="T61" fmla="*/ 12 h 126"/>
                <a:gd name="T62" fmla="*/ 754 w 993"/>
                <a:gd name="T63" fmla="*/ 6 h 126"/>
                <a:gd name="T64" fmla="*/ 754 w 993"/>
                <a:gd name="T65" fmla="*/ 6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93" h="126">
                  <a:moveTo>
                    <a:pt x="754" y="6"/>
                  </a:moveTo>
                  <a:lnTo>
                    <a:pt x="652" y="6"/>
                  </a:lnTo>
                  <a:lnTo>
                    <a:pt x="563" y="6"/>
                  </a:lnTo>
                  <a:lnTo>
                    <a:pt x="479" y="6"/>
                  </a:lnTo>
                  <a:lnTo>
                    <a:pt x="401" y="6"/>
                  </a:lnTo>
                  <a:lnTo>
                    <a:pt x="335" y="0"/>
                  </a:lnTo>
                  <a:lnTo>
                    <a:pt x="276" y="0"/>
                  </a:lnTo>
                  <a:lnTo>
                    <a:pt x="222" y="0"/>
                  </a:lnTo>
                  <a:lnTo>
                    <a:pt x="180" y="6"/>
                  </a:lnTo>
                  <a:lnTo>
                    <a:pt x="138" y="6"/>
                  </a:lnTo>
                  <a:lnTo>
                    <a:pt x="108" y="6"/>
                  </a:lnTo>
                  <a:lnTo>
                    <a:pt x="54" y="6"/>
                  </a:lnTo>
                  <a:lnTo>
                    <a:pt x="24" y="12"/>
                  </a:lnTo>
                  <a:lnTo>
                    <a:pt x="6" y="18"/>
                  </a:lnTo>
                  <a:lnTo>
                    <a:pt x="0" y="24"/>
                  </a:lnTo>
                  <a:lnTo>
                    <a:pt x="12" y="42"/>
                  </a:lnTo>
                  <a:lnTo>
                    <a:pt x="18" y="48"/>
                  </a:lnTo>
                  <a:lnTo>
                    <a:pt x="30" y="54"/>
                  </a:lnTo>
                  <a:lnTo>
                    <a:pt x="60" y="60"/>
                  </a:lnTo>
                  <a:lnTo>
                    <a:pt x="90" y="72"/>
                  </a:lnTo>
                  <a:lnTo>
                    <a:pt x="144" y="84"/>
                  </a:lnTo>
                  <a:lnTo>
                    <a:pt x="210" y="90"/>
                  </a:lnTo>
                  <a:lnTo>
                    <a:pt x="293" y="102"/>
                  </a:lnTo>
                  <a:lnTo>
                    <a:pt x="389" y="108"/>
                  </a:lnTo>
                  <a:lnTo>
                    <a:pt x="503" y="120"/>
                  </a:lnTo>
                  <a:lnTo>
                    <a:pt x="622" y="120"/>
                  </a:lnTo>
                  <a:lnTo>
                    <a:pt x="754" y="126"/>
                  </a:lnTo>
                  <a:lnTo>
                    <a:pt x="873" y="126"/>
                  </a:lnTo>
                  <a:lnTo>
                    <a:pt x="993" y="126"/>
                  </a:lnTo>
                  <a:lnTo>
                    <a:pt x="993" y="12"/>
                  </a:lnTo>
                  <a:lnTo>
                    <a:pt x="879" y="12"/>
                  </a:lnTo>
                  <a:lnTo>
                    <a:pt x="754" y="6"/>
                  </a:lnTo>
                  <a:lnTo>
                    <a:pt x="754" y="6"/>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18" name="Freeform 14">
              <a:extLst>
                <a:ext uri="{FF2B5EF4-FFF2-40B4-BE49-F238E27FC236}">
                  <a16:creationId xmlns:a16="http://schemas.microsoft.com/office/drawing/2014/main" id="{0F210620-7BAE-489D-A376-633C67DC7FF2}"/>
                </a:ext>
              </a:extLst>
            </p:cNvPr>
            <p:cNvSpPr>
              <a:spLocks/>
            </p:cNvSpPr>
            <p:nvPr userDrawn="1"/>
          </p:nvSpPr>
          <p:spPr bwMode="ltGray">
            <a:xfrm>
              <a:off x="4786" y="3645"/>
              <a:ext cx="972" cy="245"/>
            </a:xfrm>
            <a:custGeom>
              <a:avLst/>
              <a:gdLst>
                <a:gd name="T0" fmla="*/ 0 w 969"/>
                <a:gd name="T1" fmla="*/ 0 h 245"/>
                <a:gd name="T2" fmla="*/ 24 w 969"/>
                <a:gd name="T3" fmla="*/ 54 h 245"/>
                <a:gd name="T4" fmla="*/ 66 w 969"/>
                <a:gd name="T5" fmla="*/ 96 h 245"/>
                <a:gd name="T6" fmla="*/ 120 w 969"/>
                <a:gd name="T7" fmla="*/ 137 h 245"/>
                <a:gd name="T8" fmla="*/ 198 w 969"/>
                <a:gd name="T9" fmla="*/ 173 h 245"/>
                <a:gd name="T10" fmla="*/ 293 w 969"/>
                <a:gd name="T11" fmla="*/ 203 h 245"/>
                <a:gd name="T12" fmla="*/ 353 w 969"/>
                <a:gd name="T13" fmla="*/ 215 h 245"/>
                <a:gd name="T14" fmla="*/ 413 w 969"/>
                <a:gd name="T15" fmla="*/ 227 h 245"/>
                <a:gd name="T16" fmla="*/ 479 w 969"/>
                <a:gd name="T17" fmla="*/ 233 h 245"/>
                <a:gd name="T18" fmla="*/ 556 w 969"/>
                <a:gd name="T19" fmla="*/ 239 h 245"/>
                <a:gd name="T20" fmla="*/ 634 w 969"/>
                <a:gd name="T21" fmla="*/ 245 h 245"/>
                <a:gd name="T22" fmla="*/ 724 w 969"/>
                <a:gd name="T23" fmla="*/ 245 h 245"/>
                <a:gd name="T24" fmla="*/ 855 w 969"/>
                <a:gd name="T25" fmla="*/ 245 h 245"/>
                <a:gd name="T26" fmla="*/ 969 w 969"/>
                <a:gd name="T27" fmla="*/ 239 h 245"/>
                <a:gd name="T28" fmla="*/ 969 w 969"/>
                <a:gd name="T29" fmla="*/ 60 h 245"/>
                <a:gd name="T30" fmla="*/ 700 w 969"/>
                <a:gd name="T31" fmla="*/ 60 h 245"/>
                <a:gd name="T32" fmla="*/ 503 w 969"/>
                <a:gd name="T33" fmla="*/ 54 h 245"/>
                <a:gd name="T34" fmla="*/ 317 w 969"/>
                <a:gd name="T35" fmla="*/ 42 h 245"/>
                <a:gd name="T36" fmla="*/ 150 w 969"/>
                <a:gd name="T37" fmla="*/ 24 h 245"/>
                <a:gd name="T38" fmla="*/ 72 w 969"/>
                <a:gd name="T39" fmla="*/ 12 h 245"/>
                <a:gd name="T40" fmla="*/ 0 w 969"/>
                <a:gd name="T41" fmla="*/ 0 h 245"/>
                <a:gd name="T42" fmla="*/ 0 w 969"/>
                <a:gd name="T43" fmla="*/ 0 h 2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69" h="245">
                  <a:moveTo>
                    <a:pt x="0" y="0"/>
                  </a:moveTo>
                  <a:lnTo>
                    <a:pt x="24" y="54"/>
                  </a:lnTo>
                  <a:lnTo>
                    <a:pt x="66" y="96"/>
                  </a:lnTo>
                  <a:lnTo>
                    <a:pt x="120" y="137"/>
                  </a:lnTo>
                  <a:lnTo>
                    <a:pt x="198" y="173"/>
                  </a:lnTo>
                  <a:lnTo>
                    <a:pt x="293" y="203"/>
                  </a:lnTo>
                  <a:lnTo>
                    <a:pt x="353" y="215"/>
                  </a:lnTo>
                  <a:lnTo>
                    <a:pt x="413" y="227"/>
                  </a:lnTo>
                  <a:lnTo>
                    <a:pt x="479" y="233"/>
                  </a:lnTo>
                  <a:lnTo>
                    <a:pt x="556" y="239"/>
                  </a:lnTo>
                  <a:lnTo>
                    <a:pt x="634" y="245"/>
                  </a:lnTo>
                  <a:lnTo>
                    <a:pt x="724" y="245"/>
                  </a:lnTo>
                  <a:lnTo>
                    <a:pt x="855" y="245"/>
                  </a:lnTo>
                  <a:lnTo>
                    <a:pt x="969" y="239"/>
                  </a:lnTo>
                  <a:lnTo>
                    <a:pt x="969" y="60"/>
                  </a:lnTo>
                  <a:lnTo>
                    <a:pt x="700" y="60"/>
                  </a:lnTo>
                  <a:lnTo>
                    <a:pt x="503" y="54"/>
                  </a:lnTo>
                  <a:lnTo>
                    <a:pt x="317" y="42"/>
                  </a:lnTo>
                  <a:lnTo>
                    <a:pt x="150" y="24"/>
                  </a:lnTo>
                  <a:lnTo>
                    <a:pt x="72" y="12"/>
                  </a:lnTo>
                  <a:lnTo>
                    <a:pt x="0" y="0"/>
                  </a:lnTo>
                  <a:lnTo>
                    <a:pt x="0" y="0"/>
                  </a:lnTo>
                  <a:close/>
                </a:path>
              </a:pathLst>
            </a:custGeom>
            <a:gradFill rotWithShape="0">
              <a:gsLst>
                <a:gs pos="0">
                  <a:schemeClr val="bg2"/>
                </a:gs>
                <a:gs pos="100000">
                  <a:schemeClr val="bg2">
                    <a:gamma/>
                    <a:tint val="81961"/>
                    <a:invGamma/>
                  </a:schemeClr>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19" name="Freeform 15">
              <a:extLst>
                <a:ext uri="{FF2B5EF4-FFF2-40B4-BE49-F238E27FC236}">
                  <a16:creationId xmlns:a16="http://schemas.microsoft.com/office/drawing/2014/main" id="{D6652868-F69B-49CD-A351-E669D109DD64}"/>
                </a:ext>
              </a:extLst>
            </p:cNvPr>
            <p:cNvSpPr>
              <a:spLocks/>
            </p:cNvSpPr>
            <p:nvPr userDrawn="1"/>
          </p:nvSpPr>
          <p:spPr bwMode="ltGray">
            <a:xfrm>
              <a:off x="4804" y="3591"/>
              <a:ext cx="954" cy="90"/>
            </a:xfrm>
            <a:custGeom>
              <a:avLst/>
              <a:gdLst>
                <a:gd name="T0" fmla="*/ 700 w 951"/>
                <a:gd name="T1" fmla="*/ 0 h 90"/>
                <a:gd name="T2" fmla="*/ 598 w 951"/>
                <a:gd name="T3" fmla="*/ 0 h 90"/>
                <a:gd name="T4" fmla="*/ 515 w 951"/>
                <a:gd name="T5" fmla="*/ 0 h 90"/>
                <a:gd name="T6" fmla="*/ 431 w 951"/>
                <a:gd name="T7" fmla="*/ 0 h 90"/>
                <a:gd name="T8" fmla="*/ 365 w 951"/>
                <a:gd name="T9" fmla="*/ 0 h 90"/>
                <a:gd name="T10" fmla="*/ 299 w 951"/>
                <a:gd name="T11" fmla="*/ 0 h 90"/>
                <a:gd name="T12" fmla="*/ 245 w 951"/>
                <a:gd name="T13" fmla="*/ 0 h 90"/>
                <a:gd name="T14" fmla="*/ 198 w 951"/>
                <a:gd name="T15" fmla="*/ 0 h 90"/>
                <a:gd name="T16" fmla="*/ 162 w 951"/>
                <a:gd name="T17" fmla="*/ 0 h 90"/>
                <a:gd name="T18" fmla="*/ 126 w 951"/>
                <a:gd name="T19" fmla="*/ 6 h 90"/>
                <a:gd name="T20" fmla="*/ 96 w 951"/>
                <a:gd name="T21" fmla="*/ 6 h 90"/>
                <a:gd name="T22" fmla="*/ 54 w 951"/>
                <a:gd name="T23" fmla="*/ 12 h 90"/>
                <a:gd name="T24" fmla="*/ 30 w 951"/>
                <a:gd name="T25" fmla="*/ 12 h 90"/>
                <a:gd name="T26" fmla="*/ 12 w 951"/>
                <a:gd name="T27" fmla="*/ 18 h 90"/>
                <a:gd name="T28" fmla="*/ 6 w 951"/>
                <a:gd name="T29" fmla="*/ 18 h 90"/>
                <a:gd name="T30" fmla="*/ 0 w 951"/>
                <a:gd name="T31" fmla="*/ 24 h 90"/>
                <a:gd name="T32" fmla="*/ 6 w 951"/>
                <a:gd name="T33" fmla="*/ 30 h 90"/>
                <a:gd name="T34" fmla="*/ 24 w 951"/>
                <a:gd name="T35" fmla="*/ 36 h 90"/>
                <a:gd name="T36" fmla="*/ 54 w 951"/>
                <a:gd name="T37" fmla="*/ 42 h 90"/>
                <a:gd name="T38" fmla="*/ 102 w 951"/>
                <a:gd name="T39" fmla="*/ 54 h 90"/>
                <a:gd name="T40" fmla="*/ 168 w 951"/>
                <a:gd name="T41" fmla="*/ 60 h 90"/>
                <a:gd name="T42" fmla="*/ 251 w 951"/>
                <a:gd name="T43" fmla="*/ 66 h 90"/>
                <a:gd name="T44" fmla="*/ 341 w 951"/>
                <a:gd name="T45" fmla="*/ 78 h 90"/>
                <a:gd name="T46" fmla="*/ 449 w 951"/>
                <a:gd name="T47" fmla="*/ 84 h 90"/>
                <a:gd name="T48" fmla="*/ 568 w 951"/>
                <a:gd name="T49" fmla="*/ 84 h 90"/>
                <a:gd name="T50" fmla="*/ 694 w 951"/>
                <a:gd name="T51" fmla="*/ 90 h 90"/>
                <a:gd name="T52" fmla="*/ 825 w 951"/>
                <a:gd name="T53" fmla="*/ 90 h 90"/>
                <a:gd name="T54" fmla="*/ 951 w 951"/>
                <a:gd name="T55" fmla="*/ 90 h 90"/>
                <a:gd name="T56" fmla="*/ 951 w 951"/>
                <a:gd name="T57" fmla="*/ 6 h 90"/>
                <a:gd name="T58" fmla="*/ 831 w 951"/>
                <a:gd name="T59" fmla="*/ 6 h 90"/>
                <a:gd name="T60" fmla="*/ 772 w 951"/>
                <a:gd name="T61" fmla="*/ 6 h 90"/>
                <a:gd name="T62" fmla="*/ 700 w 951"/>
                <a:gd name="T63" fmla="*/ 0 h 90"/>
                <a:gd name="T64" fmla="*/ 700 w 951"/>
                <a:gd name="T65" fmla="*/ 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51" h="90">
                  <a:moveTo>
                    <a:pt x="700" y="0"/>
                  </a:moveTo>
                  <a:lnTo>
                    <a:pt x="598" y="0"/>
                  </a:lnTo>
                  <a:lnTo>
                    <a:pt x="515" y="0"/>
                  </a:lnTo>
                  <a:lnTo>
                    <a:pt x="431" y="0"/>
                  </a:lnTo>
                  <a:lnTo>
                    <a:pt x="365" y="0"/>
                  </a:lnTo>
                  <a:lnTo>
                    <a:pt x="299" y="0"/>
                  </a:lnTo>
                  <a:lnTo>
                    <a:pt x="245" y="0"/>
                  </a:lnTo>
                  <a:lnTo>
                    <a:pt x="198" y="0"/>
                  </a:lnTo>
                  <a:lnTo>
                    <a:pt x="162" y="0"/>
                  </a:lnTo>
                  <a:lnTo>
                    <a:pt x="126" y="6"/>
                  </a:lnTo>
                  <a:lnTo>
                    <a:pt x="96" y="6"/>
                  </a:lnTo>
                  <a:lnTo>
                    <a:pt x="54" y="12"/>
                  </a:lnTo>
                  <a:lnTo>
                    <a:pt x="30" y="12"/>
                  </a:lnTo>
                  <a:lnTo>
                    <a:pt x="12" y="18"/>
                  </a:lnTo>
                  <a:lnTo>
                    <a:pt x="6" y="18"/>
                  </a:lnTo>
                  <a:lnTo>
                    <a:pt x="0" y="24"/>
                  </a:lnTo>
                  <a:lnTo>
                    <a:pt x="6" y="30"/>
                  </a:lnTo>
                  <a:lnTo>
                    <a:pt x="24" y="36"/>
                  </a:lnTo>
                  <a:lnTo>
                    <a:pt x="54" y="42"/>
                  </a:lnTo>
                  <a:lnTo>
                    <a:pt x="102" y="54"/>
                  </a:lnTo>
                  <a:lnTo>
                    <a:pt x="168" y="60"/>
                  </a:lnTo>
                  <a:lnTo>
                    <a:pt x="251" y="66"/>
                  </a:lnTo>
                  <a:lnTo>
                    <a:pt x="341" y="78"/>
                  </a:lnTo>
                  <a:lnTo>
                    <a:pt x="449" y="84"/>
                  </a:lnTo>
                  <a:lnTo>
                    <a:pt x="568" y="84"/>
                  </a:lnTo>
                  <a:lnTo>
                    <a:pt x="694" y="90"/>
                  </a:lnTo>
                  <a:lnTo>
                    <a:pt x="825" y="90"/>
                  </a:lnTo>
                  <a:lnTo>
                    <a:pt x="951" y="90"/>
                  </a:lnTo>
                  <a:lnTo>
                    <a:pt x="951" y="6"/>
                  </a:lnTo>
                  <a:lnTo>
                    <a:pt x="831" y="6"/>
                  </a:lnTo>
                  <a:lnTo>
                    <a:pt x="772" y="6"/>
                  </a:lnTo>
                  <a:lnTo>
                    <a:pt x="700" y="0"/>
                  </a:lnTo>
                  <a:lnTo>
                    <a:pt x="700" y="0"/>
                  </a:lnTo>
                  <a:close/>
                </a:path>
              </a:pathLst>
            </a:custGeom>
            <a:gradFill rotWithShape="0">
              <a:gsLst>
                <a:gs pos="0">
                  <a:schemeClr val="bg2">
                    <a:gamma/>
                    <a:tint val="81961"/>
                    <a:invGamma/>
                  </a:schemeClr>
                </a:gs>
                <a:gs pos="100000">
                  <a:schemeClr val="bg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20" name="Freeform 16">
              <a:extLst>
                <a:ext uri="{FF2B5EF4-FFF2-40B4-BE49-F238E27FC236}">
                  <a16:creationId xmlns:a16="http://schemas.microsoft.com/office/drawing/2014/main" id="{F8B6A91A-19BC-4AD7-AAC8-AE86AB8B240F}"/>
                </a:ext>
              </a:extLst>
            </p:cNvPr>
            <p:cNvSpPr>
              <a:spLocks/>
            </p:cNvSpPr>
            <p:nvPr userDrawn="1"/>
          </p:nvSpPr>
          <p:spPr bwMode="ltGray">
            <a:xfrm>
              <a:off x="3059" y="1541"/>
              <a:ext cx="102" cy="155"/>
            </a:xfrm>
            <a:custGeom>
              <a:avLst/>
              <a:gdLst>
                <a:gd name="T0" fmla="*/ 102 w 102"/>
                <a:gd name="T1" fmla="*/ 0 h 155"/>
                <a:gd name="T2" fmla="*/ 0 w 102"/>
                <a:gd name="T3" fmla="*/ 12 h 155"/>
                <a:gd name="T4" fmla="*/ 30 w 102"/>
                <a:gd name="T5" fmla="*/ 72 h 155"/>
                <a:gd name="T6" fmla="*/ 30 w 102"/>
                <a:gd name="T7" fmla="*/ 155 h 155"/>
                <a:gd name="T8" fmla="*/ 72 w 102"/>
                <a:gd name="T9" fmla="*/ 155 h 155"/>
                <a:gd name="T10" fmla="*/ 72 w 102"/>
                <a:gd name="T11" fmla="*/ 66 h 155"/>
                <a:gd name="T12" fmla="*/ 102 w 102"/>
                <a:gd name="T13" fmla="*/ 0 h 155"/>
                <a:gd name="T14" fmla="*/ 102 w 102"/>
                <a:gd name="T15" fmla="*/ 0 h 15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155">
                  <a:moveTo>
                    <a:pt x="102" y="0"/>
                  </a:moveTo>
                  <a:lnTo>
                    <a:pt x="0" y="12"/>
                  </a:lnTo>
                  <a:lnTo>
                    <a:pt x="30" y="72"/>
                  </a:lnTo>
                  <a:lnTo>
                    <a:pt x="30" y="155"/>
                  </a:lnTo>
                  <a:lnTo>
                    <a:pt x="72" y="155"/>
                  </a:lnTo>
                  <a:lnTo>
                    <a:pt x="72" y="66"/>
                  </a:lnTo>
                  <a:lnTo>
                    <a:pt x="102" y="0"/>
                  </a:lnTo>
                  <a:lnTo>
                    <a:pt x="102" y="0"/>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21" name="Freeform 17">
              <a:extLst>
                <a:ext uri="{FF2B5EF4-FFF2-40B4-BE49-F238E27FC236}">
                  <a16:creationId xmlns:a16="http://schemas.microsoft.com/office/drawing/2014/main" id="{97DD70A8-8C29-4800-8271-0EEAB818C556}"/>
                </a:ext>
              </a:extLst>
            </p:cNvPr>
            <p:cNvSpPr>
              <a:spLocks noEditPoints="1"/>
            </p:cNvSpPr>
            <p:nvPr userDrawn="1"/>
          </p:nvSpPr>
          <p:spPr bwMode="ltGray">
            <a:xfrm>
              <a:off x="3059" y="1690"/>
              <a:ext cx="90" cy="96"/>
            </a:xfrm>
            <a:custGeom>
              <a:avLst/>
              <a:gdLst>
                <a:gd name="T0" fmla="*/ 48 w 90"/>
                <a:gd name="T1" fmla="*/ 96 h 96"/>
                <a:gd name="T2" fmla="*/ 72 w 90"/>
                <a:gd name="T3" fmla="*/ 72 h 96"/>
                <a:gd name="T4" fmla="*/ 84 w 90"/>
                <a:gd name="T5" fmla="*/ 48 h 96"/>
                <a:gd name="T6" fmla="*/ 90 w 90"/>
                <a:gd name="T7" fmla="*/ 36 h 96"/>
                <a:gd name="T8" fmla="*/ 84 w 90"/>
                <a:gd name="T9" fmla="*/ 24 h 96"/>
                <a:gd name="T10" fmla="*/ 66 w 90"/>
                <a:gd name="T11" fmla="*/ 6 h 96"/>
                <a:gd name="T12" fmla="*/ 42 w 90"/>
                <a:gd name="T13" fmla="*/ 0 h 96"/>
                <a:gd name="T14" fmla="*/ 24 w 90"/>
                <a:gd name="T15" fmla="*/ 0 h 96"/>
                <a:gd name="T16" fmla="*/ 12 w 90"/>
                <a:gd name="T17" fmla="*/ 12 h 96"/>
                <a:gd name="T18" fmla="*/ 6 w 90"/>
                <a:gd name="T19" fmla="*/ 24 h 96"/>
                <a:gd name="T20" fmla="*/ 0 w 90"/>
                <a:gd name="T21" fmla="*/ 36 h 96"/>
                <a:gd name="T22" fmla="*/ 12 w 90"/>
                <a:gd name="T23" fmla="*/ 66 h 96"/>
                <a:gd name="T24" fmla="*/ 30 w 90"/>
                <a:gd name="T25" fmla="*/ 84 h 96"/>
                <a:gd name="T26" fmla="*/ 48 w 90"/>
                <a:gd name="T27" fmla="*/ 96 h 96"/>
                <a:gd name="T28" fmla="*/ 48 w 90"/>
                <a:gd name="T29" fmla="*/ 96 h 96"/>
                <a:gd name="T30" fmla="*/ 48 w 90"/>
                <a:gd name="T31" fmla="*/ 12 h 96"/>
                <a:gd name="T32" fmla="*/ 66 w 90"/>
                <a:gd name="T33" fmla="*/ 18 h 96"/>
                <a:gd name="T34" fmla="*/ 72 w 90"/>
                <a:gd name="T35" fmla="*/ 24 h 96"/>
                <a:gd name="T36" fmla="*/ 72 w 90"/>
                <a:gd name="T37" fmla="*/ 36 h 96"/>
                <a:gd name="T38" fmla="*/ 72 w 90"/>
                <a:gd name="T39" fmla="*/ 48 h 96"/>
                <a:gd name="T40" fmla="*/ 54 w 90"/>
                <a:gd name="T41" fmla="*/ 66 h 96"/>
                <a:gd name="T42" fmla="*/ 48 w 90"/>
                <a:gd name="T43" fmla="*/ 78 h 96"/>
                <a:gd name="T44" fmla="*/ 30 w 90"/>
                <a:gd name="T45" fmla="*/ 66 h 96"/>
                <a:gd name="T46" fmla="*/ 24 w 90"/>
                <a:gd name="T47" fmla="*/ 48 h 96"/>
                <a:gd name="T48" fmla="*/ 18 w 90"/>
                <a:gd name="T49" fmla="*/ 30 h 96"/>
                <a:gd name="T50" fmla="*/ 30 w 90"/>
                <a:gd name="T51" fmla="*/ 12 h 96"/>
                <a:gd name="T52" fmla="*/ 48 w 90"/>
                <a:gd name="T53" fmla="*/ 12 h 96"/>
                <a:gd name="T54" fmla="*/ 48 w 90"/>
                <a:gd name="T55" fmla="*/ 1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0" h="96">
                  <a:moveTo>
                    <a:pt x="48" y="96"/>
                  </a:moveTo>
                  <a:lnTo>
                    <a:pt x="72" y="72"/>
                  </a:lnTo>
                  <a:lnTo>
                    <a:pt x="84" y="48"/>
                  </a:lnTo>
                  <a:lnTo>
                    <a:pt x="90" y="36"/>
                  </a:lnTo>
                  <a:lnTo>
                    <a:pt x="84" y="24"/>
                  </a:lnTo>
                  <a:lnTo>
                    <a:pt x="66" y="6"/>
                  </a:lnTo>
                  <a:lnTo>
                    <a:pt x="42" y="0"/>
                  </a:lnTo>
                  <a:lnTo>
                    <a:pt x="24" y="0"/>
                  </a:lnTo>
                  <a:lnTo>
                    <a:pt x="12" y="12"/>
                  </a:lnTo>
                  <a:lnTo>
                    <a:pt x="6" y="24"/>
                  </a:lnTo>
                  <a:lnTo>
                    <a:pt x="0" y="36"/>
                  </a:lnTo>
                  <a:lnTo>
                    <a:pt x="12" y="66"/>
                  </a:lnTo>
                  <a:lnTo>
                    <a:pt x="30" y="84"/>
                  </a:lnTo>
                  <a:lnTo>
                    <a:pt x="48" y="96"/>
                  </a:lnTo>
                  <a:lnTo>
                    <a:pt x="48" y="96"/>
                  </a:lnTo>
                  <a:close/>
                  <a:moveTo>
                    <a:pt x="48" y="12"/>
                  </a:moveTo>
                  <a:lnTo>
                    <a:pt x="66" y="18"/>
                  </a:lnTo>
                  <a:lnTo>
                    <a:pt x="72" y="24"/>
                  </a:lnTo>
                  <a:lnTo>
                    <a:pt x="72" y="36"/>
                  </a:lnTo>
                  <a:lnTo>
                    <a:pt x="72" y="48"/>
                  </a:lnTo>
                  <a:lnTo>
                    <a:pt x="54" y="66"/>
                  </a:lnTo>
                  <a:lnTo>
                    <a:pt x="48" y="78"/>
                  </a:lnTo>
                  <a:lnTo>
                    <a:pt x="30" y="66"/>
                  </a:lnTo>
                  <a:lnTo>
                    <a:pt x="24" y="48"/>
                  </a:lnTo>
                  <a:lnTo>
                    <a:pt x="18" y="30"/>
                  </a:lnTo>
                  <a:lnTo>
                    <a:pt x="30" y="12"/>
                  </a:lnTo>
                  <a:lnTo>
                    <a:pt x="48" y="12"/>
                  </a:lnTo>
                  <a:lnTo>
                    <a:pt x="48" y="12"/>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22" name="Freeform 18">
              <a:extLst>
                <a:ext uri="{FF2B5EF4-FFF2-40B4-BE49-F238E27FC236}">
                  <a16:creationId xmlns:a16="http://schemas.microsoft.com/office/drawing/2014/main" id="{3C9C76D1-D62B-4A96-A0F7-A7A1B49A0D32}"/>
                </a:ext>
              </a:extLst>
            </p:cNvPr>
            <p:cNvSpPr>
              <a:spLocks noEditPoints="1"/>
            </p:cNvSpPr>
            <p:nvPr userDrawn="1"/>
          </p:nvSpPr>
          <p:spPr bwMode="ltGray">
            <a:xfrm>
              <a:off x="3059" y="1768"/>
              <a:ext cx="90" cy="108"/>
            </a:xfrm>
            <a:custGeom>
              <a:avLst/>
              <a:gdLst>
                <a:gd name="T0" fmla="*/ 0 w 90"/>
                <a:gd name="T1" fmla="*/ 90 h 108"/>
                <a:gd name="T2" fmla="*/ 12 w 90"/>
                <a:gd name="T3" fmla="*/ 102 h 108"/>
                <a:gd name="T4" fmla="*/ 24 w 90"/>
                <a:gd name="T5" fmla="*/ 108 h 108"/>
                <a:gd name="T6" fmla="*/ 54 w 90"/>
                <a:gd name="T7" fmla="*/ 108 h 108"/>
                <a:gd name="T8" fmla="*/ 78 w 90"/>
                <a:gd name="T9" fmla="*/ 96 h 108"/>
                <a:gd name="T10" fmla="*/ 90 w 90"/>
                <a:gd name="T11" fmla="*/ 72 h 108"/>
                <a:gd name="T12" fmla="*/ 84 w 90"/>
                <a:gd name="T13" fmla="*/ 42 h 108"/>
                <a:gd name="T14" fmla="*/ 66 w 90"/>
                <a:gd name="T15" fmla="*/ 24 h 108"/>
                <a:gd name="T16" fmla="*/ 54 w 90"/>
                <a:gd name="T17" fmla="*/ 12 h 108"/>
                <a:gd name="T18" fmla="*/ 48 w 90"/>
                <a:gd name="T19" fmla="*/ 6 h 108"/>
                <a:gd name="T20" fmla="*/ 48 w 90"/>
                <a:gd name="T21" fmla="*/ 6 h 108"/>
                <a:gd name="T22" fmla="*/ 48 w 90"/>
                <a:gd name="T23" fmla="*/ 0 h 108"/>
                <a:gd name="T24" fmla="*/ 24 w 90"/>
                <a:gd name="T25" fmla="*/ 24 h 108"/>
                <a:gd name="T26" fmla="*/ 6 w 90"/>
                <a:gd name="T27" fmla="*/ 48 h 108"/>
                <a:gd name="T28" fmla="*/ 0 w 90"/>
                <a:gd name="T29" fmla="*/ 66 h 108"/>
                <a:gd name="T30" fmla="*/ 0 w 90"/>
                <a:gd name="T31" fmla="*/ 90 h 108"/>
                <a:gd name="T32" fmla="*/ 0 w 90"/>
                <a:gd name="T33" fmla="*/ 90 h 108"/>
                <a:gd name="T34" fmla="*/ 12 w 90"/>
                <a:gd name="T35" fmla="*/ 66 h 108"/>
                <a:gd name="T36" fmla="*/ 18 w 90"/>
                <a:gd name="T37" fmla="*/ 48 h 108"/>
                <a:gd name="T38" fmla="*/ 30 w 90"/>
                <a:gd name="T39" fmla="*/ 36 h 108"/>
                <a:gd name="T40" fmla="*/ 42 w 90"/>
                <a:gd name="T41" fmla="*/ 24 h 108"/>
                <a:gd name="T42" fmla="*/ 48 w 90"/>
                <a:gd name="T43" fmla="*/ 18 h 108"/>
                <a:gd name="T44" fmla="*/ 66 w 90"/>
                <a:gd name="T45" fmla="*/ 30 h 108"/>
                <a:gd name="T46" fmla="*/ 72 w 90"/>
                <a:gd name="T47" fmla="*/ 48 h 108"/>
                <a:gd name="T48" fmla="*/ 78 w 90"/>
                <a:gd name="T49" fmla="*/ 72 h 108"/>
                <a:gd name="T50" fmla="*/ 78 w 90"/>
                <a:gd name="T51" fmla="*/ 84 h 108"/>
                <a:gd name="T52" fmla="*/ 66 w 90"/>
                <a:gd name="T53" fmla="*/ 96 h 108"/>
                <a:gd name="T54" fmla="*/ 42 w 90"/>
                <a:gd name="T55" fmla="*/ 102 h 108"/>
                <a:gd name="T56" fmla="*/ 30 w 90"/>
                <a:gd name="T57" fmla="*/ 96 h 108"/>
                <a:gd name="T58" fmla="*/ 18 w 90"/>
                <a:gd name="T59" fmla="*/ 90 h 108"/>
                <a:gd name="T60" fmla="*/ 12 w 90"/>
                <a:gd name="T61" fmla="*/ 78 h 108"/>
                <a:gd name="T62" fmla="*/ 12 w 90"/>
                <a:gd name="T63" fmla="*/ 66 h 108"/>
                <a:gd name="T64" fmla="*/ 12 w 90"/>
                <a:gd name="T65" fmla="*/ 6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0" h="108">
                  <a:moveTo>
                    <a:pt x="0" y="90"/>
                  </a:moveTo>
                  <a:lnTo>
                    <a:pt x="12" y="102"/>
                  </a:lnTo>
                  <a:lnTo>
                    <a:pt x="24" y="108"/>
                  </a:lnTo>
                  <a:lnTo>
                    <a:pt x="54" y="108"/>
                  </a:lnTo>
                  <a:lnTo>
                    <a:pt x="78" y="96"/>
                  </a:lnTo>
                  <a:lnTo>
                    <a:pt x="90" y="72"/>
                  </a:lnTo>
                  <a:lnTo>
                    <a:pt x="84" y="42"/>
                  </a:lnTo>
                  <a:lnTo>
                    <a:pt x="66" y="24"/>
                  </a:lnTo>
                  <a:lnTo>
                    <a:pt x="54" y="12"/>
                  </a:lnTo>
                  <a:lnTo>
                    <a:pt x="48" y="6"/>
                  </a:lnTo>
                  <a:lnTo>
                    <a:pt x="48" y="6"/>
                  </a:lnTo>
                  <a:lnTo>
                    <a:pt x="48" y="0"/>
                  </a:lnTo>
                  <a:lnTo>
                    <a:pt x="24" y="24"/>
                  </a:lnTo>
                  <a:lnTo>
                    <a:pt x="6" y="48"/>
                  </a:lnTo>
                  <a:lnTo>
                    <a:pt x="0" y="66"/>
                  </a:lnTo>
                  <a:lnTo>
                    <a:pt x="0" y="90"/>
                  </a:lnTo>
                  <a:lnTo>
                    <a:pt x="0" y="90"/>
                  </a:lnTo>
                  <a:close/>
                  <a:moveTo>
                    <a:pt x="12" y="66"/>
                  </a:moveTo>
                  <a:lnTo>
                    <a:pt x="18" y="48"/>
                  </a:lnTo>
                  <a:lnTo>
                    <a:pt x="30" y="36"/>
                  </a:lnTo>
                  <a:lnTo>
                    <a:pt x="42" y="24"/>
                  </a:lnTo>
                  <a:lnTo>
                    <a:pt x="48" y="18"/>
                  </a:lnTo>
                  <a:lnTo>
                    <a:pt x="66" y="30"/>
                  </a:lnTo>
                  <a:lnTo>
                    <a:pt x="72" y="48"/>
                  </a:lnTo>
                  <a:lnTo>
                    <a:pt x="78" y="72"/>
                  </a:lnTo>
                  <a:lnTo>
                    <a:pt x="78" y="84"/>
                  </a:lnTo>
                  <a:lnTo>
                    <a:pt x="66" y="96"/>
                  </a:lnTo>
                  <a:lnTo>
                    <a:pt x="42" y="102"/>
                  </a:lnTo>
                  <a:lnTo>
                    <a:pt x="30" y="96"/>
                  </a:lnTo>
                  <a:lnTo>
                    <a:pt x="18" y="90"/>
                  </a:lnTo>
                  <a:lnTo>
                    <a:pt x="12" y="78"/>
                  </a:lnTo>
                  <a:lnTo>
                    <a:pt x="12" y="66"/>
                  </a:lnTo>
                  <a:lnTo>
                    <a:pt x="12" y="66"/>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23" name="Freeform 19">
              <a:extLst>
                <a:ext uri="{FF2B5EF4-FFF2-40B4-BE49-F238E27FC236}">
                  <a16:creationId xmlns:a16="http://schemas.microsoft.com/office/drawing/2014/main" id="{BC7EEACA-9D6A-4B12-A47A-E017D3DF8F89}"/>
                </a:ext>
              </a:extLst>
            </p:cNvPr>
            <p:cNvSpPr>
              <a:spLocks/>
            </p:cNvSpPr>
            <p:nvPr userDrawn="1"/>
          </p:nvSpPr>
          <p:spPr bwMode="ltGray">
            <a:xfrm>
              <a:off x="5470" y="1205"/>
              <a:ext cx="102" cy="156"/>
            </a:xfrm>
            <a:custGeom>
              <a:avLst/>
              <a:gdLst>
                <a:gd name="T0" fmla="*/ 102 w 102"/>
                <a:gd name="T1" fmla="*/ 0 h 156"/>
                <a:gd name="T2" fmla="*/ 0 w 102"/>
                <a:gd name="T3" fmla="*/ 6 h 156"/>
                <a:gd name="T4" fmla="*/ 30 w 102"/>
                <a:gd name="T5" fmla="*/ 72 h 156"/>
                <a:gd name="T6" fmla="*/ 30 w 102"/>
                <a:gd name="T7" fmla="*/ 156 h 156"/>
                <a:gd name="T8" fmla="*/ 72 w 102"/>
                <a:gd name="T9" fmla="*/ 156 h 156"/>
                <a:gd name="T10" fmla="*/ 72 w 102"/>
                <a:gd name="T11" fmla="*/ 66 h 156"/>
                <a:gd name="T12" fmla="*/ 102 w 102"/>
                <a:gd name="T13" fmla="*/ 0 h 156"/>
                <a:gd name="T14" fmla="*/ 102 w 102"/>
                <a:gd name="T15" fmla="*/ 0 h 1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156">
                  <a:moveTo>
                    <a:pt x="102" y="0"/>
                  </a:moveTo>
                  <a:lnTo>
                    <a:pt x="0" y="6"/>
                  </a:lnTo>
                  <a:lnTo>
                    <a:pt x="30" y="72"/>
                  </a:lnTo>
                  <a:lnTo>
                    <a:pt x="30" y="156"/>
                  </a:lnTo>
                  <a:lnTo>
                    <a:pt x="72" y="156"/>
                  </a:lnTo>
                  <a:lnTo>
                    <a:pt x="72" y="66"/>
                  </a:lnTo>
                  <a:lnTo>
                    <a:pt x="102" y="0"/>
                  </a:lnTo>
                  <a:lnTo>
                    <a:pt x="102" y="0"/>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24" name="Freeform 20">
              <a:extLst>
                <a:ext uri="{FF2B5EF4-FFF2-40B4-BE49-F238E27FC236}">
                  <a16:creationId xmlns:a16="http://schemas.microsoft.com/office/drawing/2014/main" id="{DC8873EE-ED5F-43A9-B37F-A73DAAE6F146}"/>
                </a:ext>
              </a:extLst>
            </p:cNvPr>
            <p:cNvSpPr>
              <a:spLocks noEditPoints="1"/>
            </p:cNvSpPr>
            <p:nvPr userDrawn="1"/>
          </p:nvSpPr>
          <p:spPr bwMode="ltGray">
            <a:xfrm>
              <a:off x="5476" y="1349"/>
              <a:ext cx="84" cy="96"/>
            </a:xfrm>
            <a:custGeom>
              <a:avLst/>
              <a:gdLst>
                <a:gd name="T0" fmla="*/ 42 w 84"/>
                <a:gd name="T1" fmla="*/ 96 h 96"/>
                <a:gd name="T2" fmla="*/ 66 w 84"/>
                <a:gd name="T3" fmla="*/ 78 h 96"/>
                <a:gd name="T4" fmla="*/ 84 w 84"/>
                <a:gd name="T5" fmla="*/ 54 h 96"/>
                <a:gd name="T6" fmla="*/ 84 w 84"/>
                <a:gd name="T7" fmla="*/ 30 h 96"/>
                <a:gd name="T8" fmla="*/ 66 w 84"/>
                <a:gd name="T9" fmla="*/ 6 h 96"/>
                <a:gd name="T10" fmla="*/ 42 w 84"/>
                <a:gd name="T11" fmla="*/ 0 h 96"/>
                <a:gd name="T12" fmla="*/ 24 w 84"/>
                <a:gd name="T13" fmla="*/ 6 h 96"/>
                <a:gd name="T14" fmla="*/ 12 w 84"/>
                <a:gd name="T15" fmla="*/ 18 h 96"/>
                <a:gd name="T16" fmla="*/ 6 w 84"/>
                <a:gd name="T17" fmla="*/ 30 h 96"/>
                <a:gd name="T18" fmla="*/ 0 w 84"/>
                <a:gd name="T19" fmla="*/ 42 h 96"/>
                <a:gd name="T20" fmla="*/ 12 w 84"/>
                <a:gd name="T21" fmla="*/ 66 h 96"/>
                <a:gd name="T22" fmla="*/ 30 w 84"/>
                <a:gd name="T23" fmla="*/ 84 h 96"/>
                <a:gd name="T24" fmla="*/ 42 w 84"/>
                <a:gd name="T25" fmla="*/ 96 h 96"/>
                <a:gd name="T26" fmla="*/ 42 w 84"/>
                <a:gd name="T27" fmla="*/ 96 h 96"/>
                <a:gd name="T28" fmla="*/ 48 w 84"/>
                <a:gd name="T29" fmla="*/ 12 h 96"/>
                <a:gd name="T30" fmla="*/ 66 w 84"/>
                <a:gd name="T31" fmla="*/ 18 h 96"/>
                <a:gd name="T32" fmla="*/ 72 w 84"/>
                <a:gd name="T33" fmla="*/ 30 h 96"/>
                <a:gd name="T34" fmla="*/ 72 w 84"/>
                <a:gd name="T35" fmla="*/ 42 h 96"/>
                <a:gd name="T36" fmla="*/ 66 w 84"/>
                <a:gd name="T37" fmla="*/ 54 h 96"/>
                <a:gd name="T38" fmla="*/ 54 w 84"/>
                <a:gd name="T39" fmla="*/ 72 h 96"/>
                <a:gd name="T40" fmla="*/ 42 w 84"/>
                <a:gd name="T41" fmla="*/ 84 h 96"/>
                <a:gd name="T42" fmla="*/ 42 w 84"/>
                <a:gd name="T43" fmla="*/ 84 h 96"/>
                <a:gd name="T44" fmla="*/ 30 w 84"/>
                <a:gd name="T45" fmla="*/ 72 h 96"/>
                <a:gd name="T46" fmla="*/ 18 w 84"/>
                <a:gd name="T47" fmla="*/ 54 h 96"/>
                <a:gd name="T48" fmla="*/ 18 w 84"/>
                <a:gd name="T49" fmla="*/ 30 h 96"/>
                <a:gd name="T50" fmla="*/ 30 w 84"/>
                <a:gd name="T51" fmla="*/ 18 h 96"/>
                <a:gd name="T52" fmla="*/ 48 w 84"/>
                <a:gd name="T53" fmla="*/ 12 h 96"/>
                <a:gd name="T54" fmla="*/ 48 w 84"/>
                <a:gd name="T55" fmla="*/ 1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84" h="96">
                  <a:moveTo>
                    <a:pt x="42" y="96"/>
                  </a:moveTo>
                  <a:lnTo>
                    <a:pt x="66" y="78"/>
                  </a:lnTo>
                  <a:lnTo>
                    <a:pt x="84" y="54"/>
                  </a:lnTo>
                  <a:lnTo>
                    <a:pt x="84" y="30"/>
                  </a:lnTo>
                  <a:lnTo>
                    <a:pt x="66" y="6"/>
                  </a:lnTo>
                  <a:lnTo>
                    <a:pt x="42" y="0"/>
                  </a:lnTo>
                  <a:lnTo>
                    <a:pt x="24" y="6"/>
                  </a:lnTo>
                  <a:lnTo>
                    <a:pt x="12" y="18"/>
                  </a:lnTo>
                  <a:lnTo>
                    <a:pt x="6" y="30"/>
                  </a:lnTo>
                  <a:lnTo>
                    <a:pt x="0" y="42"/>
                  </a:lnTo>
                  <a:lnTo>
                    <a:pt x="12" y="66"/>
                  </a:lnTo>
                  <a:lnTo>
                    <a:pt x="30" y="84"/>
                  </a:lnTo>
                  <a:lnTo>
                    <a:pt x="42" y="96"/>
                  </a:lnTo>
                  <a:lnTo>
                    <a:pt x="42" y="96"/>
                  </a:lnTo>
                  <a:close/>
                  <a:moveTo>
                    <a:pt x="48" y="12"/>
                  </a:moveTo>
                  <a:lnTo>
                    <a:pt x="66" y="18"/>
                  </a:lnTo>
                  <a:lnTo>
                    <a:pt x="72" y="30"/>
                  </a:lnTo>
                  <a:lnTo>
                    <a:pt x="72" y="42"/>
                  </a:lnTo>
                  <a:lnTo>
                    <a:pt x="66" y="54"/>
                  </a:lnTo>
                  <a:lnTo>
                    <a:pt x="54" y="72"/>
                  </a:lnTo>
                  <a:lnTo>
                    <a:pt x="42" y="84"/>
                  </a:lnTo>
                  <a:lnTo>
                    <a:pt x="42" y="84"/>
                  </a:lnTo>
                  <a:lnTo>
                    <a:pt x="30" y="72"/>
                  </a:lnTo>
                  <a:lnTo>
                    <a:pt x="18" y="54"/>
                  </a:lnTo>
                  <a:lnTo>
                    <a:pt x="18" y="30"/>
                  </a:lnTo>
                  <a:lnTo>
                    <a:pt x="30" y="18"/>
                  </a:lnTo>
                  <a:lnTo>
                    <a:pt x="48" y="12"/>
                  </a:lnTo>
                  <a:lnTo>
                    <a:pt x="48" y="12"/>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25" name="Freeform 21">
              <a:extLst>
                <a:ext uri="{FF2B5EF4-FFF2-40B4-BE49-F238E27FC236}">
                  <a16:creationId xmlns:a16="http://schemas.microsoft.com/office/drawing/2014/main" id="{3165C833-DB00-40DE-8D46-A540ACFB545F}"/>
                </a:ext>
              </a:extLst>
            </p:cNvPr>
            <p:cNvSpPr>
              <a:spLocks noEditPoints="1"/>
            </p:cNvSpPr>
            <p:nvPr userDrawn="1"/>
          </p:nvSpPr>
          <p:spPr bwMode="ltGray">
            <a:xfrm>
              <a:off x="5470" y="1433"/>
              <a:ext cx="90" cy="108"/>
            </a:xfrm>
            <a:custGeom>
              <a:avLst/>
              <a:gdLst>
                <a:gd name="T0" fmla="*/ 6 w 90"/>
                <a:gd name="T1" fmla="*/ 90 h 108"/>
                <a:gd name="T2" fmla="*/ 18 w 90"/>
                <a:gd name="T3" fmla="*/ 102 h 108"/>
                <a:gd name="T4" fmla="*/ 30 w 90"/>
                <a:gd name="T5" fmla="*/ 108 h 108"/>
                <a:gd name="T6" fmla="*/ 60 w 90"/>
                <a:gd name="T7" fmla="*/ 108 h 108"/>
                <a:gd name="T8" fmla="*/ 84 w 90"/>
                <a:gd name="T9" fmla="*/ 96 h 108"/>
                <a:gd name="T10" fmla="*/ 90 w 90"/>
                <a:gd name="T11" fmla="*/ 84 h 108"/>
                <a:gd name="T12" fmla="*/ 90 w 90"/>
                <a:gd name="T13" fmla="*/ 66 h 108"/>
                <a:gd name="T14" fmla="*/ 84 w 90"/>
                <a:gd name="T15" fmla="*/ 36 h 108"/>
                <a:gd name="T16" fmla="*/ 72 w 90"/>
                <a:gd name="T17" fmla="*/ 18 h 108"/>
                <a:gd name="T18" fmla="*/ 60 w 90"/>
                <a:gd name="T19" fmla="*/ 6 h 108"/>
                <a:gd name="T20" fmla="*/ 54 w 90"/>
                <a:gd name="T21" fmla="*/ 0 h 108"/>
                <a:gd name="T22" fmla="*/ 54 w 90"/>
                <a:gd name="T23" fmla="*/ 0 h 108"/>
                <a:gd name="T24" fmla="*/ 48 w 90"/>
                <a:gd name="T25" fmla="*/ 0 h 108"/>
                <a:gd name="T26" fmla="*/ 24 w 90"/>
                <a:gd name="T27" fmla="*/ 24 h 108"/>
                <a:gd name="T28" fmla="*/ 12 w 90"/>
                <a:gd name="T29" fmla="*/ 48 h 108"/>
                <a:gd name="T30" fmla="*/ 0 w 90"/>
                <a:gd name="T31" fmla="*/ 66 h 108"/>
                <a:gd name="T32" fmla="*/ 6 w 90"/>
                <a:gd name="T33" fmla="*/ 90 h 108"/>
                <a:gd name="T34" fmla="*/ 6 w 90"/>
                <a:gd name="T35" fmla="*/ 90 h 108"/>
                <a:gd name="T36" fmla="*/ 18 w 90"/>
                <a:gd name="T37" fmla="*/ 66 h 108"/>
                <a:gd name="T38" fmla="*/ 24 w 90"/>
                <a:gd name="T39" fmla="*/ 48 h 108"/>
                <a:gd name="T40" fmla="*/ 36 w 90"/>
                <a:gd name="T41" fmla="*/ 30 h 108"/>
                <a:gd name="T42" fmla="*/ 42 w 90"/>
                <a:gd name="T43" fmla="*/ 18 h 108"/>
                <a:gd name="T44" fmla="*/ 48 w 90"/>
                <a:gd name="T45" fmla="*/ 12 h 108"/>
                <a:gd name="T46" fmla="*/ 78 w 90"/>
                <a:gd name="T47" fmla="*/ 42 h 108"/>
                <a:gd name="T48" fmla="*/ 84 w 90"/>
                <a:gd name="T49" fmla="*/ 66 h 108"/>
                <a:gd name="T50" fmla="*/ 66 w 90"/>
                <a:gd name="T51" fmla="*/ 90 h 108"/>
                <a:gd name="T52" fmla="*/ 54 w 90"/>
                <a:gd name="T53" fmla="*/ 96 h 108"/>
                <a:gd name="T54" fmla="*/ 42 w 90"/>
                <a:gd name="T55" fmla="*/ 96 h 108"/>
                <a:gd name="T56" fmla="*/ 30 w 90"/>
                <a:gd name="T57" fmla="*/ 96 h 108"/>
                <a:gd name="T58" fmla="*/ 24 w 90"/>
                <a:gd name="T59" fmla="*/ 84 h 108"/>
                <a:gd name="T60" fmla="*/ 18 w 90"/>
                <a:gd name="T61" fmla="*/ 78 h 108"/>
                <a:gd name="T62" fmla="*/ 18 w 90"/>
                <a:gd name="T63" fmla="*/ 66 h 108"/>
                <a:gd name="T64" fmla="*/ 18 w 90"/>
                <a:gd name="T65" fmla="*/ 6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90" h="108">
                  <a:moveTo>
                    <a:pt x="6" y="90"/>
                  </a:moveTo>
                  <a:lnTo>
                    <a:pt x="18" y="102"/>
                  </a:lnTo>
                  <a:lnTo>
                    <a:pt x="30" y="108"/>
                  </a:lnTo>
                  <a:lnTo>
                    <a:pt x="60" y="108"/>
                  </a:lnTo>
                  <a:lnTo>
                    <a:pt x="84" y="96"/>
                  </a:lnTo>
                  <a:lnTo>
                    <a:pt x="90" y="84"/>
                  </a:lnTo>
                  <a:lnTo>
                    <a:pt x="90" y="66"/>
                  </a:lnTo>
                  <a:lnTo>
                    <a:pt x="84" y="36"/>
                  </a:lnTo>
                  <a:lnTo>
                    <a:pt x="72" y="18"/>
                  </a:lnTo>
                  <a:lnTo>
                    <a:pt x="60" y="6"/>
                  </a:lnTo>
                  <a:lnTo>
                    <a:pt x="54" y="0"/>
                  </a:lnTo>
                  <a:lnTo>
                    <a:pt x="54" y="0"/>
                  </a:lnTo>
                  <a:lnTo>
                    <a:pt x="48" y="0"/>
                  </a:lnTo>
                  <a:lnTo>
                    <a:pt x="24" y="24"/>
                  </a:lnTo>
                  <a:lnTo>
                    <a:pt x="12" y="48"/>
                  </a:lnTo>
                  <a:lnTo>
                    <a:pt x="0" y="66"/>
                  </a:lnTo>
                  <a:lnTo>
                    <a:pt x="6" y="90"/>
                  </a:lnTo>
                  <a:lnTo>
                    <a:pt x="6" y="90"/>
                  </a:lnTo>
                  <a:close/>
                  <a:moveTo>
                    <a:pt x="18" y="66"/>
                  </a:moveTo>
                  <a:lnTo>
                    <a:pt x="24" y="48"/>
                  </a:lnTo>
                  <a:lnTo>
                    <a:pt x="36" y="30"/>
                  </a:lnTo>
                  <a:lnTo>
                    <a:pt x="42" y="18"/>
                  </a:lnTo>
                  <a:lnTo>
                    <a:pt x="48" y="12"/>
                  </a:lnTo>
                  <a:lnTo>
                    <a:pt x="78" y="42"/>
                  </a:lnTo>
                  <a:lnTo>
                    <a:pt x="84" y="66"/>
                  </a:lnTo>
                  <a:lnTo>
                    <a:pt x="66" y="90"/>
                  </a:lnTo>
                  <a:lnTo>
                    <a:pt x="54" y="96"/>
                  </a:lnTo>
                  <a:lnTo>
                    <a:pt x="42" y="96"/>
                  </a:lnTo>
                  <a:lnTo>
                    <a:pt x="30" y="96"/>
                  </a:lnTo>
                  <a:lnTo>
                    <a:pt x="24" y="84"/>
                  </a:lnTo>
                  <a:lnTo>
                    <a:pt x="18" y="78"/>
                  </a:lnTo>
                  <a:lnTo>
                    <a:pt x="18" y="66"/>
                  </a:lnTo>
                  <a:lnTo>
                    <a:pt x="18" y="66"/>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26" name="Freeform 22">
              <a:extLst>
                <a:ext uri="{FF2B5EF4-FFF2-40B4-BE49-F238E27FC236}">
                  <a16:creationId xmlns:a16="http://schemas.microsoft.com/office/drawing/2014/main" id="{E2917546-6C86-4FE3-933A-D7FF45E553B5}"/>
                </a:ext>
              </a:extLst>
            </p:cNvPr>
            <p:cNvSpPr>
              <a:spLocks noEditPoints="1"/>
            </p:cNvSpPr>
            <p:nvPr userDrawn="1"/>
          </p:nvSpPr>
          <p:spPr bwMode="ltGray">
            <a:xfrm>
              <a:off x="5428" y="3525"/>
              <a:ext cx="66" cy="96"/>
            </a:xfrm>
            <a:custGeom>
              <a:avLst/>
              <a:gdLst>
                <a:gd name="T0" fmla="*/ 30 w 66"/>
                <a:gd name="T1" fmla="*/ 96 h 96"/>
                <a:gd name="T2" fmla="*/ 54 w 66"/>
                <a:gd name="T3" fmla="*/ 72 h 96"/>
                <a:gd name="T4" fmla="*/ 66 w 66"/>
                <a:gd name="T5" fmla="*/ 48 h 96"/>
                <a:gd name="T6" fmla="*/ 66 w 66"/>
                <a:gd name="T7" fmla="*/ 24 h 96"/>
                <a:gd name="T8" fmla="*/ 54 w 66"/>
                <a:gd name="T9" fmla="*/ 6 h 96"/>
                <a:gd name="T10" fmla="*/ 30 w 66"/>
                <a:gd name="T11" fmla="*/ 0 h 96"/>
                <a:gd name="T12" fmla="*/ 18 w 66"/>
                <a:gd name="T13" fmla="*/ 0 h 96"/>
                <a:gd name="T14" fmla="*/ 6 w 66"/>
                <a:gd name="T15" fmla="*/ 12 h 96"/>
                <a:gd name="T16" fmla="*/ 0 w 66"/>
                <a:gd name="T17" fmla="*/ 36 h 96"/>
                <a:gd name="T18" fmla="*/ 6 w 66"/>
                <a:gd name="T19" fmla="*/ 60 h 96"/>
                <a:gd name="T20" fmla="*/ 18 w 66"/>
                <a:gd name="T21" fmla="*/ 84 h 96"/>
                <a:gd name="T22" fmla="*/ 30 w 66"/>
                <a:gd name="T23" fmla="*/ 96 h 96"/>
                <a:gd name="T24" fmla="*/ 30 w 66"/>
                <a:gd name="T25" fmla="*/ 96 h 96"/>
                <a:gd name="T26" fmla="*/ 30 w 66"/>
                <a:gd name="T27" fmla="*/ 12 h 96"/>
                <a:gd name="T28" fmla="*/ 48 w 66"/>
                <a:gd name="T29" fmla="*/ 18 h 96"/>
                <a:gd name="T30" fmla="*/ 54 w 66"/>
                <a:gd name="T31" fmla="*/ 24 h 96"/>
                <a:gd name="T32" fmla="*/ 54 w 66"/>
                <a:gd name="T33" fmla="*/ 36 h 96"/>
                <a:gd name="T34" fmla="*/ 48 w 66"/>
                <a:gd name="T35" fmla="*/ 48 h 96"/>
                <a:gd name="T36" fmla="*/ 36 w 66"/>
                <a:gd name="T37" fmla="*/ 66 h 96"/>
                <a:gd name="T38" fmla="*/ 30 w 66"/>
                <a:gd name="T39" fmla="*/ 78 h 96"/>
                <a:gd name="T40" fmla="*/ 18 w 66"/>
                <a:gd name="T41" fmla="*/ 66 h 96"/>
                <a:gd name="T42" fmla="*/ 12 w 66"/>
                <a:gd name="T43" fmla="*/ 48 h 96"/>
                <a:gd name="T44" fmla="*/ 6 w 66"/>
                <a:gd name="T45" fmla="*/ 30 h 96"/>
                <a:gd name="T46" fmla="*/ 18 w 66"/>
                <a:gd name="T47" fmla="*/ 12 h 96"/>
                <a:gd name="T48" fmla="*/ 30 w 66"/>
                <a:gd name="T49" fmla="*/ 12 h 96"/>
                <a:gd name="T50" fmla="*/ 30 w 66"/>
                <a:gd name="T51" fmla="*/ 1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96">
                  <a:moveTo>
                    <a:pt x="30" y="96"/>
                  </a:moveTo>
                  <a:lnTo>
                    <a:pt x="54" y="72"/>
                  </a:lnTo>
                  <a:lnTo>
                    <a:pt x="66" y="48"/>
                  </a:lnTo>
                  <a:lnTo>
                    <a:pt x="66" y="24"/>
                  </a:lnTo>
                  <a:lnTo>
                    <a:pt x="54" y="6"/>
                  </a:lnTo>
                  <a:lnTo>
                    <a:pt x="30" y="0"/>
                  </a:lnTo>
                  <a:lnTo>
                    <a:pt x="18" y="0"/>
                  </a:lnTo>
                  <a:lnTo>
                    <a:pt x="6" y="12"/>
                  </a:lnTo>
                  <a:lnTo>
                    <a:pt x="0" y="36"/>
                  </a:lnTo>
                  <a:lnTo>
                    <a:pt x="6" y="60"/>
                  </a:lnTo>
                  <a:lnTo>
                    <a:pt x="18" y="84"/>
                  </a:lnTo>
                  <a:lnTo>
                    <a:pt x="30" y="96"/>
                  </a:lnTo>
                  <a:lnTo>
                    <a:pt x="30" y="96"/>
                  </a:lnTo>
                  <a:close/>
                  <a:moveTo>
                    <a:pt x="30" y="12"/>
                  </a:moveTo>
                  <a:lnTo>
                    <a:pt x="48" y="18"/>
                  </a:lnTo>
                  <a:lnTo>
                    <a:pt x="54" y="24"/>
                  </a:lnTo>
                  <a:lnTo>
                    <a:pt x="54" y="36"/>
                  </a:lnTo>
                  <a:lnTo>
                    <a:pt x="48" y="48"/>
                  </a:lnTo>
                  <a:lnTo>
                    <a:pt x="36" y="66"/>
                  </a:lnTo>
                  <a:lnTo>
                    <a:pt x="30" y="78"/>
                  </a:lnTo>
                  <a:lnTo>
                    <a:pt x="18" y="66"/>
                  </a:lnTo>
                  <a:lnTo>
                    <a:pt x="12" y="48"/>
                  </a:lnTo>
                  <a:lnTo>
                    <a:pt x="6" y="30"/>
                  </a:lnTo>
                  <a:lnTo>
                    <a:pt x="18" y="12"/>
                  </a:lnTo>
                  <a:lnTo>
                    <a:pt x="30" y="12"/>
                  </a:lnTo>
                  <a:lnTo>
                    <a:pt x="30" y="12"/>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27" name="Freeform 23">
              <a:extLst>
                <a:ext uri="{FF2B5EF4-FFF2-40B4-BE49-F238E27FC236}">
                  <a16:creationId xmlns:a16="http://schemas.microsoft.com/office/drawing/2014/main" id="{95829D9A-8CB7-4049-845D-B0D248F75E01}"/>
                </a:ext>
              </a:extLst>
            </p:cNvPr>
            <p:cNvSpPr>
              <a:spLocks/>
            </p:cNvSpPr>
            <p:nvPr userDrawn="1"/>
          </p:nvSpPr>
          <p:spPr bwMode="ltGray">
            <a:xfrm>
              <a:off x="3017" y="1127"/>
              <a:ext cx="2603" cy="444"/>
            </a:xfrm>
            <a:custGeom>
              <a:avLst/>
              <a:gdLst>
                <a:gd name="T0" fmla="*/ 2577 w 2594"/>
                <a:gd name="T1" fmla="*/ 0 h 444"/>
                <a:gd name="T2" fmla="*/ 2594 w 2594"/>
                <a:gd name="T3" fmla="*/ 72 h 444"/>
                <a:gd name="T4" fmla="*/ 6 w 2594"/>
                <a:gd name="T5" fmla="*/ 444 h 444"/>
                <a:gd name="T6" fmla="*/ 0 w 2594"/>
                <a:gd name="T7" fmla="*/ 396 h 444"/>
                <a:gd name="T8" fmla="*/ 1225 w 2594"/>
                <a:gd name="T9" fmla="*/ 96 h 444"/>
                <a:gd name="T10" fmla="*/ 1351 w 2594"/>
                <a:gd name="T11" fmla="*/ 78 h 444"/>
                <a:gd name="T12" fmla="*/ 2577 w 2594"/>
                <a:gd name="T13" fmla="*/ 0 h 444"/>
                <a:gd name="T14" fmla="*/ 2577 w 2594"/>
                <a:gd name="T15" fmla="*/ 0 h 44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94" h="444">
                  <a:moveTo>
                    <a:pt x="2577" y="0"/>
                  </a:moveTo>
                  <a:lnTo>
                    <a:pt x="2594" y="72"/>
                  </a:lnTo>
                  <a:lnTo>
                    <a:pt x="6" y="444"/>
                  </a:lnTo>
                  <a:lnTo>
                    <a:pt x="0" y="396"/>
                  </a:lnTo>
                  <a:lnTo>
                    <a:pt x="1225" y="96"/>
                  </a:lnTo>
                  <a:lnTo>
                    <a:pt x="1351" y="78"/>
                  </a:lnTo>
                  <a:lnTo>
                    <a:pt x="2577" y="0"/>
                  </a:lnTo>
                  <a:lnTo>
                    <a:pt x="2577" y="0"/>
                  </a:lnTo>
                  <a:close/>
                </a:path>
              </a:pathLst>
            </a:custGeom>
            <a:gradFill rotWithShape="0">
              <a:gsLst>
                <a:gs pos="0">
                  <a:schemeClr val="bg2">
                    <a:gamma/>
                    <a:tint val="81961"/>
                    <a:invGamma/>
                  </a:schemeClr>
                </a:gs>
                <a:gs pos="100000">
                  <a:schemeClr val="bg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28" name="Freeform 24">
              <a:extLst>
                <a:ext uri="{FF2B5EF4-FFF2-40B4-BE49-F238E27FC236}">
                  <a16:creationId xmlns:a16="http://schemas.microsoft.com/office/drawing/2014/main" id="{2757D562-EB39-475C-BBA6-98B2E761BCBF}"/>
                </a:ext>
              </a:extLst>
            </p:cNvPr>
            <p:cNvSpPr>
              <a:spLocks noEditPoints="1"/>
            </p:cNvSpPr>
            <p:nvPr userDrawn="1"/>
          </p:nvSpPr>
          <p:spPr bwMode="ltGray">
            <a:xfrm>
              <a:off x="2934" y="3773"/>
              <a:ext cx="84" cy="95"/>
            </a:xfrm>
            <a:custGeom>
              <a:avLst/>
              <a:gdLst>
                <a:gd name="T0" fmla="*/ 36 w 84"/>
                <a:gd name="T1" fmla="*/ 95 h 95"/>
                <a:gd name="T2" fmla="*/ 60 w 84"/>
                <a:gd name="T3" fmla="*/ 77 h 95"/>
                <a:gd name="T4" fmla="*/ 78 w 84"/>
                <a:gd name="T5" fmla="*/ 53 h 95"/>
                <a:gd name="T6" fmla="*/ 84 w 84"/>
                <a:gd name="T7" fmla="*/ 42 h 95"/>
                <a:gd name="T8" fmla="*/ 84 w 84"/>
                <a:gd name="T9" fmla="*/ 30 h 95"/>
                <a:gd name="T10" fmla="*/ 72 w 84"/>
                <a:gd name="T11" fmla="*/ 6 h 95"/>
                <a:gd name="T12" fmla="*/ 42 w 84"/>
                <a:gd name="T13" fmla="*/ 0 h 95"/>
                <a:gd name="T14" fmla="*/ 30 w 84"/>
                <a:gd name="T15" fmla="*/ 0 h 95"/>
                <a:gd name="T16" fmla="*/ 12 w 84"/>
                <a:gd name="T17" fmla="*/ 12 h 95"/>
                <a:gd name="T18" fmla="*/ 0 w 84"/>
                <a:gd name="T19" fmla="*/ 24 h 95"/>
                <a:gd name="T20" fmla="*/ 0 w 84"/>
                <a:gd name="T21" fmla="*/ 36 h 95"/>
                <a:gd name="T22" fmla="*/ 6 w 84"/>
                <a:gd name="T23" fmla="*/ 59 h 95"/>
                <a:gd name="T24" fmla="*/ 24 w 84"/>
                <a:gd name="T25" fmla="*/ 83 h 95"/>
                <a:gd name="T26" fmla="*/ 36 w 84"/>
                <a:gd name="T27" fmla="*/ 95 h 95"/>
                <a:gd name="T28" fmla="*/ 36 w 84"/>
                <a:gd name="T29" fmla="*/ 95 h 95"/>
                <a:gd name="T30" fmla="*/ 48 w 84"/>
                <a:gd name="T31" fmla="*/ 12 h 95"/>
                <a:gd name="T32" fmla="*/ 66 w 84"/>
                <a:gd name="T33" fmla="*/ 18 h 95"/>
                <a:gd name="T34" fmla="*/ 72 w 84"/>
                <a:gd name="T35" fmla="*/ 30 h 95"/>
                <a:gd name="T36" fmla="*/ 72 w 84"/>
                <a:gd name="T37" fmla="*/ 42 h 95"/>
                <a:gd name="T38" fmla="*/ 66 w 84"/>
                <a:gd name="T39" fmla="*/ 53 h 95"/>
                <a:gd name="T40" fmla="*/ 48 w 84"/>
                <a:gd name="T41" fmla="*/ 71 h 95"/>
                <a:gd name="T42" fmla="*/ 42 w 84"/>
                <a:gd name="T43" fmla="*/ 77 h 95"/>
                <a:gd name="T44" fmla="*/ 36 w 84"/>
                <a:gd name="T45" fmla="*/ 77 h 95"/>
                <a:gd name="T46" fmla="*/ 24 w 84"/>
                <a:gd name="T47" fmla="*/ 65 h 95"/>
                <a:gd name="T48" fmla="*/ 18 w 84"/>
                <a:gd name="T49" fmla="*/ 48 h 95"/>
                <a:gd name="T50" fmla="*/ 18 w 84"/>
                <a:gd name="T51" fmla="*/ 30 h 95"/>
                <a:gd name="T52" fmla="*/ 30 w 84"/>
                <a:gd name="T53" fmla="*/ 12 h 95"/>
                <a:gd name="T54" fmla="*/ 48 w 84"/>
                <a:gd name="T55" fmla="*/ 12 h 95"/>
                <a:gd name="T56" fmla="*/ 48 w 84"/>
                <a:gd name="T57" fmla="*/ 12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4" h="95">
                  <a:moveTo>
                    <a:pt x="36" y="95"/>
                  </a:moveTo>
                  <a:lnTo>
                    <a:pt x="60" y="77"/>
                  </a:lnTo>
                  <a:lnTo>
                    <a:pt x="78" y="53"/>
                  </a:lnTo>
                  <a:lnTo>
                    <a:pt x="84" y="42"/>
                  </a:lnTo>
                  <a:lnTo>
                    <a:pt x="84" y="30"/>
                  </a:lnTo>
                  <a:lnTo>
                    <a:pt x="72" y="6"/>
                  </a:lnTo>
                  <a:lnTo>
                    <a:pt x="42" y="0"/>
                  </a:lnTo>
                  <a:lnTo>
                    <a:pt x="30" y="0"/>
                  </a:lnTo>
                  <a:lnTo>
                    <a:pt x="12" y="12"/>
                  </a:lnTo>
                  <a:lnTo>
                    <a:pt x="0" y="24"/>
                  </a:lnTo>
                  <a:lnTo>
                    <a:pt x="0" y="36"/>
                  </a:lnTo>
                  <a:lnTo>
                    <a:pt x="6" y="59"/>
                  </a:lnTo>
                  <a:lnTo>
                    <a:pt x="24" y="83"/>
                  </a:lnTo>
                  <a:lnTo>
                    <a:pt x="36" y="95"/>
                  </a:lnTo>
                  <a:lnTo>
                    <a:pt x="36" y="95"/>
                  </a:lnTo>
                  <a:close/>
                  <a:moveTo>
                    <a:pt x="48" y="12"/>
                  </a:moveTo>
                  <a:lnTo>
                    <a:pt x="66" y="18"/>
                  </a:lnTo>
                  <a:lnTo>
                    <a:pt x="72" y="30"/>
                  </a:lnTo>
                  <a:lnTo>
                    <a:pt x="72" y="42"/>
                  </a:lnTo>
                  <a:lnTo>
                    <a:pt x="66" y="53"/>
                  </a:lnTo>
                  <a:lnTo>
                    <a:pt x="48" y="71"/>
                  </a:lnTo>
                  <a:lnTo>
                    <a:pt x="42" y="77"/>
                  </a:lnTo>
                  <a:lnTo>
                    <a:pt x="36" y="77"/>
                  </a:lnTo>
                  <a:lnTo>
                    <a:pt x="24" y="65"/>
                  </a:lnTo>
                  <a:lnTo>
                    <a:pt x="18" y="48"/>
                  </a:lnTo>
                  <a:lnTo>
                    <a:pt x="18" y="30"/>
                  </a:lnTo>
                  <a:lnTo>
                    <a:pt x="30" y="12"/>
                  </a:lnTo>
                  <a:lnTo>
                    <a:pt x="48" y="12"/>
                  </a:lnTo>
                  <a:lnTo>
                    <a:pt x="48" y="12"/>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29" name="Freeform 25">
              <a:extLst>
                <a:ext uri="{FF2B5EF4-FFF2-40B4-BE49-F238E27FC236}">
                  <a16:creationId xmlns:a16="http://schemas.microsoft.com/office/drawing/2014/main" id="{3ABCF4C1-7B66-43FB-B9CD-7F6CEBFFE497}"/>
                </a:ext>
              </a:extLst>
            </p:cNvPr>
            <p:cNvSpPr>
              <a:spLocks noEditPoints="1"/>
            </p:cNvSpPr>
            <p:nvPr userDrawn="1"/>
          </p:nvSpPr>
          <p:spPr bwMode="ltGray">
            <a:xfrm>
              <a:off x="3779" y="3872"/>
              <a:ext cx="90" cy="108"/>
            </a:xfrm>
            <a:custGeom>
              <a:avLst/>
              <a:gdLst>
                <a:gd name="T0" fmla="*/ 12 w 90"/>
                <a:gd name="T1" fmla="*/ 96 h 108"/>
                <a:gd name="T2" fmla="*/ 24 w 90"/>
                <a:gd name="T3" fmla="*/ 108 h 108"/>
                <a:gd name="T4" fmla="*/ 42 w 90"/>
                <a:gd name="T5" fmla="*/ 108 h 108"/>
                <a:gd name="T6" fmla="*/ 66 w 90"/>
                <a:gd name="T7" fmla="*/ 102 h 108"/>
                <a:gd name="T8" fmla="*/ 84 w 90"/>
                <a:gd name="T9" fmla="*/ 78 h 108"/>
                <a:gd name="T10" fmla="*/ 90 w 90"/>
                <a:gd name="T11" fmla="*/ 66 h 108"/>
                <a:gd name="T12" fmla="*/ 84 w 90"/>
                <a:gd name="T13" fmla="*/ 48 h 108"/>
                <a:gd name="T14" fmla="*/ 66 w 90"/>
                <a:gd name="T15" fmla="*/ 24 h 108"/>
                <a:gd name="T16" fmla="*/ 48 w 90"/>
                <a:gd name="T17" fmla="*/ 12 h 108"/>
                <a:gd name="T18" fmla="*/ 36 w 90"/>
                <a:gd name="T19" fmla="*/ 0 h 108"/>
                <a:gd name="T20" fmla="*/ 30 w 90"/>
                <a:gd name="T21" fmla="*/ 0 h 108"/>
                <a:gd name="T22" fmla="*/ 30 w 90"/>
                <a:gd name="T23" fmla="*/ 0 h 108"/>
                <a:gd name="T24" fmla="*/ 24 w 90"/>
                <a:gd name="T25" fmla="*/ 0 h 108"/>
                <a:gd name="T26" fmla="*/ 12 w 90"/>
                <a:gd name="T27" fmla="*/ 30 h 108"/>
                <a:gd name="T28" fmla="*/ 0 w 90"/>
                <a:gd name="T29" fmla="*/ 54 h 108"/>
                <a:gd name="T30" fmla="*/ 0 w 90"/>
                <a:gd name="T31" fmla="*/ 78 h 108"/>
                <a:gd name="T32" fmla="*/ 12 w 90"/>
                <a:gd name="T33" fmla="*/ 96 h 108"/>
                <a:gd name="T34" fmla="*/ 12 w 90"/>
                <a:gd name="T35" fmla="*/ 96 h 108"/>
                <a:gd name="T36" fmla="*/ 12 w 90"/>
                <a:gd name="T37" fmla="*/ 72 h 108"/>
                <a:gd name="T38" fmla="*/ 18 w 90"/>
                <a:gd name="T39" fmla="*/ 54 h 108"/>
                <a:gd name="T40" fmla="*/ 24 w 90"/>
                <a:gd name="T41" fmla="*/ 36 h 108"/>
                <a:gd name="T42" fmla="*/ 30 w 90"/>
                <a:gd name="T43" fmla="*/ 18 h 108"/>
                <a:gd name="T44" fmla="*/ 30 w 90"/>
                <a:gd name="T45" fmla="*/ 12 h 108"/>
                <a:gd name="T46" fmla="*/ 48 w 90"/>
                <a:gd name="T47" fmla="*/ 24 h 108"/>
                <a:gd name="T48" fmla="*/ 66 w 90"/>
                <a:gd name="T49" fmla="*/ 36 h 108"/>
                <a:gd name="T50" fmla="*/ 78 w 90"/>
                <a:gd name="T51" fmla="*/ 54 h 108"/>
                <a:gd name="T52" fmla="*/ 78 w 90"/>
                <a:gd name="T53" fmla="*/ 72 h 108"/>
                <a:gd name="T54" fmla="*/ 72 w 90"/>
                <a:gd name="T55" fmla="*/ 84 h 108"/>
                <a:gd name="T56" fmla="*/ 48 w 90"/>
                <a:gd name="T57" fmla="*/ 96 h 108"/>
                <a:gd name="T58" fmla="*/ 36 w 90"/>
                <a:gd name="T59" fmla="*/ 96 h 108"/>
                <a:gd name="T60" fmla="*/ 24 w 90"/>
                <a:gd name="T61" fmla="*/ 90 h 108"/>
                <a:gd name="T62" fmla="*/ 18 w 90"/>
                <a:gd name="T63" fmla="*/ 84 h 108"/>
                <a:gd name="T64" fmla="*/ 12 w 90"/>
                <a:gd name="T65" fmla="*/ 72 h 108"/>
                <a:gd name="T66" fmla="*/ 12 w 90"/>
                <a:gd name="T67" fmla="*/ 72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0" h="108">
                  <a:moveTo>
                    <a:pt x="12" y="96"/>
                  </a:moveTo>
                  <a:lnTo>
                    <a:pt x="24" y="108"/>
                  </a:lnTo>
                  <a:lnTo>
                    <a:pt x="42" y="108"/>
                  </a:lnTo>
                  <a:lnTo>
                    <a:pt x="66" y="102"/>
                  </a:lnTo>
                  <a:lnTo>
                    <a:pt x="84" y="78"/>
                  </a:lnTo>
                  <a:lnTo>
                    <a:pt x="90" y="66"/>
                  </a:lnTo>
                  <a:lnTo>
                    <a:pt x="84" y="48"/>
                  </a:lnTo>
                  <a:lnTo>
                    <a:pt x="66" y="24"/>
                  </a:lnTo>
                  <a:lnTo>
                    <a:pt x="48" y="12"/>
                  </a:lnTo>
                  <a:lnTo>
                    <a:pt x="36" y="0"/>
                  </a:lnTo>
                  <a:lnTo>
                    <a:pt x="30" y="0"/>
                  </a:lnTo>
                  <a:lnTo>
                    <a:pt x="30" y="0"/>
                  </a:lnTo>
                  <a:lnTo>
                    <a:pt x="24" y="0"/>
                  </a:lnTo>
                  <a:lnTo>
                    <a:pt x="12" y="30"/>
                  </a:lnTo>
                  <a:lnTo>
                    <a:pt x="0" y="54"/>
                  </a:lnTo>
                  <a:lnTo>
                    <a:pt x="0" y="78"/>
                  </a:lnTo>
                  <a:lnTo>
                    <a:pt x="12" y="96"/>
                  </a:lnTo>
                  <a:lnTo>
                    <a:pt x="12" y="96"/>
                  </a:lnTo>
                  <a:close/>
                  <a:moveTo>
                    <a:pt x="12" y="72"/>
                  </a:moveTo>
                  <a:lnTo>
                    <a:pt x="18" y="54"/>
                  </a:lnTo>
                  <a:lnTo>
                    <a:pt x="24" y="36"/>
                  </a:lnTo>
                  <a:lnTo>
                    <a:pt x="30" y="18"/>
                  </a:lnTo>
                  <a:lnTo>
                    <a:pt x="30" y="12"/>
                  </a:lnTo>
                  <a:lnTo>
                    <a:pt x="48" y="24"/>
                  </a:lnTo>
                  <a:lnTo>
                    <a:pt x="66" y="36"/>
                  </a:lnTo>
                  <a:lnTo>
                    <a:pt x="78" y="54"/>
                  </a:lnTo>
                  <a:lnTo>
                    <a:pt x="78" y="72"/>
                  </a:lnTo>
                  <a:lnTo>
                    <a:pt x="72" y="84"/>
                  </a:lnTo>
                  <a:lnTo>
                    <a:pt x="48" y="96"/>
                  </a:lnTo>
                  <a:lnTo>
                    <a:pt x="36" y="96"/>
                  </a:lnTo>
                  <a:lnTo>
                    <a:pt x="24" y="90"/>
                  </a:lnTo>
                  <a:lnTo>
                    <a:pt x="18" y="84"/>
                  </a:lnTo>
                  <a:lnTo>
                    <a:pt x="12" y="72"/>
                  </a:lnTo>
                  <a:lnTo>
                    <a:pt x="12" y="72"/>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30" name="Freeform 26">
              <a:extLst>
                <a:ext uri="{FF2B5EF4-FFF2-40B4-BE49-F238E27FC236}">
                  <a16:creationId xmlns:a16="http://schemas.microsoft.com/office/drawing/2014/main" id="{00D7A931-D92C-43AF-B70B-D5F4D3A687E1}"/>
                </a:ext>
              </a:extLst>
            </p:cNvPr>
            <p:cNvSpPr>
              <a:spLocks noEditPoints="1"/>
            </p:cNvSpPr>
            <p:nvPr userDrawn="1"/>
          </p:nvSpPr>
          <p:spPr bwMode="ltGray">
            <a:xfrm>
              <a:off x="2400" y="3872"/>
              <a:ext cx="72" cy="90"/>
            </a:xfrm>
            <a:custGeom>
              <a:avLst/>
              <a:gdLst>
                <a:gd name="T0" fmla="*/ 71 w 71"/>
                <a:gd name="T1" fmla="*/ 90 h 90"/>
                <a:gd name="T2" fmla="*/ 71 w 71"/>
                <a:gd name="T3" fmla="*/ 60 h 90"/>
                <a:gd name="T4" fmla="*/ 71 w 71"/>
                <a:gd name="T5" fmla="*/ 36 h 90"/>
                <a:gd name="T6" fmla="*/ 60 w 71"/>
                <a:gd name="T7" fmla="*/ 12 h 90"/>
                <a:gd name="T8" fmla="*/ 36 w 71"/>
                <a:gd name="T9" fmla="*/ 0 h 90"/>
                <a:gd name="T10" fmla="*/ 12 w 71"/>
                <a:gd name="T11" fmla="*/ 12 h 90"/>
                <a:gd name="T12" fmla="*/ 0 w 71"/>
                <a:gd name="T13" fmla="*/ 36 h 90"/>
                <a:gd name="T14" fmla="*/ 6 w 71"/>
                <a:gd name="T15" fmla="*/ 60 h 90"/>
                <a:gd name="T16" fmla="*/ 30 w 71"/>
                <a:gd name="T17" fmla="*/ 78 h 90"/>
                <a:gd name="T18" fmla="*/ 54 w 71"/>
                <a:gd name="T19" fmla="*/ 90 h 90"/>
                <a:gd name="T20" fmla="*/ 71 w 71"/>
                <a:gd name="T21" fmla="*/ 90 h 90"/>
                <a:gd name="T22" fmla="*/ 71 w 71"/>
                <a:gd name="T23" fmla="*/ 90 h 90"/>
                <a:gd name="T24" fmla="*/ 24 w 71"/>
                <a:gd name="T25" fmla="*/ 18 h 90"/>
                <a:gd name="T26" fmla="*/ 42 w 71"/>
                <a:gd name="T27" fmla="*/ 18 h 90"/>
                <a:gd name="T28" fmla="*/ 54 w 71"/>
                <a:gd name="T29" fmla="*/ 18 h 90"/>
                <a:gd name="T30" fmla="*/ 60 w 71"/>
                <a:gd name="T31" fmla="*/ 42 h 90"/>
                <a:gd name="T32" fmla="*/ 60 w 71"/>
                <a:gd name="T33" fmla="*/ 66 h 90"/>
                <a:gd name="T34" fmla="*/ 60 w 71"/>
                <a:gd name="T35" fmla="*/ 72 h 90"/>
                <a:gd name="T36" fmla="*/ 60 w 71"/>
                <a:gd name="T37" fmla="*/ 78 h 90"/>
                <a:gd name="T38" fmla="*/ 42 w 71"/>
                <a:gd name="T39" fmla="*/ 72 h 90"/>
                <a:gd name="T40" fmla="*/ 24 w 71"/>
                <a:gd name="T41" fmla="*/ 66 h 90"/>
                <a:gd name="T42" fmla="*/ 12 w 71"/>
                <a:gd name="T43" fmla="*/ 48 h 90"/>
                <a:gd name="T44" fmla="*/ 12 w 71"/>
                <a:gd name="T45" fmla="*/ 30 h 90"/>
                <a:gd name="T46" fmla="*/ 24 w 71"/>
                <a:gd name="T47" fmla="*/ 18 h 90"/>
                <a:gd name="T48" fmla="*/ 24 w 71"/>
                <a:gd name="T49" fmla="*/ 18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1" h="90">
                  <a:moveTo>
                    <a:pt x="71" y="90"/>
                  </a:moveTo>
                  <a:lnTo>
                    <a:pt x="71" y="60"/>
                  </a:lnTo>
                  <a:lnTo>
                    <a:pt x="71" y="36"/>
                  </a:lnTo>
                  <a:lnTo>
                    <a:pt x="60" y="12"/>
                  </a:lnTo>
                  <a:lnTo>
                    <a:pt x="36" y="0"/>
                  </a:lnTo>
                  <a:lnTo>
                    <a:pt x="12" y="12"/>
                  </a:lnTo>
                  <a:lnTo>
                    <a:pt x="0" y="36"/>
                  </a:lnTo>
                  <a:lnTo>
                    <a:pt x="6" y="60"/>
                  </a:lnTo>
                  <a:lnTo>
                    <a:pt x="30" y="78"/>
                  </a:lnTo>
                  <a:lnTo>
                    <a:pt x="54" y="90"/>
                  </a:lnTo>
                  <a:lnTo>
                    <a:pt x="71" y="90"/>
                  </a:lnTo>
                  <a:lnTo>
                    <a:pt x="71" y="90"/>
                  </a:lnTo>
                  <a:close/>
                  <a:moveTo>
                    <a:pt x="24" y="18"/>
                  </a:moveTo>
                  <a:lnTo>
                    <a:pt x="42" y="18"/>
                  </a:lnTo>
                  <a:lnTo>
                    <a:pt x="54" y="18"/>
                  </a:lnTo>
                  <a:lnTo>
                    <a:pt x="60" y="42"/>
                  </a:lnTo>
                  <a:lnTo>
                    <a:pt x="60" y="66"/>
                  </a:lnTo>
                  <a:lnTo>
                    <a:pt x="60" y="72"/>
                  </a:lnTo>
                  <a:lnTo>
                    <a:pt x="60" y="78"/>
                  </a:lnTo>
                  <a:lnTo>
                    <a:pt x="42" y="72"/>
                  </a:lnTo>
                  <a:lnTo>
                    <a:pt x="24" y="66"/>
                  </a:lnTo>
                  <a:lnTo>
                    <a:pt x="12" y="48"/>
                  </a:lnTo>
                  <a:lnTo>
                    <a:pt x="12" y="30"/>
                  </a:lnTo>
                  <a:lnTo>
                    <a:pt x="24" y="18"/>
                  </a:lnTo>
                  <a:lnTo>
                    <a:pt x="24" y="18"/>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31" name="Oval 27">
              <a:extLst>
                <a:ext uri="{FF2B5EF4-FFF2-40B4-BE49-F238E27FC236}">
                  <a16:creationId xmlns:a16="http://schemas.microsoft.com/office/drawing/2014/main" id="{5393B32F-7A74-4C3E-ABEB-B57F9BDBD3EC}"/>
                </a:ext>
              </a:extLst>
            </p:cNvPr>
            <p:cNvSpPr>
              <a:spLocks noChangeArrowheads="1"/>
            </p:cNvSpPr>
            <p:nvPr userDrawn="1"/>
          </p:nvSpPr>
          <p:spPr bwMode="ltGray">
            <a:xfrm>
              <a:off x="2444" y="3838"/>
              <a:ext cx="1380" cy="389"/>
            </a:xfrm>
            <a:prstGeom prst="ellipse">
              <a:avLst/>
            </a:prstGeom>
            <a:gradFill rotWithShape="0">
              <a:gsLst>
                <a:gs pos="0">
                  <a:schemeClr val="bg2">
                    <a:gamma/>
                    <a:tint val="81961"/>
                    <a:invGamma/>
                  </a:schemeClr>
                </a:gs>
                <a:gs pos="100000">
                  <a:schemeClr val="bg2"/>
                </a:gs>
              </a:gsLst>
              <a:lin ang="27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1532" name="Oval 28">
              <a:extLst>
                <a:ext uri="{FF2B5EF4-FFF2-40B4-BE49-F238E27FC236}">
                  <a16:creationId xmlns:a16="http://schemas.microsoft.com/office/drawing/2014/main" id="{5DF6D588-7634-41CB-9C0D-6AD4DAB710D2}"/>
                </a:ext>
              </a:extLst>
            </p:cNvPr>
            <p:cNvSpPr>
              <a:spLocks noChangeArrowheads="1"/>
            </p:cNvSpPr>
            <p:nvPr userDrawn="1"/>
          </p:nvSpPr>
          <p:spPr bwMode="ltGray">
            <a:xfrm>
              <a:off x="2394" y="3834"/>
              <a:ext cx="1502" cy="288"/>
            </a:xfrm>
            <a:prstGeom prst="ellipse">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1533" name="Oval 29">
              <a:extLst>
                <a:ext uri="{FF2B5EF4-FFF2-40B4-BE49-F238E27FC236}">
                  <a16:creationId xmlns:a16="http://schemas.microsoft.com/office/drawing/2014/main" id="{87EF1358-5D55-400B-BDB2-4E12D29A1D42}"/>
                </a:ext>
              </a:extLst>
            </p:cNvPr>
            <p:cNvSpPr>
              <a:spLocks noChangeArrowheads="1"/>
            </p:cNvSpPr>
            <p:nvPr userDrawn="1"/>
          </p:nvSpPr>
          <p:spPr bwMode="ltGray">
            <a:xfrm>
              <a:off x="2441" y="3860"/>
              <a:ext cx="1425" cy="220"/>
            </a:xfrm>
            <a:prstGeom prst="ellipse">
              <a:avLst/>
            </a:prstGeom>
            <a:gradFill rotWithShape="0">
              <a:gsLst>
                <a:gs pos="0">
                  <a:schemeClr val="bg2"/>
                </a:gs>
                <a:gs pos="100000">
                  <a:schemeClr val="bg2">
                    <a:gamma/>
                    <a:tint val="81961"/>
                    <a:invGamma/>
                  </a:schemeClr>
                </a:gs>
              </a:gsLst>
              <a:lin ang="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1534" name="Freeform 30">
              <a:extLst>
                <a:ext uri="{FF2B5EF4-FFF2-40B4-BE49-F238E27FC236}">
                  <a16:creationId xmlns:a16="http://schemas.microsoft.com/office/drawing/2014/main" id="{87CFBD74-E0F4-4301-BCEA-173F23B733CE}"/>
                </a:ext>
              </a:extLst>
            </p:cNvPr>
            <p:cNvSpPr>
              <a:spLocks noEditPoints="1"/>
            </p:cNvSpPr>
            <p:nvPr userDrawn="1"/>
          </p:nvSpPr>
          <p:spPr bwMode="ltGray">
            <a:xfrm>
              <a:off x="3743" y="3788"/>
              <a:ext cx="90" cy="96"/>
            </a:xfrm>
            <a:custGeom>
              <a:avLst/>
              <a:gdLst>
                <a:gd name="T0" fmla="*/ 66 w 90"/>
                <a:gd name="T1" fmla="*/ 96 h 96"/>
                <a:gd name="T2" fmla="*/ 78 w 90"/>
                <a:gd name="T3" fmla="*/ 66 h 96"/>
                <a:gd name="T4" fmla="*/ 90 w 90"/>
                <a:gd name="T5" fmla="*/ 42 h 96"/>
                <a:gd name="T6" fmla="*/ 78 w 90"/>
                <a:gd name="T7" fmla="*/ 18 h 96"/>
                <a:gd name="T8" fmla="*/ 60 w 90"/>
                <a:gd name="T9" fmla="*/ 0 h 96"/>
                <a:gd name="T10" fmla="*/ 30 w 90"/>
                <a:gd name="T11" fmla="*/ 6 h 96"/>
                <a:gd name="T12" fmla="*/ 18 w 90"/>
                <a:gd name="T13" fmla="*/ 18 h 96"/>
                <a:gd name="T14" fmla="*/ 6 w 90"/>
                <a:gd name="T15" fmla="*/ 30 h 96"/>
                <a:gd name="T16" fmla="*/ 0 w 90"/>
                <a:gd name="T17" fmla="*/ 42 h 96"/>
                <a:gd name="T18" fmla="*/ 6 w 90"/>
                <a:gd name="T19" fmla="*/ 60 h 96"/>
                <a:gd name="T20" fmla="*/ 24 w 90"/>
                <a:gd name="T21" fmla="*/ 78 h 96"/>
                <a:gd name="T22" fmla="*/ 48 w 90"/>
                <a:gd name="T23" fmla="*/ 90 h 96"/>
                <a:gd name="T24" fmla="*/ 66 w 90"/>
                <a:gd name="T25" fmla="*/ 96 h 96"/>
                <a:gd name="T26" fmla="*/ 66 w 90"/>
                <a:gd name="T27" fmla="*/ 96 h 96"/>
                <a:gd name="T28" fmla="*/ 42 w 90"/>
                <a:gd name="T29" fmla="*/ 18 h 96"/>
                <a:gd name="T30" fmla="*/ 60 w 90"/>
                <a:gd name="T31" fmla="*/ 18 h 96"/>
                <a:gd name="T32" fmla="*/ 72 w 90"/>
                <a:gd name="T33" fmla="*/ 24 h 96"/>
                <a:gd name="T34" fmla="*/ 72 w 90"/>
                <a:gd name="T35" fmla="*/ 36 h 96"/>
                <a:gd name="T36" fmla="*/ 72 w 90"/>
                <a:gd name="T37" fmla="*/ 48 h 96"/>
                <a:gd name="T38" fmla="*/ 66 w 90"/>
                <a:gd name="T39" fmla="*/ 72 h 96"/>
                <a:gd name="T40" fmla="*/ 60 w 90"/>
                <a:gd name="T41" fmla="*/ 78 h 96"/>
                <a:gd name="T42" fmla="*/ 60 w 90"/>
                <a:gd name="T43" fmla="*/ 84 h 96"/>
                <a:gd name="T44" fmla="*/ 42 w 90"/>
                <a:gd name="T45" fmla="*/ 72 h 96"/>
                <a:gd name="T46" fmla="*/ 30 w 90"/>
                <a:gd name="T47" fmla="*/ 66 h 96"/>
                <a:gd name="T48" fmla="*/ 18 w 90"/>
                <a:gd name="T49" fmla="*/ 42 h 96"/>
                <a:gd name="T50" fmla="*/ 24 w 90"/>
                <a:gd name="T51" fmla="*/ 30 h 96"/>
                <a:gd name="T52" fmla="*/ 42 w 90"/>
                <a:gd name="T53" fmla="*/ 18 h 96"/>
                <a:gd name="T54" fmla="*/ 42 w 90"/>
                <a:gd name="T55" fmla="*/ 18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0" h="96">
                  <a:moveTo>
                    <a:pt x="66" y="96"/>
                  </a:moveTo>
                  <a:lnTo>
                    <a:pt x="78" y="66"/>
                  </a:lnTo>
                  <a:lnTo>
                    <a:pt x="90" y="42"/>
                  </a:lnTo>
                  <a:lnTo>
                    <a:pt x="78" y="18"/>
                  </a:lnTo>
                  <a:lnTo>
                    <a:pt x="60" y="0"/>
                  </a:lnTo>
                  <a:lnTo>
                    <a:pt x="30" y="6"/>
                  </a:lnTo>
                  <a:lnTo>
                    <a:pt x="18" y="18"/>
                  </a:lnTo>
                  <a:lnTo>
                    <a:pt x="6" y="30"/>
                  </a:lnTo>
                  <a:lnTo>
                    <a:pt x="0" y="42"/>
                  </a:lnTo>
                  <a:lnTo>
                    <a:pt x="6" y="60"/>
                  </a:lnTo>
                  <a:lnTo>
                    <a:pt x="24" y="78"/>
                  </a:lnTo>
                  <a:lnTo>
                    <a:pt x="48" y="90"/>
                  </a:lnTo>
                  <a:lnTo>
                    <a:pt x="66" y="96"/>
                  </a:lnTo>
                  <a:lnTo>
                    <a:pt x="66" y="96"/>
                  </a:lnTo>
                  <a:close/>
                  <a:moveTo>
                    <a:pt x="42" y="18"/>
                  </a:moveTo>
                  <a:lnTo>
                    <a:pt x="60" y="18"/>
                  </a:lnTo>
                  <a:lnTo>
                    <a:pt x="72" y="24"/>
                  </a:lnTo>
                  <a:lnTo>
                    <a:pt x="72" y="36"/>
                  </a:lnTo>
                  <a:lnTo>
                    <a:pt x="72" y="48"/>
                  </a:lnTo>
                  <a:lnTo>
                    <a:pt x="66" y="72"/>
                  </a:lnTo>
                  <a:lnTo>
                    <a:pt x="60" y="78"/>
                  </a:lnTo>
                  <a:lnTo>
                    <a:pt x="60" y="84"/>
                  </a:lnTo>
                  <a:lnTo>
                    <a:pt x="42" y="72"/>
                  </a:lnTo>
                  <a:lnTo>
                    <a:pt x="30" y="66"/>
                  </a:lnTo>
                  <a:lnTo>
                    <a:pt x="18" y="42"/>
                  </a:lnTo>
                  <a:lnTo>
                    <a:pt x="24" y="30"/>
                  </a:lnTo>
                  <a:lnTo>
                    <a:pt x="42" y="18"/>
                  </a:lnTo>
                  <a:lnTo>
                    <a:pt x="42" y="18"/>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35" name="Freeform 31">
              <a:extLst>
                <a:ext uri="{FF2B5EF4-FFF2-40B4-BE49-F238E27FC236}">
                  <a16:creationId xmlns:a16="http://schemas.microsoft.com/office/drawing/2014/main" id="{51BF6A48-0536-403C-91BB-2B1BDD91369D}"/>
                </a:ext>
              </a:extLst>
            </p:cNvPr>
            <p:cNvSpPr>
              <a:spLocks noEditPoints="1"/>
            </p:cNvSpPr>
            <p:nvPr userDrawn="1"/>
          </p:nvSpPr>
          <p:spPr bwMode="ltGray">
            <a:xfrm>
              <a:off x="5422" y="3603"/>
              <a:ext cx="72" cy="108"/>
            </a:xfrm>
            <a:custGeom>
              <a:avLst/>
              <a:gdLst>
                <a:gd name="T0" fmla="*/ 0 w 72"/>
                <a:gd name="T1" fmla="*/ 90 h 108"/>
                <a:gd name="T2" fmla="*/ 12 w 72"/>
                <a:gd name="T3" fmla="*/ 102 h 108"/>
                <a:gd name="T4" fmla="*/ 24 w 72"/>
                <a:gd name="T5" fmla="*/ 108 h 108"/>
                <a:gd name="T6" fmla="*/ 48 w 72"/>
                <a:gd name="T7" fmla="*/ 108 h 108"/>
                <a:gd name="T8" fmla="*/ 66 w 72"/>
                <a:gd name="T9" fmla="*/ 96 h 108"/>
                <a:gd name="T10" fmla="*/ 72 w 72"/>
                <a:gd name="T11" fmla="*/ 66 h 108"/>
                <a:gd name="T12" fmla="*/ 66 w 72"/>
                <a:gd name="T13" fmla="*/ 42 h 108"/>
                <a:gd name="T14" fmla="*/ 60 w 72"/>
                <a:gd name="T15" fmla="*/ 18 h 108"/>
                <a:gd name="T16" fmla="*/ 48 w 72"/>
                <a:gd name="T17" fmla="*/ 6 h 108"/>
                <a:gd name="T18" fmla="*/ 42 w 72"/>
                <a:gd name="T19" fmla="*/ 0 h 108"/>
                <a:gd name="T20" fmla="*/ 42 w 72"/>
                <a:gd name="T21" fmla="*/ 0 h 108"/>
                <a:gd name="T22" fmla="*/ 36 w 72"/>
                <a:gd name="T23" fmla="*/ 0 h 108"/>
                <a:gd name="T24" fmla="*/ 18 w 72"/>
                <a:gd name="T25" fmla="*/ 24 h 108"/>
                <a:gd name="T26" fmla="*/ 6 w 72"/>
                <a:gd name="T27" fmla="*/ 48 h 108"/>
                <a:gd name="T28" fmla="*/ 0 w 72"/>
                <a:gd name="T29" fmla="*/ 66 h 108"/>
                <a:gd name="T30" fmla="*/ 0 w 72"/>
                <a:gd name="T31" fmla="*/ 90 h 108"/>
                <a:gd name="T32" fmla="*/ 0 w 72"/>
                <a:gd name="T33" fmla="*/ 90 h 108"/>
                <a:gd name="T34" fmla="*/ 12 w 72"/>
                <a:gd name="T35" fmla="*/ 66 h 108"/>
                <a:gd name="T36" fmla="*/ 18 w 72"/>
                <a:gd name="T37" fmla="*/ 48 h 108"/>
                <a:gd name="T38" fmla="*/ 24 w 72"/>
                <a:gd name="T39" fmla="*/ 36 h 108"/>
                <a:gd name="T40" fmla="*/ 30 w 72"/>
                <a:gd name="T41" fmla="*/ 24 h 108"/>
                <a:gd name="T42" fmla="*/ 36 w 72"/>
                <a:gd name="T43" fmla="*/ 18 h 108"/>
                <a:gd name="T44" fmla="*/ 54 w 72"/>
                <a:gd name="T45" fmla="*/ 30 h 108"/>
                <a:gd name="T46" fmla="*/ 60 w 72"/>
                <a:gd name="T47" fmla="*/ 48 h 108"/>
                <a:gd name="T48" fmla="*/ 66 w 72"/>
                <a:gd name="T49" fmla="*/ 72 h 108"/>
                <a:gd name="T50" fmla="*/ 66 w 72"/>
                <a:gd name="T51" fmla="*/ 84 h 108"/>
                <a:gd name="T52" fmla="*/ 54 w 72"/>
                <a:gd name="T53" fmla="*/ 96 h 108"/>
                <a:gd name="T54" fmla="*/ 30 w 72"/>
                <a:gd name="T55" fmla="*/ 102 h 108"/>
                <a:gd name="T56" fmla="*/ 24 w 72"/>
                <a:gd name="T57" fmla="*/ 96 h 108"/>
                <a:gd name="T58" fmla="*/ 12 w 72"/>
                <a:gd name="T59" fmla="*/ 90 h 108"/>
                <a:gd name="T60" fmla="*/ 12 w 72"/>
                <a:gd name="T61" fmla="*/ 78 h 108"/>
                <a:gd name="T62" fmla="*/ 12 w 72"/>
                <a:gd name="T63" fmla="*/ 66 h 108"/>
                <a:gd name="T64" fmla="*/ 12 w 72"/>
                <a:gd name="T65" fmla="*/ 6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2" h="108">
                  <a:moveTo>
                    <a:pt x="0" y="90"/>
                  </a:moveTo>
                  <a:lnTo>
                    <a:pt x="12" y="102"/>
                  </a:lnTo>
                  <a:lnTo>
                    <a:pt x="24" y="108"/>
                  </a:lnTo>
                  <a:lnTo>
                    <a:pt x="48" y="108"/>
                  </a:lnTo>
                  <a:lnTo>
                    <a:pt x="66" y="96"/>
                  </a:lnTo>
                  <a:lnTo>
                    <a:pt x="72" y="66"/>
                  </a:lnTo>
                  <a:lnTo>
                    <a:pt x="66" y="42"/>
                  </a:lnTo>
                  <a:lnTo>
                    <a:pt x="60" y="18"/>
                  </a:lnTo>
                  <a:lnTo>
                    <a:pt x="48" y="6"/>
                  </a:lnTo>
                  <a:lnTo>
                    <a:pt x="42" y="0"/>
                  </a:lnTo>
                  <a:lnTo>
                    <a:pt x="42" y="0"/>
                  </a:lnTo>
                  <a:lnTo>
                    <a:pt x="36" y="0"/>
                  </a:lnTo>
                  <a:lnTo>
                    <a:pt x="18" y="24"/>
                  </a:lnTo>
                  <a:lnTo>
                    <a:pt x="6" y="48"/>
                  </a:lnTo>
                  <a:lnTo>
                    <a:pt x="0" y="66"/>
                  </a:lnTo>
                  <a:lnTo>
                    <a:pt x="0" y="90"/>
                  </a:lnTo>
                  <a:lnTo>
                    <a:pt x="0" y="90"/>
                  </a:lnTo>
                  <a:close/>
                  <a:moveTo>
                    <a:pt x="12" y="66"/>
                  </a:moveTo>
                  <a:lnTo>
                    <a:pt x="18" y="48"/>
                  </a:lnTo>
                  <a:lnTo>
                    <a:pt x="24" y="36"/>
                  </a:lnTo>
                  <a:lnTo>
                    <a:pt x="30" y="24"/>
                  </a:lnTo>
                  <a:lnTo>
                    <a:pt x="36" y="18"/>
                  </a:lnTo>
                  <a:lnTo>
                    <a:pt x="54" y="30"/>
                  </a:lnTo>
                  <a:lnTo>
                    <a:pt x="60" y="48"/>
                  </a:lnTo>
                  <a:lnTo>
                    <a:pt x="66" y="72"/>
                  </a:lnTo>
                  <a:lnTo>
                    <a:pt x="66" y="84"/>
                  </a:lnTo>
                  <a:lnTo>
                    <a:pt x="54" y="96"/>
                  </a:lnTo>
                  <a:lnTo>
                    <a:pt x="30" y="102"/>
                  </a:lnTo>
                  <a:lnTo>
                    <a:pt x="24" y="96"/>
                  </a:lnTo>
                  <a:lnTo>
                    <a:pt x="12" y="90"/>
                  </a:lnTo>
                  <a:lnTo>
                    <a:pt x="12" y="78"/>
                  </a:lnTo>
                  <a:lnTo>
                    <a:pt x="12" y="66"/>
                  </a:lnTo>
                  <a:lnTo>
                    <a:pt x="12" y="66"/>
                  </a:lnTo>
                  <a:close/>
                </a:path>
              </a:pathLst>
            </a:custGeom>
            <a:gradFill rotWithShape="0">
              <a:gsLst>
                <a:gs pos="0">
                  <a:schemeClr val="bg2"/>
                </a:gs>
                <a:gs pos="100000">
                  <a:schemeClr val="bg2">
                    <a:gamma/>
                    <a:tint val="81961"/>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36" name="Rectangle 32">
              <a:extLst>
                <a:ext uri="{FF2B5EF4-FFF2-40B4-BE49-F238E27FC236}">
                  <a16:creationId xmlns:a16="http://schemas.microsoft.com/office/drawing/2014/main" id="{0E29E0E4-BA8F-49CD-8F35-361BBFD875D1}"/>
                </a:ext>
              </a:extLst>
            </p:cNvPr>
            <p:cNvSpPr>
              <a:spLocks noChangeArrowheads="1"/>
            </p:cNvSpPr>
            <p:nvPr userDrawn="1"/>
          </p:nvSpPr>
          <p:spPr bwMode="ltGray">
            <a:xfrm>
              <a:off x="4238" y="1773"/>
              <a:ext cx="173" cy="2539"/>
            </a:xfrm>
            <a:prstGeom prst="rect">
              <a:avLst/>
            </a:prstGeom>
            <a:gradFill rotWithShape="0">
              <a:gsLst>
                <a:gs pos="0">
                  <a:schemeClr val="bg2">
                    <a:gamma/>
                    <a:tint val="81961"/>
                    <a:invGamma/>
                  </a:schemeClr>
                </a:gs>
                <a:gs pos="100000">
                  <a:schemeClr val="bg2"/>
                </a:gs>
              </a:gsLst>
              <a:lin ang="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1537" name="Rectangle 33">
              <a:extLst>
                <a:ext uri="{FF2B5EF4-FFF2-40B4-BE49-F238E27FC236}">
                  <a16:creationId xmlns:a16="http://schemas.microsoft.com/office/drawing/2014/main" id="{0CA23CD5-68F2-4401-9529-1384A5EF86FF}"/>
                </a:ext>
              </a:extLst>
            </p:cNvPr>
            <p:cNvSpPr>
              <a:spLocks noChangeArrowheads="1"/>
            </p:cNvSpPr>
            <p:nvPr userDrawn="1"/>
          </p:nvSpPr>
          <p:spPr bwMode="ltGray">
            <a:xfrm>
              <a:off x="4288" y="1545"/>
              <a:ext cx="76" cy="240"/>
            </a:xfrm>
            <a:prstGeom prst="rect">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1538" name="AutoShape 34">
              <a:extLst>
                <a:ext uri="{FF2B5EF4-FFF2-40B4-BE49-F238E27FC236}">
                  <a16:creationId xmlns:a16="http://schemas.microsoft.com/office/drawing/2014/main" id="{9B02D78F-F1DC-4ED6-B44F-950A3D3A4401}"/>
                </a:ext>
              </a:extLst>
            </p:cNvPr>
            <p:cNvSpPr>
              <a:spLocks noChangeArrowheads="1"/>
            </p:cNvSpPr>
            <p:nvPr userDrawn="1"/>
          </p:nvSpPr>
          <p:spPr bwMode="ltGray">
            <a:xfrm>
              <a:off x="4220" y="1743"/>
              <a:ext cx="205" cy="52"/>
            </a:xfrm>
            <a:prstGeom prst="roundRect">
              <a:avLst>
                <a:gd name="adj" fmla="val 16667"/>
              </a:avLst>
            </a:prstGeom>
            <a:gradFill rotWithShape="0">
              <a:gsLst>
                <a:gs pos="0">
                  <a:schemeClr val="bg2"/>
                </a:gs>
                <a:gs pos="100000">
                  <a:schemeClr val="bg2">
                    <a:gamma/>
                    <a:tint val="81961"/>
                    <a:invGamma/>
                  </a:schemeClr>
                </a:gs>
              </a:gsLst>
              <a:lin ang="5400000" scaled="1"/>
            </a:gradFill>
            <a:ln>
              <a:noFill/>
            </a:ln>
            <a:effectLst/>
            <a:extLs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lstStyle/>
            <a:p>
              <a:endParaRPr lang="en-US"/>
            </a:p>
          </p:txBody>
        </p:sp>
        <p:sp>
          <p:nvSpPr>
            <p:cNvPr id="21539" name="Freeform 35">
              <a:extLst>
                <a:ext uri="{FF2B5EF4-FFF2-40B4-BE49-F238E27FC236}">
                  <a16:creationId xmlns:a16="http://schemas.microsoft.com/office/drawing/2014/main" id="{404D8EAD-42EA-4BAD-A790-429D6FB52399}"/>
                </a:ext>
              </a:extLst>
            </p:cNvPr>
            <p:cNvSpPr>
              <a:spLocks/>
            </p:cNvSpPr>
            <p:nvPr userDrawn="1"/>
          </p:nvSpPr>
          <p:spPr bwMode="ltGray">
            <a:xfrm>
              <a:off x="4306" y="1529"/>
              <a:ext cx="252" cy="1576"/>
            </a:xfrm>
            <a:custGeom>
              <a:avLst/>
              <a:gdLst>
                <a:gd name="T0" fmla="*/ 252 w 252"/>
                <a:gd name="T1" fmla="*/ 1576 h 1576"/>
                <a:gd name="T2" fmla="*/ 12 w 252"/>
                <a:gd name="T3" fmla="*/ 84 h 1576"/>
                <a:gd name="T4" fmla="*/ 12 w 252"/>
                <a:gd name="T5" fmla="*/ 60 h 1576"/>
                <a:gd name="T6" fmla="*/ 0 w 252"/>
                <a:gd name="T7" fmla="*/ 12 h 1576"/>
                <a:gd name="T8" fmla="*/ 72 w 252"/>
                <a:gd name="T9" fmla="*/ 0 h 1576"/>
                <a:gd name="T10" fmla="*/ 72 w 252"/>
                <a:gd name="T11" fmla="*/ 0 h 1576"/>
                <a:gd name="T12" fmla="*/ 78 w 252"/>
                <a:gd name="T13" fmla="*/ 48 h 1576"/>
                <a:gd name="T14" fmla="*/ 88 w 252"/>
                <a:gd name="T15" fmla="*/ 66 h 15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1576">
                  <a:moveTo>
                    <a:pt x="252" y="1576"/>
                  </a:moveTo>
                  <a:lnTo>
                    <a:pt x="12" y="84"/>
                  </a:lnTo>
                  <a:lnTo>
                    <a:pt x="12" y="60"/>
                  </a:lnTo>
                  <a:lnTo>
                    <a:pt x="0" y="12"/>
                  </a:lnTo>
                  <a:lnTo>
                    <a:pt x="72" y="0"/>
                  </a:lnTo>
                  <a:lnTo>
                    <a:pt x="72" y="0"/>
                  </a:lnTo>
                  <a:lnTo>
                    <a:pt x="78" y="48"/>
                  </a:lnTo>
                  <a:lnTo>
                    <a:pt x="88" y="66"/>
                  </a:lnTo>
                </a:path>
              </a:pathLst>
            </a:custGeom>
            <a:gradFill rotWithShape="0">
              <a:gsLst>
                <a:gs pos="0">
                  <a:schemeClr val="bg2">
                    <a:gamma/>
                    <a:tint val="81961"/>
                    <a:invGamma/>
                  </a:schemeClr>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1540" name="Freeform 36">
              <a:extLst>
                <a:ext uri="{FF2B5EF4-FFF2-40B4-BE49-F238E27FC236}">
                  <a16:creationId xmlns:a16="http://schemas.microsoft.com/office/drawing/2014/main" id="{17F39AA9-4ACC-42E9-8913-F67AB5367230}"/>
                </a:ext>
              </a:extLst>
            </p:cNvPr>
            <p:cNvSpPr>
              <a:spLocks/>
            </p:cNvSpPr>
            <p:nvPr userDrawn="1"/>
          </p:nvSpPr>
          <p:spPr bwMode="ltGray">
            <a:xfrm>
              <a:off x="4169" y="1421"/>
              <a:ext cx="317" cy="138"/>
            </a:xfrm>
            <a:custGeom>
              <a:avLst/>
              <a:gdLst>
                <a:gd name="T0" fmla="*/ 161 w 316"/>
                <a:gd name="T1" fmla="*/ 0 h 138"/>
                <a:gd name="T2" fmla="*/ 227 w 316"/>
                <a:gd name="T3" fmla="*/ 6 h 138"/>
                <a:gd name="T4" fmla="*/ 275 w 316"/>
                <a:gd name="T5" fmla="*/ 36 h 138"/>
                <a:gd name="T6" fmla="*/ 304 w 316"/>
                <a:gd name="T7" fmla="*/ 78 h 138"/>
                <a:gd name="T8" fmla="*/ 316 w 316"/>
                <a:gd name="T9" fmla="*/ 138 h 138"/>
                <a:gd name="T10" fmla="*/ 0 w 316"/>
                <a:gd name="T11" fmla="*/ 138 h 138"/>
                <a:gd name="T12" fmla="*/ 11 w 316"/>
                <a:gd name="T13" fmla="*/ 78 h 138"/>
                <a:gd name="T14" fmla="*/ 47 w 316"/>
                <a:gd name="T15" fmla="*/ 36 h 138"/>
                <a:gd name="T16" fmla="*/ 95 w 316"/>
                <a:gd name="T17" fmla="*/ 6 h 138"/>
                <a:gd name="T18" fmla="*/ 161 w 316"/>
                <a:gd name="T19" fmla="*/ 0 h 138"/>
                <a:gd name="T20" fmla="*/ 161 w 316"/>
                <a:gd name="T21"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6" h="138">
                  <a:moveTo>
                    <a:pt x="161" y="0"/>
                  </a:moveTo>
                  <a:lnTo>
                    <a:pt x="227" y="6"/>
                  </a:lnTo>
                  <a:lnTo>
                    <a:pt x="275" y="36"/>
                  </a:lnTo>
                  <a:lnTo>
                    <a:pt x="304" y="78"/>
                  </a:lnTo>
                  <a:lnTo>
                    <a:pt x="316" y="138"/>
                  </a:lnTo>
                  <a:lnTo>
                    <a:pt x="0" y="138"/>
                  </a:lnTo>
                  <a:lnTo>
                    <a:pt x="11" y="78"/>
                  </a:lnTo>
                  <a:lnTo>
                    <a:pt x="47" y="36"/>
                  </a:lnTo>
                  <a:lnTo>
                    <a:pt x="95" y="6"/>
                  </a:lnTo>
                  <a:lnTo>
                    <a:pt x="161" y="0"/>
                  </a:lnTo>
                  <a:lnTo>
                    <a:pt x="161" y="0"/>
                  </a:lnTo>
                  <a:close/>
                </a:path>
              </a:pathLst>
            </a:custGeom>
            <a:gradFill rotWithShape="0">
              <a:gsLst>
                <a:gs pos="0">
                  <a:schemeClr val="bg2">
                    <a:gamma/>
                    <a:tint val="81961"/>
                    <a:invGamma/>
                  </a:schemeClr>
                </a:gs>
                <a:gs pos="100000">
                  <a:schemeClr val="bg2"/>
                </a:gs>
              </a:gsLst>
              <a:lin ang="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21541" name="Rectangle 37">
            <a:extLst>
              <a:ext uri="{FF2B5EF4-FFF2-40B4-BE49-F238E27FC236}">
                <a16:creationId xmlns:a16="http://schemas.microsoft.com/office/drawing/2014/main" id="{36E74365-FB41-4403-AED6-3D5967F71461}"/>
              </a:ext>
            </a:extLst>
          </p:cNvPr>
          <p:cNvSpPr>
            <a:spLocks noGrp="1" noChangeArrowheads="1"/>
          </p:cNvSpPr>
          <p:nvPr>
            <p:ph type="title"/>
          </p:nvPr>
        </p:nvSpPr>
        <p:spPr bwMode="auto">
          <a:xfrm>
            <a:off x="884238" y="485775"/>
            <a:ext cx="15879762" cy="1997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ctr" anchorCtr="0" compatLnSpc="1">
            <a:prstTxWarp prst="textNoShape">
              <a:avLst/>
            </a:prstTxWarp>
          </a:bodyPr>
          <a:lstStyle/>
          <a:p>
            <a:pPr lvl="0"/>
            <a:r>
              <a:rPr lang="en-US" altLang="en-US"/>
              <a:t>Click to edit Master title style</a:t>
            </a:r>
          </a:p>
        </p:txBody>
      </p:sp>
      <p:sp>
        <p:nvSpPr>
          <p:cNvPr id="21542" name="Rectangle 38">
            <a:extLst>
              <a:ext uri="{FF2B5EF4-FFF2-40B4-BE49-F238E27FC236}">
                <a16:creationId xmlns:a16="http://schemas.microsoft.com/office/drawing/2014/main" id="{09418667-3C7C-49F7-BC3E-7AACE8664F04}"/>
              </a:ext>
            </a:extLst>
          </p:cNvPr>
          <p:cNvSpPr>
            <a:spLocks noGrp="1" noChangeArrowheads="1"/>
          </p:cNvSpPr>
          <p:nvPr>
            <p:ph type="body" idx="1"/>
          </p:nvPr>
        </p:nvSpPr>
        <p:spPr bwMode="auto">
          <a:xfrm>
            <a:off x="884238" y="2795588"/>
            <a:ext cx="15879762" cy="7913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1543" name="Rectangle 39">
            <a:extLst>
              <a:ext uri="{FF2B5EF4-FFF2-40B4-BE49-F238E27FC236}">
                <a16:creationId xmlns:a16="http://schemas.microsoft.com/office/drawing/2014/main" id="{E049D7B9-43F9-40CF-B8F5-FE98A9688175}"/>
              </a:ext>
            </a:extLst>
          </p:cNvPr>
          <p:cNvSpPr>
            <a:spLocks noGrp="1" noChangeArrowheads="1"/>
          </p:cNvSpPr>
          <p:nvPr>
            <p:ph type="dt" sz="half" idx="2"/>
          </p:nvPr>
        </p:nvSpPr>
        <p:spPr bwMode="auto">
          <a:xfrm>
            <a:off x="884238" y="10968038"/>
            <a:ext cx="4113212" cy="801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b" anchorCtr="0" compatLnSpc="1">
            <a:prstTxWarp prst="textNoShape">
              <a:avLst/>
            </a:prstTxWarp>
          </a:bodyPr>
          <a:lstStyle>
            <a:lvl1pPr defTabSz="1531938">
              <a:defRPr sz="2100">
                <a:latin typeface="+mn-lt"/>
              </a:defRPr>
            </a:lvl1pPr>
          </a:lstStyle>
          <a:p>
            <a:endParaRPr lang="en-US" altLang="en-US"/>
          </a:p>
        </p:txBody>
      </p:sp>
      <p:sp>
        <p:nvSpPr>
          <p:cNvPr id="21544" name="Rectangle 40">
            <a:extLst>
              <a:ext uri="{FF2B5EF4-FFF2-40B4-BE49-F238E27FC236}">
                <a16:creationId xmlns:a16="http://schemas.microsoft.com/office/drawing/2014/main" id="{2C8CF775-1D38-4D73-BDA9-0638CDAB8BD5}"/>
              </a:ext>
            </a:extLst>
          </p:cNvPr>
          <p:cNvSpPr>
            <a:spLocks noGrp="1" noChangeArrowheads="1"/>
          </p:cNvSpPr>
          <p:nvPr>
            <p:ph type="ftr" sz="quarter" idx="3"/>
          </p:nvPr>
        </p:nvSpPr>
        <p:spPr bwMode="auto">
          <a:xfrm>
            <a:off x="6032500" y="10968038"/>
            <a:ext cx="5583238" cy="801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b" anchorCtr="0" compatLnSpc="1">
            <a:prstTxWarp prst="textNoShape">
              <a:avLst/>
            </a:prstTxWarp>
          </a:bodyPr>
          <a:lstStyle>
            <a:lvl1pPr algn="ctr" defTabSz="1531938">
              <a:defRPr sz="2100">
                <a:latin typeface="+mn-lt"/>
              </a:defRPr>
            </a:lvl1pPr>
          </a:lstStyle>
          <a:p>
            <a:endParaRPr lang="en-US" altLang="en-US"/>
          </a:p>
        </p:txBody>
      </p:sp>
      <p:sp>
        <p:nvSpPr>
          <p:cNvPr id="21545" name="Rectangle 41">
            <a:extLst>
              <a:ext uri="{FF2B5EF4-FFF2-40B4-BE49-F238E27FC236}">
                <a16:creationId xmlns:a16="http://schemas.microsoft.com/office/drawing/2014/main" id="{E3A7527B-FF60-4AC1-8BA4-C7E31E92F9F9}"/>
              </a:ext>
            </a:extLst>
          </p:cNvPr>
          <p:cNvSpPr>
            <a:spLocks noGrp="1" noChangeArrowheads="1"/>
          </p:cNvSpPr>
          <p:nvPr>
            <p:ph type="sldNum" sz="quarter" idx="4"/>
          </p:nvPr>
        </p:nvSpPr>
        <p:spPr bwMode="auto">
          <a:xfrm>
            <a:off x="12650788" y="10968038"/>
            <a:ext cx="4113212" cy="801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b" anchorCtr="0" compatLnSpc="1">
            <a:prstTxWarp prst="textNoShape">
              <a:avLst/>
            </a:prstTxWarp>
          </a:bodyPr>
          <a:lstStyle>
            <a:lvl1pPr algn="r" defTabSz="1531938">
              <a:defRPr sz="2100">
                <a:latin typeface="+mn-lt"/>
              </a:defRPr>
            </a:lvl1pPr>
          </a:lstStyle>
          <a:p>
            <a:fld id="{E6D41C9E-F3B0-4B80-90A4-155701B2167B}" type="slidenum">
              <a:rPr lang="en-US" altLang="en-US"/>
              <a:pPr/>
              <a:t>‹#›</a:t>
            </a:fld>
            <a:endParaRPr lang="en-US" altLang="en-US"/>
          </a:p>
        </p:txBody>
      </p:sp>
    </p:spTree>
  </p:cSld>
  <p:clrMap bg1="dk2" tx1="lt1" bg2="dk1" tx2="lt2" accent1="accent1" accent2="accent2" accent3="accent3" accent4="accent4" accent5="accent5" accent6="accent6" hlink="hlink" folHlink="folHlink"/>
  <p:sldLayoutIdLst>
    <p:sldLayoutId id="2147483650"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729" r:id="rId12"/>
  </p:sldLayoutIdLst>
  <p:txStyles>
    <p:titleStyle>
      <a:lvl1pPr algn="ctr" defTabSz="1531938" rtl="0" fontAlgn="base">
        <a:spcBef>
          <a:spcPct val="0"/>
        </a:spcBef>
        <a:spcAft>
          <a:spcPct val="0"/>
        </a:spcAft>
        <a:defRPr sz="7500" kern="1200">
          <a:solidFill>
            <a:schemeClr val="tx2"/>
          </a:solidFill>
          <a:effectLst>
            <a:outerShdw blurRad="38100" dist="38100" dir="2700000" algn="tl">
              <a:srgbClr val="000000"/>
            </a:outerShdw>
          </a:effectLst>
          <a:latin typeface="+mj-lt"/>
          <a:ea typeface="+mj-ea"/>
          <a:cs typeface="+mj-cs"/>
        </a:defRPr>
      </a:lvl1pPr>
      <a:lvl2pPr algn="ctr" defTabSz="1531938" rtl="0" fontAlgn="base">
        <a:spcBef>
          <a:spcPct val="0"/>
        </a:spcBef>
        <a:spcAft>
          <a:spcPct val="0"/>
        </a:spcAft>
        <a:defRPr sz="7500">
          <a:solidFill>
            <a:schemeClr val="tx2"/>
          </a:solidFill>
          <a:effectLst>
            <a:outerShdw blurRad="38100" dist="38100" dir="2700000" algn="tl">
              <a:srgbClr val="000000"/>
            </a:outerShdw>
          </a:effectLst>
          <a:latin typeface="Arial" panose="020B0604020202020204" pitchFamily="34" charset="0"/>
        </a:defRPr>
      </a:lvl2pPr>
      <a:lvl3pPr algn="ctr" defTabSz="1531938" rtl="0" fontAlgn="base">
        <a:spcBef>
          <a:spcPct val="0"/>
        </a:spcBef>
        <a:spcAft>
          <a:spcPct val="0"/>
        </a:spcAft>
        <a:defRPr sz="7500">
          <a:solidFill>
            <a:schemeClr val="tx2"/>
          </a:solidFill>
          <a:effectLst>
            <a:outerShdw blurRad="38100" dist="38100" dir="2700000" algn="tl">
              <a:srgbClr val="000000"/>
            </a:outerShdw>
          </a:effectLst>
          <a:latin typeface="Arial" panose="020B0604020202020204" pitchFamily="34" charset="0"/>
        </a:defRPr>
      </a:lvl3pPr>
      <a:lvl4pPr algn="ctr" defTabSz="1531938" rtl="0" fontAlgn="base">
        <a:spcBef>
          <a:spcPct val="0"/>
        </a:spcBef>
        <a:spcAft>
          <a:spcPct val="0"/>
        </a:spcAft>
        <a:defRPr sz="7500">
          <a:solidFill>
            <a:schemeClr val="tx2"/>
          </a:solidFill>
          <a:effectLst>
            <a:outerShdw blurRad="38100" dist="38100" dir="2700000" algn="tl">
              <a:srgbClr val="000000"/>
            </a:outerShdw>
          </a:effectLst>
          <a:latin typeface="Arial" panose="020B0604020202020204" pitchFamily="34" charset="0"/>
        </a:defRPr>
      </a:lvl4pPr>
      <a:lvl5pPr algn="ctr" defTabSz="1531938" rtl="0" fontAlgn="base">
        <a:spcBef>
          <a:spcPct val="0"/>
        </a:spcBef>
        <a:spcAft>
          <a:spcPct val="0"/>
        </a:spcAft>
        <a:defRPr sz="7500">
          <a:solidFill>
            <a:schemeClr val="tx2"/>
          </a:solidFill>
          <a:effectLst>
            <a:outerShdw blurRad="38100" dist="38100" dir="2700000" algn="tl">
              <a:srgbClr val="000000"/>
            </a:outerShdw>
          </a:effectLst>
          <a:latin typeface="Arial" panose="020B0604020202020204" pitchFamily="34" charset="0"/>
        </a:defRPr>
      </a:lvl5pPr>
      <a:lvl6pPr marL="457200" algn="ctr" defTabSz="1531938" rtl="0" fontAlgn="base">
        <a:spcBef>
          <a:spcPct val="0"/>
        </a:spcBef>
        <a:spcAft>
          <a:spcPct val="0"/>
        </a:spcAft>
        <a:defRPr sz="7500">
          <a:solidFill>
            <a:schemeClr val="tx2"/>
          </a:solidFill>
          <a:effectLst>
            <a:outerShdw blurRad="38100" dist="38100" dir="2700000" algn="tl">
              <a:srgbClr val="000000"/>
            </a:outerShdw>
          </a:effectLst>
          <a:latin typeface="Arial" panose="020B0604020202020204" pitchFamily="34" charset="0"/>
        </a:defRPr>
      </a:lvl6pPr>
      <a:lvl7pPr marL="914400" algn="ctr" defTabSz="1531938" rtl="0" fontAlgn="base">
        <a:spcBef>
          <a:spcPct val="0"/>
        </a:spcBef>
        <a:spcAft>
          <a:spcPct val="0"/>
        </a:spcAft>
        <a:defRPr sz="7500">
          <a:solidFill>
            <a:schemeClr val="tx2"/>
          </a:solidFill>
          <a:effectLst>
            <a:outerShdw blurRad="38100" dist="38100" dir="2700000" algn="tl">
              <a:srgbClr val="000000"/>
            </a:outerShdw>
          </a:effectLst>
          <a:latin typeface="Arial" panose="020B0604020202020204" pitchFamily="34" charset="0"/>
        </a:defRPr>
      </a:lvl7pPr>
      <a:lvl8pPr marL="1371600" algn="ctr" defTabSz="1531938" rtl="0" fontAlgn="base">
        <a:spcBef>
          <a:spcPct val="0"/>
        </a:spcBef>
        <a:spcAft>
          <a:spcPct val="0"/>
        </a:spcAft>
        <a:defRPr sz="7500">
          <a:solidFill>
            <a:schemeClr val="tx2"/>
          </a:solidFill>
          <a:effectLst>
            <a:outerShdw blurRad="38100" dist="38100" dir="2700000" algn="tl">
              <a:srgbClr val="000000"/>
            </a:outerShdw>
          </a:effectLst>
          <a:latin typeface="Arial" panose="020B0604020202020204" pitchFamily="34" charset="0"/>
        </a:defRPr>
      </a:lvl8pPr>
      <a:lvl9pPr marL="1828800" algn="ctr" defTabSz="1531938" rtl="0" fontAlgn="base">
        <a:spcBef>
          <a:spcPct val="0"/>
        </a:spcBef>
        <a:spcAft>
          <a:spcPct val="0"/>
        </a:spcAft>
        <a:defRPr sz="7500">
          <a:solidFill>
            <a:schemeClr val="tx2"/>
          </a:solidFill>
          <a:effectLst>
            <a:outerShdw blurRad="38100" dist="38100" dir="2700000" algn="tl">
              <a:srgbClr val="000000"/>
            </a:outerShdw>
          </a:effectLst>
          <a:latin typeface="Arial" panose="020B0604020202020204" pitchFamily="34" charset="0"/>
        </a:defRPr>
      </a:lvl9pPr>
    </p:titleStyle>
    <p:bodyStyle>
      <a:lvl1pPr marL="573088" indent="-573088" algn="l" defTabSz="1531938" rtl="0" fontAlgn="base">
        <a:spcBef>
          <a:spcPct val="20000"/>
        </a:spcBef>
        <a:spcAft>
          <a:spcPct val="0"/>
        </a:spcAft>
        <a:buClr>
          <a:schemeClr val="hlink"/>
        </a:buClr>
        <a:buSzPct val="65000"/>
        <a:buFont typeface="Wingdings" panose="05000000000000000000" pitchFamily="2" charset="2"/>
        <a:buChar char="n"/>
        <a:defRPr sz="5200" kern="1200">
          <a:solidFill>
            <a:schemeClr val="tx1"/>
          </a:solidFill>
          <a:effectLst>
            <a:outerShdw blurRad="38100" dist="38100" dir="2700000" algn="tl">
              <a:srgbClr val="000000"/>
            </a:outerShdw>
          </a:effectLst>
          <a:latin typeface="+mn-lt"/>
          <a:ea typeface="+mn-ea"/>
          <a:cs typeface="+mn-cs"/>
        </a:defRPr>
      </a:lvl1pPr>
      <a:lvl2pPr marL="1243013" indent="-477838" algn="l" defTabSz="1531938" rtl="0" fontAlgn="base">
        <a:spcBef>
          <a:spcPct val="20000"/>
        </a:spcBef>
        <a:spcAft>
          <a:spcPct val="0"/>
        </a:spcAft>
        <a:buClr>
          <a:schemeClr val="tx1"/>
        </a:buClr>
        <a:buSzPct val="65000"/>
        <a:buFont typeface="Wingdings" panose="05000000000000000000" pitchFamily="2" charset="2"/>
        <a:buChar char="n"/>
        <a:defRPr sz="4900" kern="1200">
          <a:solidFill>
            <a:schemeClr val="tx1"/>
          </a:solidFill>
          <a:effectLst>
            <a:outerShdw blurRad="38100" dist="38100" dir="2700000" algn="tl">
              <a:srgbClr val="000000"/>
            </a:outerShdw>
          </a:effectLst>
          <a:latin typeface="+mn-lt"/>
          <a:ea typeface="+mn-ea"/>
          <a:cs typeface="+mn-cs"/>
        </a:defRPr>
      </a:lvl2pPr>
      <a:lvl3pPr marL="1909763" indent="-377825" algn="l" defTabSz="1531938" rtl="0" fontAlgn="base">
        <a:spcBef>
          <a:spcPct val="20000"/>
        </a:spcBef>
        <a:spcAft>
          <a:spcPct val="0"/>
        </a:spcAft>
        <a:buClr>
          <a:schemeClr val="accent2"/>
        </a:buClr>
        <a:buSzPct val="65000"/>
        <a:buFont typeface="Wingdings" panose="05000000000000000000" pitchFamily="2" charset="2"/>
        <a:buChar char="n"/>
        <a:defRPr sz="4000" kern="1200">
          <a:solidFill>
            <a:schemeClr val="tx1"/>
          </a:solidFill>
          <a:effectLst>
            <a:outerShdw blurRad="38100" dist="38100" dir="2700000" algn="tl">
              <a:srgbClr val="000000"/>
            </a:outerShdw>
          </a:effectLst>
          <a:latin typeface="+mn-lt"/>
          <a:ea typeface="+mn-ea"/>
          <a:cs typeface="+mn-cs"/>
        </a:defRPr>
      </a:lvl3pPr>
      <a:lvl4pPr marL="2678113" indent="-382588" algn="l" defTabSz="1531938" rtl="0" fontAlgn="base">
        <a:spcBef>
          <a:spcPct val="20000"/>
        </a:spcBef>
        <a:spcAft>
          <a:spcPct val="0"/>
        </a:spcAft>
        <a:buClr>
          <a:schemeClr val="tx1"/>
        </a:buClr>
        <a:buSzPct val="65000"/>
        <a:buFont typeface="Wingdings" panose="05000000000000000000" pitchFamily="2" charset="2"/>
        <a:buChar char="n"/>
        <a:defRPr sz="3100" kern="1200">
          <a:solidFill>
            <a:schemeClr val="tx1"/>
          </a:solidFill>
          <a:effectLst>
            <a:outerShdw blurRad="38100" dist="38100" dir="2700000" algn="tl">
              <a:srgbClr val="000000"/>
            </a:outerShdw>
          </a:effectLst>
          <a:latin typeface="+mn-lt"/>
          <a:ea typeface="+mn-ea"/>
          <a:cs typeface="+mn-cs"/>
        </a:defRPr>
      </a:lvl4pPr>
      <a:lvl5pPr marL="3443288" indent="-384175" algn="l" defTabSz="1531938" rtl="0" fontAlgn="base">
        <a:spcBef>
          <a:spcPct val="20000"/>
        </a:spcBef>
        <a:spcAft>
          <a:spcPct val="0"/>
        </a:spcAft>
        <a:buClr>
          <a:schemeClr val="folHlink"/>
        </a:buClr>
        <a:buSzPct val="65000"/>
        <a:buFont typeface="Wingdings" panose="05000000000000000000" pitchFamily="2" charset="2"/>
        <a:buChar char="n"/>
        <a:defRPr sz="31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7650" name="Group 2">
            <a:extLst>
              <a:ext uri="{FF2B5EF4-FFF2-40B4-BE49-F238E27FC236}">
                <a16:creationId xmlns:a16="http://schemas.microsoft.com/office/drawing/2014/main" id="{F4F9BD12-4919-4715-89B1-12875399ECD6}"/>
              </a:ext>
            </a:extLst>
          </p:cNvPr>
          <p:cNvGrpSpPr>
            <a:grpSpLocks/>
          </p:cNvGrpSpPr>
          <p:nvPr/>
        </p:nvGrpSpPr>
        <p:grpSpPr bwMode="auto">
          <a:xfrm>
            <a:off x="2068513" y="531813"/>
            <a:ext cx="14695487" cy="1935162"/>
            <a:chOff x="675" y="192"/>
            <a:chExt cx="4797" cy="697"/>
          </a:xfrm>
        </p:grpSpPr>
        <p:sp>
          <p:nvSpPr>
            <p:cNvPr id="27651" name="Oval 3">
              <a:extLst>
                <a:ext uri="{FF2B5EF4-FFF2-40B4-BE49-F238E27FC236}">
                  <a16:creationId xmlns:a16="http://schemas.microsoft.com/office/drawing/2014/main" id="{7CBAC162-9B98-409F-9D07-F4F963611E1B}"/>
                </a:ext>
              </a:extLst>
            </p:cNvPr>
            <p:cNvSpPr>
              <a:spLocks noChangeArrowheads="1"/>
            </p:cNvSpPr>
            <p:nvPr/>
          </p:nvSpPr>
          <p:spPr bwMode="hidden">
            <a:xfrm flipH="1">
              <a:off x="3067" y="192"/>
              <a:ext cx="696"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53044" tIns="76521" rIns="153044" bIns="76521" anchor="ctr"/>
            <a:lstStyle>
              <a:lvl1pPr defTabSz="1531938">
                <a:defRPr>
                  <a:solidFill>
                    <a:schemeClr val="tx1"/>
                  </a:solidFill>
                  <a:latin typeface="Arial" panose="020B0604020202020204" pitchFamily="34" charset="0"/>
                </a:defRPr>
              </a:lvl1pPr>
              <a:lvl2pPr marL="765175" defTabSz="1531938">
                <a:defRPr>
                  <a:solidFill>
                    <a:schemeClr val="tx1"/>
                  </a:solidFill>
                  <a:latin typeface="Arial" panose="020B0604020202020204" pitchFamily="34" charset="0"/>
                </a:defRPr>
              </a:lvl2pPr>
              <a:lvl3pPr marL="1531938" defTabSz="1531938">
                <a:defRPr>
                  <a:solidFill>
                    <a:schemeClr val="tx1"/>
                  </a:solidFill>
                  <a:latin typeface="Arial" panose="020B0604020202020204" pitchFamily="34" charset="0"/>
                </a:defRPr>
              </a:lvl3pPr>
              <a:lvl4pPr marL="2295525" defTabSz="1531938">
                <a:defRPr>
                  <a:solidFill>
                    <a:schemeClr val="tx1"/>
                  </a:solidFill>
                  <a:latin typeface="Arial" panose="020B0604020202020204" pitchFamily="34" charset="0"/>
                </a:defRPr>
              </a:lvl4pPr>
              <a:lvl5pPr marL="3059113" defTabSz="1531938">
                <a:defRPr>
                  <a:solidFill>
                    <a:schemeClr val="tx1"/>
                  </a:solidFill>
                  <a:latin typeface="Arial" panose="020B0604020202020204" pitchFamily="34" charset="0"/>
                </a:defRPr>
              </a:lvl5pPr>
              <a:lvl6pPr marL="3516313" defTabSz="1531938" fontAlgn="base">
                <a:spcBef>
                  <a:spcPct val="0"/>
                </a:spcBef>
                <a:spcAft>
                  <a:spcPct val="0"/>
                </a:spcAft>
                <a:defRPr>
                  <a:solidFill>
                    <a:schemeClr val="tx1"/>
                  </a:solidFill>
                  <a:latin typeface="Arial" panose="020B0604020202020204" pitchFamily="34" charset="0"/>
                </a:defRPr>
              </a:lvl6pPr>
              <a:lvl7pPr marL="3973513" defTabSz="1531938" fontAlgn="base">
                <a:spcBef>
                  <a:spcPct val="0"/>
                </a:spcBef>
                <a:spcAft>
                  <a:spcPct val="0"/>
                </a:spcAft>
                <a:defRPr>
                  <a:solidFill>
                    <a:schemeClr val="tx1"/>
                  </a:solidFill>
                  <a:latin typeface="Arial" panose="020B0604020202020204" pitchFamily="34" charset="0"/>
                </a:defRPr>
              </a:lvl7pPr>
              <a:lvl8pPr marL="4430713" defTabSz="1531938" fontAlgn="base">
                <a:spcBef>
                  <a:spcPct val="0"/>
                </a:spcBef>
                <a:spcAft>
                  <a:spcPct val="0"/>
                </a:spcAft>
                <a:defRPr>
                  <a:solidFill>
                    <a:schemeClr val="tx1"/>
                  </a:solidFill>
                  <a:latin typeface="Arial" panose="020B0604020202020204" pitchFamily="34" charset="0"/>
                </a:defRPr>
              </a:lvl8pPr>
              <a:lvl9pPr marL="4887913" defTabSz="1531938" fontAlgn="base">
                <a:spcBef>
                  <a:spcPct val="0"/>
                </a:spcBef>
                <a:spcAft>
                  <a:spcPct val="0"/>
                </a:spcAft>
                <a:defRPr>
                  <a:solidFill>
                    <a:schemeClr val="tx1"/>
                  </a:solidFill>
                  <a:latin typeface="Arial" panose="020B0604020202020204" pitchFamily="34" charset="0"/>
                </a:defRPr>
              </a:lvl9pPr>
            </a:lstStyle>
            <a:p>
              <a:pPr algn="ctr"/>
              <a:endParaRPr lang="en-US" altLang="en-US" sz="4000">
                <a:latin typeface="Times New Roman" panose="02020603050405020304" pitchFamily="18" charset="0"/>
              </a:endParaRPr>
            </a:p>
          </p:txBody>
        </p:sp>
        <p:sp>
          <p:nvSpPr>
            <p:cNvPr id="27652" name="Oval 4">
              <a:extLst>
                <a:ext uri="{FF2B5EF4-FFF2-40B4-BE49-F238E27FC236}">
                  <a16:creationId xmlns:a16="http://schemas.microsoft.com/office/drawing/2014/main" id="{2027337B-9441-48F2-B940-4071815E2E1A}"/>
                </a:ext>
              </a:extLst>
            </p:cNvPr>
            <p:cNvSpPr>
              <a:spLocks noChangeArrowheads="1"/>
            </p:cNvSpPr>
            <p:nvPr/>
          </p:nvSpPr>
          <p:spPr bwMode="hidden">
            <a:xfrm flipH="1">
              <a:off x="4777" y="192"/>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53044" tIns="76521" rIns="153044" bIns="76521" anchor="ctr"/>
            <a:lstStyle>
              <a:lvl1pPr defTabSz="1531938">
                <a:defRPr>
                  <a:solidFill>
                    <a:schemeClr val="tx1"/>
                  </a:solidFill>
                  <a:latin typeface="Arial" panose="020B0604020202020204" pitchFamily="34" charset="0"/>
                </a:defRPr>
              </a:lvl1pPr>
              <a:lvl2pPr marL="765175" defTabSz="1531938">
                <a:defRPr>
                  <a:solidFill>
                    <a:schemeClr val="tx1"/>
                  </a:solidFill>
                  <a:latin typeface="Arial" panose="020B0604020202020204" pitchFamily="34" charset="0"/>
                </a:defRPr>
              </a:lvl2pPr>
              <a:lvl3pPr marL="1531938" defTabSz="1531938">
                <a:defRPr>
                  <a:solidFill>
                    <a:schemeClr val="tx1"/>
                  </a:solidFill>
                  <a:latin typeface="Arial" panose="020B0604020202020204" pitchFamily="34" charset="0"/>
                </a:defRPr>
              </a:lvl3pPr>
              <a:lvl4pPr marL="2295525" defTabSz="1531938">
                <a:defRPr>
                  <a:solidFill>
                    <a:schemeClr val="tx1"/>
                  </a:solidFill>
                  <a:latin typeface="Arial" panose="020B0604020202020204" pitchFamily="34" charset="0"/>
                </a:defRPr>
              </a:lvl4pPr>
              <a:lvl5pPr marL="3059113" defTabSz="1531938">
                <a:defRPr>
                  <a:solidFill>
                    <a:schemeClr val="tx1"/>
                  </a:solidFill>
                  <a:latin typeface="Arial" panose="020B0604020202020204" pitchFamily="34" charset="0"/>
                </a:defRPr>
              </a:lvl5pPr>
              <a:lvl6pPr marL="3516313" defTabSz="1531938" fontAlgn="base">
                <a:spcBef>
                  <a:spcPct val="0"/>
                </a:spcBef>
                <a:spcAft>
                  <a:spcPct val="0"/>
                </a:spcAft>
                <a:defRPr>
                  <a:solidFill>
                    <a:schemeClr val="tx1"/>
                  </a:solidFill>
                  <a:latin typeface="Arial" panose="020B0604020202020204" pitchFamily="34" charset="0"/>
                </a:defRPr>
              </a:lvl6pPr>
              <a:lvl7pPr marL="3973513" defTabSz="1531938" fontAlgn="base">
                <a:spcBef>
                  <a:spcPct val="0"/>
                </a:spcBef>
                <a:spcAft>
                  <a:spcPct val="0"/>
                </a:spcAft>
                <a:defRPr>
                  <a:solidFill>
                    <a:schemeClr val="tx1"/>
                  </a:solidFill>
                  <a:latin typeface="Arial" panose="020B0604020202020204" pitchFamily="34" charset="0"/>
                </a:defRPr>
              </a:lvl7pPr>
              <a:lvl8pPr marL="4430713" defTabSz="1531938" fontAlgn="base">
                <a:spcBef>
                  <a:spcPct val="0"/>
                </a:spcBef>
                <a:spcAft>
                  <a:spcPct val="0"/>
                </a:spcAft>
                <a:defRPr>
                  <a:solidFill>
                    <a:schemeClr val="tx1"/>
                  </a:solidFill>
                  <a:latin typeface="Arial" panose="020B0604020202020204" pitchFamily="34" charset="0"/>
                </a:defRPr>
              </a:lvl8pPr>
              <a:lvl9pPr marL="4887913" defTabSz="1531938" fontAlgn="base">
                <a:spcBef>
                  <a:spcPct val="0"/>
                </a:spcBef>
                <a:spcAft>
                  <a:spcPct val="0"/>
                </a:spcAft>
                <a:defRPr>
                  <a:solidFill>
                    <a:schemeClr val="tx1"/>
                  </a:solidFill>
                  <a:latin typeface="Arial" panose="020B0604020202020204" pitchFamily="34" charset="0"/>
                </a:defRPr>
              </a:lvl9pPr>
            </a:lstStyle>
            <a:p>
              <a:pPr algn="ctr"/>
              <a:endParaRPr lang="en-US" altLang="en-US" sz="4000">
                <a:latin typeface="Times New Roman" panose="02020603050405020304" pitchFamily="18" charset="0"/>
              </a:endParaRPr>
            </a:p>
          </p:txBody>
        </p:sp>
        <p:sp>
          <p:nvSpPr>
            <p:cNvPr id="27653" name="Oval 5">
              <a:extLst>
                <a:ext uri="{FF2B5EF4-FFF2-40B4-BE49-F238E27FC236}">
                  <a16:creationId xmlns:a16="http://schemas.microsoft.com/office/drawing/2014/main" id="{74F3F6AD-B960-47C5-A061-C84982A996BD}"/>
                </a:ext>
              </a:extLst>
            </p:cNvPr>
            <p:cNvSpPr>
              <a:spLocks noChangeArrowheads="1"/>
            </p:cNvSpPr>
            <p:nvPr/>
          </p:nvSpPr>
          <p:spPr bwMode="hidden">
            <a:xfrm flipH="1">
              <a:off x="675" y="193"/>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53044" tIns="76521" rIns="153044" bIns="76521" anchor="ctr"/>
            <a:lstStyle>
              <a:lvl1pPr defTabSz="1531938">
                <a:defRPr>
                  <a:solidFill>
                    <a:schemeClr val="tx1"/>
                  </a:solidFill>
                  <a:latin typeface="Arial" panose="020B0604020202020204" pitchFamily="34" charset="0"/>
                </a:defRPr>
              </a:lvl1pPr>
              <a:lvl2pPr marL="765175" defTabSz="1531938">
                <a:defRPr>
                  <a:solidFill>
                    <a:schemeClr val="tx1"/>
                  </a:solidFill>
                  <a:latin typeface="Arial" panose="020B0604020202020204" pitchFamily="34" charset="0"/>
                </a:defRPr>
              </a:lvl2pPr>
              <a:lvl3pPr marL="1531938" defTabSz="1531938">
                <a:defRPr>
                  <a:solidFill>
                    <a:schemeClr val="tx1"/>
                  </a:solidFill>
                  <a:latin typeface="Arial" panose="020B0604020202020204" pitchFamily="34" charset="0"/>
                </a:defRPr>
              </a:lvl3pPr>
              <a:lvl4pPr marL="2295525" defTabSz="1531938">
                <a:defRPr>
                  <a:solidFill>
                    <a:schemeClr val="tx1"/>
                  </a:solidFill>
                  <a:latin typeface="Arial" panose="020B0604020202020204" pitchFamily="34" charset="0"/>
                </a:defRPr>
              </a:lvl4pPr>
              <a:lvl5pPr marL="3059113" defTabSz="1531938">
                <a:defRPr>
                  <a:solidFill>
                    <a:schemeClr val="tx1"/>
                  </a:solidFill>
                  <a:latin typeface="Arial" panose="020B0604020202020204" pitchFamily="34" charset="0"/>
                </a:defRPr>
              </a:lvl5pPr>
              <a:lvl6pPr marL="3516313" defTabSz="1531938" fontAlgn="base">
                <a:spcBef>
                  <a:spcPct val="0"/>
                </a:spcBef>
                <a:spcAft>
                  <a:spcPct val="0"/>
                </a:spcAft>
                <a:defRPr>
                  <a:solidFill>
                    <a:schemeClr val="tx1"/>
                  </a:solidFill>
                  <a:latin typeface="Arial" panose="020B0604020202020204" pitchFamily="34" charset="0"/>
                </a:defRPr>
              </a:lvl6pPr>
              <a:lvl7pPr marL="3973513" defTabSz="1531938" fontAlgn="base">
                <a:spcBef>
                  <a:spcPct val="0"/>
                </a:spcBef>
                <a:spcAft>
                  <a:spcPct val="0"/>
                </a:spcAft>
                <a:defRPr>
                  <a:solidFill>
                    <a:schemeClr val="tx1"/>
                  </a:solidFill>
                  <a:latin typeface="Arial" panose="020B0604020202020204" pitchFamily="34" charset="0"/>
                </a:defRPr>
              </a:lvl7pPr>
              <a:lvl8pPr marL="4430713" defTabSz="1531938" fontAlgn="base">
                <a:spcBef>
                  <a:spcPct val="0"/>
                </a:spcBef>
                <a:spcAft>
                  <a:spcPct val="0"/>
                </a:spcAft>
                <a:defRPr>
                  <a:solidFill>
                    <a:schemeClr val="tx1"/>
                  </a:solidFill>
                  <a:latin typeface="Arial" panose="020B0604020202020204" pitchFamily="34" charset="0"/>
                </a:defRPr>
              </a:lvl8pPr>
              <a:lvl9pPr marL="4887913" defTabSz="1531938" fontAlgn="base">
                <a:spcBef>
                  <a:spcPct val="0"/>
                </a:spcBef>
                <a:spcAft>
                  <a:spcPct val="0"/>
                </a:spcAft>
                <a:defRPr>
                  <a:solidFill>
                    <a:schemeClr val="tx1"/>
                  </a:solidFill>
                  <a:latin typeface="Arial" panose="020B0604020202020204" pitchFamily="34" charset="0"/>
                </a:defRPr>
              </a:lvl9pPr>
            </a:lstStyle>
            <a:p>
              <a:pPr algn="ctr"/>
              <a:endParaRPr lang="en-US" altLang="en-US" sz="4000">
                <a:latin typeface="Times New Roman" panose="02020603050405020304" pitchFamily="18" charset="0"/>
              </a:endParaRPr>
            </a:p>
          </p:txBody>
        </p:sp>
        <p:sp>
          <p:nvSpPr>
            <p:cNvPr id="27654" name="Oval 6">
              <a:extLst>
                <a:ext uri="{FF2B5EF4-FFF2-40B4-BE49-F238E27FC236}">
                  <a16:creationId xmlns:a16="http://schemas.microsoft.com/office/drawing/2014/main" id="{FE3B6427-2D32-4E27-8ECF-07CBBE077937}"/>
                </a:ext>
              </a:extLst>
            </p:cNvPr>
            <p:cNvSpPr>
              <a:spLocks noChangeArrowheads="1"/>
            </p:cNvSpPr>
            <p:nvPr/>
          </p:nvSpPr>
          <p:spPr bwMode="hidden">
            <a:xfrm flipH="1">
              <a:off x="3984"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53044" tIns="76521" rIns="153044" bIns="76521" anchor="ctr"/>
            <a:lstStyle>
              <a:lvl1pPr defTabSz="1531938">
                <a:defRPr>
                  <a:solidFill>
                    <a:schemeClr val="tx1"/>
                  </a:solidFill>
                  <a:latin typeface="Arial" panose="020B0604020202020204" pitchFamily="34" charset="0"/>
                </a:defRPr>
              </a:lvl1pPr>
              <a:lvl2pPr marL="765175" defTabSz="1531938">
                <a:defRPr>
                  <a:solidFill>
                    <a:schemeClr val="tx1"/>
                  </a:solidFill>
                  <a:latin typeface="Arial" panose="020B0604020202020204" pitchFamily="34" charset="0"/>
                </a:defRPr>
              </a:lvl2pPr>
              <a:lvl3pPr marL="1531938" defTabSz="1531938">
                <a:defRPr>
                  <a:solidFill>
                    <a:schemeClr val="tx1"/>
                  </a:solidFill>
                  <a:latin typeface="Arial" panose="020B0604020202020204" pitchFamily="34" charset="0"/>
                </a:defRPr>
              </a:lvl3pPr>
              <a:lvl4pPr marL="2295525" defTabSz="1531938">
                <a:defRPr>
                  <a:solidFill>
                    <a:schemeClr val="tx1"/>
                  </a:solidFill>
                  <a:latin typeface="Arial" panose="020B0604020202020204" pitchFamily="34" charset="0"/>
                </a:defRPr>
              </a:lvl4pPr>
              <a:lvl5pPr marL="3059113" defTabSz="1531938">
                <a:defRPr>
                  <a:solidFill>
                    <a:schemeClr val="tx1"/>
                  </a:solidFill>
                  <a:latin typeface="Arial" panose="020B0604020202020204" pitchFamily="34" charset="0"/>
                </a:defRPr>
              </a:lvl5pPr>
              <a:lvl6pPr marL="3516313" defTabSz="1531938" fontAlgn="base">
                <a:spcBef>
                  <a:spcPct val="0"/>
                </a:spcBef>
                <a:spcAft>
                  <a:spcPct val="0"/>
                </a:spcAft>
                <a:defRPr>
                  <a:solidFill>
                    <a:schemeClr val="tx1"/>
                  </a:solidFill>
                  <a:latin typeface="Arial" panose="020B0604020202020204" pitchFamily="34" charset="0"/>
                </a:defRPr>
              </a:lvl6pPr>
              <a:lvl7pPr marL="3973513" defTabSz="1531938" fontAlgn="base">
                <a:spcBef>
                  <a:spcPct val="0"/>
                </a:spcBef>
                <a:spcAft>
                  <a:spcPct val="0"/>
                </a:spcAft>
                <a:defRPr>
                  <a:solidFill>
                    <a:schemeClr val="tx1"/>
                  </a:solidFill>
                  <a:latin typeface="Arial" panose="020B0604020202020204" pitchFamily="34" charset="0"/>
                </a:defRPr>
              </a:lvl7pPr>
              <a:lvl8pPr marL="4430713" defTabSz="1531938" fontAlgn="base">
                <a:spcBef>
                  <a:spcPct val="0"/>
                </a:spcBef>
                <a:spcAft>
                  <a:spcPct val="0"/>
                </a:spcAft>
                <a:defRPr>
                  <a:solidFill>
                    <a:schemeClr val="tx1"/>
                  </a:solidFill>
                  <a:latin typeface="Arial" panose="020B0604020202020204" pitchFamily="34" charset="0"/>
                </a:defRPr>
              </a:lvl8pPr>
              <a:lvl9pPr marL="4887913" defTabSz="1531938" fontAlgn="base">
                <a:spcBef>
                  <a:spcPct val="0"/>
                </a:spcBef>
                <a:spcAft>
                  <a:spcPct val="0"/>
                </a:spcAft>
                <a:defRPr>
                  <a:solidFill>
                    <a:schemeClr val="tx1"/>
                  </a:solidFill>
                  <a:latin typeface="Arial" panose="020B0604020202020204" pitchFamily="34" charset="0"/>
                </a:defRPr>
              </a:lvl9pPr>
            </a:lstStyle>
            <a:p>
              <a:pPr algn="ctr"/>
              <a:endParaRPr lang="en-US" altLang="en-US" sz="4000">
                <a:latin typeface="Times New Roman" panose="02020603050405020304" pitchFamily="18" charset="0"/>
              </a:endParaRPr>
            </a:p>
          </p:txBody>
        </p:sp>
        <p:sp>
          <p:nvSpPr>
            <p:cNvPr id="27655" name="Oval 7">
              <a:extLst>
                <a:ext uri="{FF2B5EF4-FFF2-40B4-BE49-F238E27FC236}">
                  <a16:creationId xmlns:a16="http://schemas.microsoft.com/office/drawing/2014/main" id="{ABBC4B6E-80A0-44B9-9ADA-DFDDB4265750}"/>
                </a:ext>
              </a:extLst>
            </p:cNvPr>
            <p:cNvSpPr>
              <a:spLocks noChangeArrowheads="1"/>
            </p:cNvSpPr>
            <p:nvPr/>
          </p:nvSpPr>
          <p:spPr bwMode="hidden">
            <a:xfrm flipH="1">
              <a:off x="1486"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53044" tIns="76521" rIns="153044" bIns="76521" anchor="ctr"/>
            <a:lstStyle>
              <a:lvl1pPr defTabSz="1531938">
                <a:defRPr>
                  <a:solidFill>
                    <a:schemeClr val="tx1"/>
                  </a:solidFill>
                  <a:latin typeface="Arial" panose="020B0604020202020204" pitchFamily="34" charset="0"/>
                </a:defRPr>
              </a:lvl1pPr>
              <a:lvl2pPr marL="765175" defTabSz="1531938">
                <a:defRPr>
                  <a:solidFill>
                    <a:schemeClr val="tx1"/>
                  </a:solidFill>
                  <a:latin typeface="Arial" panose="020B0604020202020204" pitchFamily="34" charset="0"/>
                </a:defRPr>
              </a:lvl2pPr>
              <a:lvl3pPr marL="1531938" defTabSz="1531938">
                <a:defRPr>
                  <a:solidFill>
                    <a:schemeClr val="tx1"/>
                  </a:solidFill>
                  <a:latin typeface="Arial" panose="020B0604020202020204" pitchFamily="34" charset="0"/>
                </a:defRPr>
              </a:lvl3pPr>
              <a:lvl4pPr marL="2295525" defTabSz="1531938">
                <a:defRPr>
                  <a:solidFill>
                    <a:schemeClr val="tx1"/>
                  </a:solidFill>
                  <a:latin typeface="Arial" panose="020B0604020202020204" pitchFamily="34" charset="0"/>
                </a:defRPr>
              </a:lvl4pPr>
              <a:lvl5pPr marL="3059113" defTabSz="1531938">
                <a:defRPr>
                  <a:solidFill>
                    <a:schemeClr val="tx1"/>
                  </a:solidFill>
                  <a:latin typeface="Arial" panose="020B0604020202020204" pitchFamily="34" charset="0"/>
                </a:defRPr>
              </a:lvl5pPr>
              <a:lvl6pPr marL="3516313" defTabSz="1531938" fontAlgn="base">
                <a:spcBef>
                  <a:spcPct val="0"/>
                </a:spcBef>
                <a:spcAft>
                  <a:spcPct val="0"/>
                </a:spcAft>
                <a:defRPr>
                  <a:solidFill>
                    <a:schemeClr val="tx1"/>
                  </a:solidFill>
                  <a:latin typeface="Arial" panose="020B0604020202020204" pitchFamily="34" charset="0"/>
                </a:defRPr>
              </a:lvl6pPr>
              <a:lvl7pPr marL="3973513" defTabSz="1531938" fontAlgn="base">
                <a:spcBef>
                  <a:spcPct val="0"/>
                </a:spcBef>
                <a:spcAft>
                  <a:spcPct val="0"/>
                </a:spcAft>
                <a:defRPr>
                  <a:solidFill>
                    <a:schemeClr val="tx1"/>
                  </a:solidFill>
                  <a:latin typeface="Arial" panose="020B0604020202020204" pitchFamily="34" charset="0"/>
                </a:defRPr>
              </a:lvl7pPr>
              <a:lvl8pPr marL="4430713" defTabSz="1531938" fontAlgn="base">
                <a:spcBef>
                  <a:spcPct val="0"/>
                </a:spcBef>
                <a:spcAft>
                  <a:spcPct val="0"/>
                </a:spcAft>
                <a:defRPr>
                  <a:solidFill>
                    <a:schemeClr val="tx1"/>
                  </a:solidFill>
                  <a:latin typeface="Arial" panose="020B0604020202020204" pitchFamily="34" charset="0"/>
                </a:defRPr>
              </a:lvl8pPr>
              <a:lvl9pPr marL="4887913" defTabSz="1531938" fontAlgn="base">
                <a:spcBef>
                  <a:spcPct val="0"/>
                </a:spcBef>
                <a:spcAft>
                  <a:spcPct val="0"/>
                </a:spcAft>
                <a:defRPr>
                  <a:solidFill>
                    <a:schemeClr val="tx1"/>
                  </a:solidFill>
                  <a:latin typeface="Arial" panose="020B0604020202020204" pitchFamily="34" charset="0"/>
                </a:defRPr>
              </a:lvl9pPr>
            </a:lstStyle>
            <a:p>
              <a:pPr algn="ctr"/>
              <a:endParaRPr lang="en-US" altLang="en-US" sz="4000">
                <a:latin typeface="Times New Roman" panose="02020603050405020304" pitchFamily="18" charset="0"/>
              </a:endParaRPr>
            </a:p>
          </p:txBody>
        </p:sp>
      </p:grpSp>
      <p:sp>
        <p:nvSpPr>
          <p:cNvPr id="27656" name="Rectangle 8">
            <a:extLst>
              <a:ext uri="{FF2B5EF4-FFF2-40B4-BE49-F238E27FC236}">
                <a16:creationId xmlns:a16="http://schemas.microsoft.com/office/drawing/2014/main" id="{28DFDF5E-9358-46F7-B7D2-E13ADBBFDF1C}"/>
              </a:ext>
            </a:extLst>
          </p:cNvPr>
          <p:cNvSpPr>
            <a:spLocks noGrp="1" noChangeArrowheads="1"/>
          </p:cNvSpPr>
          <p:nvPr>
            <p:ph type="body" idx="1"/>
          </p:nvPr>
        </p:nvSpPr>
        <p:spPr bwMode="auto">
          <a:xfrm>
            <a:off x="884238" y="2795588"/>
            <a:ext cx="15879762" cy="79136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7657" name="Rectangle 9">
            <a:extLst>
              <a:ext uri="{FF2B5EF4-FFF2-40B4-BE49-F238E27FC236}">
                <a16:creationId xmlns:a16="http://schemas.microsoft.com/office/drawing/2014/main" id="{32B22E97-EA35-4E3D-A9CD-F5638AD97152}"/>
              </a:ext>
            </a:extLst>
          </p:cNvPr>
          <p:cNvSpPr>
            <a:spLocks noGrp="1" noChangeArrowheads="1"/>
          </p:cNvSpPr>
          <p:nvPr>
            <p:ph type="dt" sz="half" idx="2"/>
          </p:nvPr>
        </p:nvSpPr>
        <p:spPr bwMode="auto">
          <a:xfrm>
            <a:off x="884238" y="10914063"/>
            <a:ext cx="4113212" cy="79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t" anchorCtr="0" compatLnSpc="1">
            <a:prstTxWarp prst="textNoShape">
              <a:avLst/>
            </a:prstTxWarp>
          </a:bodyPr>
          <a:lstStyle>
            <a:lvl1pPr defTabSz="1531938">
              <a:defRPr sz="1600"/>
            </a:lvl1pPr>
          </a:lstStyle>
          <a:p>
            <a:endParaRPr lang="en-US" altLang="en-US"/>
          </a:p>
        </p:txBody>
      </p:sp>
      <p:sp>
        <p:nvSpPr>
          <p:cNvPr id="27658" name="Rectangle 10">
            <a:extLst>
              <a:ext uri="{FF2B5EF4-FFF2-40B4-BE49-F238E27FC236}">
                <a16:creationId xmlns:a16="http://schemas.microsoft.com/office/drawing/2014/main" id="{5D04E10B-86A3-4C73-A7AD-76CCCBAC96AE}"/>
              </a:ext>
            </a:extLst>
          </p:cNvPr>
          <p:cNvSpPr>
            <a:spLocks noGrp="1" noChangeArrowheads="1"/>
          </p:cNvSpPr>
          <p:nvPr>
            <p:ph type="ftr" sz="quarter" idx="3"/>
          </p:nvPr>
        </p:nvSpPr>
        <p:spPr bwMode="auto">
          <a:xfrm>
            <a:off x="6032500" y="10914063"/>
            <a:ext cx="5583238" cy="79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t" anchorCtr="0" compatLnSpc="1">
            <a:prstTxWarp prst="textNoShape">
              <a:avLst/>
            </a:prstTxWarp>
          </a:bodyPr>
          <a:lstStyle>
            <a:lvl1pPr algn="ctr" defTabSz="1531938">
              <a:defRPr sz="1600"/>
            </a:lvl1pPr>
          </a:lstStyle>
          <a:p>
            <a:endParaRPr lang="en-US" altLang="en-US"/>
          </a:p>
        </p:txBody>
      </p:sp>
      <p:sp>
        <p:nvSpPr>
          <p:cNvPr id="27659" name="Rectangle 11">
            <a:extLst>
              <a:ext uri="{FF2B5EF4-FFF2-40B4-BE49-F238E27FC236}">
                <a16:creationId xmlns:a16="http://schemas.microsoft.com/office/drawing/2014/main" id="{82D18A1B-6039-4F18-BF92-172202BCA610}"/>
              </a:ext>
            </a:extLst>
          </p:cNvPr>
          <p:cNvSpPr>
            <a:spLocks noGrp="1" noChangeArrowheads="1"/>
          </p:cNvSpPr>
          <p:nvPr>
            <p:ph type="sldNum" sz="quarter" idx="4"/>
          </p:nvPr>
        </p:nvSpPr>
        <p:spPr bwMode="auto">
          <a:xfrm>
            <a:off x="12650788" y="10914063"/>
            <a:ext cx="4113212" cy="79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t" anchorCtr="0" compatLnSpc="1">
            <a:prstTxWarp prst="textNoShape">
              <a:avLst/>
            </a:prstTxWarp>
          </a:bodyPr>
          <a:lstStyle>
            <a:lvl1pPr algn="r" defTabSz="1531938">
              <a:defRPr sz="1600"/>
            </a:lvl1pPr>
          </a:lstStyle>
          <a:p>
            <a:fld id="{9711FBFF-3FAE-44C4-B0E5-CB7CC31FCCBA}" type="slidenum">
              <a:rPr lang="en-US" altLang="en-US"/>
              <a:pPr/>
              <a:t>‹#›</a:t>
            </a:fld>
            <a:endParaRPr lang="en-US" altLang="en-US"/>
          </a:p>
        </p:txBody>
      </p:sp>
      <p:sp>
        <p:nvSpPr>
          <p:cNvPr id="27660" name="Rectangle 12">
            <a:extLst>
              <a:ext uri="{FF2B5EF4-FFF2-40B4-BE49-F238E27FC236}">
                <a16:creationId xmlns:a16="http://schemas.microsoft.com/office/drawing/2014/main" id="{08C10088-44B7-4729-BFD9-1E72681EF522}"/>
              </a:ext>
            </a:extLst>
          </p:cNvPr>
          <p:cNvSpPr>
            <a:spLocks noGrp="1" noChangeArrowheads="1"/>
          </p:cNvSpPr>
          <p:nvPr>
            <p:ph type="title"/>
          </p:nvPr>
        </p:nvSpPr>
        <p:spPr bwMode="auto">
          <a:xfrm>
            <a:off x="884238" y="479425"/>
            <a:ext cx="15879762" cy="1997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ctr" anchorCtr="0" compatLnSpc="1">
            <a:prstTxWarp prst="textNoShape">
              <a:avLst/>
            </a:prstTxWarp>
          </a:bodyPr>
          <a:lstStyle/>
          <a:p>
            <a:pPr lvl="0"/>
            <a:r>
              <a:rPr lang="en-US" altLang="en-US"/>
              <a:t>Click to edit Master title style</a:t>
            </a:r>
          </a:p>
        </p:txBody>
      </p:sp>
    </p:spTree>
  </p:cSld>
  <p:clrMap bg1="lt1" tx1="dk1" bg2="lt2" tx2="dk2" accent1="accent1" accent2="accent2" accent3="accent3" accent4="accent4" accent5="accent5" accent6="accent6" hlink="hlink" folHlink="folHlink"/>
  <p:sldLayoutIdLst>
    <p:sldLayoutId id="2147483654"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726" r:id="rId12"/>
  </p:sldLayoutIdLst>
  <p:txStyles>
    <p:titleStyle>
      <a:lvl1pPr algn="l" defTabSz="1531938" rtl="0" fontAlgn="base">
        <a:spcBef>
          <a:spcPct val="0"/>
        </a:spcBef>
        <a:spcAft>
          <a:spcPct val="0"/>
        </a:spcAft>
        <a:defRPr sz="6500" kern="1200">
          <a:solidFill>
            <a:schemeClr val="tx2"/>
          </a:solidFill>
          <a:latin typeface="+mj-lt"/>
          <a:ea typeface="+mj-ea"/>
          <a:cs typeface="+mj-cs"/>
        </a:defRPr>
      </a:lvl1pPr>
      <a:lvl2pPr algn="l" defTabSz="1531938" rtl="0" fontAlgn="base">
        <a:spcBef>
          <a:spcPct val="0"/>
        </a:spcBef>
        <a:spcAft>
          <a:spcPct val="0"/>
        </a:spcAft>
        <a:defRPr sz="6500">
          <a:solidFill>
            <a:schemeClr val="tx2"/>
          </a:solidFill>
          <a:latin typeface="Arial" panose="020B0604020202020204" pitchFamily="34" charset="0"/>
        </a:defRPr>
      </a:lvl2pPr>
      <a:lvl3pPr algn="l" defTabSz="1531938" rtl="0" fontAlgn="base">
        <a:spcBef>
          <a:spcPct val="0"/>
        </a:spcBef>
        <a:spcAft>
          <a:spcPct val="0"/>
        </a:spcAft>
        <a:defRPr sz="6500">
          <a:solidFill>
            <a:schemeClr val="tx2"/>
          </a:solidFill>
          <a:latin typeface="Arial" panose="020B0604020202020204" pitchFamily="34" charset="0"/>
        </a:defRPr>
      </a:lvl3pPr>
      <a:lvl4pPr algn="l" defTabSz="1531938" rtl="0" fontAlgn="base">
        <a:spcBef>
          <a:spcPct val="0"/>
        </a:spcBef>
        <a:spcAft>
          <a:spcPct val="0"/>
        </a:spcAft>
        <a:defRPr sz="6500">
          <a:solidFill>
            <a:schemeClr val="tx2"/>
          </a:solidFill>
          <a:latin typeface="Arial" panose="020B0604020202020204" pitchFamily="34" charset="0"/>
        </a:defRPr>
      </a:lvl4pPr>
      <a:lvl5pPr algn="l" defTabSz="1531938" rtl="0" fontAlgn="base">
        <a:spcBef>
          <a:spcPct val="0"/>
        </a:spcBef>
        <a:spcAft>
          <a:spcPct val="0"/>
        </a:spcAft>
        <a:defRPr sz="6500">
          <a:solidFill>
            <a:schemeClr val="tx2"/>
          </a:solidFill>
          <a:latin typeface="Arial" panose="020B0604020202020204" pitchFamily="34" charset="0"/>
        </a:defRPr>
      </a:lvl5pPr>
      <a:lvl6pPr marL="457200" algn="l" defTabSz="1531938" rtl="0" fontAlgn="base">
        <a:spcBef>
          <a:spcPct val="0"/>
        </a:spcBef>
        <a:spcAft>
          <a:spcPct val="0"/>
        </a:spcAft>
        <a:defRPr sz="6500">
          <a:solidFill>
            <a:schemeClr val="tx2"/>
          </a:solidFill>
          <a:latin typeface="Arial" panose="020B0604020202020204" pitchFamily="34" charset="0"/>
        </a:defRPr>
      </a:lvl6pPr>
      <a:lvl7pPr marL="914400" algn="l" defTabSz="1531938" rtl="0" fontAlgn="base">
        <a:spcBef>
          <a:spcPct val="0"/>
        </a:spcBef>
        <a:spcAft>
          <a:spcPct val="0"/>
        </a:spcAft>
        <a:defRPr sz="6500">
          <a:solidFill>
            <a:schemeClr val="tx2"/>
          </a:solidFill>
          <a:latin typeface="Arial" panose="020B0604020202020204" pitchFamily="34" charset="0"/>
        </a:defRPr>
      </a:lvl7pPr>
      <a:lvl8pPr marL="1371600" algn="l" defTabSz="1531938" rtl="0" fontAlgn="base">
        <a:spcBef>
          <a:spcPct val="0"/>
        </a:spcBef>
        <a:spcAft>
          <a:spcPct val="0"/>
        </a:spcAft>
        <a:defRPr sz="6500">
          <a:solidFill>
            <a:schemeClr val="tx2"/>
          </a:solidFill>
          <a:latin typeface="Arial" panose="020B0604020202020204" pitchFamily="34" charset="0"/>
        </a:defRPr>
      </a:lvl8pPr>
      <a:lvl9pPr marL="1828800" algn="l" defTabSz="1531938" rtl="0" fontAlgn="base">
        <a:spcBef>
          <a:spcPct val="0"/>
        </a:spcBef>
        <a:spcAft>
          <a:spcPct val="0"/>
        </a:spcAft>
        <a:defRPr sz="6500">
          <a:solidFill>
            <a:schemeClr val="tx2"/>
          </a:solidFill>
          <a:latin typeface="Arial" panose="020B0604020202020204" pitchFamily="34" charset="0"/>
        </a:defRPr>
      </a:lvl9pPr>
    </p:titleStyle>
    <p:bodyStyle>
      <a:lvl1pPr marL="573088" indent="-573088" algn="l" defTabSz="1531938" rtl="0" fontAlgn="base">
        <a:spcBef>
          <a:spcPct val="20000"/>
        </a:spcBef>
        <a:spcAft>
          <a:spcPct val="0"/>
        </a:spcAft>
        <a:buClr>
          <a:schemeClr val="accent1"/>
        </a:buClr>
        <a:buFont typeface="Wingdings" panose="05000000000000000000" pitchFamily="2" charset="2"/>
        <a:buChar char="l"/>
        <a:defRPr sz="5200" kern="1200">
          <a:solidFill>
            <a:schemeClr val="tx1"/>
          </a:solidFill>
          <a:latin typeface="+mn-lt"/>
          <a:ea typeface="+mn-ea"/>
          <a:cs typeface="+mn-cs"/>
        </a:defRPr>
      </a:lvl1pPr>
      <a:lvl2pPr marL="1243013" indent="-477838" algn="l" defTabSz="1531938" rtl="0" fontAlgn="base">
        <a:spcBef>
          <a:spcPct val="20000"/>
        </a:spcBef>
        <a:spcAft>
          <a:spcPct val="0"/>
        </a:spcAft>
        <a:buClr>
          <a:schemeClr val="accent1"/>
        </a:buClr>
        <a:buFont typeface="Wingdings" panose="05000000000000000000" pitchFamily="2" charset="2"/>
        <a:buChar char="¡"/>
        <a:defRPr sz="4600" kern="1200">
          <a:solidFill>
            <a:schemeClr val="tx1"/>
          </a:solidFill>
          <a:latin typeface="+mn-lt"/>
          <a:ea typeface="+mn-ea"/>
          <a:cs typeface="+mn-cs"/>
        </a:defRPr>
      </a:lvl2pPr>
      <a:lvl3pPr marL="1909763" indent="-377825" algn="l" defTabSz="1531938" rtl="0" fontAlgn="base">
        <a:spcBef>
          <a:spcPct val="20000"/>
        </a:spcBef>
        <a:spcAft>
          <a:spcPct val="0"/>
        </a:spcAft>
        <a:buClr>
          <a:schemeClr val="accent1"/>
        </a:buClr>
        <a:buFont typeface="Wingdings" panose="05000000000000000000" pitchFamily="2" charset="2"/>
        <a:buChar char="l"/>
        <a:defRPr sz="3800" kern="1200">
          <a:solidFill>
            <a:schemeClr val="tx1"/>
          </a:solidFill>
          <a:latin typeface="+mn-lt"/>
          <a:ea typeface="+mn-ea"/>
          <a:cs typeface="+mn-cs"/>
        </a:defRPr>
      </a:lvl3pPr>
      <a:lvl4pPr marL="2678113" indent="-382588" algn="l" defTabSz="1531938" rtl="0" fontAlgn="base">
        <a:spcBef>
          <a:spcPct val="20000"/>
        </a:spcBef>
        <a:spcAft>
          <a:spcPct val="0"/>
        </a:spcAft>
        <a:buClr>
          <a:schemeClr val="accent1"/>
        </a:buClr>
        <a:buChar char="•"/>
        <a:defRPr sz="3100" kern="1200">
          <a:solidFill>
            <a:schemeClr val="tx1"/>
          </a:solidFill>
          <a:latin typeface="+mn-lt"/>
          <a:ea typeface="+mn-ea"/>
          <a:cs typeface="+mn-cs"/>
        </a:defRPr>
      </a:lvl4pPr>
      <a:lvl5pPr marL="3443288" indent="-384175" algn="l" defTabSz="1531938" rtl="0" fontAlgn="base">
        <a:spcBef>
          <a:spcPct val="20000"/>
        </a:spcBef>
        <a:spcAft>
          <a:spcPct val="0"/>
        </a:spcAft>
        <a:buClr>
          <a:schemeClr val="accent1"/>
        </a:buClr>
        <a:buFont typeface="Wingdings" panose="05000000000000000000" pitchFamily="2" charset="2"/>
        <a:buChar char=""/>
        <a:defRPr sz="3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amma/>
                <a:shade val="46275"/>
                <a:invGamma/>
              </a:schemeClr>
            </a:gs>
            <a:gs pos="100000">
              <a:schemeClr val="bg1"/>
            </a:gs>
          </a:gsLst>
          <a:lin ang="5400000" scaled="1"/>
        </a:gradFill>
        <a:effectLst/>
      </p:bgPr>
    </p:bg>
    <p:spTree>
      <p:nvGrpSpPr>
        <p:cNvPr id="1" name=""/>
        <p:cNvGrpSpPr/>
        <p:nvPr/>
      </p:nvGrpSpPr>
      <p:grpSpPr>
        <a:xfrm>
          <a:off x="0" y="0"/>
          <a:ext cx="0" cy="0"/>
          <a:chOff x="0" y="0"/>
          <a:chExt cx="0" cy="0"/>
        </a:xfrm>
      </p:grpSpPr>
      <p:grpSp>
        <p:nvGrpSpPr>
          <p:cNvPr id="30722" name="Group 2">
            <a:extLst>
              <a:ext uri="{FF2B5EF4-FFF2-40B4-BE49-F238E27FC236}">
                <a16:creationId xmlns:a16="http://schemas.microsoft.com/office/drawing/2014/main" id="{83436FF2-B4DC-467B-8D37-2ED4642F278C}"/>
              </a:ext>
            </a:extLst>
          </p:cNvPr>
          <p:cNvGrpSpPr>
            <a:grpSpLocks/>
          </p:cNvGrpSpPr>
          <p:nvPr/>
        </p:nvGrpSpPr>
        <p:grpSpPr bwMode="auto">
          <a:xfrm>
            <a:off x="0" y="0"/>
            <a:ext cx="17648238" cy="11979275"/>
            <a:chOff x="0" y="0"/>
            <a:chExt cx="5760" cy="4320"/>
          </a:xfrm>
        </p:grpSpPr>
        <p:sp>
          <p:nvSpPr>
            <p:cNvPr id="30723" name="Freeform 3">
              <a:extLst>
                <a:ext uri="{FF2B5EF4-FFF2-40B4-BE49-F238E27FC236}">
                  <a16:creationId xmlns:a16="http://schemas.microsoft.com/office/drawing/2014/main" id="{B7322271-0EFF-46DC-8E79-1BDB70EED62A}"/>
                </a:ext>
              </a:extLst>
            </p:cNvPr>
            <p:cNvSpPr>
              <a:spLocks/>
            </p:cNvSpPr>
            <p:nvPr/>
          </p:nvSpPr>
          <p:spPr bwMode="hidden">
            <a:xfrm>
              <a:off x="0" y="3072"/>
              <a:ext cx="5760" cy="1248"/>
            </a:xfrm>
            <a:custGeom>
              <a:avLst/>
              <a:gdLst>
                <a:gd name="T0" fmla="*/ 6027 w 6027"/>
                <a:gd name="T1" fmla="*/ 2296 h 2296"/>
                <a:gd name="T2" fmla="*/ 0 w 6027"/>
                <a:gd name="T3" fmla="*/ 2296 h 2296"/>
                <a:gd name="T4" fmla="*/ 0 w 6027"/>
                <a:gd name="T5" fmla="*/ 0 h 2296"/>
                <a:gd name="T6" fmla="*/ 6027 w 6027"/>
                <a:gd name="T7" fmla="*/ 0 h 2296"/>
                <a:gd name="T8" fmla="*/ 6027 w 6027"/>
                <a:gd name="T9" fmla="*/ 2296 h 2296"/>
                <a:gd name="T10" fmla="*/ 6027 w 6027"/>
                <a:gd name="T11" fmla="*/ 2296 h 2296"/>
              </a:gdLst>
              <a:ahLst/>
              <a:cxnLst>
                <a:cxn ang="0">
                  <a:pos x="T0" y="T1"/>
                </a:cxn>
                <a:cxn ang="0">
                  <a:pos x="T2" y="T3"/>
                </a:cxn>
                <a:cxn ang="0">
                  <a:pos x="T4" y="T5"/>
                </a:cxn>
                <a:cxn ang="0">
                  <a:pos x="T6" y="T7"/>
                </a:cxn>
                <a:cxn ang="0">
                  <a:pos x="T8" y="T9"/>
                </a:cxn>
                <a:cxn ang="0">
                  <a:pos x="T10" y="T11"/>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24" name="Freeform 4">
              <a:extLst>
                <a:ext uri="{FF2B5EF4-FFF2-40B4-BE49-F238E27FC236}">
                  <a16:creationId xmlns:a16="http://schemas.microsoft.com/office/drawing/2014/main" id="{31B2F98B-D933-429F-B2FF-E8327D083BAC}"/>
                </a:ext>
              </a:extLst>
            </p:cNvPr>
            <p:cNvSpPr>
              <a:spLocks/>
            </p:cNvSpPr>
            <p:nvPr/>
          </p:nvSpPr>
          <p:spPr bwMode="hidden">
            <a:xfrm>
              <a:off x="0" y="0"/>
              <a:ext cx="5760" cy="3072"/>
            </a:xfrm>
            <a:custGeom>
              <a:avLst/>
              <a:gdLst>
                <a:gd name="T0" fmla="*/ 6027 w 6027"/>
                <a:gd name="T1" fmla="*/ 2296 h 2296"/>
                <a:gd name="T2" fmla="*/ 0 w 6027"/>
                <a:gd name="T3" fmla="*/ 2296 h 2296"/>
                <a:gd name="T4" fmla="*/ 0 w 6027"/>
                <a:gd name="T5" fmla="*/ 0 h 2296"/>
                <a:gd name="T6" fmla="*/ 6027 w 6027"/>
                <a:gd name="T7" fmla="*/ 0 h 2296"/>
                <a:gd name="T8" fmla="*/ 6027 w 6027"/>
                <a:gd name="T9" fmla="*/ 2296 h 2296"/>
                <a:gd name="T10" fmla="*/ 6027 w 6027"/>
                <a:gd name="T11" fmla="*/ 2296 h 2296"/>
              </a:gdLst>
              <a:ahLst/>
              <a:cxnLst>
                <a:cxn ang="0">
                  <a:pos x="T0" y="T1"/>
                </a:cxn>
                <a:cxn ang="0">
                  <a:pos x="T2" y="T3"/>
                </a:cxn>
                <a:cxn ang="0">
                  <a:pos x="T4" y="T5"/>
                </a:cxn>
                <a:cxn ang="0">
                  <a:pos x="T6" y="T7"/>
                </a:cxn>
                <a:cxn ang="0">
                  <a:pos x="T8" y="T9"/>
                </a:cxn>
                <a:cxn ang="0">
                  <a:pos x="T10" y="T11"/>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30725" name="Freeform 5">
            <a:extLst>
              <a:ext uri="{FF2B5EF4-FFF2-40B4-BE49-F238E27FC236}">
                <a16:creationId xmlns:a16="http://schemas.microsoft.com/office/drawing/2014/main" id="{41FDCD70-219C-42AD-BD73-F63253FC2112}"/>
              </a:ext>
            </a:extLst>
          </p:cNvPr>
          <p:cNvSpPr>
            <a:spLocks/>
          </p:cNvSpPr>
          <p:nvPr/>
        </p:nvSpPr>
        <p:spPr bwMode="hidden">
          <a:xfrm>
            <a:off x="12061825" y="10939463"/>
            <a:ext cx="5586413" cy="1065212"/>
          </a:xfrm>
          <a:custGeom>
            <a:avLst/>
            <a:gdLst>
              <a:gd name="T0" fmla="*/ 5748 w 5748"/>
              <a:gd name="T1" fmla="*/ 246 h 246"/>
              <a:gd name="T2" fmla="*/ 0 w 5748"/>
              <a:gd name="T3" fmla="*/ 246 h 246"/>
              <a:gd name="T4" fmla="*/ 0 w 5748"/>
              <a:gd name="T5" fmla="*/ 0 h 246"/>
              <a:gd name="T6" fmla="*/ 5748 w 5748"/>
              <a:gd name="T7" fmla="*/ 0 h 246"/>
              <a:gd name="T8" fmla="*/ 5748 w 5748"/>
              <a:gd name="T9" fmla="*/ 246 h 246"/>
              <a:gd name="T10" fmla="*/ 5748 w 5748"/>
              <a:gd name="T11" fmla="*/ 246 h 246"/>
            </a:gdLst>
            <a:ahLst/>
            <a:cxnLst>
              <a:cxn ang="0">
                <a:pos x="T0" y="T1"/>
              </a:cxn>
              <a:cxn ang="0">
                <a:pos x="T2" y="T3"/>
              </a:cxn>
              <a:cxn ang="0">
                <a:pos x="T4" y="T5"/>
              </a:cxn>
              <a:cxn ang="0">
                <a:pos x="T6" y="T7"/>
              </a:cxn>
              <a:cxn ang="0">
                <a:pos x="T8" y="T9"/>
              </a:cxn>
              <a:cxn ang="0">
                <a:pos x="T10" y="T11"/>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30726" name="Group 6">
            <a:extLst>
              <a:ext uri="{FF2B5EF4-FFF2-40B4-BE49-F238E27FC236}">
                <a16:creationId xmlns:a16="http://schemas.microsoft.com/office/drawing/2014/main" id="{F7264A83-A6FC-47A7-8496-E6011AA24F2A}"/>
              </a:ext>
            </a:extLst>
          </p:cNvPr>
          <p:cNvGrpSpPr>
            <a:grpSpLocks/>
          </p:cNvGrpSpPr>
          <p:nvPr/>
        </p:nvGrpSpPr>
        <p:grpSpPr bwMode="auto">
          <a:xfrm>
            <a:off x="0" y="10517188"/>
            <a:ext cx="15146338" cy="1495425"/>
            <a:chOff x="0" y="3792"/>
            <a:chExt cx="4944" cy="540"/>
          </a:xfrm>
        </p:grpSpPr>
        <p:sp>
          <p:nvSpPr>
            <p:cNvPr id="30727" name="Freeform 7">
              <a:extLst>
                <a:ext uri="{FF2B5EF4-FFF2-40B4-BE49-F238E27FC236}">
                  <a16:creationId xmlns:a16="http://schemas.microsoft.com/office/drawing/2014/main" id="{3B2D1DAC-59E1-475F-9137-4BAC809A87EF}"/>
                </a:ext>
              </a:extLst>
            </p:cNvPr>
            <p:cNvSpPr>
              <a:spLocks/>
            </p:cNvSpPr>
            <p:nvPr userDrawn="1"/>
          </p:nvSpPr>
          <p:spPr bwMode="ltGray">
            <a:xfrm>
              <a:off x="1488" y="3792"/>
              <a:ext cx="3240" cy="536"/>
            </a:xfrm>
            <a:custGeom>
              <a:avLst/>
              <a:gdLst>
                <a:gd name="T0" fmla="*/ 3132 w 3240"/>
                <a:gd name="T1" fmla="*/ 469 h 536"/>
                <a:gd name="T2" fmla="*/ 2995 w 3240"/>
                <a:gd name="T3" fmla="*/ 395 h 536"/>
                <a:gd name="T4" fmla="*/ 2911 w 3240"/>
                <a:gd name="T5" fmla="*/ 375 h 536"/>
                <a:gd name="T6" fmla="*/ 2678 w 3240"/>
                <a:gd name="T7" fmla="*/ 228 h 536"/>
                <a:gd name="T8" fmla="*/ 2553 w 3240"/>
                <a:gd name="T9" fmla="*/ 74 h 536"/>
                <a:gd name="T10" fmla="*/ 2457 w 3240"/>
                <a:gd name="T11" fmla="*/ 7 h 536"/>
                <a:gd name="T12" fmla="*/ 2403 w 3240"/>
                <a:gd name="T13" fmla="*/ 47 h 536"/>
                <a:gd name="T14" fmla="*/ 2289 w 3240"/>
                <a:gd name="T15" fmla="*/ 74 h 536"/>
                <a:gd name="T16" fmla="*/ 2134 w 3240"/>
                <a:gd name="T17" fmla="*/ 74 h 536"/>
                <a:gd name="T18" fmla="*/ 2044 w 3240"/>
                <a:gd name="T19" fmla="*/ 128 h 536"/>
                <a:gd name="T20" fmla="*/ 1775 w 3240"/>
                <a:gd name="T21" fmla="*/ 222 h 536"/>
                <a:gd name="T22" fmla="*/ 1602 w 3240"/>
                <a:gd name="T23" fmla="*/ 181 h 536"/>
                <a:gd name="T24" fmla="*/ 1560 w 3240"/>
                <a:gd name="T25" fmla="*/ 101 h 536"/>
                <a:gd name="T26" fmla="*/ 1542 w 3240"/>
                <a:gd name="T27" fmla="*/ 87 h 536"/>
                <a:gd name="T28" fmla="*/ 1446 w 3240"/>
                <a:gd name="T29" fmla="*/ 60 h 536"/>
                <a:gd name="T30" fmla="*/ 1375 w 3240"/>
                <a:gd name="T31" fmla="*/ 74 h 536"/>
                <a:gd name="T32" fmla="*/ 1309 w 3240"/>
                <a:gd name="T33" fmla="*/ 87 h 536"/>
                <a:gd name="T34" fmla="*/ 1243 w 3240"/>
                <a:gd name="T35" fmla="*/ 13 h 536"/>
                <a:gd name="T36" fmla="*/ 1225 w 3240"/>
                <a:gd name="T37" fmla="*/ 0 h 536"/>
                <a:gd name="T38" fmla="*/ 1189 w 3240"/>
                <a:gd name="T39" fmla="*/ 0 h 536"/>
                <a:gd name="T40" fmla="*/ 1106 w 3240"/>
                <a:gd name="T41" fmla="*/ 34 h 536"/>
                <a:gd name="T42" fmla="*/ 1106 w 3240"/>
                <a:gd name="T43" fmla="*/ 34 h 536"/>
                <a:gd name="T44" fmla="*/ 1094 w 3240"/>
                <a:gd name="T45" fmla="*/ 40 h 536"/>
                <a:gd name="T46" fmla="*/ 1070 w 3240"/>
                <a:gd name="T47" fmla="*/ 54 h 536"/>
                <a:gd name="T48" fmla="*/ 1034 w 3240"/>
                <a:gd name="T49" fmla="*/ 74 h 536"/>
                <a:gd name="T50" fmla="*/ 1004 w 3240"/>
                <a:gd name="T51" fmla="*/ 74 h 536"/>
                <a:gd name="T52" fmla="*/ 986 w 3240"/>
                <a:gd name="T53" fmla="*/ 74 h 536"/>
                <a:gd name="T54" fmla="*/ 956 w 3240"/>
                <a:gd name="T55" fmla="*/ 81 h 536"/>
                <a:gd name="T56" fmla="*/ 920 w 3240"/>
                <a:gd name="T57" fmla="*/ 94 h 536"/>
                <a:gd name="T58" fmla="*/ 884 w 3240"/>
                <a:gd name="T59" fmla="*/ 107 h 536"/>
                <a:gd name="T60" fmla="*/ 843 w 3240"/>
                <a:gd name="T61" fmla="*/ 128 h 536"/>
                <a:gd name="T62" fmla="*/ 813 w 3240"/>
                <a:gd name="T63" fmla="*/ 141 h 536"/>
                <a:gd name="T64" fmla="*/ 789 w 3240"/>
                <a:gd name="T65" fmla="*/ 148 h 536"/>
                <a:gd name="T66" fmla="*/ 783 w 3240"/>
                <a:gd name="T67" fmla="*/ 154 h 536"/>
                <a:gd name="T68" fmla="*/ 556 w 3240"/>
                <a:gd name="T69" fmla="*/ 228 h 536"/>
                <a:gd name="T70" fmla="*/ 394 w 3240"/>
                <a:gd name="T71" fmla="*/ 294 h 536"/>
                <a:gd name="T72" fmla="*/ 107 w 3240"/>
                <a:gd name="T73" fmla="*/ 462 h 536"/>
                <a:gd name="T74" fmla="*/ 0 w 3240"/>
                <a:gd name="T75" fmla="*/ 536 h 536"/>
                <a:gd name="T76" fmla="*/ 3240 w 3240"/>
                <a:gd name="T77" fmla="*/ 536 h 536"/>
                <a:gd name="T78" fmla="*/ 3132 w 3240"/>
                <a:gd name="T79" fmla="*/ 469 h 536"/>
                <a:gd name="T80" fmla="*/ 3132 w 3240"/>
                <a:gd name="T81" fmla="*/ 469 h 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30728" name="Group 8">
              <a:extLst>
                <a:ext uri="{FF2B5EF4-FFF2-40B4-BE49-F238E27FC236}">
                  <a16:creationId xmlns:a16="http://schemas.microsoft.com/office/drawing/2014/main" id="{5CF72D10-7DE8-4914-AACE-307A0BF1B8F7}"/>
                </a:ext>
              </a:extLst>
            </p:cNvPr>
            <p:cNvGrpSpPr>
              <a:grpSpLocks/>
            </p:cNvGrpSpPr>
            <p:nvPr userDrawn="1"/>
          </p:nvGrpSpPr>
          <p:grpSpPr bwMode="auto">
            <a:xfrm>
              <a:off x="2486" y="3792"/>
              <a:ext cx="2458" cy="540"/>
              <a:chOff x="2486" y="3792"/>
              <a:chExt cx="2458" cy="540"/>
            </a:xfrm>
          </p:grpSpPr>
          <p:sp>
            <p:nvSpPr>
              <p:cNvPr id="30729" name="Freeform 9">
                <a:extLst>
                  <a:ext uri="{FF2B5EF4-FFF2-40B4-BE49-F238E27FC236}">
                    <a16:creationId xmlns:a16="http://schemas.microsoft.com/office/drawing/2014/main" id="{088DC0CD-13FF-49BE-B95E-B87A47A5E779}"/>
                  </a:ext>
                </a:extLst>
              </p:cNvPr>
              <p:cNvSpPr>
                <a:spLocks/>
              </p:cNvSpPr>
              <p:nvPr userDrawn="1"/>
            </p:nvSpPr>
            <p:spPr bwMode="ltGray">
              <a:xfrm>
                <a:off x="3948" y="3799"/>
                <a:ext cx="996" cy="533"/>
              </a:xfrm>
              <a:custGeom>
                <a:avLst/>
                <a:gdLst>
                  <a:gd name="T0" fmla="*/ 636 w 996"/>
                  <a:gd name="T1" fmla="*/ 373 h 533"/>
                  <a:gd name="T2" fmla="*/ 495 w 996"/>
                  <a:gd name="T3" fmla="*/ 370 h 533"/>
                  <a:gd name="T4" fmla="*/ 280 w 996"/>
                  <a:gd name="T5" fmla="*/ 249 h 533"/>
                  <a:gd name="T6" fmla="*/ 127 w 996"/>
                  <a:gd name="T7" fmla="*/ 66 h 533"/>
                  <a:gd name="T8" fmla="*/ 0 w 996"/>
                  <a:gd name="T9" fmla="*/ 0 h 533"/>
                  <a:gd name="T10" fmla="*/ 22 w 996"/>
                  <a:gd name="T11" fmla="*/ 26 h 533"/>
                  <a:gd name="T12" fmla="*/ 0 w 996"/>
                  <a:gd name="T13" fmla="*/ 65 h 533"/>
                  <a:gd name="T14" fmla="*/ 30 w 996"/>
                  <a:gd name="T15" fmla="*/ 119 h 533"/>
                  <a:gd name="T16" fmla="*/ 75 w 996"/>
                  <a:gd name="T17" fmla="*/ 243 h 533"/>
                  <a:gd name="T18" fmla="*/ 45 w 996"/>
                  <a:gd name="T19" fmla="*/ 422 h 533"/>
                  <a:gd name="T20" fmla="*/ 200 w 996"/>
                  <a:gd name="T21" fmla="*/ 329 h 533"/>
                  <a:gd name="T22" fmla="*/ 612 w 996"/>
                  <a:gd name="T23" fmla="*/ 533 h 533"/>
                  <a:gd name="T24" fmla="*/ 996 w 996"/>
                  <a:gd name="T25" fmla="*/ 529 h 533"/>
                  <a:gd name="T26" fmla="*/ 828 w 996"/>
                  <a:gd name="T27" fmla="*/ 473 h 533"/>
                  <a:gd name="T28" fmla="*/ 636 w 996"/>
                  <a:gd name="T29" fmla="*/ 373 h 5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96" h="533">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612" y="533"/>
                    </a:lnTo>
                    <a:lnTo>
                      <a:pt x="996" y="529"/>
                    </a:lnTo>
                    <a:lnTo>
                      <a:pt x="828" y="473"/>
                    </a:lnTo>
                    <a:lnTo>
                      <a:pt x="636" y="373"/>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30" name="Freeform 10">
                <a:extLst>
                  <a:ext uri="{FF2B5EF4-FFF2-40B4-BE49-F238E27FC236}">
                    <a16:creationId xmlns:a16="http://schemas.microsoft.com/office/drawing/2014/main" id="{B00F9F3C-FB1A-4D1E-8904-567411146AD3}"/>
                  </a:ext>
                </a:extLst>
              </p:cNvPr>
              <p:cNvSpPr>
                <a:spLocks/>
              </p:cNvSpPr>
              <p:nvPr userDrawn="1"/>
            </p:nvSpPr>
            <p:spPr bwMode="ltGray">
              <a:xfrm>
                <a:off x="2677" y="3792"/>
                <a:ext cx="186" cy="395"/>
              </a:xfrm>
              <a:custGeom>
                <a:avLst/>
                <a:gdLst>
                  <a:gd name="T0" fmla="*/ 36 w 186"/>
                  <a:gd name="T1" fmla="*/ 0 h 353"/>
                  <a:gd name="T2" fmla="*/ 54 w 186"/>
                  <a:gd name="T3" fmla="*/ 18 h 353"/>
                  <a:gd name="T4" fmla="*/ 24 w 186"/>
                  <a:gd name="T5" fmla="*/ 30 h 353"/>
                  <a:gd name="T6" fmla="*/ 18 w 186"/>
                  <a:gd name="T7" fmla="*/ 66 h 353"/>
                  <a:gd name="T8" fmla="*/ 42 w 186"/>
                  <a:gd name="T9" fmla="*/ 114 h 353"/>
                  <a:gd name="T10" fmla="*/ 48 w 186"/>
                  <a:gd name="T11" fmla="*/ 162 h 353"/>
                  <a:gd name="T12" fmla="*/ 0 w 186"/>
                  <a:gd name="T13" fmla="*/ 353 h 353"/>
                  <a:gd name="T14" fmla="*/ 54 w 186"/>
                  <a:gd name="T15" fmla="*/ 233 h 353"/>
                  <a:gd name="T16" fmla="*/ 84 w 186"/>
                  <a:gd name="T17" fmla="*/ 216 h 353"/>
                  <a:gd name="T18" fmla="*/ 126 w 186"/>
                  <a:gd name="T19" fmla="*/ 126 h 353"/>
                  <a:gd name="T20" fmla="*/ 144 w 186"/>
                  <a:gd name="T21" fmla="*/ 120 h 353"/>
                  <a:gd name="T22" fmla="*/ 144 w 186"/>
                  <a:gd name="T23" fmla="*/ 90 h 353"/>
                  <a:gd name="T24" fmla="*/ 186 w 186"/>
                  <a:gd name="T25" fmla="*/ 66 h 353"/>
                  <a:gd name="T26" fmla="*/ 162 w 186"/>
                  <a:gd name="T27" fmla="*/ 60 h 353"/>
                  <a:gd name="T28" fmla="*/ 36 w 186"/>
                  <a:gd name="T29" fmla="*/ 0 h 353"/>
                  <a:gd name="T30" fmla="*/ 36 w 186"/>
                  <a:gd name="T31" fmla="*/ 0 h 3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31" name="Freeform 11">
                <a:extLst>
                  <a:ext uri="{FF2B5EF4-FFF2-40B4-BE49-F238E27FC236}">
                    <a16:creationId xmlns:a16="http://schemas.microsoft.com/office/drawing/2014/main" id="{92B6F492-45AC-4C35-8605-EC2AD8F81565}"/>
                  </a:ext>
                </a:extLst>
              </p:cNvPr>
              <p:cNvSpPr>
                <a:spLocks/>
              </p:cNvSpPr>
              <p:nvPr userDrawn="1"/>
            </p:nvSpPr>
            <p:spPr bwMode="ltGray">
              <a:xfrm>
                <a:off x="3030" y="3893"/>
                <a:ext cx="378" cy="271"/>
              </a:xfrm>
              <a:custGeom>
                <a:avLst/>
                <a:gdLst>
                  <a:gd name="T0" fmla="*/ 18 w 378"/>
                  <a:gd name="T1" fmla="*/ 0 h 271"/>
                  <a:gd name="T2" fmla="*/ 12 w 378"/>
                  <a:gd name="T3" fmla="*/ 13 h 271"/>
                  <a:gd name="T4" fmla="*/ 0 w 378"/>
                  <a:gd name="T5" fmla="*/ 40 h 271"/>
                  <a:gd name="T6" fmla="*/ 60 w 378"/>
                  <a:gd name="T7" fmla="*/ 121 h 271"/>
                  <a:gd name="T8" fmla="*/ 310 w 378"/>
                  <a:gd name="T9" fmla="*/ 271 h 271"/>
                  <a:gd name="T10" fmla="*/ 290 w 378"/>
                  <a:gd name="T11" fmla="*/ 139 h 271"/>
                  <a:gd name="T12" fmla="*/ 378 w 378"/>
                  <a:gd name="T13" fmla="*/ 76 h 271"/>
                  <a:gd name="T14" fmla="*/ 251 w 378"/>
                  <a:gd name="T15" fmla="*/ 94 h 271"/>
                  <a:gd name="T16" fmla="*/ 90 w 378"/>
                  <a:gd name="T17" fmla="*/ 54 h 271"/>
                  <a:gd name="T18" fmla="*/ 18 w 378"/>
                  <a:gd name="T19" fmla="*/ 0 h 271"/>
                  <a:gd name="T20" fmla="*/ 18 w 378"/>
                  <a:gd name="T21" fmla="*/ 0 h 2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32" name="Freeform 12">
                <a:extLst>
                  <a:ext uri="{FF2B5EF4-FFF2-40B4-BE49-F238E27FC236}">
                    <a16:creationId xmlns:a16="http://schemas.microsoft.com/office/drawing/2014/main" id="{26C21400-0D7E-43D4-9EDA-535C5EB8BF62}"/>
                  </a:ext>
                </a:extLst>
              </p:cNvPr>
              <p:cNvSpPr>
                <a:spLocks/>
              </p:cNvSpPr>
              <p:nvPr userDrawn="1"/>
            </p:nvSpPr>
            <p:spPr bwMode="ltGray">
              <a:xfrm>
                <a:off x="3628" y="3866"/>
                <a:ext cx="155" cy="74"/>
              </a:xfrm>
              <a:custGeom>
                <a:avLst/>
                <a:gdLst>
                  <a:gd name="T0" fmla="*/ 114 w 155"/>
                  <a:gd name="T1" fmla="*/ 0 h 66"/>
                  <a:gd name="T2" fmla="*/ 0 w 155"/>
                  <a:gd name="T3" fmla="*/ 0 h 66"/>
                  <a:gd name="T4" fmla="*/ 0 w 155"/>
                  <a:gd name="T5" fmla="*/ 0 h 66"/>
                  <a:gd name="T6" fmla="*/ 6 w 155"/>
                  <a:gd name="T7" fmla="*/ 6 h 66"/>
                  <a:gd name="T8" fmla="*/ 6 w 155"/>
                  <a:gd name="T9" fmla="*/ 18 h 66"/>
                  <a:gd name="T10" fmla="*/ 0 w 155"/>
                  <a:gd name="T11" fmla="*/ 24 h 66"/>
                  <a:gd name="T12" fmla="*/ 78 w 155"/>
                  <a:gd name="T13" fmla="*/ 60 h 66"/>
                  <a:gd name="T14" fmla="*/ 96 w 155"/>
                  <a:gd name="T15" fmla="*/ 42 h 66"/>
                  <a:gd name="T16" fmla="*/ 155 w 155"/>
                  <a:gd name="T17" fmla="*/ 66 h 66"/>
                  <a:gd name="T18" fmla="*/ 126 w 155"/>
                  <a:gd name="T19" fmla="*/ 24 h 66"/>
                  <a:gd name="T20" fmla="*/ 149 w 155"/>
                  <a:gd name="T21" fmla="*/ 0 h 66"/>
                  <a:gd name="T22" fmla="*/ 114 w 155"/>
                  <a:gd name="T23" fmla="*/ 0 h 66"/>
                  <a:gd name="T24" fmla="*/ 114 w 155"/>
                  <a:gd name="T25"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33" name="Freeform 13">
                <a:extLst>
                  <a:ext uri="{FF2B5EF4-FFF2-40B4-BE49-F238E27FC236}">
                    <a16:creationId xmlns:a16="http://schemas.microsoft.com/office/drawing/2014/main" id="{72AE8545-1749-481C-9C50-97F0A995DC85}"/>
                  </a:ext>
                </a:extLst>
              </p:cNvPr>
              <p:cNvSpPr>
                <a:spLocks/>
              </p:cNvSpPr>
              <p:nvPr userDrawn="1"/>
            </p:nvSpPr>
            <p:spPr bwMode="ltGray">
              <a:xfrm>
                <a:off x="2486" y="3859"/>
                <a:ext cx="42" cy="81"/>
              </a:xfrm>
              <a:custGeom>
                <a:avLst/>
                <a:gdLst>
                  <a:gd name="T0" fmla="*/ 6 w 42"/>
                  <a:gd name="T1" fmla="*/ 36 h 72"/>
                  <a:gd name="T2" fmla="*/ 0 w 42"/>
                  <a:gd name="T3" fmla="*/ 18 h 72"/>
                  <a:gd name="T4" fmla="*/ 12 w 42"/>
                  <a:gd name="T5" fmla="*/ 6 h 72"/>
                  <a:gd name="T6" fmla="*/ 0 w 42"/>
                  <a:gd name="T7" fmla="*/ 6 h 72"/>
                  <a:gd name="T8" fmla="*/ 12 w 42"/>
                  <a:gd name="T9" fmla="*/ 6 h 72"/>
                  <a:gd name="T10" fmla="*/ 24 w 42"/>
                  <a:gd name="T11" fmla="*/ 6 h 72"/>
                  <a:gd name="T12" fmla="*/ 36 w 42"/>
                  <a:gd name="T13" fmla="*/ 6 h 72"/>
                  <a:gd name="T14" fmla="*/ 42 w 42"/>
                  <a:gd name="T15" fmla="*/ 0 h 72"/>
                  <a:gd name="T16" fmla="*/ 30 w 42"/>
                  <a:gd name="T17" fmla="*/ 18 h 72"/>
                  <a:gd name="T18" fmla="*/ 42 w 42"/>
                  <a:gd name="T19" fmla="*/ 48 h 72"/>
                  <a:gd name="T20" fmla="*/ 12 w 42"/>
                  <a:gd name="T21" fmla="*/ 72 h 72"/>
                  <a:gd name="T22" fmla="*/ 6 w 42"/>
                  <a:gd name="T23" fmla="*/ 36 h 72"/>
                  <a:gd name="T24" fmla="*/ 6 w 42"/>
                  <a:gd name="T25" fmla="*/ 3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30734" name="Freeform 14">
              <a:extLst>
                <a:ext uri="{FF2B5EF4-FFF2-40B4-BE49-F238E27FC236}">
                  <a16:creationId xmlns:a16="http://schemas.microsoft.com/office/drawing/2014/main" id="{2C2F165E-B596-4A52-97E3-21FC0F8821F1}"/>
                </a:ext>
              </a:extLst>
            </p:cNvPr>
            <p:cNvSpPr>
              <a:spLocks/>
            </p:cNvSpPr>
            <p:nvPr userDrawn="1"/>
          </p:nvSpPr>
          <p:spPr bwMode="ltGray">
            <a:xfrm>
              <a:off x="0" y="3792"/>
              <a:ext cx="3976" cy="535"/>
            </a:xfrm>
            <a:custGeom>
              <a:avLst/>
              <a:gdLst>
                <a:gd name="T0" fmla="*/ 3976 w 3976"/>
                <a:gd name="T1" fmla="*/ 527 h 527"/>
                <a:gd name="T2" fmla="*/ 3970 w 3976"/>
                <a:gd name="T3" fmla="*/ 527 h 527"/>
                <a:gd name="T4" fmla="*/ 3844 w 3976"/>
                <a:gd name="T5" fmla="*/ 509 h 527"/>
                <a:gd name="T6" fmla="*/ 2487 w 3976"/>
                <a:gd name="T7" fmla="*/ 305 h 527"/>
                <a:gd name="T8" fmla="*/ 2039 w 3976"/>
                <a:gd name="T9" fmla="*/ 36 h 527"/>
                <a:gd name="T10" fmla="*/ 1907 w 3976"/>
                <a:gd name="T11" fmla="*/ 24 h 527"/>
                <a:gd name="T12" fmla="*/ 1883 w 3976"/>
                <a:gd name="T13" fmla="*/ 54 h 527"/>
                <a:gd name="T14" fmla="*/ 1859 w 3976"/>
                <a:gd name="T15" fmla="*/ 54 h 527"/>
                <a:gd name="T16" fmla="*/ 1830 w 3976"/>
                <a:gd name="T17" fmla="*/ 30 h 527"/>
                <a:gd name="T18" fmla="*/ 1704 w 3976"/>
                <a:gd name="T19" fmla="*/ 102 h 527"/>
                <a:gd name="T20" fmla="*/ 1608 w 3976"/>
                <a:gd name="T21" fmla="*/ 126 h 527"/>
                <a:gd name="T22" fmla="*/ 1561 w 3976"/>
                <a:gd name="T23" fmla="*/ 132 h 527"/>
                <a:gd name="T24" fmla="*/ 1495 w 3976"/>
                <a:gd name="T25" fmla="*/ 102 h 527"/>
                <a:gd name="T26" fmla="*/ 1357 w 3976"/>
                <a:gd name="T27" fmla="*/ 126 h 527"/>
                <a:gd name="T28" fmla="*/ 1285 w 3976"/>
                <a:gd name="T29" fmla="*/ 24 h 527"/>
                <a:gd name="T30" fmla="*/ 1280 w 3976"/>
                <a:gd name="T31" fmla="*/ 18 h 527"/>
                <a:gd name="T32" fmla="*/ 1262 w 3976"/>
                <a:gd name="T33" fmla="*/ 12 h 527"/>
                <a:gd name="T34" fmla="*/ 1238 w 3976"/>
                <a:gd name="T35" fmla="*/ 6 h 527"/>
                <a:gd name="T36" fmla="*/ 1220 w 3976"/>
                <a:gd name="T37" fmla="*/ 0 h 527"/>
                <a:gd name="T38" fmla="*/ 1196 w 3976"/>
                <a:gd name="T39" fmla="*/ 0 h 527"/>
                <a:gd name="T40" fmla="*/ 1166 w 3976"/>
                <a:gd name="T41" fmla="*/ 0 h 527"/>
                <a:gd name="T42" fmla="*/ 1142 w 3976"/>
                <a:gd name="T43" fmla="*/ 0 h 527"/>
                <a:gd name="T44" fmla="*/ 1136 w 3976"/>
                <a:gd name="T45" fmla="*/ 0 h 527"/>
                <a:gd name="T46" fmla="*/ 1130 w 3976"/>
                <a:gd name="T47" fmla="*/ 0 h 527"/>
                <a:gd name="T48" fmla="*/ 1124 w 3976"/>
                <a:gd name="T49" fmla="*/ 6 h 527"/>
                <a:gd name="T50" fmla="*/ 1118 w 3976"/>
                <a:gd name="T51" fmla="*/ 12 h 527"/>
                <a:gd name="T52" fmla="*/ 1100 w 3976"/>
                <a:gd name="T53" fmla="*/ 18 h 527"/>
                <a:gd name="T54" fmla="*/ 1088 w 3976"/>
                <a:gd name="T55" fmla="*/ 18 h 527"/>
                <a:gd name="T56" fmla="*/ 1070 w 3976"/>
                <a:gd name="T57" fmla="*/ 24 h 527"/>
                <a:gd name="T58" fmla="*/ 1052 w 3976"/>
                <a:gd name="T59" fmla="*/ 30 h 527"/>
                <a:gd name="T60" fmla="*/ 1034 w 3976"/>
                <a:gd name="T61" fmla="*/ 36 h 527"/>
                <a:gd name="T62" fmla="*/ 1028 w 3976"/>
                <a:gd name="T63" fmla="*/ 42 h 527"/>
                <a:gd name="T64" fmla="*/ 969 w 3976"/>
                <a:gd name="T65" fmla="*/ 60 h 527"/>
                <a:gd name="T66" fmla="*/ 921 w 3976"/>
                <a:gd name="T67" fmla="*/ 72 h 527"/>
                <a:gd name="T68" fmla="*/ 855 w 3976"/>
                <a:gd name="T69" fmla="*/ 48 h 527"/>
                <a:gd name="T70" fmla="*/ 825 w 3976"/>
                <a:gd name="T71" fmla="*/ 48 h 527"/>
                <a:gd name="T72" fmla="*/ 759 w 3976"/>
                <a:gd name="T73" fmla="*/ 72 h 527"/>
                <a:gd name="T74" fmla="*/ 735 w 3976"/>
                <a:gd name="T75" fmla="*/ 72 h 527"/>
                <a:gd name="T76" fmla="*/ 706 w 3976"/>
                <a:gd name="T77" fmla="*/ 60 h 527"/>
                <a:gd name="T78" fmla="*/ 640 w 3976"/>
                <a:gd name="T79" fmla="*/ 60 h 527"/>
                <a:gd name="T80" fmla="*/ 544 w 3976"/>
                <a:gd name="T81" fmla="*/ 72 h 527"/>
                <a:gd name="T82" fmla="*/ 389 w 3976"/>
                <a:gd name="T83" fmla="*/ 18 h 527"/>
                <a:gd name="T84" fmla="*/ 323 w 3976"/>
                <a:gd name="T85" fmla="*/ 60 h 527"/>
                <a:gd name="T86" fmla="*/ 317 w 3976"/>
                <a:gd name="T87" fmla="*/ 60 h 527"/>
                <a:gd name="T88" fmla="*/ 305 w 3976"/>
                <a:gd name="T89" fmla="*/ 72 h 527"/>
                <a:gd name="T90" fmla="*/ 287 w 3976"/>
                <a:gd name="T91" fmla="*/ 78 h 527"/>
                <a:gd name="T92" fmla="*/ 263 w 3976"/>
                <a:gd name="T93" fmla="*/ 90 h 527"/>
                <a:gd name="T94" fmla="*/ 203 w 3976"/>
                <a:gd name="T95" fmla="*/ 120 h 527"/>
                <a:gd name="T96" fmla="*/ 149 w 3976"/>
                <a:gd name="T97" fmla="*/ 150 h 527"/>
                <a:gd name="T98" fmla="*/ 78 w 3976"/>
                <a:gd name="T99" fmla="*/ 168 h 527"/>
                <a:gd name="T100" fmla="*/ 0 w 3976"/>
                <a:gd name="T101" fmla="*/ 180 h 527"/>
                <a:gd name="T102" fmla="*/ 0 w 3976"/>
                <a:gd name="T103" fmla="*/ 527 h 527"/>
                <a:gd name="T104" fmla="*/ 1010 w 3976"/>
                <a:gd name="T105" fmla="*/ 527 h 527"/>
                <a:gd name="T106" fmla="*/ 3725 w 3976"/>
                <a:gd name="T107" fmla="*/ 527 h 527"/>
                <a:gd name="T108" fmla="*/ 3976 w 3976"/>
                <a:gd name="T109" fmla="*/ 527 h 527"/>
                <a:gd name="T110" fmla="*/ 3976 w 3976"/>
                <a:gd name="T111" fmla="*/ 527 h 5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30735" name="Group 15">
            <a:extLst>
              <a:ext uri="{FF2B5EF4-FFF2-40B4-BE49-F238E27FC236}">
                <a16:creationId xmlns:a16="http://schemas.microsoft.com/office/drawing/2014/main" id="{466131E7-0072-4653-ABC0-0FA6A99F1C0C}"/>
              </a:ext>
            </a:extLst>
          </p:cNvPr>
          <p:cNvGrpSpPr>
            <a:grpSpLocks/>
          </p:cNvGrpSpPr>
          <p:nvPr/>
        </p:nvGrpSpPr>
        <p:grpSpPr bwMode="auto">
          <a:xfrm>
            <a:off x="1211263" y="10521950"/>
            <a:ext cx="10972800" cy="1479550"/>
            <a:chOff x="395" y="3793"/>
            <a:chExt cx="3581" cy="535"/>
          </a:xfrm>
        </p:grpSpPr>
        <p:sp>
          <p:nvSpPr>
            <p:cNvPr id="30736" name="Freeform 16">
              <a:extLst>
                <a:ext uri="{FF2B5EF4-FFF2-40B4-BE49-F238E27FC236}">
                  <a16:creationId xmlns:a16="http://schemas.microsoft.com/office/drawing/2014/main" id="{E4BA98C5-E1CB-4DDC-AE08-892FEC40D2B1}"/>
                </a:ext>
              </a:extLst>
            </p:cNvPr>
            <p:cNvSpPr>
              <a:spLocks/>
            </p:cNvSpPr>
            <p:nvPr/>
          </p:nvSpPr>
          <p:spPr bwMode="auto">
            <a:xfrm>
              <a:off x="1196" y="3793"/>
              <a:ext cx="365" cy="291"/>
            </a:xfrm>
            <a:custGeom>
              <a:avLst/>
              <a:gdLst>
                <a:gd name="T0" fmla="*/ 24 w 365"/>
                <a:gd name="T1" fmla="*/ 24 h 287"/>
                <a:gd name="T2" fmla="*/ 0 w 365"/>
                <a:gd name="T3" fmla="*/ 60 h 287"/>
                <a:gd name="T4" fmla="*/ 66 w 365"/>
                <a:gd name="T5" fmla="*/ 108 h 287"/>
                <a:gd name="T6" fmla="*/ 143 w 365"/>
                <a:gd name="T7" fmla="*/ 180 h 287"/>
                <a:gd name="T8" fmla="*/ 191 w 365"/>
                <a:gd name="T9" fmla="*/ 168 h 287"/>
                <a:gd name="T10" fmla="*/ 341 w 365"/>
                <a:gd name="T11" fmla="*/ 287 h 287"/>
                <a:gd name="T12" fmla="*/ 305 w 365"/>
                <a:gd name="T13" fmla="*/ 174 h 287"/>
                <a:gd name="T14" fmla="*/ 365 w 365"/>
                <a:gd name="T15" fmla="*/ 132 h 287"/>
                <a:gd name="T16" fmla="*/ 359 w 365"/>
                <a:gd name="T17" fmla="*/ 126 h 287"/>
                <a:gd name="T18" fmla="*/ 335 w 365"/>
                <a:gd name="T19" fmla="*/ 114 h 287"/>
                <a:gd name="T20" fmla="*/ 299 w 365"/>
                <a:gd name="T21" fmla="*/ 90 h 287"/>
                <a:gd name="T22" fmla="*/ 257 w 365"/>
                <a:gd name="T23" fmla="*/ 72 h 287"/>
                <a:gd name="T24" fmla="*/ 215 w 365"/>
                <a:gd name="T25" fmla="*/ 54 h 287"/>
                <a:gd name="T26" fmla="*/ 173 w 365"/>
                <a:gd name="T27" fmla="*/ 36 h 287"/>
                <a:gd name="T28" fmla="*/ 143 w 365"/>
                <a:gd name="T29" fmla="*/ 24 h 287"/>
                <a:gd name="T30" fmla="*/ 131 w 365"/>
                <a:gd name="T31" fmla="*/ 18 h 287"/>
                <a:gd name="T32" fmla="*/ 107 w 365"/>
                <a:gd name="T33" fmla="*/ 18 h 287"/>
                <a:gd name="T34" fmla="*/ 95 w 365"/>
                <a:gd name="T35" fmla="*/ 18 h 287"/>
                <a:gd name="T36" fmla="*/ 72 w 365"/>
                <a:gd name="T37" fmla="*/ 12 h 287"/>
                <a:gd name="T38" fmla="*/ 66 w 365"/>
                <a:gd name="T39" fmla="*/ 12 h 287"/>
                <a:gd name="T40" fmla="*/ 54 w 365"/>
                <a:gd name="T41" fmla="*/ 6 h 287"/>
                <a:gd name="T42" fmla="*/ 42 w 365"/>
                <a:gd name="T43" fmla="*/ 0 h 287"/>
                <a:gd name="T44" fmla="*/ 30 w 365"/>
                <a:gd name="T45" fmla="*/ 0 h 287"/>
                <a:gd name="T46" fmla="*/ 24 w 365"/>
                <a:gd name="T47" fmla="*/ 24 h 287"/>
                <a:gd name="T48" fmla="*/ 24 w 365"/>
                <a:gd name="T49" fmla="*/ 24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37" name="Freeform 17">
              <a:extLst>
                <a:ext uri="{FF2B5EF4-FFF2-40B4-BE49-F238E27FC236}">
                  <a16:creationId xmlns:a16="http://schemas.microsoft.com/office/drawing/2014/main" id="{A5C88A71-DF00-42CB-BFFD-3924B873544B}"/>
                </a:ext>
              </a:extLst>
            </p:cNvPr>
            <p:cNvSpPr>
              <a:spLocks/>
            </p:cNvSpPr>
            <p:nvPr/>
          </p:nvSpPr>
          <p:spPr bwMode="auto">
            <a:xfrm>
              <a:off x="1943" y="3829"/>
              <a:ext cx="2033" cy="499"/>
            </a:xfrm>
            <a:custGeom>
              <a:avLst/>
              <a:gdLst>
                <a:gd name="T0" fmla="*/ 186 w 2033"/>
                <a:gd name="T1" fmla="*/ 18 h 499"/>
                <a:gd name="T2" fmla="*/ 138 w 2033"/>
                <a:gd name="T3" fmla="*/ 6 h 499"/>
                <a:gd name="T4" fmla="*/ 96 w 2033"/>
                <a:gd name="T5" fmla="*/ 0 h 499"/>
                <a:gd name="T6" fmla="*/ 36 w 2033"/>
                <a:gd name="T7" fmla="*/ 0 h 499"/>
                <a:gd name="T8" fmla="*/ 12 w 2033"/>
                <a:gd name="T9" fmla="*/ 25 h 499"/>
                <a:gd name="T10" fmla="*/ 0 w 2033"/>
                <a:gd name="T11" fmla="*/ 128 h 499"/>
                <a:gd name="T12" fmla="*/ 60 w 2033"/>
                <a:gd name="T13" fmla="*/ 104 h 499"/>
                <a:gd name="T14" fmla="*/ 90 w 2033"/>
                <a:gd name="T15" fmla="*/ 134 h 499"/>
                <a:gd name="T16" fmla="*/ 150 w 2033"/>
                <a:gd name="T17" fmla="*/ 153 h 499"/>
                <a:gd name="T18" fmla="*/ 209 w 2033"/>
                <a:gd name="T19" fmla="*/ 273 h 499"/>
                <a:gd name="T20" fmla="*/ 401 w 2033"/>
                <a:gd name="T21" fmla="*/ 359 h 499"/>
                <a:gd name="T22" fmla="*/ 777 w 2033"/>
                <a:gd name="T23" fmla="*/ 359 h 499"/>
                <a:gd name="T24" fmla="*/ 2033 w 2033"/>
                <a:gd name="T25" fmla="*/ 499 h 499"/>
                <a:gd name="T26" fmla="*/ 2033 w 2033"/>
                <a:gd name="T27" fmla="*/ 499 h 499"/>
                <a:gd name="T28" fmla="*/ 1991 w 2033"/>
                <a:gd name="T29" fmla="*/ 493 h 499"/>
                <a:gd name="T30" fmla="*/ 676 w 2033"/>
                <a:gd name="T31" fmla="*/ 243 h 499"/>
                <a:gd name="T32" fmla="*/ 514 w 2033"/>
                <a:gd name="T33" fmla="*/ 159 h 499"/>
                <a:gd name="T34" fmla="*/ 425 w 2033"/>
                <a:gd name="T35" fmla="*/ 110 h 499"/>
                <a:gd name="T36" fmla="*/ 365 w 2033"/>
                <a:gd name="T37" fmla="*/ 92 h 499"/>
                <a:gd name="T38" fmla="*/ 281 w 2033"/>
                <a:gd name="T39" fmla="*/ 61 h 499"/>
                <a:gd name="T40" fmla="*/ 186 w 2033"/>
                <a:gd name="T41" fmla="*/ 18 h 499"/>
                <a:gd name="T42" fmla="*/ 186 w 2033"/>
                <a:gd name="T43" fmla="*/ 18 h 4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38" name="Freeform 18">
              <a:extLst>
                <a:ext uri="{FF2B5EF4-FFF2-40B4-BE49-F238E27FC236}">
                  <a16:creationId xmlns:a16="http://schemas.microsoft.com/office/drawing/2014/main" id="{17917C1A-6938-4D16-8C8D-B5AE3B5A31D0}"/>
                </a:ext>
              </a:extLst>
            </p:cNvPr>
            <p:cNvSpPr>
              <a:spLocks/>
            </p:cNvSpPr>
            <p:nvPr/>
          </p:nvSpPr>
          <p:spPr bwMode="auto">
            <a:xfrm>
              <a:off x="1830" y="3823"/>
              <a:ext cx="71" cy="61"/>
            </a:xfrm>
            <a:custGeom>
              <a:avLst/>
              <a:gdLst>
                <a:gd name="T0" fmla="*/ 0 w 71"/>
                <a:gd name="T1" fmla="*/ 18 h 60"/>
                <a:gd name="T2" fmla="*/ 6 w 71"/>
                <a:gd name="T3" fmla="*/ 18 h 60"/>
                <a:gd name="T4" fmla="*/ 12 w 71"/>
                <a:gd name="T5" fmla="*/ 12 h 60"/>
                <a:gd name="T6" fmla="*/ 6 w 71"/>
                <a:gd name="T7" fmla="*/ 6 h 60"/>
                <a:gd name="T8" fmla="*/ 0 w 71"/>
                <a:gd name="T9" fmla="*/ 0 h 60"/>
                <a:gd name="T10" fmla="*/ 29 w 71"/>
                <a:gd name="T11" fmla="*/ 18 h 60"/>
                <a:gd name="T12" fmla="*/ 53 w 71"/>
                <a:gd name="T13" fmla="*/ 18 h 60"/>
                <a:gd name="T14" fmla="*/ 59 w 71"/>
                <a:gd name="T15" fmla="*/ 30 h 60"/>
                <a:gd name="T16" fmla="*/ 65 w 71"/>
                <a:gd name="T17" fmla="*/ 42 h 60"/>
                <a:gd name="T18" fmla="*/ 71 w 71"/>
                <a:gd name="T19" fmla="*/ 54 h 60"/>
                <a:gd name="T20" fmla="*/ 71 w 71"/>
                <a:gd name="T21" fmla="*/ 60 h 60"/>
                <a:gd name="T22" fmla="*/ 59 w 71"/>
                <a:gd name="T23" fmla="*/ 54 h 60"/>
                <a:gd name="T24" fmla="*/ 47 w 71"/>
                <a:gd name="T25" fmla="*/ 42 h 60"/>
                <a:gd name="T26" fmla="*/ 23 w 71"/>
                <a:gd name="T27" fmla="*/ 30 h 60"/>
                <a:gd name="T28" fmla="*/ 23 w 71"/>
                <a:gd name="T29" fmla="*/ 36 h 60"/>
                <a:gd name="T30" fmla="*/ 18 w 71"/>
                <a:gd name="T31" fmla="*/ 42 h 60"/>
                <a:gd name="T32" fmla="*/ 12 w 71"/>
                <a:gd name="T33" fmla="*/ 48 h 60"/>
                <a:gd name="T34" fmla="*/ 6 w 71"/>
                <a:gd name="T35" fmla="*/ 48 h 60"/>
                <a:gd name="T36" fmla="*/ 6 w 71"/>
                <a:gd name="T37" fmla="*/ 48 h 60"/>
                <a:gd name="T38" fmla="*/ 6 w 71"/>
                <a:gd name="T39" fmla="*/ 36 h 60"/>
                <a:gd name="T40" fmla="*/ 0 w 71"/>
                <a:gd name="T41" fmla="*/ 18 h 60"/>
                <a:gd name="T42" fmla="*/ 0 w 71"/>
                <a:gd name="T43" fmla="*/ 18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39" name="Freeform 19">
              <a:extLst>
                <a:ext uri="{FF2B5EF4-FFF2-40B4-BE49-F238E27FC236}">
                  <a16:creationId xmlns:a16="http://schemas.microsoft.com/office/drawing/2014/main" id="{887779E9-1E72-46C8-9802-5594E1192EF5}"/>
                </a:ext>
              </a:extLst>
            </p:cNvPr>
            <p:cNvSpPr>
              <a:spLocks/>
            </p:cNvSpPr>
            <p:nvPr/>
          </p:nvSpPr>
          <p:spPr bwMode="auto">
            <a:xfrm>
              <a:off x="855" y="3842"/>
              <a:ext cx="161" cy="164"/>
            </a:xfrm>
            <a:custGeom>
              <a:avLst/>
              <a:gdLst>
                <a:gd name="T0" fmla="*/ 30 w 161"/>
                <a:gd name="T1" fmla="*/ 0 h 162"/>
                <a:gd name="T2" fmla="*/ 48 w 161"/>
                <a:gd name="T3" fmla="*/ 6 h 162"/>
                <a:gd name="T4" fmla="*/ 72 w 161"/>
                <a:gd name="T5" fmla="*/ 6 h 162"/>
                <a:gd name="T6" fmla="*/ 114 w 161"/>
                <a:gd name="T7" fmla="*/ 12 h 162"/>
                <a:gd name="T8" fmla="*/ 96 w 161"/>
                <a:gd name="T9" fmla="*/ 54 h 162"/>
                <a:gd name="T10" fmla="*/ 96 w 161"/>
                <a:gd name="T11" fmla="*/ 60 h 162"/>
                <a:gd name="T12" fmla="*/ 102 w 161"/>
                <a:gd name="T13" fmla="*/ 72 h 162"/>
                <a:gd name="T14" fmla="*/ 108 w 161"/>
                <a:gd name="T15" fmla="*/ 84 h 162"/>
                <a:gd name="T16" fmla="*/ 120 w 161"/>
                <a:gd name="T17" fmla="*/ 96 h 162"/>
                <a:gd name="T18" fmla="*/ 143 w 161"/>
                <a:gd name="T19" fmla="*/ 114 h 162"/>
                <a:gd name="T20" fmla="*/ 155 w 161"/>
                <a:gd name="T21" fmla="*/ 138 h 162"/>
                <a:gd name="T22" fmla="*/ 161 w 161"/>
                <a:gd name="T23" fmla="*/ 156 h 162"/>
                <a:gd name="T24" fmla="*/ 161 w 161"/>
                <a:gd name="T25" fmla="*/ 162 h 162"/>
                <a:gd name="T26" fmla="*/ 96 w 161"/>
                <a:gd name="T27" fmla="*/ 102 h 162"/>
                <a:gd name="T28" fmla="*/ 30 w 161"/>
                <a:gd name="T29" fmla="*/ 54 h 162"/>
                <a:gd name="T30" fmla="*/ 0 w 161"/>
                <a:gd name="T31" fmla="*/ 0 h 162"/>
                <a:gd name="T32" fmla="*/ 30 w 161"/>
                <a:gd name="T33" fmla="*/ 0 h 162"/>
                <a:gd name="T34" fmla="*/ 30 w 161"/>
                <a:gd name="T35" fmla="*/ 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40" name="Freeform 20">
              <a:extLst>
                <a:ext uri="{FF2B5EF4-FFF2-40B4-BE49-F238E27FC236}">
                  <a16:creationId xmlns:a16="http://schemas.microsoft.com/office/drawing/2014/main" id="{DEEC517D-482A-40E2-AC76-C81D5767DB31}"/>
                </a:ext>
              </a:extLst>
            </p:cNvPr>
            <p:cNvSpPr>
              <a:spLocks/>
            </p:cNvSpPr>
            <p:nvPr/>
          </p:nvSpPr>
          <p:spPr bwMode="auto">
            <a:xfrm>
              <a:off x="706" y="3854"/>
              <a:ext cx="59" cy="61"/>
            </a:xfrm>
            <a:custGeom>
              <a:avLst/>
              <a:gdLst>
                <a:gd name="T0" fmla="*/ 59 w 59"/>
                <a:gd name="T1" fmla="*/ 6 h 60"/>
                <a:gd name="T2" fmla="*/ 41 w 59"/>
                <a:gd name="T3" fmla="*/ 30 h 60"/>
                <a:gd name="T4" fmla="*/ 41 w 59"/>
                <a:gd name="T5" fmla="*/ 36 h 60"/>
                <a:gd name="T6" fmla="*/ 47 w 59"/>
                <a:gd name="T7" fmla="*/ 42 h 60"/>
                <a:gd name="T8" fmla="*/ 53 w 59"/>
                <a:gd name="T9" fmla="*/ 54 h 60"/>
                <a:gd name="T10" fmla="*/ 53 w 59"/>
                <a:gd name="T11" fmla="*/ 60 h 60"/>
                <a:gd name="T12" fmla="*/ 47 w 59"/>
                <a:gd name="T13" fmla="*/ 54 h 60"/>
                <a:gd name="T14" fmla="*/ 35 w 59"/>
                <a:gd name="T15" fmla="*/ 48 h 60"/>
                <a:gd name="T16" fmla="*/ 23 w 59"/>
                <a:gd name="T17" fmla="*/ 36 h 60"/>
                <a:gd name="T18" fmla="*/ 17 w 59"/>
                <a:gd name="T19" fmla="*/ 30 h 60"/>
                <a:gd name="T20" fmla="*/ 0 w 59"/>
                <a:gd name="T21" fmla="*/ 0 h 60"/>
                <a:gd name="T22" fmla="*/ 59 w 59"/>
                <a:gd name="T23" fmla="*/ 6 h 60"/>
                <a:gd name="T24" fmla="*/ 59 w 59"/>
                <a:gd name="T25" fmla="*/ 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30741" name="Freeform 21">
              <a:extLst>
                <a:ext uri="{FF2B5EF4-FFF2-40B4-BE49-F238E27FC236}">
                  <a16:creationId xmlns:a16="http://schemas.microsoft.com/office/drawing/2014/main" id="{93977D23-D394-4172-8FA9-807AD382B3D9}"/>
                </a:ext>
              </a:extLst>
            </p:cNvPr>
            <p:cNvSpPr>
              <a:spLocks/>
            </p:cNvSpPr>
            <p:nvPr/>
          </p:nvSpPr>
          <p:spPr bwMode="auto">
            <a:xfrm>
              <a:off x="395" y="3811"/>
              <a:ext cx="245" cy="207"/>
            </a:xfrm>
            <a:custGeom>
              <a:avLst/>
              <a:gdLst>
                <a:gd name="T0" fmla="*/ 233 w 245"/>
                <a:gd name="T1" fmla="*/ 36 h 204"/>
                <a:gd name="T2" fmla="*/ 245 w 245"/>
                <a:gd name="T3" fmla="*/ 42 h 204"/>
                <a:gd name="T4" fmla="*/ 209 w 245"/>
                <a:gd name="T5" fmla="*/ 84 h 204"/>
                <a:gd name="T6" fmla="*/ 143 w 245"/>
                <a:gd name="T7" fmla="*/ 132 h 204"/>
                <a:gd name="T8" fmla="*/ 167 w 245"/>
                <a:gd name="T9" fmla="*/ 156 h 204"/>
                <a:gd name="T10" fmla="*/ 179 w 245"/>
                <a:gd name="T11" fmla="*/ 204 h 204"/>
                <a:gd name="T12" fmla="*/ 77 w 245"/>
                <a:gd name="T13" fmla="*/ 132 h 204"/>
                <a:gd name="T14" fmla="*/ 47 w 245"/>
                <a:gd name="T15" fmla="*/ 84 h 204"/>
                <a:gd name="T16" fmla="*/ 89 w 245"/>
                <a:gd name="T17" fmla="*/ 66 h 204"/>
                <a:gd name="T18" fmla="*/ 59 w 245"/>
                <a:gd name="T19" fmla="*/ 36 h 204"/>
                <a:gd name="T20" fmla="*/ 0 w 245"/>
                <a:gd name="T21" fmla="*/ 12 h 204"/>
                <a:gd name="T22" fmla="*/ 0 w 245"/>
                <a:gd name="T23" fmla="*/ 0 h 204"/>
                <a:gd name="T24" fmla="*/ 6 w 245"/>
                <a:gd name="T25" fmla="*/ 0 h 204"/>
                <a:gd name="T26" fmla="*/ 12 w 245"/>
                <a:gd name="T27" fmla="*/ 0 h 204"/>
                <a:gd name="T28" fmla="*/ 47 w 245"/>
                <a:gd name="T29" fmla="*/ 6 h 204"/>
                <a:gd name="T30" fmla="*/ 77 w 245"/>
                <a:gd name="T31" fmla="*/ 6 h 204"/>
                <a:gd name="T32" fmla="*/ 83 w 245"/>
                <a:gd name="T33" fmla="*/ 6 h 204"/>
                <a:gd name="T34" fmla="*/ 89 w 245"/>
                <a:gd name="T35" fmla="*/ 6 h 204"/>
                <a:gd name="T36" fmla="*/ 101 w 245"/>
                <a:gd name="T37" fmla="*/ 12 h 204"/>
                <a:gd name="T38" fmla="*/ 125 w 245"/>
                <a:gd name="T39" fmla="*/ 12 h 204"/>
                <a:gd name="T40" fmla="*/ 143 w 245"/>
                <a:gd name="T41" fmla="*/ 18 h 204"/>
                <a:gd name="T42" fmla="*/ 149 w 245"/>
                <a:gd name="T43" fmla="*/ 18 h 204"/>
                <a:gd name="T44" fmla="*/ 149 w 245"/>
                <a:gd name="T45" fmla="*/ 18 h 204"/>
                <a:gd name="T46" fmla="*/ 203 w 245"/>
                <a:gd name="T47" fmla="*/ 24 h 204"/>
                <a:gd name="T48" fmla="*/ 233 w 245"/>
                <a:gd name="T49" fmla="*/ 36 h 204"/>
                <a:gd name="T50" fmla="*/ 233 w 245"/>
                <a:gd name="T51" fmla="*/ 36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30742" name="Rectangle 22">
            <a:extLst>
              <a:ext uri="{FF2B5EF4-FFF2-40B4-BE49-F238E27FC236}">
                <a16:creationId xmlns:a16="http://schemas.microsoft.com/office/drawing/2014/main" id="{49060952-4C5B-435F-9F81-C449A2C28193}"/>
              </a:ext>
            </a:extLst>
          </p:cNvPr>
          <p:cNvSpPr>
            <a:spLocks noGrp="1" noChangeArrowheads="1"/>
          </p:cNvSpPr>
          <p:nvPr>
            <p:ph type="title"/>
          </p:nvPr>
        </p:nvSpPr>
        <p:spPr bwMode="auto">
          <a:xfrm>
            <a:off x="884238" y="398463"/>
            <a:ext cx="15879762" cy="1997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ctr" anchorCtr="0" compatLnSpc="1">
            <a:prstTxWarp prst="textNoShape">
              <a:avLst/>
            </a:prstTxWarp>
          </a:bodyPr>
          <a:lstStyle/>
          <a:p>
            <a:pPr lvl="0"/>
            <a:r>
              <a:rPr lang="en-US" altLang="en-US"/>
              <a:t>Click to edit Master title style</a:t>
            </a:r>
          </a:p>
        </p:txBody>
      </p:sp>
      <p:sp>
        <p:nvSpPr>
          <p:cNvPr id="30743" name="Rectangle 23">
            <a:extLst>
              <a:ext uri="{FF2B5EF4-FFF2-40B4-BE49-F238E27FC236}">
                <a16:creationId xmlns:a16="http://schemas.microsoft.com/office/drawing/2014/main" id="{8BC8D0BC-0C57-4AC9-8DD2-102674D2F2D4}"/>
              </a:ext>
            </a:extLst>
          </p:cNvPr>
          <p:cNvSpPr>
            <a:spLocks noGrp="1" noChangeArrowheads="1"/>
          </p:cNvSpPr>
          <p:nvPr>
            <p:ph type="body" idx="1"/>
          </p:nvPr>
        </p:nvSpPr>
        <p:spPr bwMode="auto">
          <a:xfrm>
            <a:off x="884238" y="2795588"/>
            <a:ext cx="15879762" cy="7853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0744" name="Rectangle 24">
            <a:extLst>
              <a:ext uri="{FF2B5EF4-FFF2-40B4-BE49-F238E27FC236}">
                <a16:creationId xmlns:a16="http://schemas.microsoft.com/office/drawing/2014/main" id="{0CF836ED-1DEC-4301-AF64-D7F9AA5B1231}"/>
              </a:ext>
            </a:extLst>
          </p:cNvPr>
          <p:cNvSpPr>
            <a:spLocks noGrp="1" noChangeArrowheads="1"/>
          </p:cNvSpPr>
          <p:nvPr>
            <p:ph type="dt" sz="half" idx="2"/>
          </p:nvPr>
        </p:nvSpPr>
        <p:spPr bwMode="auto">
          <a:xfrm>
            <a:off x="884238" y="10914063"/>
            <a:ext cx="4113212" cy="79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b" anchorCtr="0" compatLnSpc="1">
            <a:prstTxWarp prst="textNoShape">
              <a:avLst/>
            </a:prstTxWarp>
          </a:bodyPr>
          <a:lstStyle>
            <a:lvl1pPr defTabSz="1531938">
              <a:defRPr sz="2100">
                <a:effectLst>
                  <a:outerShdw blurRad="38100" dist="38100" dir="2700000" algn="tl">
                    <a:srgbClr val="000000"/>
                  </a:outerShdw>
                </a:effectLst>
              </a:defRPr>
            </a:lvl1pPr>
          </a:lstStyle>
          <a:p>
            <a:endParaRPr lang="en-US" altLang="en-US"/>
          </a:p>
        </p:txBody>
      </p:sp>
      <p:sp>
        <p:nvSpPr>
          <p:cNvPr id="30745" name="Rectangle 25">
            <a:extLst>
              <a:ext uri="{FF2B5EF4-FFF2-40B4-BE49-F238E27FC236}">
                <a16:creationId xmlns:a16="http://schemas.microsoft.com/office/drawing/2014/main" id="{422CBE09-F1C6-409C-BE01-4ABE46F2B259}"/>
              </a:ext>
            </a:extLst>
          </p:cNvPr>
          <p:cNvSpPr>
            <a:spLocks noGrp="1" noChangeArrowheads="1"/>
          </p:cNvSpPr>
          <p:nvPr>
            <p:ph type="ftr" sz="quarter" idx="3"/>
          </p:nvPr>
        </p:nvSpPr>
        <p:spPr bwMode="auto">
          <a:xfrm>
            <a:off x="6032500" y="10914063"/>
            <a:ext cx="5583238" cy="79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b" anchorCtr="0" compatLnSpc="1">
            <a:prstTxWarp prst="textNoShape">
              <a:avLst/>
            </a:prstTxWarp>
          </a:bodyPr>
          <a:lstStyle>
            <a:lvl1pPr algn="ctr" defTabSz="1531938">
              <a:defRPr sz="2100">
                <a:effectLst>
                  <a:outerShdw blurRad="38100" dist="38100" dir="2700000" algn="tl">
                    <a:srgbClr val="000000"/>
                  </a:outerShdw>
                </a:effectLst>
              </a:defRPr>
            </a:lvl1pPr>
          </a:lstStyle>
          <a:p>
            <a:endParaRPr lang="en-US" altLang="en-US"/>
          </a:p>
        </p:txBody>
      </p:sp>
      <p:sp>
        <p:nvSpPr>
          <p:cNvPr id="30746" name="Rectangle 26">
            <a:extLst>
              <a:ext uri="{FF2B5EF4-FFF2-40B4-BE49-F238E27FC236}">
                <a16:creationId xmlns:a16="http://schemas.microsoft.com/office/drawing/2014/main" id="{04077B7E-6D5C-43D7-AE3D-766E4CE70883}"/>
              </a:ext>
            </a:extLst>
          </p:cNvPr>
          <p:cNvSpPr>
            <a:spLocks noGrp="1" noChangeArrowheads="1"/>
          </p:cNvSpPr>
          <p:nvPr>
            <p:ph type="sldNum" sz="quarter" idx="4"/>
          </p:nvPr>
        </p:nvSpPr>
        <p:spPr bwMode="auto">
          <a:xfrm>
            <a:off x="12650788" y="10914063"/>
            <a:ext cx="4113212" cy="79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4" tIns="76521" rIns="153044" bIns="76521" numCol="1" anchor="b" anchorCtr="0" compatLnSpc="1">
            <a:prstTxWarp prst="textNoShape">
              <a:avLst/>
            </a:prstTxWarp>
          </a:bodyPr>
          <a:lstStyle>
            <a:lvl1pPr algn="r" defTabSz="1531938">
              <a:defRPr sz="2100">
                <a:effectLst>
                  <a:outerShdw blurRad="38100" dist="38100" dir="2700000" algn="tl">
                    <a:srgbClr val="000000"/>
                  </a:outerShdw>
                </a:effectLst>
              </a:defRPr>
            </a:lvl1pPr>
          </a:lstStyle>
          <a:p>
            <a:fld id="{34C74268-BCD0-4D40-B389-226D3F6B010C}" type="slidenum">
              <a:rPr lang="en-US" altLang="en-US"/>
              <a:pPr/>
              <a:t>‹#›</a:t>
            </a:fld>
            <a:endParaRPr lang="en-US" altLang="en-US"/>
          </a:p>
        </p:txBody>
      </p:sp>
    </p:spTree>
  </p:cSld>
  <p:clrMap bg1="dk2" tx1="lt1" bg2="dk1" tx2="lt2" accent1="accent1" accent2="accent2" accent3="accent3" accent4="accent4" accent5="accent5" accent6="accent6" hlink="hlink" folHlink="folHlink"/>
  <p:sldLayoutIdLst>
    <p:sldLayoutId id="2147483656"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24" r:id="rId12"/>
    <p:sldLayoutId id="2147483725" r:id="rId13"/>
  </p:sldLayoutIdLst>
  <p:txStyles>
    <p:titleStyle>
      <a:lvl1pPr algn="ctr" defTabSz="1531938" rtl="0" fontAlgn="base">
        <a:spcBef>
          <a:spcPct val="0"/>
        </a:spcBef>
        <a:spcAft>
          <a:spcPct val="0"/>
        </a:spcAft>
        <a:defRPr sz="7500" kern="1200">
          <a:solidFill>
            <a:schemeClr val="tx2"/>
          </a:solidFill>
          <a:effectLst>
            <a:outerShdw blurRad="38100" dist="38100" dir="2700000" algn="tl">
              <a:srgbClr val="000000"/>
            </a:outerShdw>
          </a:effectLst>
          <a:latin typeface="+mj-lt"/>
          <a:ea typeface="+mj-ea"/>
          <a:cs typeface="+mj-cs"/>
        </a:defRPr>
      </a:lvl1pPr>
      <a:lvl2pPr algn="ctr" defTabSz="1531938" rtl="0" fontAlgn="base">
        <a:spcBef>
          <a:spcPct val="0"/>
        </a:spcBef>
        <a:spcAft>
          <a:spcPct val="0"/>
        </a:spcAft>
        <a:defRPr sz="7500">
          <a:solidFill>
            <a:schemeClr val="tx2"/>
          </a:solidFill>
          <a:effectLst>
            <a:outerShdw blurRad="38100" dist="38100" dir="2700000" algn="tl">
              <a:srgbClr val="000000"/>
            </a:outerShdw>
          </a:effectLst>
          <a:latin typeface="Arial" panose="020B0604020202020204" pitchFamily="34" charset="0"/>
        </a:defRPr>
      </a:lvl2pPr>
      <a:lvl3pPr algn="ctr" defTabSz="1531938" rtl="0" fontAlgn="base">
        <a:spcBef>
          <a:spcPct val="0"/>
        </a:spcBef>
        <a:spcAft>
          <a:spcPct val="0"/>
        </a:spcAft>
        <a:defRPr sz="7500">
          <a:solidFill>
            <a:schemeClr val="tx2"/>
          </a:solidFill>
          <a:effectLst>
            <a:outerShdw blurRad="38100" dist="38100" dir="2700000" algn="tl">
              <a:srgbClr val="000000"/>
            </a:outerShdw>
          </a:effectLst>
          <a:latin typeface="Arial" panose="020B0604020202020204" pitchFamily="34" charset="0"/>
        </a:defRPr>
      </a:lvl3pPr>
      <a:lvl4pPr algn="ctr" defTabSz="1531938" rtl="0" fontAlgn="base">
        <a:spcBef>
          <a:spcPct val="0"/>
        </a:spcBef>
        <a:spcAft>
          <a:spcPct val="0"/>
        </a:spcAft>
        <a:defRPr sz="7500">
          <a:solidFill>
            <a:schemeClr val="tx2"/>
          </a:solidFill>
          <a:effectLst>
            <a:outerShdw blurRad="38100" dist="38100" dir="2700000" algn="tl">
              <a:srgbClr val="000000"/>
            </a:outerShdw>
          </a:effectLst>
          <a:latin typeface="Arial" panose="020B0604020202020204" pitchFamily="34" charset="0"/>
        </a:defRPr>
      </a:lvl4pPr>
      <a:lvl5pPr algn="ctr" defTabSz="1531938" rtl="0" fontAlgn="base">
        <a:spcBef>
          <a:spcPct val="0"/>
        </a:spcBef>
        <a:spcAft>
          <a:spcPct val="0"/>
        </a:spcAft>
        <a:defRPr sz="7500">
          <a:solidFill>
            <a:schemeClr val="tx2"/>
          </a:solidFill>
          <a:effectLst>
            <a:outerShdw blurRad="38100" dist="38100" dir="2700000" algn="tl">
              <a:srgbClr val="000000"/>
            </a:outerShdw>
          </a:effectLst>
          <a:latin typeface="Arial" panose="020B0604020202020204" pitchFamily="34" charset="0"/>
        </a:defRPr>
      </a:lvl5pPr>
      <a:lvl6pPr marL="457200" algn="ctr" defTabSz="1531938" rtl="0" fontAlgn="base">
        <a:spcBef>
          <a:spcPct val="0"/>
        </a:spcBef>
        <a:spcAft>
          <a:spcPct val="0"/>
        </a:spcAft>
        <a:defRPr sz="7500">
          <a:solidFill>
            <a:schemeClr val="tx2"/>
          </a:solidFill>
          <a:effectLst>
            <a:outerShdw blurRad="38100" dist="38100" dir="2700000" algn="tl">
              <a:srgbClr val="000000"/>
            </a:outerShdw>
          </a:effectLst>
          <a:latin typeface="Arial" panose="020B0604020202020204" pitchFamily="34" charset="0"/>
        </a:defRPr>
      </a:lvl6pPr>
      <a:lvl7pPr marL="914400" algn="ctr" defTabSz="1531938" rtl="0" fontAlgn="base">
        <a:spcBef>
          <a:spcPct val="0"/>
        </a:spcBef>
        <a:spcAft>
          <a:spcPct val="0"/>
        </a:spcAft>
        <a:defRPr sz="7500">
          <a:solidFill>
            <a:schemeClr val="tx2"/>
          </a:solidFill>
          <a:effectLst>
            <a:outerShdw blurRad="38100" dist="38100" dir="2700000" algn="tl">
              <a:srgbClr val="000000"/>
            </a:outerShdw>
          </a:effectLst>
          <a:latin typeface="Arial" panose="020B0604020202020204" pitchFamily="34" charset="0"/>
        </a:defRPr>
      </a:lvl7pPr>
      <a:lvl8pPr marL="1371600" algn="ctr" defTabSz="1531938" rtl="0" fontAlgn="base">
        <a:spcBef>
          <a:spcPct val="0"/>
        </a:spcBef>
        <a:spcAft>
          <a:spcPct val="0"/>
        </a:spcAft>
        <a:defRPr sz="7500">
          <a:solidFill>
            <a:schemeClr val="tx2"/>
          </a:solidFill>
          <a:effectLst>
            <a:outerShdw blurRad="38100" dist="38100" dir="2700000" algn="tl">
              <a:srgbClr val="000000"/>
            </a:outerShdw>
          </a:effectLst>
          <a:latin typeface="Arial" panose="020B0604020202020204" pitchFamily="34" charset="0"/>
        </a:defRPr>
      </a:lvl8pPr>
      <a:lvl9pPr marL="1828800" algn="ctr" defTabSz="1531938" rtl="0" fontAlgn="base">
        <a:spcBef>
          <a:spcPct val="0"/>
        </a:spcBef>
        <a:spcAft>
          <a:spcPct val="0"/>
        </a:spcAft>
        <a:defRPr sz="7500">
          <a:solidFill>
            <a:schemeClr val="tx2"/>
          </a:solidFill>
          <a:effectLst>
            <a:outerShdw blurRad="38100" dist="38100" dir="2700000" algn="tl">
              <a:srgbClr val="000000"/>
            </a:outerShdw>
          </a:effectLst>
          <a:latin typeface="Arial" panose="020B0604020202020204" pitchFamily="34" charset="0"/>
        </a:defRPr>
      </a:lvl9pPr>
    </p:titleStyle>
    <p:bodyStyle>
      <a:lvl1pPr marL="573088" indent="-573088" algn="l" defTabSz="1531938" rtl="0" fontAlgn="base">
        <a:spcBef>
          <a:spcPct val="20000"/>
        </a:spcBef>
        <a:spcAft>
          <a:spcPct val="0"/>
        </a:spcAft>
        <a:buClr>
          <a:schemeClr val="tx2"/>
        </a:buClr>
        <a:buChar char="•"/>
        <a:defRPr sz="5200" kern="1200">
          <a:solidFill>
            <a:schemeClr val="tx1"/>
          </a:solidFill>
          <a:latin typeface="+mn-lt"/>
          <a:ea typeface="+mn-ea"/>
          <a:cs typeface="+mn-cs"/>
        </a:defRPr>
      </a:lvl1pPr>
      <a:lvl2pPr marL="1243013" indent="-477838" algn="l" defTabSz="1531938" rtl="0" fontAlgn="base">
        <a:spcBef>
          <a:spcPct val="20000"/>
        </a:spcBef>
        <a:spcAft>
          <a:spcPct val="0"/>
        </a:spcAft>
        <a:buChar char="–"/>
        <a:defRPr sz="4900" kern="1200">
          <a:solidFill>
            <a:schemeClr val="tx1"/>
          </a:solidFill>
          <a:latin typeface="+mn-lt"/>
          <a:ea typeface="+mn-ea"/>
          <a:cs typeface="+mn-cs"/>
        </a:defRPr>
      </a:lvl2pPr>
      <a:lvl3pPr marL="1909763" indent="-377825" algn="l" defTabSz="1531938" rtl="0" fontAlgn="base">
        <a:spcBef>
          <a:spcPct val="20000"/>
        </a:spcBef>
        <a:spcAft>
          <a:spcPct val="0"/>
        </a:spcAft>
        <a:buClr>
          <a:schemeClr val="tx2"/>
        </a:buClr>
        <a:buChar char="•"/>
        <a:defRPr sz="4000" kern="1200">
          <a:solidFill>
            <a:schemeClr val="tx1"/>
          </a:solidFill>
          <a:latin typeface="+mn-lt"/>
          <a:ea typeface="+mn-ea"/>
          <a:cs typeface="+mn-cs"/>
        </a:defRPr>
      </a:lvl3pPr>
      <a:lvl4pPr marL="2678113" indent="-382588" algn="l" defTabSz="1531938" rtl="0" fontAlgn="base">
        <a:spcBef>
          <a:spcPct val="20000"/>
        </a:spcBef>
        <a:spcAft>
          <a:spcPct val="0"/>
        </a:spcAft>
        <a:buChar char="–"/>
        <a:defRPr sz="3100" kern="1200">
          <a:solidFill>
            <a:schemeClr val="tx1"/>
          </a:solidFill>
          <a:latin typeface="+mn-lt"/>
          <a:ea typeface="+mn-ea"/>
          <a:cs typeface="+mn-cs"/>
        </a:defRPr>
      </a:lvl4pPr>
      <a:lvl5pPr marL="3443288" indent="-384175" algn="l" defTabSz="1531938" rtl="0" fontAlgn="base">
        <a:spcBef>
          <a:spcPct val="20000"/>
        </a:spcBef>
        <a:spcAft>
          <a:spcPct val="0"/>
        </a:spcAft>
        <a:buClr>
          <a:schemeClr val="tx2"/>
        </a:buClr>
        <a:buChar char="•"/>
        <a:defRPr sz="3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43010" name="Group 2">
            <a:extLst>
              <a:ext uri="{FF2B5EF4-FFF2-40B4-BE49-F238E27FC236}">
                <a16:creationId xmlns:a16="http://schemas.microsoft.com/office/drawing/2014/main" id="{2056D9C0-BA80-4466-A8F1-BA9B4005CC7F}"/>
              </a:ext>
            </a:extLst>
          </p:cNvPr>
          <p:cNvGrpSpPr>
            <a:grpSpLocks/>
          </p:cNvGrpSpPr>
          <p:nvPr/>
        </p:nvGrpSpPr>
        <p:grpSpPr bwMode="auto">
          <a:xfrm>
            <a:off x="12168188" y="0"/>
            <a:ext cx="5480050" cy="5684838"/>
            <a:chOff x="3115" y="0"/>
            <a:chExt cx="2170" cy="2486"/>
          </a:xfrm>
        </p:grpSpPr>
        <p:grpSp>
          <p:nvGrpSpPr>
            <p:cNvPr id="43011" name="Group 3">
              <a:extLst>
                <a:ext uri="{FF2B5EF4-FFF2-40B4-BE49-F238E27FC236}">
                  <a16:creationId xmlns:a16="http://schemas.microsoft.com/office/drawing/2014/main" id="{3F901A09-3984-428B-A813-FAACCE4BEFFF}"/>
                </a:ext>
              </a:extLst>
            </p:cNvPr>
            <p:cNvGrpSpPr>
              <a:grpSpLocks/>
            </p:cNvGrpSpPr>
            <p:nvPr/>
          </p:nvGrpSpPr>
          <p:grpSpPr bwMode="auto">
            <a:xfrm>
              <a:off x="4080" y="1910"/>
              <a:ext cx="768" cy="576"/>
              <a:chOff x="0" y="0"/>
              <a:chExt cx="768" cy="576"/>
            </a:xfrm>
          </p:grpSpPr>
          <p:sp>
            <p:nvSpPr>
              <p:cNvPr id="43012" name="Oval 4">
                <a:extLst>
                  <a:ext uri="{FF2B5EF4-FFF2-40B4-BE49-F238E27FC236}">
                    <a16:creationId xmlns:a16="http://schemas.microsoft.com/office/drawing/2014/main" id="{7559C5D6-31BD-4638-A208-618B4835F7DB}"/>
                  </a:ext>
                </a:extLst>
              </p:cNvPr>
              <p:cNvSpPr>
                <a:spLocks noChangeArrowheads="1"/>
              </p:cNvSpPr>
              <p:nvPr/>
            </p:nvSpPr>
            <p:spPr bwMode="hidden">
              <a:xfrm>
                <a:off x="0" y="0"/>
                <a:ext cx="768" cy="576"/>
              </a:xfrm>
              <a:prstGeom prst="ellipse">
                <a:avLst/>
              </a:prstGeom>
              <a:gradFill rotWithShape="0">
                <a:gsLst>
                  <a:gs pos="0">
                    <a:schemeClr val="bg2"/>
                  </a:gs>
                  <a:gs pos="100000">
                    <a:schemeClr val="bg1"/>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13" name="Oval 5">
                <a:extLst>
                  <a:ext uri="{FF2B5EF4-FFF2-40B4-BE49-F238E27FC236}">
                    <a16:creationId xmlns:a16="http://schemas.microsoft.com/office/drawing/2014/main" id="{15BDC1D5-3155-4622-927E-7D4E796A7E8C}"/>
                  </a:ext>
                </a:extLst>
              </p:cNvPr>
              <p:cNvSpPr>
                <a:spLocks noChangeArrowheads="1"/>
              </p:cNvSpPr>
              <p:nvPr/>
            </p:nvSpPr>
            <p:spPr bwMode="hidden">
              <a:xfrm>
                <a:off x="276" y="252"/>
                <a:ext cx="185" cy="108"/>
              </a:xfrm>
              <a:prstGeom prst="ellipse">
                <a:avLst/>
              </a:prstGeom>
              <a:gradFill rotWithShape="0">
                <a:gsLst>
                  <a:gs pos="0">
                    <a:schemeClr val="accent1"/>
                  </a:gs>
                  <a:gs pos="100000">
                    <a:schemeClr val="bg2"/>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14" name="Group 6">
              <a:extLst>
                <a:ext uri="{FF2B5EF4-FFF2-40B4-BE49-F238E27FC236}">
                  <a16:creationId xmlns:a16="http://schemas.microsoft.com/office/drawing/2014/main" id="{D2BD7371-37C5-4652-AACD-B7895BB1BFF1}"/>
                </a:ext>
              </a:extLst>
            </p:cNvPr>
            <p:cNvGrpSpPr>
              <a:grpSpLocks/>
            </p:cNvGrpSpPr>
            <p:nvPr/>
          </p:nvGrpSpPr>
          <p:grpSpPr bwMode="auto">
            <a:xfrm>
              <a:off x="4257" y="1103"/>
              <a:ext cx="768" cy="576"/>
              <a:chOff x="0" y="0"/>
              <a:chExt cx="768" cy="576"/>
            </a:xfrm>
          </p:grpSpPr>
          <p:sp>
            <p:nvSpPr>
              <p:cNvPr id="43015" name="Oval 7">
                <a:extLst>
                  <a:ext uri="{FF2B5EF4-FFF2-40B4-BE49-F238E27FC236}">
                    <a16:creationId xmlns:a16="http://schemas.microsoft.com/office/drawing/2014/main" id="{43011865-F697-4464-9A4E-8B9E19AACF2B}"/>
                  </a:ext>
                </a:extLst>
              </p:cNvPr>
              <p:cNvSpPr>
                <a:spLocks noChangeArrowheads="1"/>
              </p:cNvSpPr>
              <p:nvPr/>
            </p:nvSpPr>
            <p:spPr bwMode="hidden">
              <a:xfrm>
                <a:off x="0" y="0"/>
                <a:ext cx="768" cy="576"/>
              </a:xfrm>
              <a:prstGeom prst="ellipse">
                <a:avLst/>
              </a:prstGeom>
              <a:gradFill rotWithShape="0">
                <a:gsLst>
                  <a:gs pos="0">
                    <a:schemeClr val="bg2"/>
                  </a:gs>
                  <a:gs pos="100000">
                    <a:schemeClr val="bg1"/>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16" name="Oval 8">
                <a:extLst>
                  <a:ext uri="{FF2B5EF4-FFF2-40B4-BE49-F238E27FC236}">
                    <a16:creationId xmlns:a16="http://schemas.microsoft.com/office/drawing/2014/main" id="{ED64F8F6-4766-4D4F-A45B-9CA880DB86E9}"/>
                  </a:ext>
                </a:extLst>
              </p:cNvPr>
              <p:cNvSpPr>
                <a:spLocks noChangeArrowheads="1"/>
              </p:cNvSpPr>
              <p:nvPr/>
            </p:nvSpPr>
            <p:spPr bwMode="hidden">
              <a:xfrm>
                <a:off x="276" y="252"/>
                <a:ext cx="185" cy="108"/>
              </a:xfrm>
              <a:prstGeom prst="ellipse">
                <a:avLst/>
              </a:prstGeom>
              <a:gradFill rotWithShape="0">
                <a:gsLst>
                  <a:gs pos="0">
                    <a:schemeClr val="accent1"/>
                  </a:gs>
                  <a:gs pos="100000">
                    <a:schemeClr val="bg2"/>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17" name="Group 9">
              <a:extLst>
                <a:ext uri="{FF2B5EF4-FFF2-40B4-BE49-F238E27FC236}">
                  <a16:creationId xmlns:a16="http://schemas.microsoft.com/office/drawing/2014/main" id="{12B31DB2-E5CC-4620-B964-D6A6DED59E61}"/>
                </a:ext>
              </a:extLst>
            </p:cNvPr>
            <p:cNvGrpSpPr>
              <a:grpSpLocks/>
            </p:cNvGrpSpPr>
            <p:nvPr/>
          </p:nvGrpSpPr>
          <p:grpSpPr bwMode="auto">
            <a:xfrm>
              <a:off x="3134" y="0"/>
              <a:ext cx="768" cy="576"/>
              <a:chOff x="0" y="0"/>
              <a:chExt cx="768" cy="576"/>
            </a:xfrm>
          </p:grpSpPr>
          <p:sp>
            <p:nvSpPr>
              <p:cNvPr id="43018" name="Oval 10">
                <a:extLst>
                  <a:ext uri="{FF2B5EF4-FFF2-40B4-BE49-F238E27FC236}">
                    <a16:creationId xmlns:a16="http://schemas.microsoft.com/office/drawing/2014/main" id="{429AA22E-2310-4B2C-A5E5-56E2D64B2AFC}"/>
                  </a:ext>
                </a:extLst>
              </p:cNvPr>
              <p:cNvSpPr>
                <a:spLocks noChangeArrowheads="1"/>
              </p:cNvSpPr>
              <p:nvPr/>
            </p:nvSpPr>
            <p:spPr bwMode="hidden">
              <a:xfrm>
                <a:off x="0" y="0"/>
                <a:ext cx="768" cy="576"/>
              </a:xfrm>
              <a:prstGeom prst="ellipse">
                <a:avLst/>
              </a:prstGeom>
              <a:gradFill rotWithShape="0">
                <a:gsLst>
                  <a:gs pos="0">
                    <a:schemeClr val="bg2"/>
                  </a:gs>
                  <a:gs pos="100000">
                    <a:schemeClr val="bg1"/>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19" name="Oval 11">
                <a:extLst>
                  <a:ext uri="{FF2B5EF4-FFF2-40B4-BE49-F238E27FC236}">
                    <a16:creationId xmlns:a16="http://schemas.microsoft.com/office/drawing/2014/main" id="{DA6100EE-647E-43DF-866D-CE19DD67CC56}"/>
                  </a:ext>
                </a:extLst>
              </p:cNvPr>
              <p:cNvSpPr>
                <a:spLocks noChangeArrowheads="1"/>
              </p:cNvSpPr>
              <p:nvPr/>
            </p:nvSpPr>
            <p:spPr bwMode="hidden">
              <a:xfrm>
                <a:off x="276" y="252"/>
                <a:ext cx="185" cy="108"/>
              </a:xfrm>
              <a:prstGeom prst="ellipse">
                <a:avLst/>
              </a:prstGeom>
              <a:gradFill rotWithShape="0">
                <a:gsLst>
                  <a:gs pos="0">
                    <a:schemeClr val="accent1"/>
                  </a:gs>
                  <a:gs pos="100000">
                    <a:schemeClr val="bg2"/>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20" name="Group 12">
              <a:extLst>
                <a:ext uri="{FF2B5EF4-FFF2-40B4-BE49-F238E27FC236}">
                  <a16:creationId xmlns:a16="http://schemas.microsoft.com/office/drawing/2014/main" id="{BEE043F3-586F-423E-A613-4932457AD32C}"/>
                </a:ext>
              </a:extLst>
            </p:cNvPr>
            <p:cNvGrpSpPr>
              <a:grpSpLocks/>
            </p:cNvGrpSpPr>
            <p:nvPr/>
          </p:nvGrpSpPr>
          <p:grpSpPr bwMode="auto">
            <a:xfrm>
              <a:off x="3115" y="0"/>
              <a:ext cx="2170" cy="1702"/>
              <a:chOff x="3115" y="0"/>
              <a:chExt cx="2170" cy="1702"/>
            </a:xfrm>
          </p:grpSpPr>
          <p:grpSp>
            <p:nvGrpSpPr>
              <p:cNvPr id="43021" name="Group 13">
                <a:extLst>
                  <a:ext uri="{FF2B5EF4-FFF2-40B4-BE49-F238E27FC236}">
                    <a16:creationId xmlns:a16="http://schemas.microsoft.com/office/drawing/2014/main" id="{03A48247-BE20-450A-8446-5B9166AE48EB}"/>
                  </a:ext>
                </a:extLst>
              </p:cNvPr>
              <p:cNvGrpSpPr>
                <a:grpSpLocks/>
              </p:cNvGrpSpPr>
              <p:nvPr/>
            </p:nvGrpSpPr>
            <p:grpSpPr bwMode="auto">
              <a:xfrm>
                <a:off x="3640" y="308"/>
                <a:ext cx="1145" cy="844"/>
                <a:chOff x="1265" y="814"/>
                <a:chExt cx="2919" cy="2151"/>
              </a:xfrm>
            </p:grpSpPr>
            <p:sp>
              <p:nvSpPr>
                <p:cNvPr id="43022" name="Oval 14">
                  <a:extLst>
                    <a:ext uri="{FF2B5EF4-FFF2-40B4-BE49-F238E27FC236}">
                      <a16:creationId xmlns:a16="http://schemas.microsoft.com/office/drawing/2014/main" id="{9834F3BF-30D5-429B-95C8-0B2054137DDD}"/>
                    </a:ext>
                  </a:extLst>
                </p:cNvPr>
                <p:cNvSpPr>
                  <a:spLocks noChangeArrowheads="1"/>
                </p:cNvSpPr>
                <p:nvPr/>
              </p:nvSpPr>
              <p:spPr bwMode="hidden">
                <a:xfrm>
                  <a:off x="1265" y="814"/>
                  <a:ext cx="2919" cy="2151"/>
                </a:xfrm>
                <a:prstGeom prst="ellipse">
                  <a:avLst/>
                </a:prstGeom>
                <a:gradFill rotWithShape="0">
                  <a:gsLst>
                    <a:gs pos="0">
                      <a:schemeClr val="bg2"/>
                    </a:gs>
                    <a:gs pos="100000">
                      <a:schemeClr val="bg1"/>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23" name="Oval 15">
                  <a:extLst>
                    <a:ext uri="{FF2B5EF4-FFF2-40B4-BE49-F238E27FC236}">
                      <a16:creationId xmlns:a16="http://schemas.microsoft.com/office/drawing/2014/main" id="{4B7B7092-72AE-4130-B105-F00100B6EE1A}"/>
                    </a:ext>
                  </a:extLst>
                </p:cNvPr>
                <p:cNvSpPr>
                  <a:spLocks noChangeArrowheads="1"/>
                </p:cNvSpPr>
                <p:nvPr/>
              </p:nvSpPr>
              <p:spPr bwMode="hidden">
                <a:xfrm>
                  <a:off x="2380" y="1601"/>
                  <a:ext cx="579" cy="406"/>
                </a:xfrm>
                <a:prstGeom prst="ellipse">
                  <a:avLst/>
                </a:prstGeom>
                <a:gradFill rotWithShape="0">
                  <a:gsLst>
                    <a:gs pos="0">
                      <a:schemeClr val="accent2"/>
                    </a:gs>
                    <a:gs pos="100000">
                      <a:schemeClr val="bg2"/>
                    </a:gs>
                  </a:gsLst>
                  <a:path path="shape">
                    <a:fillToRect l="50000" t="50000" r="50000" b="50000"/>
                  </a:path>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24" name="Group 16">
                <a:extLst>
                  <a:ext uri="{FF2B5EF4-FFF2-40B4-BE49-F238E27FC236}">
                    <a16:creationId xmlns:a16="http://schemas.microsoft.com/office/drawing/2014/main" id="{537A4AF5-2903-4D4B-990D-6D77E02A016A}"/>
                  </a:ext>
                </a:extLst>
              </p:cNvPr>
              <p:cNvGrpSpPr>
                <a:grpSpLocks/>
              </p:cNvGrpSpPr>
              <p:nvPr/>
            </p:nvGrpSpPr>
            <p:grpSpPr bwMode="auto">
              <a:xfrm>
                <a:off x="3115" y="0"/>
                <a:ext cx="2145" cy="1702"/>
                <a:chOff x="3115" y="0"/>
                <a:chExt cx="2145" cy="1702"/>
              </a:xfrm>
            </p:grpSpPr>
            <p:grpSp>
              <p:nvGrpSpPr>
                <p:cNvPr id="43025" name="Group 17">
                  <a:extLst>
                    <a:ext uri="{FF2B5EF4-FFF2-40B4-BE49-F238E27FC236}">
                      <a16:creationId xmlns:a16="http://schemas.microsoft.com/office/drawing/2014/main" id="{99E42B40-BCE5-4559-BB37-3770807A6495}"/>
                    </a:ext>
                  </a:extLst>
                </p:cNvPr>
                <p:cNvGrpSpPr>
                  <a:grpSpLocks/>
                </p:cNvGrpSpPr>
                <p:nvPr/>
              </p:nvGrpSpPr>
              <p:grpSpPr bwMode="auto">
                <a:xfrm>
                  <a:off x="4505" y="589"/>
                  <a:ext cx="493" cy="912"/>
                  <a:chOff x="3471" y="1530"/>
                  <a:chExt cx="1258" cy="2327"/>
                </a:xfrm>
              </p:grpSpPr>
              <p:sp>
                <p:nvSpPr>
                  <p:cNvPr id="43026" name="Freeform 18">
                    <a:extLst>
                      <a:ext uri="{FF2B5EF4-FFF2-40B4-BE49-F238E27FC236}">
                        <a16:creationId xmlns:a16="http://schemas.microsoft.com/office/drawing/2014/main" id="{075AAD26-3EAC-4850-85F7-EC59FE7B4742}"/>
                      </a:ext>
                    </a:extLst>
                  </p:cNvPr>
                  <p:cNvSpPr>
                    <a:spLocks/>
                  </p:cNvSpPr>
                  <p:nvPr/>
                </p:nvSpPr>
                <p:spPr bwMode="hidden">
                  <a:xfrm rot="2711884">
                    <a:off x="2765" y="2236"/>
                    <a:ext cx="1724"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27" name="Freeform 19">
                    <a:extLst>
                      <a:ext uri="{FF2B5EF4-FFF2-40B4-BE49-F238E27FC236}">
                        <a16:creationId xmlns:a16="http://schemas.microsoft.com/office/drawing/2014/main" id="{36965ECC-84C3-4752-B1AD-A0A2DC898B0B}"/>
                      </a:ext>
                    </a:extLst>
                  </p:cNvPr>
                  <p:cNvSpPr>
                    <a:spLocks/>
                  </p:cNvSpPr>
                  <p:nvPr/>
                </p:nvSpPr>
                <p:spPr bwMode="hidden">
                  <a:xfrm rot="2711884">
                    <a:off x="4021" y="3150"/>
                    <a:ext cx="925" cy="490"/>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28" name="Group 20">
                  <a:extLst>
                    <a:ext uri="{FF2B5EF4-FFF2-40B4-BE49-F238E27FC236}">
                      <a16:creationId xmlns:a16="http://schemas.microsoft.com/office/drawing/2014/main" id="{24B7FCDC-704F-46AA-8943-FD571547DC20}"/>
                    </a:ext>
                  </a:extLst>
                </p:cNvPr>
                <p:cNvGrpSpPr>
                  <a:grpSpLocks/>
                </p:cNvGrpSpPr>
                <p:nvPr/>
              </p:nvGrpSpPr>
              <p:grpSpPr bwMode="auto">
                <a:xfrm>
                  <a:off x="4267" y="781"/>
                  <a:ext cx="966" cy="522"/>
                  <a:chOff x="2864" y="2019"/>
                  <a:chExt cx="2463" cy="1332"/>
                </a:xfrm>
              </p:grpSpPr>
              <p:sp>
                <p:nvSpPr>
                  <p:cNvPr id="43029" name="Freeform 21">
                    <a:extLst>
                      <a:ext uri="{FF2B5EF4-FFF2-40B4-BE49-F238E27FC236}">
                        <a16:creationId xmlns:a16="http://schemas.microsoft.com/office/drawing/2014/main" id="{06C1E030-B618-4638-BD68-5B075F85F6FF}"/>
                      </a:ext>
                    </a:extLst>
                  </p:cNvPr>
                  <p:cNvSpPr>
                    <a:spLocks/>
                  </p:cNvSpPr>
                  <p:nvPr/>
                </p:nvSpPr>
                <p:spPr bwMode="hidden">
                  <a:xfrm rot="2104081">
                    <a:off x="2864" y="2019"/>
                    <a:ext cx="1814" cy="347"/>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30" name="Freeform 22">
                    <a:extLst>
                      <a:ext uri="{FF2B5EF4-FFF2-40B4-BE49-F238E27FC236}">
                        <a16:creationId xmlns:a16="http://schemas.microsoft.com/office/drawing/2014/main" id="{7B2CDB1D-15E2-44CB-B791-AC801EC76610}"/>
                      </a:ext>
                    </a:extLst>
                  </p:cNvPr>
                  <p:cNvSpPr>
                    <a:spLocks/>
                  </p:cNvSpPr>
                  <p:nvPr/>
                </p:nvSpPr>
                <p:spPr bwMode="hidden">
                  <a:xfrm rot="2104081">
                    <a:off x="4353" y="2806"/>
                    <a:ext cx="974" cy="545"/>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31" name="Group 23">
                  <a:extLst>
                    <a:ext uri="{FF2B5EF4-FFF2-40B4-BE49-F238E27FC236}">
                      <a16:creationId xmlns:a16="http://schemas.microsoft.com/office/drawing/2014/main" id="{E4F649A0-3AF7-4AED-B85F-394FEA30FED2}"/>
                    </a:ext>
                  </a:extLst>
                </p:cNvPr>
                <p:cNvGrpSpPr>
                  <a:grpSpLocks/>
                </p:cNvGrpSpPr>
                <p:nvPr/>
              </p:nvGrpSpPr>
              <p:grpSpPr bwMode="auto">
                <a:xfrm>
                  <a:off x="4280" y="707"/>
                  <a:ext cx="971" cy="417"/>
                  <a:chOff x="2897" y="1832"/>
                  <a:chExt cx="2477" cy="1064"/>
                </a:xfrm>
              </p:grpSpPr>
              <p:sp>
                <p:nvSpPr>
                  <p:cNvPr id="43032" name="Freeform 24">
                    <a:extLst>
                      <a:ext uri="{FF2B5EF4-FFF2-40B4-BE49-F238E27FC236}">
                        <a16:creationId xmlns:a16="http://schemas.microsoft.com/office/drawing/2014/main" id="{CF9AADB5-CDD8-4AD5-BF8A-AA4604038C76}"/>
                      </a:ext>
                    </a:extLst>
                  </p:cNvPr>
                  <p:cNvSpPr>
                    <a:spLocks/>
                  </p:cNvSpPr>
                  <p:nvPr/>
                </p:nvSpPr>
                <p:spPr bwMode="hidden">
                  <a:xfrm rot="1582915">
                    <a:off x="2897" y="1832"/>
                    <a:ext cx="1736" cy="304"/>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33" name="Freeform 25">
                    <a:extLst>
                      <a:ext uri="{FF2B5EF4-FFF2-40B4-BE49-F238E27FC236}">
                        <a16:creationId xmlns:a16="http://schemas.microsoft.com/office/drawing/2014/main" id="{BE5051FC-2134-4C42-ABA7-B5E3319F857D}"/>
                      </a:ext>
                    </a:extLst>
                  </p:cNvPr>
                  <p:cNvSpPr>
                    <a:spLocks/>
                  </p:cNvSpPr>
                  <p:nvPr/>
                </p:nvSpPr>
                <p:spPr bwMode="hidden">
                  <a:xfrm rot="1582915">
                    <a:off x="4442" y="2420"/>
                    <a:ext cx="932" cy="47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34" name="Group 26">
                  <a:extLst>
                    <a:ext uri="{FF2B5EF4-FFF2-40B4-BE49-F238E27FC236}">
                      <a16:creationId xmlns:a16="http://schemas.microsoft.com/office/drawing/2014/main" id="{3F6F5BDB-D731-4FF7-836E-C458B3E36ED7}"/>
                    </a:ext>
                  </a:extLst>
                </p:cNvPr>
                <p:cNvGrpSpPr>
                  <a:grpSpLocks/>
                </p:cNvGrpSpPr>
                <p:nvPr/>
              </p:nvGrpSpPr>
              <p:grpSpPr bwMode="auto">
                <a:xfrm>
                  <a:off x="4291" y="630"/>
                  <a:ext cx="969" cy="364"/>
                  <a:chOff x="2924" y="1636"/>
                  <a:chExt cx="2472" cy="927"/>
                </a:xfrm>
              </p:grpSpPr>
              <p:sp>
                <p:nvSpPr>
                  <p:cNvPr id="43035" name="Freeform 27">
                    <a:extLst>
                      <a:ext uri="{FF2B5EF4-FFF2-40B4-BE49-F238E27FC236}">
                        <a16:creationId xmlns:a16="http://schemas.microsoft.com/office/drawing/2014/main" id="{CA789CB9-52BE-4799-ACC0-54559A6050CB}"/>
                      </a:ext>
                    </a:extLst>
                  </p:cNvPr>
                  <p:cNvSpPr>
                    <a:spLocks/>
                  </p:cNvSpPr>
                  <p:nvPr/>
                </p:nvSpPr>
                <p:spPr bwMode="hidden">
                  <a:xfrm rot="1080363">
                    <a:off x="2924" y="1636"/>
                    <a:ext cx="1677" cy="33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36" name="Freeform 28">
                    <a:extLst>
                      <a:ext uri="{FF2B5EF4-FFF2-40B4-BE49-F238E27FC236}">
                        <a16:creationId xmlns:a16="http://schemas.microsoft.com/office/drawing/2014/main" id="{EC7275DB-BC0D-4435-AC59-BE9E6C0223EA}"/>
                      </a:ext>
                    </a:extLst>
                  </p:cNvPr>
                  <p:cNvSpPr>
                    <a:spLocks/>
                  </p:cNvSpPr>
                  <p:nvPr/>
                </p:nvSpPr>
                <p:spPr bwMode="hidden">
                  <a:xfrm rot="1080363">
                    <a:off x="4495" y="2037"/>
                    <a:ext cx="901" cy="52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37" name="Group 29">
                  <a:extLst>
                    <a:ext uri="{FF2B5EF4-FFF2-40B4-BE49-F238E27FC236}">
                      <a16:creationId xmlns:a16="http://schemas.microsoft.com/office/drawing/2014/main" id="{394A736C-5F62-4C49-92E0-BC2FE4465B7B}"/>
                    </a:ext>
                  </a:extLst>
                </p:cNvPr>
                <p:cNvGrpSpPr>
                  <a:grpSpLocks/>
                </p:cNvGrpSpPr>
                <p:nvPr/>
              </p:nvGrpSpPr>
              <p:grpSpPr bwMode="auto">
                <a:xfrm>
                  <a:off x="4304" y="543"/>
                  <a:ext cx="918" cy="258"/>
                  <a:chOff x="2958" y="1414"/>
                  <a:chExt cx="2342" cy="657"/>
                </a:xfrm>
              </p:grpSpPr>
              <p:sp>
                <p:nvSpPr>
                  <p:cNvPr id="43038" name="Freeform 30">
                    <a:extLst>
                      <a:ext uri="{FF2B5EF4-FFF2-40B4-BE49-F238E27FC236}">
                        <a16:creationId xmlns:a16="http://schemas.microsoft.com/office/drawing/2014/main" id="{5093F106-1D2F-4D8E-A878-D76013A64C92}"/>
                      </a:ext>
                    </a:extLst>
                  </p:cNvPr>
                  <p:cNvSpPr>
                    <a:spLocks/>
                  </p:cNvSpPr>
                  <p:nvPr/>
                </p:nvSpPr>
                <p:spPr bwMode="hidden">
                  <a:xfrm rot="463793">
                    <a:off x="2958" y="1414"/>
                    <a:ext cx="1545"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39" name="Freeform 31">
                    <a:extLst>
                      <a:ext uri="{FF2B5EF4-FFF2-40B4-BE49-F238E27FC236}">
                        <a16:creationId xmlns:a16="http://schemas.microsoft.com/office/drawing/2014/main" id="{DB792199-9FDF-49E1-83C3-A3C80908FE0E}"/>
                      </a:ext>
                    </a:extLst>
                  </p:cNvPr>
                  <p:cNvSpPr>
                    <a:spLocks/>
                  </p:cNvSpPr>
                  <p:nvPr/>
                </p:nvSpPr>
                <p:spPr bwMode="hidden">
                  <a:xfrm rot="463793">
                    <a:off x="4470" y="1582"/>
                    <a:ext cx="830" cy="489"/>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40" name="Group 32">
                  <a:extLst>
                    <a:ext uri="{FF2B5EF4-FFF2-40B4-BE49-F238E27FC236}">
                      <a16:creationId xmlns:a16="http://schemas.microsoft.com/office/drawing/2014/main" id="{07224B20-F72E-48B7-95D4-829177A13A8D}"/>
                    </a:ext>
                  </a:extLst>
                </p:cNvPr>
                <p:cNvGrpSpPr>
                  <a:grpSpLocks/>
                </p:cNvGrpSpPr>
                <p:nvPr/>
              </p:nvGrpSpPr>
              <p:grpSpPr bwMode="auto">
                <a:xfrm>
                  <a:off x="4314" y="487"/>
                  <a:ext cx="843" cy="134"/>
                  <a:chOff x="2983" y="1269"/>
                  <a:chExt cx="2150" cy="343"/>
                </a:xfrm>
              </p:grpSpPr>
              <p:sp>
                <p:nvSpPr>
                  <p:cNvPr id="43041" name="Freeform 33">
                    <a:extLst>
                      <a:ext uri="{FF2B5EF4-FFF2-40B4-BE49-F238E27FC236}">
                        <a16:creationId xmlns:a16="http://schemas.microsoft.com/office/drawing/2014/main" id="{7C381117-96B7-44E1-B1F2-74A99D1932AD}"/>
                      </a:ext>
                    </a:extLst>
                  </p:cNvPr>
                  <p:cNvSpPr>
                    <a:spLocks/>
                  </p:cNvSpPr>
                  <p:nvPr/>
                </p:nvSpPr>
                <p:spPr bwMode="hidden">
                  <a:xfrm rot="-84182">
                    <a:off x="2983" y="1289"/>
                    <a:ext cx="1404" cy="219"/>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42" name="Freeform 34">
                    <a:extLst>
                      <a:ext uri="{FF2B5EF4-FFF2-40B4-BE49-F238E27FC236}">
                        <a16:creationId xmlns:a16="http://schemas.microsoft.com/office/drawing/2014/main" id="{CC7EE12F-258F-43BC-98E8-CCBDBD299562}"/>
                      </a:ext>
                    </a:extLst>
                  </p:cNvPr>
                  <p:cNvSpPr>
                    <a:spLocks/>
                  </p:cNvSpPr>
                  <p:nvPr/>
                </p:nvSpPr>
                <p:spPr bwMode="hidden">
                  <a:xfrm rot="-84182">
                    <a:off x="4379" y="1269"/>
                    <a:ext cx="754" cy="343"/>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43" name="Group 35">
                  <a:extLst>
                    <a:ext uri="{FF2B5EF4-FFF2-40B4-BE49-F238E27FC236}">
                      <a16:creationId xmlns:a16="http://schemas.microsoft.com/office/drawing/2014/main" id="{9F85EB25-705D-4087-94FD-EC8EF59D2CF1}"/>
                    </a:ext>
                  </a:extLst>
                </p:cNvPr>
                <p:cNvGrpSpPr>
                  <a:grpSpLocks/>
                </p:cNvGrpSpPr>
                <p:nvPr/>
              </p:nvGrpSpPr>
              <p:grpSpPr bwMode="auto">
                <a:xfrm>
                  <a:off x="4296" y="349"/>
                  <a:ext cx="737" cy="167"/>
                  <a:chOff x="2938" y="917"/>
                  <a:chExt cx="1879" cy="427"/>
                </a:xfrm>
              </p:grpSpPr>
              <p:sp>
                <p:nvSpPr>
                  <p:cNvPr id="43044" name="Freeform 36">
                    <a:extLst>
                      <a:ext uri="{FF2B5EF4-FFF2-40B4-BE49-F238E27FC236}">
                        <a16:creationId xmlns:a16="http://schemas.microsoft.com/office/drawing/2014/main" id="{3034628D-2208-4144-8A1F-460C2B1BC423}"/>
                      </a:ext>
                    </a:extLst>
                  </p:cNvPr>
                  <p:cNvSpPr>
                    <a:spLocks/>
                  </p:cNvSpPr>
                  <p:nvPr/>
                </p:nvSpPr>
                <p:spPr bwMode="hidden">
                  <a:xfrm rot="-802576">
                    <a:off x="2938" y="1129"/>
                    <a:ext cx="1233"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45" name="Freeform 37">
                    <a:extLst>
                      <a:ext uri="{FF2B5EF4-FFF2-40B4-BE49-F238E27FC236}">
                        <a16:creationId xmlns:a16="http://schemas.microsoft.com/office/drawing/2014/main" id="{4D6E35BB-B362-48FD-A455-5CBDB5387998}"/>
                      </a:ext>
                    </a:extLst>
                  </p:cNvPr>
                  <p:cNvSpPr>
                    <a:spLocks/>
                  </p:cNvSpPr>
                  <p:nvPr/>
                </p:nvSpPr>
                <p:spPr bwMode="hidden">
                  <a:xfrm rot="-802576">
                    <a:off x="4155" y="917"/>
                    <a:ext cx="66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46" name="Group 38">
                  <a:extLst>
                    <a:ext uri="{FF2B5EF4-FFF2-40B4-BE49-F238E27FC236}">
                      <a16:creationId xmlns:a16="http://schemas.microsoft.com/office/drawing/2014/main" id="{DA55C2A4-F627-41C9-BAF0-B05742AC39F3}"/>
                    </a:ext>
                  </a:extLst>
                </p:cNvPr>
                <p:cNvGrpSpPr>
                  <a:grpSpLocks/>
                </p:cNvGrpSpPr>
                <p:nvPr/>
              </p:nvGrpSpPr>
              <p:grpSpPr bwMode="auto">
                <a:xfrm>
                  <a:off x="3394" y="637"/>
                  <a:ext cx="493" cy="912"/>
                  <a:chOff x="637" y="1653"/>
                  <a:chExt cx="1257" cy="2326"/>
                </a:xfrm>
              </p:grpSpPr>
              <p:sp>
                <p:nvSpPr>
                  <p:cNvPr id="43047" name="Freeform 39">
                    <a:extLst>
                      <a:ext uri="{FF2B5EF4-FFF2-40B4-BE49-F238E27FC236}">
                        <a16:creationId xmlns:a16="http://schemas.microsoft.com/office/drawing/2014/main" id="{125B9430-BBDC-4F8E-A5C0-6598BFF8FDC4}"/>
                      </a:ext>
                    </a:extLst>
                  </p:cNvPr>
                  <p:cNvSpPr>
                    <a:spLocks/>
                  </p:cNvSpPr>
                  <p:nvPr/>
                </p:nvSpPr>
                <p:spPr bwMode="hidden">
                  <a:xfrm rot="18888116" flipH="1">
                    <a:off x="876" y="2359"/>
                    <a:ext cx="1724"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48" name="Freeform 40">
                    <a:extLst>
                      <a:ext uri="{FF2B5EF4-FFF2-40B4-BE49-F238E27FC236}">
                        <a16:creationId xmlns:a16="http://schemas.microsoft.com/office/drawing/2014/main" id="{F5A9DFFA-EBEF-4158-B174-78E3FC74435E}"/>
                      </a:ext>
                    </a:extLst>
                  </p:cNvPr>
                  <p:cNvSpPr>
                    <a:spLocks/>
                  </p:cNvSpPr>
                  <p:nvPr/>
                </p:nvSpPr>
                <p:spPr bwMode="hidden">
                  <a:xfrm rot="18888116" flipH="1">
                    <a:off x="419" y="3272"/>
                    <a:ext cx="925" cy="490"/>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49" name="Group 41">
                  <a:extLst>
                    <a:ext uri="{FF2B5EF4-FFF2-40B4-BE49-F238E27FC236}">
                      <a16:creationId xmlns:a16="http://schemas.microsoft.com/office/drawing/2014/main" id="{CD6DE451-59A9-4754-98D1-C2214C120EE1}"/>
                    </a:ext>
                  </a:extLst>
                </p:cNvPr>
                <p:cNvGrpSpPr>
                  <a:grpSpLocks/>
                </p:cNvGrpSpPr>
                <p:nvPr/>
              </p:nvGrpSpPr>
              <p:grpSpPr bwMode="auto">
                <a:xfrm>
                  <a:off x="3142" y="850"/>
                  <a:ext cx="966" cy="522"/>
                  <a:chOff x="-5" y="2196"/>
                  <a:chExt cx="2463" cy="1332"/>
                </a:xfrm>
              </p:grpSpPr>
              <p:sp>
                <p:nvSpPr>
                  <p:cNvPr id="43050" name="Freeform 42">
                    <a:extLst>
                      <a:ext uri="{FF2B5EF4-FFF2-40B4-BE49-F238E27FC236}">
                        <a16:creationId xmlns:a16="http://schemas.microsoft.com/office/drawing/2014/main" id="{1F5ED4C0-61E2-4481-88F3-3364434FAD67}"/>
                      </a:ext>
                    </a:extLst>
                  </p:cNvPr>
                  <p:cNvSpPr>
                    <a:spLocks/>
                  </p:cNvSpPr>
                  <p:nvPr/>
                </p:nvSpPr>
                <p:spPr bwMode="hidden">
                  <a:xfrm rot="19495919" flipH="1">
                    <a:off x="644" y="2196"/>
                    <a:ext cx="1814" cy="347"/>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51" name="Freeform 43">
                    <a:extLst>
                      <a:ext uri="{FF2B5EF4-FFF2-40B4-BE49-F238E27FC236}">
                        <a16:creationId xmlns:a16="http://schemas.microsoft.com/office/drawing/2014/main" id="{994DDCCC-BE0B-44DD-B9E0-DBF0293C89E4}"/>
                      </a:ext>
                    </a:extLst>
                  </p:cNvPr>
                  <p:cNvSpPr>
                    <a:spLocks/>
                  </p:cNvSpPr>
                  <p:nvPr/>
                </p:nvSpPr>
                <p:spPr bwMode="hidden">
                  <a:xfrm rot="19495919" flipH="1">
                    <a:off x="-5" y="2983"/>
                    <a:ext cx="974" cy="545"/>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52" name="Group 44">
                  <a:extLst>
                    <a:ext uri="{FF2B5EF4-FFF2-40B4-BE49-F238E27FC236}">
                      <a16:creationId xmlns:a16="http://schemas.microsoft.com/office/drawing/2014/main" id="{F0A86D0E-E489-4505-9C0B-13B1A61087F3}"/>
                    </a:ext>
                  </a:extLst>
                </p:cNvPr>
                <p:cNvGrpSpPr>
                  <a:grpSpLocks/>
                </p:cNvGrpSpPr>
                <p:nvPr/>
              </p:nvGrpSpPr>
              <p:grpSpPr bwMode="auto">
                <a:xfrm>
                  <a:off x="3124" y="777"/>
                  <a:ext cx="971" cy="417"/>
                  <a:chOff x="-52" y="2009"/>
                  <a:chExt cx="2477" cy="1064"/>
                </a:xfrm>
              </p:grpSpPr>
              <p:sp>
                <p:nvSpPr>
                  <p:cNvPr id="43053" name="Freeform 45">
                    <a:extLst>
                      <a:ext uri="{FF2B5EF4-FFF2-40B4-BE49-F238E27FC236}">
                        <a16:creationId xmlns:a16="http://schemas.microsoft.com/office/drawing/2014/main" id="{6132CD60-53A1-4106-9508-7A19CF3275B5}"/>
                      </a:ext>
                    </a:extLst>
                  </p:cNvPr>
                  <p:cNvSpPr>
                    <a:spLocks/>
                  </p:cNvSpPr>
                  <p:nvPr/>
                </p:nvSpPr>
                <p:spPr bwMode="hidden">
                  <a:xfrm rot="20017085" flipH="1">
                    <a:off x="689" y="2009"/>
                    <a:ext cx="1736" cy="304"/>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54" name="Freeform 46">
                    <a:extLst>
                      <a:ext uri="{FF2B5EF4-FFF2-40B4-BE49-F238E27FC236}">
                        <a16:creationId xmlns:a16="http://schemas.microsoft.com/office/drawing/2014/main" id="{8E25BE46-272A-4A6C-8B99-BE2E956E7099}"/>
                      </a:ext>
                    </a:extLst>
                  </p:cNvPr>
                  <p:cNvSpPr>
                    <a:spLocks/>
                  </p:cNvSpPr>
                  <p:nvPr/>
                </p:nvSpPr>
                <p:spPr bwMode="hidden">
                  <a:xfrm rot="20017085" flipH="1">
                    <a:off x="-52" y="2597"/>
                    <a:ext cx="932" cy="47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55" name="Group 47">
                  <a:extLst>
                    <a:ext uri="{FF2B5EF4-FFF2-40B4-BE49-F238E27FC236}">
                      <a16:creationId xmlns:a16="http://schemas.microsoft.com/office/drawing/2014/main" id="{75344D47-8FAD-451C-BFDE-39585557FFE3}"/>
                    </a:ext>
                  </a:extLst>
                </p:cNvPr>
                <p:cNvGrpSpPr>
                  <a:grpSpLocks/>
                </p:cNvGrpSpPr>
                <p:nvPr/>
              </p:nvGrpSpPr>
              <p:grpSpPr bwMode="auto">
                <a:xfrm>
                  <a:off x="3115" y="700"/>
                  <a:ext cx="969" cy="363"/>
                  <a:chOff x="-74" y="1813"/>
                  <a:chExt cx="2472" cy="927"/>
                </a:xfrm>
              </p:grpSpPr>
              <p:sp>
                <p:nvSpPr>
                  <p:cNvPr id="43056" name="Freeform 48">
                    <a:extLst>
                      <a:ext uri="{FF2B5EF4-FFF2-40B4-BE49-F238E27FC236}">
                        <a16:creationId xmlns:a16="http://schemas.microsoft.com/office/drawing/2014/main" id="{436C887C-BAE8-402C-BADC-B547B253A8D5}"/>
                      </a:ext>
                    </a:extLst>
                  </p:cNvPr>
                  <p:cNvSpPr>
                    <a:spLocks/>
                  </p:cNvSpPr>
                  <p:nvPr/>
                </p:nvSpPr>
                <p:spPr bwMode="hidden">
                  <a:xfrm rot="20519637" flipH="1">
                    <a:off x="721" y="1813"/>
                    <a:ext cx="1677" cy="33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57" name="Freeform 49">
                    <a:extLst>
                      <a:ext uri="{FF2B5EF4-FFF2-40B4-BE49-F238E27FC236}">
                        <a16:creationId xmlns:a16="http://schemas.microsoft.com/office/drawing/2014/main" id="{EE4485C2-D574-432E-ADFE-4D089A322329}"/>
                      </a:ext>
                    </a:extLst>
                  </p:cNvPr>
                  <p:cNvSpPr>
                    <a:spLocks/>
                  </p:cNvSpPr>
                  <p:nvPr/>
                </p:nvSpPr>
                <p:spPr bwMode="hidden">
                  <a:xfrm rot="20519637" flipH="1">
                    <a:off x="-74" y="2214"/>
                    <a:ext cx="901" cy="52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58" name="Group 50">
                  <a:extLst>
                    <a:ext uri="{FF2B5EF4-FFF2-40B4-BE49-F238E27FC236}">
                      <a16:creationId xmlns:a16="http://schemas.microsoft.com/office/drawing/2014/main" id="{59C63A76-E3B7-4780-8AD0-1CF5FEB7C734}"/>
                    </a:ext>
                  </a:extLst>
                </p:cNvPr>
                <p:cNvGrpSpPr>
                  <a:grpSpLocks/>
                </p:cNvGrpSpPr>
                <p:nvPr/>
              </p:nvGrpSpPr>
              <p:grpSpPr bwMode="auto">
                <a:xfrm>
                  <a:off x="3153" y="613"/>
                  <a:ext cx="918" cy="257"/>
                  <a:chOff x="22" y="1591"/>
                  <a:chExt cx="2342" cy="657"/>
                </a:xfrm>
              </p:grpSpPr>
              <p:sp>
                <p:nvSpPr>
                  <p:cNvPr id="43059" name="Freeform 51">
                    <a:extLst>
                      <a:ext uri="{FF2B5EF4-FFF2-40B4-BE49-F238E27FC236}">
                        <a16:creationId xmlns:a16="http://schemas.microsoft.com/office/drawing/2014/main" id="{DC7842D0-D3DA-461C-A74D-840FA6D08D75}"/>
                      </a:ext>
                    </a:extLst>
                  </p:cNvPr>
                  <p:cNvSpPr>
                    <a:spLocks/>
                  </p:cNvSpPr>
                  <p:nvPr/>
                </p:nvSpPr>
                <p:spPr bwMode="hidden">
                  <a:xfrm rot="21136207" flipH="1">
                    <a:off x="819" y="1591"/>
                    <a:ext cx="1545"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60" name="Freeform 52">
                    <a:extLst>
                      <a:ext uri="{FF2B5EF4-FFF2-40B4-BE49-F238E27FC236}">
                        <a16:creationId xmlns:a16="http://schemas.microsoft.com/office/drawing/2014/main" id="{E9DD824F-2C6B-42D6-8A31-E0357528CC7F}"/>
                      </a:ext>
                    </a:extLst>
                  </p:cNvPr>
                  <p:cNvSpPr>
                    <a:spLocks/>
                  </p:cNvSpPr>
                  <p:nvPr/>
                </p:nvSpPr>
                <p:spPr bwMode="hidden">
                  <a:xfrm rot="21136207" flipH="1">
                    <a:off x="22" y="1759"/>
                    <a:ext cx="830" cy="489"/>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61" name="Group 53">
                  <a:extLst>
                    <a:ext uri="{FF2B5EF4-FFF2-40B4-BE49-F238E27FC236}">
                      <a16:creationId xmlns:a16="http://schemas.microsoft.com/office/drawing/2014/main" id="{4754D092-F3A9-4337-91FD-E7C61690ADD5}"/>
                    </a:ext>
                  </a:extLst>
                </p:cNvPr>
                <p:cNvGrpSpPr>
                  <a:grpSpLocks/>
                </p:cNvGrpSpPr>
                <p:nvPr/>
              </p:nvGrpSpPr>
              <p:grpSpPr bwMode="auto">
                <a:xfrm>
                  <a:off x="3218" y="556"/>
                  <a:ext cx="843" cy="134"/>
                  <a:chOff x="189" y="1446"/>
                  <a:chExt cx="2150" cy="343"/>
                </a:xfrm>
              </p:grpSpPr>
              <p:sp>
                <p:nvSpPr>
                  <p:cNvPr id="43062" name="Freeform 54">
                    <a:extLst>
                      <a:ext uri="{FF2B5EF4-FFF2-40B4-BE49-F238E27FC236}">
                        <a16:creationId xmlns:a16="http://schemas.microsoft.com/office/drawing/2014/main" id="{39FE036E-9F06-45DC-8BEF-4BCD1D0BD0DB}"/>
                      </a:ext>
                    </a:extLst>
                  </p:cNvPr>
                  <p:cNvSpPr>
                    <a:spLocks/>
                  </p:cNvSpPr>
                  <p:nvPr/>
                </p:nvSpPr>
                <p:spPr bwMode="hidden">
                  <a:xfrm rot="84182" flipH="1">
                    <a:off x="935" y="1466"/>
                    <a:ext cx="1404" cy="219"/>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63" name="Freeform 55">
                    <a:extLst>
                      <a:ext uri="{FF2B5EF4-FFF2-40B4-BE49-F238E27FC236}">
                        <a16:creationId xmlns:a16="http://schemas.microsoft.com/office/drawing/2014/main" id="{F0D7EF99-CBEA-4160-81F7-AF6ADB2D33AE}"/>
                      </a:ext>
                    </a:extLst>
                  </p:cNvPr>
                  <p:cNvSpPr>
                    <a:spLocks/>
                  </p:cNvSpPr>
                  <p:nvPr/>
                </p:nvSpPr>
                <p:spPr bwMode="hidden">
                  <a:xfrm rot="84182" flipH="1">
                    <a:off x="189" y="1446"/>
                    <a:ext cx="754" cy="343"/>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64" name="Group 56">
                  <a:extLst>
                    <a:ext uri="{FF2B5EF4-FFF2-40B4-BE49-F238E27FC236}">
                      <a16:creationId xmlns:a16="http://schemas.microsoft.com/office/drawing/2014/main" id="{853469F7-CC8F-45DA-8988-9627AC6F0E64}"/>
                    </a:ext>
                  </a:extLst>
                </p:cNvPr>
                <p:cNvGrpSpPr>
                  <a:grpSpLocks/>
                </p:cNvGrpSpPr>
                <p:nvPr/>
              </p:nvGrpSpPr>
              <p:grpSpPr bwMode="auto">
                <a:xfrm>
                  <a:off x="3342" y="418"/>
                  <a:ext cx="737" cy="167"/>
                  <a:chOff x="505" y="1094"/>
                  <a:chExt cx="1879" cy="427"/>
                </a:xfrm>
              </p:grpSpPr>
              <p:sp>
                <p:nvSpPr>
                  <p:cNvPr id="43065" name="Freeform 57">
                    <a:extLst>
                      <a:ext uri="{FF2B5EF4-FFF2-40B4-BE49-F238E27FC236}">
                        <a16:creationId xmlns:a16="http://schemas.microsoft.com/office/drawing/2014/main" id="{30F7B581-5819-4B55-AA96-B46122286457}"/>
                      </a:ext>
                    </a:extLst>
                  </p:cNvPr>
                  <p:cNvSpPr>
                    <a:spLocks/>
                  </p:cNvSpPr>
                  <p:nvPr/>
                </p:nvSpPr>
                <p:spPr bwMode="hidden">
                  <a:xfrm rot="802576" flipH="1">
                    <a:off x="1151" y="1306"/>
                    <a:ext cx="1233"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66" name="Freeform 58">
                    <a:extLst>
                      <a:ext uri="{FF2B5EF4-FFF2-40B4-BE49-F238E27FC236}">
                        <a16:creationId xmlns:a16="http://schemas.microsoft.com/office/drawing/2014/main" id="{F54F9421-B23E-4530-A909-18DA2E8032A2}"/>
                      </a:ext>
                    </a:extLst>
                  </p:cNvPr>
                  <p:cNvSpPr>
                    <a:spLocks/>
                  </p:cNvSpPr>
                  <p:nvPr/>
                </p:nvSpPr>
                <p:spPr bwMode="hidden">
                  <a:xfrm rot="802576" flipH="1">
                    <a:off x="505" y="1094"/>
                    <a:ext cx="66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67" name="Group 59">
                  <a:extLst>
                    <a:ext uri="{FF2B5EF4-FFF2-40B4-BE49-F238E27FC236}">
                      <a16:creationId xmlns:a16="http://schemas.microsoft.com/office/drawing/2014/main" id="{3E00B4E5-6212-4B60-9379-69EE56740ED4}"/>
                    </a:ext>
                  </a:extLst>
                </p:cNvPr>
                <p:cNvGrpSpPr>
                  <a:grpSpLocks/>
                </p:cNvGrpSpPr>
                <p:nvPr/>
              </p:nvGrpSpPr>
              <p:grpSpPr bwMode="auto">
                <a:xfrm>
                  <a:off x="3386" y="341"/>
                  <a:ext cx="725" cy="218"/>
                  <a:chOff x="616" y="899"/>
                  <a:chExt cx="1850" cy="554"/>
                </a:xfrm>
              </p:grpSpPr>
              <p:sp>
                <p:nvSpPr>
                  <p:cNvPr id="43068" name="Freeform 60">
                    <a:extLst>
                      <a:ext uri="{FF2B5EF4-FFF2-40B4-BE49-F238E27FC236}">
                        <a16:creationId xmlns:a16="http://schemas.microsoft.com/office/drawing/2014/main" id="{359EFED5-1DB3-40C3-B1C6-44D69A0DA028}"/>
                      </a:ext>
                    </a:extLst>
                  </p:cNvPr>
                  <p:cNvSpPr>
                    <a:spLocks/>
                  </p:cNvSpPr>
                  <p:nvPr/>
                </p:nvSpPr>
                <p:spPr bwMode="hidden">
                  <a:xfrm rot="1277471" flipH="1">
                    <a:off x="1233" y="1238"/>
                    <a:ext cx="1233"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69" name="Freeform 61">
                    <a:extLst>
                      <a:ext uri="{FF2B5EF4-FFF2-40B4-BE49-F238E27FC236}">
                        <a16:creationId xmlns:a16="http://schemas.microsoft.com/office/drawing/2014/main" id="{7AECB269-8BA4-4B96-AA7E-BC9448E2A696}"/>
                      </a:ext>
                    </a:extLst>
                  </p:cNvPr>
                  <p:cNvSpPr>
                    <a:spLocks/>
                  </p:cNvSpPr>
                  <p:nvPr/>
                </p:nvSpPr>
                <p:spPr bwMode="hidden">
                  <a:xfrm rot="1277471" flipH="1">
                    <a:off x="616" y="899"/>
                    <a:ext cx="66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70" name="Group 62">
                  <a:extLst>
                    <a:ext uri="{FF2B5EF4-FFF2-40B4-BE49-F238E27FC236}">
                      <a16:creationId xmlns:a16="http://schemas.microsoft.com/office/drawing/2014/main" id="{41702BC6-DB29-4245-8718-21CAE693AD47}"/>
                    </a:ext>
                  </a:extLst>
                </p:cNvPr>
                <p:cNvGrpSpPr>
                  <a:grpSpLocks/>
                </p:cNvGrpSpPr>
                <p:nvPr/>
              </p:nvGrpSpPr>
              <p:grpSpPr bwMode="auto">
                <a:xfrm>
                  <a:off x="3472" y="231"/>
                  <a:ext cx="693" cy="291"/>
                  <a:chOff x="3472" y="231"/>
                  <a:chExt cx="693" cy="291"/>
                </a:xfrm>
              </p:grpSpPr>
              <p:sp>
                <p:nvSpPr>
                  <p:cNvPr id="43071" name="Freeform 63">
                    <a:extLst>
                      <a:ext uri="{FF2B5EF4-FFF2-40B4-BE49-F238E27FC236}">
                        <a16:creationId xmlns:a16="http://schemas.microsoft.com/office/drawing/2014/main" id="{DB23BFA2-72F3-4AAE-8D7E-1C484438161A}"/>
                      </a:ext>
                    </a:extLst>
                  </p:cNvPr>
                  <p:cNvSpPr>
                    <a:spLocks/>
                  </p:cNvSpPr>
                  <p:nvPr/>
                </p:nvSpPr>
                <p:spPr bwMode="hidden">
                  <a:xfrm rot="2028410" flipH="1">
                    <a:off x="3681" y="438"/>
                    <a:ext cx="484" cy="84"/>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72" name="Freeform 64">
                    <a:extLst>
                      <a:ext uri="{FF2B5EF4-FFF2-40B4-BE49-F238E27FC236}">
                        <a16:creationId xmlns:a16="http://schemas.microsoft.com/office/drawing/2014/main" id="{9C9ABF67-3210-4A10-9AD1-5CC656D653C9}"/>
                      </a:ext>
                    </a:extLst>
                  </p:cNvPr>
                  <p:cNvSpPr>
                    <a:spLocks/>
                  </p:cNvSpPr>
                  <p:nvPr/>
                </p:nvSpPr>
                <p:spPr bwMode="hidden">
                  <a:xfrm rot="2028410" flipH="1">
                    <a:off x="3472" y="231"/>
                    <a:ext cx="260" cy="132"/>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73" name="Group 65">
                  <a:extLst>
                    <a:ext uri="{FF2B5EF4-FFF2-40B4-BE49-F238E27FC236}">
                      <a16:creationId xmlns:a16="http://schemas.microsoft.com/office/drawing/2014/main" id="{AA7FF472-DBDE-46BC-93F2-AAF12AFFB966}"/>
                    </a:ext>
                  </a:extLst>
                </p:cNvPr>
                <p:cNvGrpSpPr>
                  <a:grpSpLocks/>
                </p:cNvGrpSpPr>
                <p:nvPr/>
              </p:nvGrpSpPr>
              <p:grpSpPr bwMode="auto">
                <a:xfrm>
                  <a:off x="3554" y="118"/>
                  <a:ext cx="664" cy="349"/>
                  <a:chOff x="3554" y="118"/>
                  <a:chExt cx="664" cy="349"/>
                </a:xfrm>
              </p:grpSpPr>
              <p:sp>
                <p:nvSpPr>
                  <p:cNvPr id="43074" name="Freeform 66">
                    <a:extLst>
                      <a:ext uri="{FF2B5EF4-FFF2-40B4-BE49-F238E27FC236}">
                        <a16:creationId xmlns:a16="http://schemas.microsoft.com/office/drawing/2014/main" id="{F834141F-8D1C-4EA6-8741-FD6879A7A9FE}"/>
                      </a:ext>
                    </a:extLst>
                  </p:cNvPr>
                  <p:cNvSpPr>
                    <a:spLocks/>
                  </p:cNvSpPr>
                  <p:nvPr/>
                </p:nvSpPr>
                <p:spPr bwMode="hidden">
                  <a:xfrm rot="2664424" flipH="1">
                    <a:off x="3727" y="383"/>
                    <a:ext cx="491" cy="84"/>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75" name="Freeform 67">
                    <a:extLst>
                      <a:ext uri="{FF2B5EF4-FFF2-40B4-BE49-F238E27FC236}">
                        <a16:creationId xmlns:a16="http://schemas.microsoft.com/office/drawing/2014/main" id="{94D1C5AD-7C78-4096-9341-2433022E46C5}"/>
                      </a:ext>
                    </a:extLst>
                  </p:cNvPr>
                  <p:cNvSpPr>
                    <a:spLocks/>
                  </p:cNvSpPr>
                  <p:nvPr/>
                </p:nvSpPr>
                <p:spPr bwMode="hidden">
                  <a:xfrm rot="2664424" flipH="1">
                    <a:off x="3554" y="118"/>
                    <a:ext cx="264" cy="132"/>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76" name="Group 68">
                  <a:extLst>
                    <a:ext uri="{FF2B5EF4-FFF2-40B4-BE49-F238E27FC236}">
                      <a16:creationId xmlns:a16="http://schemas.microsoft.com/office/drawing/2014/main" id="{5275724B-02A4-4532-B24C-7E3392524C54}"/>
                    </a:ext>
                  </a:extLst>
                </p:cNvPr>
                <p:cNvGrpSpPr>
                  <a:grpSpLocks/>
                </p:cNvGrpSpPr>
                <p:nvPr/>
              </p:nvGrpSpPr>
              <p:grpSpPr bwMode="auto">
                <a:xfrm>
                  <a:off x="3784" y="30"/>
                  <a:ext cx="305" cy="593"/>
                  <a:chOff x="1633" y="104"/>
                  <a:chExt cx="778" cy="1512"/>
                </a:xfrm>
              </p:grpSpPr>
              <p:sp>
                <p:nvSpPr>
                  <p:cNvPr id="43077" name="Freeform 69">
                    <a:extLst>
                      <a:ext uri="{FF2B5EF4-FFF2-40B4-BE49-F238E27FC236}">
                        <a16:creationId xmlns:a16="http://schemas.microsoft.com/office/drawing/2014/main" id="{06BE78C3-D772-450D-8A42-B63D987C729F}"/>
                      </a:ext>
                    </a:extLst>
                  </p:cNvPr>
                  <p:cNvSpPr>
                    <a:spLocks/>
                  </p:cNvSpPr>
                  <p:nvPr/>
                </p:nvSpPr>
                <p:spPr bwMode="hidden">
                  <a:xfrm rot="3473776" flipH="1">
                    <a:off x="1754" y="958"/>
                    <a:ext cx="1100"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78" name="Freeform 70">
                    <a:extLst>
                      <a:ext uri="{FF2B5EF4-FFF2-40B4-BE49-F238E27FC236}">
                        <a16:creationId xmlns:a16="http://schemas.microsoft.com/office/drawing/2014/main" id="{E4A7D2D4-BA22-4257-9577-3DE213E61690}"/>
                      </a:ext>
                    </a:extLst>
                  </p:cNvPr>
                  <p:cNvSpPr>
                    <a:spLocks/>
                  </p:cNvSpPr>
                  <p:nvPr/>
                </p:nvSpPr>
                <p:spPr bwMode="hidden">
                  <a:xfrm rot="3473776" flipH="1">
                    <a:off x="1506" y="231"/>
                    <a:ext cx="591"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79" name="Group 71">
                  <a:extLst>
                    <a:ext uri="{FF2B5EF4-FFF2-40B4-BE49-F238E27FC236}">
                      <a16:creationId xmlns:a16="http://schemas.microsoft.com/office/drawing/2014/main" id="{602145B3-E190-4546-92B5-E50FD1EE1122}"/>
                    </a:ext>
                  </a:extLst>
                </p:cNvPr>
                <p:cNvGrpSpPr>
                  <a:grpSpLocks/>
                </p:cNvGrpSpPr>
                <p:nvPr/>
              </p:nvGrpSpPr>
              <p:grpSpPr bwMode="auto">
                <a:xfrm>
                  <a:off x="3903" y="0"/>
                  <a:ext cx="248" cy="601"/>
                  <a:chOff x="1935" y="28"/>
                  <a:chExt cx="634" cy="1534"/>
                </a:xfrm>
              </p:grpSpPr>
              <p:sp>
                <p:nvSpPr>
                  <p:cNvPr id="43080" name="Freeform 72">
                    <a:extLst>
                      <a:ext uri="{FF2B5EF4-FFF2-40B4-BE49-F238E27FC236}">
                        <a16:creationId xmlns:a16="http://schemas.microsoft.com/office/drawing/2014/main" id="{A1DA9632-46FF-49BF-AF03-877087E586B8}"/>
                      </a:ext>
                    </a:extLst>
                  </p:cNvPr>
                  <p:cNvSpPr>
                    <a:spLocks/>
                  </p:cNvSpPr>
                  <p:nvPr/>
                </p:nvSpPr>
                <p:spPr bwMode="hidden">
                  <a:xfrm rot="4126480" flipH="1">
                    <a:off x="1931" y="924"/>
                    <a:ext cx="1061"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81" name="Freeform 73">
                    <a:extLst>
                      <a:ext uri="{FF2B5EF4-FFF2-40B4-BE49-F238E27FC236}">
                        <a16:creationId xmlns:a16="http://schemas.microsoft.com/office/drawing/2014/main" id="{021F95A2-F5C0-4E6F-8815-78763299FBBD}"/>
                      </a:ext>
                    </a:extLst>
                  </p:cNvPr>
                  <p:cNvSpPr>
                    <a:spLocks/>
                  </p:cNvSpPr>
                  <p:nvPr/>
                </p:nvSpPr>
                <p:spPr bwMode="hidden">
                  <a:xfrm rot="4126480" flipH="1">
                    <a:off x="1819" y="144"/>
                    <a:ext cx="570"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82" name="Group 74">
                  <a:extLst>
                    <a:ext uri="{FF2B5EF4-FFF2-40B4-BE49-F238E27FC236}">
                      <a16:creationId xmlns:a16="http://schemas.microsoft.com/office/drawing/2014/main" id="{7864E547-9E06-46E8-BCF9-BE81C5B24EE7}"/>
                    </a:ext>
                  </a:extLst>
                </p:cNvPr>
                <p:cNvGrpSpPr>
                  <a:grpSpLocks/>
                </p:cNvGrpSpPr>
                <p:nvPr/>
              </p:nvGrpSpPr>
              <p:grpSpPr bwMode="auto">
                <a:xfrm>
                  <a:off x="4251" y="252"/>
                  <a:ext cx="723" cy="222"/>
                  <a:chOff x="2822" y="672"/>
                  <a:chExt cx="1845" cy="566"/>
                </a:xfrm>
              </p:grpSpPr>
              <p:sp>
                <p:nvSpPr>
                  <p:cNvPr id="43083" name="Freeform 75">
                    <a:extLst>
                      <a:ext uri="{FF2B5EF4-FFF2-40B4-BE49-F238E27FC236}">
                        <a16:creationId xmlns:a16="http://schemas.microsoft.com/office/drawing/2014/main" id="{43555B2B-B991-4B92-A4F9-75DA90950F6E}"/>
                      </a:ext>
                    </a:extLst>
                  </p:cNvPr>
                  <p:cNvSpPr>
                    <a:spLocks/>
                  </p:cNvSpPr>
                  <p:nvPr/>
                </p:nvSpPr>
                <p:spPr bwMode="hidden">
                  <a:xfrm rot="-1325434">
                    <a:off x="2822" y="1023"/>
                    <a:ext cx="1233"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84" name="Freeform 76">
                    <a:extLst>
                      <a:ext uri="{FF2B5EF4-FFF2-40B4-BE49-F238E27FC236}">
                        <a16:creationId xmlns:a16="http://schemas.microsoft.com/office/drawing/2014/main" id="{4D92688F-4FAF-4E4E-A819-FADEB51938C4}"/>
                      </a:ext>
                    </a:extLst>
                  </p:cNvPr>
                  <p:cNvSpPr>
                    <a:spLocks/>
                  </p:cNvSpPr>
                  <p:nvPr/>
                </p:nvSpPr>
                <p:spPr bwMode="hidden">
                  <a:xfrm rot="-1325434">
                    <a:off x="4005" y="672"/>
                    <a:ext cx="66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85" name="Group 77">
                  <a:extLst>
                    <a:ext uri="{FF2B5EF4-FFF2-40B4-BE49-F238E27FC236}">
                      <a16:creationId xmlns:a16="http://schemas.microsoft.com/office/drawing/2014/main" id="{1CC581B9-EF76-4020-A869-FDC19FE9CC6E}"/>
                    </a:ext>
                  </a:extLst>
                </p:cNvPr>
                <p:cNvGrpSpPr>
                  <a:grpSpLocks/>
                </p:cNvGrpSpPr>
                <p:nvPr/>
              </p:nvGrpSpPr>
              <p:grpSpPr bwMode="auto">
                <a:xfrm>
                  <a:off x="4196" y="163"/>
                  <a:ext cx="699" cy="282"/>
                  <a:chOff x="2683" y="445"/>
                  <a:chExt cx="1781" cy="717"/>
                </a:xfrm>
              </p:grpSpPr>
              <p:sp>
                <p:nvSpPr>
                  <p:cNvPr id="43086" name="Freeform 78">
                    <a:extLst>
                      <a:ext uri="{FF2B5EF4-FFF2-40B4-BE49-F238E27FC236}">
                        <a16:creationId xmlns:a16="http://schemas.microsoft.com/office/drawing/2014/main" id="{79EDEE6A-1410-413B-A4B2-AB315FEE6131}"/>
                      </a:ext>
                    </a:extLst>
                  </p:cNvPr>
                  <p:cNvSpPr>
                    <a:spLocks/>
                  </p:cNvSpPr>
                  <p:nvPr/>
                </p:nvSpPr>
                <p:spPr bwMode="hidden">
                  <a:xfrm rot="-1921064">
                    <a:off x="2683" y="947"/>
                    <a:ext cx="1233" cy="215"/>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87" name="Freeform 79">
                    <a:extLst>
                      <a:ext uri="{FF2B5EF4-FFF2-40B4-BE49-F238E27FC236}">
                        <a16:creationId xmlns:a16="http://schemas.microsoft.com/office/drawing/2014/main" id="{D280DE77-534C-4341-9C44-8A90EB30AE85}"/>
                      </a:ext>
                    </a:extLst>
                  </p:cNvPr>
                  <p:cNvSpPr>
                    <a:spLocks/>
                  </p:cNvSpPr>
                  <p:nvPr/>
                </p:nvSpPr>
                <p:spPr bwMode="hidden">
                  <a:xfrm rot="-1921064">
                    <a:off x="3802" y="445"/>
                    <a:ext cx="662" cy="338"/>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43088" name="Freeform 80">
                  <a:extLst>
                    <a:ext uri="{FF2B5EF4-FFF2-40B4-BE49-F238E27FC236}">
                      <a16:creationId xmlns:a16="http://schemas.microsoft.com/office/drawing/2014/main" id="{06124154-F565-47C8-B2E0-6E448F7D5C09}"/>
                    </a:ext>
                  </a:extLst>
                </p:cNvPr>
                <p:cNvSpPr>
                  <a:spLocks/>
                </p:cNvSpPr>
                <p:nvPr/>
              </p:nvSpPr>
              <p:spPr bwMode="hidden">
                <a:xfrm rot="4578755" flipH="1">
                  <a:off x="3968" y="372"/>
                  <a:ext cx="403" cy="57"/>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89" name="Freeform 81">
                  <a:extLst>
                    <a:ext uri="{FF2B5EF4-FFF2-40B4-BE49-F238E27FC236}">
                      <a16:creationId xmlns:a16="http://schemas.microsoft.com/office/drawing/2014/main" id="{60E21676-35A9-4C57-B022-F2D7CE9F8B4D}"/>
                    </a:ext>
                  </a:extLst>
                </p:cNvPr>
                <p:cNvSpPr>
                  <a:spLocks/>
                </p:cNvSpPr>
                <p:nvPr/>
              </p:nvSpPr>
              <p:spPr bwMode="hidden">
                <a:xfrm rot="4578755" flipH="1">
                  <a:off x="3977" y="77"/>
                  <a:ext cx="216" cy="90"/>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bg1"/>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43090" name="Group 82">
                  <a:extLst>
                    <a:ext uri="{FF2B5EF4-FFF2-40B4-BE49-F238E27FC236}">
                      <a16:creationId xmlns:a16="http://schemas.microsoft.com/office/drawing/2014/main" id="{E07140D2-0CE6-4075-B237-9D5E378D2697}"/>
                    </a:ext>
                  </a:extLst>
                </p:cNvPr>
                <p:cNvGrpSpPr>
                  <a:grpSpLocks/>
                </p:cNvGrpSpPr>
                <p:nvPr/>
              </p:nvGrpSpPr>
              <p:grpSpPr bwMode="auto">
                <a:xfrm>
                  <a:off x="4242" y="5"/>
                  <a:ext cx="251" cy="596"/>
                  <a:chOff x="2800" y="41"/>
                  <a:chExt cx="640" cy="1520"/>
                </a:xfrm>
              </p:grpSpPr>
              <p:sp>
                <p:nvSpPr>
                  <p:cNvPr id="43091" name="Freeform 83">
                    <a:extLst>
                      <a:ext uri="{FF2B5EF4-FFF2-40B4-BE49-F238E27FC236}">
                        <a16:creationId xmlns:a16="http://schemas.microsoft.com/office/drawing/2014/main" id="{2D6FD352-9433-47EA-A32F-B793F8EAABC4}"/>
                      </a:ext>
                    </a:extLst>
                  </p:cNvPr>
                  <p:cNvSpPr>
                    <a:spLocks/>
                  </p:cNvSpPr>
                  <p:nvPr/>
                </p:nvSpPr>
                <p:spPr bwMode="hidden">
                  <a:xfrm rot="-3857755">
                    <a:off x="2361" y="938"/>
                    <a:ext cx="1062" cy="184"/>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92" name="Freeform 84">
                    <a:extLst>
                      <a:ext uri="{FF2B5EF4-FFF2-40B4-BE49-F238E27FC236}">
                        <a16:creationId xmlns:a16="http://schemas.microsoft.com/office/drawing/2014/main" id="{D94AA7D2-A85F-4642-9660-9FB1851B5472}"/>
                      </a:ext>
                    </a:extLst>
                  </p:cNvPr>
                  <p:cNvSpPr>
                    <a:spLocks/>
                  </p:cNvSpPr>
                  <p:nvPr/>
                </p:nvSpPr>
                <p:spPr bwMode="hidden">
                  <a:xfrm rot="-3857755">
                    <a:off x="3011" y="181"/>
                    <a:ext cx="570" cy="289"/>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93" name="Group 85">
                  <a:extLst>
                    <a:ext uri="{FF2B5EF4-FFF2-40B4-BE49-F238E27FC236}">
                      <a16:creationId xmlns:a16="http://schemas.microsoft.com/office/drawing/2014/main" id="{E7C1F0FB-6637-4086-BFC8-C78A3EE17CBB}"/>
                    </a:ext>
                  </a:extLst>
                </p:cNvPr>
                <p:cNvGrpSpPr>
                  <a:grpSpLocks/>
                </p:cNvGrpSpPr>
                <p:nvPr/>
              </p:nvGrpSpPr>
              <p:grpSpPr bwMode="auto">
                <a:xfrm>
                  <a:off x="4295" y="53"/>
                  <a:ext cx="398" cy="574"/>
                  <a:chOff x="2934" y="163"/>
                  <a:chExt cx="1017" cy="1464"/>
                </a:xfrm>
              </p:grpSpPr>
              <p:sp>
                <p:nvSpPr>
                  <p:cNvPr id="43094" name="Freeform 86">
                    <a:extLst>
                      <a:ext uri="{FF2B5EF4-FFF2-40B4-BE49-F238E27FC236}">
                        <a16:creationId xmlns:a16="http://schemas.microsoft.com/office/drawing/2014/main" id="{7F53B858-7C1B-48B9-92A6-511CC2DC19C9}"/>
                      </a:ext>
                    </a:extLst>
                  </p:cNvPr>
                  <p:cNvSpPr>
                    <a:spLocks/>
                  </p:cNvSpPr>
                  <p:nvPr/>
                </p:nvSpPr>
                <p:spPr bwMode="hidden">
                  <a:xfrm rot="-2777260">
                    <a:off x="2491" y="915"/>
                    <a:ext cx="1155" cy="270"/>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95" name="Freeform 87">
                    <a:extLst>
                      <a:ext uri="{FF2B5EF4-FFF2-40B4-BE49-F238E27FC236}">
                        <a16:creationId xmlns:a16="http://schemas.microsoft.com/office/drawing/2014/main" id="{21D831CA-61DA-40A2-84D2-6B54388F480C}"/>
                      </a:ext>
                    </a:extLst>
                  </p:cNvPr>
                  <p:cNvSpPr>
                    <a:spLocks/>
                  </p:cNvSpPr>
                  <p:nvPr/>
                </p:nvSpPr>
                <p:spPr bwMode="hidden">
                  <a:xfrm rot="-2777260">
                    <a:off x="3430" y="261"/>
                    <a:ext cx="620" cy="423"/>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96" name="Group 88">
                  <a:extLst>
                    <a:ext uri="{FF2B5EF4-FFF2-40B4-BE49-F238E27FC236}">
                      <a16:creationId xmlns:a16="http://schemas.microsoft.com/office/drawing/2014/main" id="{6BA33EFD-A509-4840-AF51-04F740DAE425}"/>
                    </a:ext>
                  </a:extLst>
                </p:cNvPr>
                <p:cNvGrpSpPr>
                  <a:grpSpLocks/>
                </p:cNvGrpSpPr>
                <p:nvPr/>
              </p:nvGrpSpPr>
              <p:grpSpPr bwMode="auto">
                <a:xfrm>
                  <a:off x="4215" y="2"/>
                  <a:ext cx="95" cy="567"/>
                  <a:chOff x="2730" y="32"/>
                  <a:chExt cx="243" cy="1448"/>
                </a:xfrm>
              </p:grpSpPr>
              <p:sp>
                <p:nvSpPr>
                  <p:cNvPr id="43097" name="Freeform 89">
                    <a:extLst>
                      <a:ext uri="{FF2B5EF4-FFF2-40B4-BE49-F238E27FC236}">
                        <a16:creationId xmlns:a16="http://schemas.microsoft.com/office/drawing/2014/main" id="{ED39EA69-F481-4B7D-A136-DB84106F08C0}"/>
                      </a:ext>
                    </a:extLst>
                  </p:cNvPr>
                  <p:cNvSpPr>
                    <a:spLocks/>
                  </p:cNvSpPr>
                  <p:nvPr/>
                </p:nvSpPr>
                <p:spPr bwMode="hidden">
                  <a:xfrm rot="-4903748">
                    <a:off x="2296" y="960"/>
                    <a:ext cx="954" cy="86"/>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098" name="Freeform 90">
                    <a:extLst>
                      <a:ext uri="{FF2B5EF4-FFF2-40B4-BE49-F238E27FC236}">
                        <a16:creationId xmlns:a16="http://schemas.microsoft.com/office/drawing/2014/main" id="{B29F1022-BAE5-4049-B5F4-6A39D4613608}"/>
                      </a:ext>
                    </a:extLst>
                  </p:cNvPr>
                  <p:cNvSpPr>
                    <a:spLocks/>
                  </p:cNvSpPr>
                  <p:nvPr/>
                </p:nvSpPr>
                <p:spPr bwMode="hidden">
                  <a:xfrm rot="-4903748">
                    <a:off x="2650" y="220"/>
                    <a:ext cx="512" cy="135"/>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099" name="Group 91">
                  <a:extLst>
                    <a:ext uri="{FF2B5EF4-FFF2-40B4-BE49-F238E27FC236}">
                      <a16:creationId xmlns:a16="http://schemas.microsoft.com/office/drawing/2014/main" id="{F6275BB9-0152-4484-95E5-D7F6F14B5BE5}"/>
                    </a:ext>
                  </a:extLst>
                </p:cNvPr>
                <p:cNvGrpSpPr>
                  <a:grpSpLocks/>
                </p:cNvGrpSpPr>
                <p:nvPr/>
              </p:nvGrpSpPr>
              <p:grpSpPr bwMode="auto">
                <a:xfrm>
                  <a:off x="3514" y="683"/>
                  <a:ext cx="425" cy="960"/>
                  <a:chOff x="943" y="1769"/>
                  <a:chExt cx="1085" cy="2450"/>
                </a:xfrm>
              </p:grpSpPr>
              <p:sp>
                <p:nvSpPr>
                  <p:cNvPr id="43100" name="Freeform 92">
                    <a:extLst>
                      <a:ext uri="{FF2B5EF4-FFF2-40B4-BE49-F238E27FC236}">
                        <a16:creationId xmlns:a16="http://schemas.microsoft.com/office/drawing/2014/main" id="{9FA6F2D6-D316-4965-8C57-2C8F373043DB}"/>
                      </a:ext>
                    </a:extLst>
                  </p:cNvPr>
                  <p:cNvSpPr>
                    <a:spLocks/>
                  </p:cNvSpPr>
                  <p:nvPr/>
                </p:nvSpPr>
                <p:spPr bwMode="hidden">
                  <a:xfrm rot="18335692" flipH="1">
                    <a:off x="1010" y="2475"/>
                    <a:ext cx="1724"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01" name="Freeform 93">
                    <a:extLst>
                      <a:ext uri="{FF2B5EF4-FFF2-40B4-BE49-F238E27FC236}">
                        <a16:creationId xmlns:a16="http://schemas.microsoft.com/office/drawing/2014/main" id="{C5972640-D899-4995-904A-9CB570101C7B}"/>
                      </a:ext>
                    </a:extLst>
                  </p:cNvPr>
                  <p:cNvSpPr>
                    <a:spLocks/>
                  </p:cNvSpPr>
                  <p:nvPr/>
                </p:nvSpPr>
                <p:spPr bwMode="hidden">
                  <a:xfrm rot="18335692" flipH="1">
                    <a:off x="725" y="3512"/>
                    <a:ext cx="925" cy="490"/>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102" name="Group 94">
                  <a:extLst>
                    <a:ext uri="{FF2B5EF4-FFF2-40B4-BE49-F238E27FC236}">
                      <a16:creationId xmlns:a16="http://schemas.microsoft.com/office/drawing/2014/main" id="{8DB8AB20-9EC1-4051-BA9D-8178B7AB005A}"/>
                    </a:ext>
                  </a:extLst>
                </p:cNvPr>
                <p:cNvGrpSpPr>
                  <a:grpSpLocks/>
                </p:cNvGrpSpPr>
                <p:nvPr/>
              </p:nvGrpSpPr>
              <p:grpSpPr bwMode="auto">
                <a:xfrm>
                  <a:off x="3715" y="748"/>
                  <a:ext cx="300" cy="930"/>
                  <a:chOff x="1455" y="1936"/>
                  <a:chExt cx="766" cy="2373"/>
                </a:xfrm>
              </p:grpSpPr>
              <p:sp>
                <p:nvSpPr>
                  <p:cNvPr id="43103" name="Freeform 95">
                    <a:extLst>
                      <a:ext uri="{FF2B5EF4-FFF2-40B4-BE49-F238E27FC236}">
                        <a16:creationId xmlns:a16="http://schemas.microsoft.com/office/drawing/2014/main" id="{5DE6192A-0442-4BB1-B6F8-E180E2E7958A}"/>
                      </a:ext>
                    </a:extLst>
                  </p:cNvPr>
                  <p:cNvSpPr>
                    <a:spLocks/>
                  </p:cNvSpPr>
                  <p:nvPr/>
                </p:nvSpPr>
                <p:spPr bwMode="hidden">
                  <a:xfrm rot="17542885" flipH="1">
                    <a:off x="1267" y="2578"/>
                    <a:ext cx="1595"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04" name="Freeform 96">
                    <a:extLst>
                      <a:ext uri="{FF2B5EF4-FFF2-40B4-BE49-F238E27FC236}">
                        <a16:creationId xmlns:a16="http://schemas.microsoft.com/office/drawing/2014/main" id="{BE504DD0-374A-4093-B538-A1B4C5579352}"/>
                      </a:ext>
                    </a:extLst>
                  </p:cNvPr>
                  <p:cNvSpPr>
                    <a:spLocks/>
                  </p:cNvSpPr>
                  <p:nvPr/>
                </p:nvSpPr>
                <p:spPr bwMode="hidden">
                  <a:xfrm rot="17542885" flipH="1">
                    <a:off x="1272" y="3636"/>
                    <a:ext cx="856" cy="490"/>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105" name="Group 97">
                  <a:extLst>
                    <a:ext uri="{FF2B5EF4-FFF2-40B4-BE49-F238E27FC236}">
                      <a16:creationId xmlns:a16="http://schemas.microsoft.com/office/drawing/2014/main" id="{CFD1B2DD-C2D4-4875-BBF7-DC2A5542B991}"/>
                    </a:ext>
                  </a:extLst>
                </p:cNvPr>
                <p:cNvGrpSpPr>
                  <a:grpSpLocks/>
                </p:cNvGrpSpPr>
                <p:nvPr/>
              </p:nvGrpSpPr>
              <p:grpSpPr bwMode="auto">
                <a:xfrm rot="88588">
                  <a:off x="3923" y="769"/>
                  <a:ext cx="180" cy="913"/>
                  <a:chOff x="1956" y="1990"/>
                  <a:chExt cx="492" cy="2604"/>
                </a:xfrm>
              </p:grpSpPr>
              <p:sp>
                <p:nvSpPr>
                  <p:cNvPr id="43106" name="Freeform 98">
                    <a:extLst>
                      <a:ext uri="{FF2B5EF4-FFF2-40B4-BE49-F238E27FC236}">
                        <a16:creationId xmlns:a16="http://schemas.microsoft.com/office/drawing/2014/main" id="{48CA782E-1DD6-45D7-9AA1-164DBE46EA04}"/>
                      </a:ext>
                    </a:extLst>
                  </p:cNvPr>
                  <p:cNvSpPr>
                    <a:spLocks/>
                  </p:cNvSpPr>
                  <p:nvPr/>
                </p:nvSpPr>
                <p:spPr bwMode="hidden">
                  <a:xfrm rot="16782062" flipH="1">
                    <a:off x="1442" y="2695"/>
                    <a:ext cx="1711" cy="301"/>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folHlink"/>
                      </a:gs>
                      <a:gs pos="100000">
                        <a:schemeClr val="accent2"/>
                      </a:gs>
                    </a:gsLst>
                    <a:lin ang="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07" name="Freeform 99">
                    <a:extLst>
                      <a:ext uri="{FF2B5EF4-FFF2-40B4-BE49-F238E27FC236}">
                        <a16:creationId xmlns:a16="http://schemas.microsoft.com/office/drawing/2014/main" id="{8B42F6B7-2599-418E-B22C-6578CE74708A}"/>
                      </a:ext>
                    </a:extLst>
                  </p:cNvPr>
                  <p:cNvSpPr>
                    <a:spLocks/>
                  </p:cNvSpPr>
                  <p:nvPr/>
                </p:nvSpPr>
                <p:spPr bwMode="hidden">
                  <a:xfrm rot="16782062" flipH="1">
                    <a:off x="1734" y="3898"/>
                    <a:ext cx="918" cy="473"/>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108" name="Group 100">
                  <a:extLst>
                    <a:ext uri="{FF2B5EF4-FFF2-40B4-BE49-F238E27FC236}">
                      <a16:creationId xmlns:a16="http://schemas.microsoft.com/office/drawing/2014/main" id="{0AC93BAE-98C5-4520-A53A-9F5798929D69}"/>
                    </a:ext>
                  </a:extLst>
                </p:cNvPr>
                <p:cNvGrpSpPr>
                  <a:grpSpLocks/>
                </p:cNvGrpSpPr>
                <p:nvPr/>
              </p:nvGrpSpPr>
              <p:grpSpPr bwMode="auto">
                <a:xfrm>
                  <a:off x="4451" y="662"/>
                  <a:ext cx="442" cy="951"/>
                  <a:chOff x="3334" y="1717"/>
                  <a:chExt cx="1125" cy="2426"/>
                </a:xfrm>
              </p:grpSpPr>
              <p:sp>
                <p:nvSpPr>
                  <p:cNvPr id="43109" name="Freeform 101">
                    <a:extLst>
                      <a:ext uri="{FF2B5EF4-FFF2-40B4-BE49-F238E27FC236}">
                        <a16:creationId xmlns:a16="http://schemas.microsoft.com/office/drawing/2014/main" id="{F854EDB9-48FC-44EA-A306-3D3211AAFA7B}"/>
                      </a:ext>
                    </a:extLst>
                  </p:cNvPr>
                  <p:cNvSpPr>
                    <a:spLocks/>
                  </p:cNvSpPr>
                  <p:nvPr/>
                </p:nvSpPr>
                <p:spPr bwMode="hidden">
                  <a:xfrm rot="3144576">
                    <a:off x="2628" y="2423"/>
                    <a:ext cx="1724" cy="312"/>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10" name="Freeform 102">
                    <a:extLst>
                      <a:ext uri="{FF2B5EF4-FFF2-40B4-BE49-F238E27FC236}">
                        <a16:creationId xmlns:a16="http://schemas.microsoft.com/office/drawing/2014/main" id="{1C738AED-AA71-4C90-AADD-742DEA190262}"/>
                      </a:ext>
                    </a:extLst>
                  </p:cNvPr>
                  <p:cNvSpPr>
                    <a:spLocks/>
                  </p:cNvSpPr>
                  <p:nvPr/>
                </p:nvSpPr>
                <p:spPr bwMode="hidden">
                  <a:xfrm rot="3144576">
                    <a:off x="3751" y="3436"/>
                    <a:ext cx="925" cy="490"/>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111" name="Group 103">
                  <a:extLst>
                    <a:ext uri="{FF2B5EF4-FFF2-40B4-BE49-F238E27FC236}">
                      <a16:creationId xmlns:a16="http://schemas.microsoft.com/office/drawing/2014/main" id="{373C14BC-3B8C-4851-9737-DA67999B04B9}"/>
                    </a:ext>
                  </a:extLst>
                </p:cNvPr>
                <p:cNvGrpSpPr>
                  <a:grpSpLocks/>
                </p:cNvGrpSpPr>
                <p:nvPr/>
              </p:nvGrpSpPr>
              <p:grpSpPr bwMode="auto">
                <a:xfrm>
                  <a:off x="4391" y="721"/>
                  <a:ext cx="347" cy="951"/>
                  <a:chOff x="3181" y="1866"/>
                  <a:chExt cx="883" cy="2426"/>
                </a:xfrm>
              </p:grpSpPr>
              <p:sp>
                <p:nvSpPr>
                  <p:cNvPr id="43112" name="Freeform 104">
                    <a:extLst>
                      <a:ext uri="{FF2B5EF4-FFF2-40B4-BE49-F238E27FC236}">
                        <a16:creationId xmlns:a16="http://schemas.microsoft.com/office/drawing/2014/main" id="{AA45513A-7963-4AAF-9CF9-A856CA01D6B8}"/>
                      </a:ext>
                    </a:extLst>
                  </p:cNvPr>
                  <p:cNvSpPr>
                    <a:spLocks/>
                  </p:cNvSpPr>
                  <p:nvPr/>
                </p:nvSpPr>
                <p:spPr bwMode="hidden">
                  <a:xfrm rot="3745735">
                    <a:off x="2506" y="2541"/>
                    <a:ext cx="1650" cy="299"/>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13" name="Freeform 105">
                    <a:extLst>
                      <a:ext uri="{FF2B5EF4-FFF2-40B4-BE49-F238E27FC236}">
                        <a16:creationId xmlns:a16="http://schemas.microsoft.com/office/drawing/2014/main" id="{4C09F766-0CC6-4DE1-B844-C690714A6C1F}"/>
                      </a:ext>
                    </a:extLst>
                  </p:cNvPr>
                  <p:cNvSpPr>
                    <a:spLocks/>
                  </p:cNvSpPr>
                  <p:nvPr/>
                </p:nvSpPr>
                <p:spPr bwMode="hidden">
                  <a:xfrm rot="3745735">
                    <a:off x="3387" y="3615"/>
                    <a:ext cx="885" cy="469"/>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cap="flat" cmpd="sng">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114" name="Group 106">
                  <a:extLst>
                    <a:ext uri="{FF2B5EF4-FFF2-40B4-BE49-F238E27FC236}">
                      <a16:creationId xmlns:a16="http://schemas.microsoft.com/office/drawing/2014/main" id="{5B95B9F0-0318-4E84-B37C-C1D36072F474}"/>
                    </a:ext>
                  </a:extLst>
                </p:cNvPr>
                <p:cNvGrpSpPr>
                  <a:grpSpLocks/>
                </p:cNvGrpSpPr>
                <p:nvPr/>
              </p:nvGrpSpPr>
              <p:grpSpPr bwMode="auto">
                <a:xfrm>
                  <a:off x="4323" y="767"/>
                  <a:ext cx="243" cy="935"/>
                  <a:chOff x="3006" y="1983"/>
                  <a:chExt cx="619" cy="2386"/>
                </a:xfrm>
              </p:grpSpPr>
              <p:sp>
                <p:nvSpPr>
                  <p:cNvPr id="43115" name="Freeform 107">
                    <a:extLst>
                      <a:ext uri="{FF2B5EF4-FFF2-40B4-BE49-F238E27FC236}">
                        <a16:creationId xmlns:a16="http://schemas.microsoft.com/office/drawing/2014/main" id="{535D4966-00C0-49FA-9D93-BD4079A5E9BC}"/>
                      </a:ext>
                    </a:extLst>
                  </p:cNvPr>
                  <p:cNvSpPr>
                    <a:spLocks/>
                  </p:cNvSpPr>
                  <p:nvPr/>
                </p:nvSpPr>
                <p:spPr bwMode="hidden">
                  <a:xfrm rot="4286818">
                    <a:off x="2328" y="2661"/>
                    <a:ext cx="1601" cy="246"/>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16" name="Freeform 108">
                    <a:extLst>
                      <a:ext uri="{FF2B5EF4-FFF2-40B4-BE49-F238E27FC236}">
                        <a16:creationId xmlns:a16="http://schemas.microsoft.com/office/drawing/2014/main" id="{98021682-D1D1-4F72-9F14-1F772A6F249D}"/>
                      </a:ext>
                    </a:extLst>
                  </p:cNvPr>
                  <p:cNvSpPr>
                    <a:spLocks/>
                  </p:cNvSpPr>
                  <p:nvPr/>
                </p:nvSpPr>
                <p:spPr bwMode="hidden">
                  <a:xfrm rot="4286818">
                    <a:off x="3002" y="3747"/>
                    <a:ext cx="859" cy="38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117" name="Group 109">
                  <a:extLst>
                    <a:ext uri="{FF2B5EF4-FFF2-40B4-BE49-F238E27FC236}">
                      <a16:creationId xmlns:a16="http://schemas.microsoft.com/office/drawing/2014/main" id="{6A5E64D6-A20F-43B3-9467-CFFB0A015D6F}"/>
                    </a:ext>
                  </a:extLst>
                </p:cNvPr>
                <p:cNvGrpSpPr>
                  <a:grpSpLocks/>
                </p:cNvGrpSpPr>
                <p:nvPr/>
              </p:nvGrpSpPr>
              <p:grpSpPr bwMode="auto">
                <a:xfrm>
                  <a:off x="4249" y="813"/>
                  <a:ext cx="159" cy="870"/>
                  <a:chOff x="2819" y="2101"/>
                  <a:chExt cx="405" cy="2219"/>
                </a:xfrm>
              </p:grpSpPr>
              <p:sp>
                <p:nvSpPr>
                  <p:cNvPr id="43118" name="Freeform 110">
                    <a:extLst>
                      <a:ext uri="{FF2B5EF4-FFF2-40B4-BE49-F238E27FC236}">
                        <a16:creationId xmlns:a16="http://schemas.microsoft.com/office/drawing/2014/main" id="{33D140F0-92F1-44C6-B1D2-C0EAA64AB79C}"/>
                      </a:ext>
                    </a:extLst>
                  </p:cNvPr>
                  <p:cNvSpPr>
                    <a:spLocks/>
                  </p:cNvSpPr>
                  <p:nvPr/>
                </p:nvSpPr>
                <p:spPr bwMode="hidden">
                  <a:xfrm rot="4898956">
                    <a:off x="2206" y="2714"/>
                    <a:ext cx="1471" cy="246"/>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19" name="Freeform 111">
                    <a:extLst>
                      <a:ext uri="{FF2B5EF4-FFF2-40B4-BE49-F238E27FC236}">
                        <a16:creationId xmlns:a16="http://schemas.microsoft.com/office/drawing/2014/main" id="{409D522D-BCB9-4666-9663-D8B2A2DDC542}"/>
                      </a:ext>
                    </a:extLst>
                  </p:cNvPr>
                  <p:cNvSpPr>
                    <a:spLocks/>
                  </p:cNvSpPr>
                  <p:nvPr/>
                </p:nvSpPr>
                <p:spPr bwMode="hidden">
                  <a:xfrm rot="4898956">
                    <a:off x="2636" y="3732"/>
                    <a:ext cx="790" cy="386"/>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43120" name="Group 112">
                  <a:extLst>
                    <a:ext uri="{FF2B5EF4-FFF2-40B4-BE49-F238E27FC236}">
                      <a16:creationId xmlns:a16="http://schemas.microsoft.com/office/drawing/2014/main" id="{C4CFE90C-7157-428D-B37A-F1D2F1991A9F}"/>
                    </a:ext>
                  </a:extLst>
                </p:cNvPr>
                <p:cNvGrpSpPr>
                  <a:grpSpLocks/>
                </p:cNvGrpSpPr>
                <p:nvPr/>
              </p:nvGrpSpPr>
              <p:grpSpPr bwMode="auto">
                <a:xfrm>
                  <a:off x="4045" y="826"/>
                  <a:ext cx="167" cy="857"/>
                  <a:chOff x="2287" y="2135"/>
                  <a:chExt cx="426" cy="2185"/>
                </a:xfrm>
              </p:grpSpPr>
              <p:sp>
                <p:nvSpPr>
                  <p:cNvPr id="43121" name="Freeform 113">
                    <a:extLst>
                      <a:ext uri="{FF2B5EF4-FFF2-40B4-BE49-F238E27FC236}">
                        <a16:creationId xmlns:a16="http://schemas.microsoft.com/office/drawing/2014/main" id="{7ABB5A8C-3575-4B0A-B245-134676B24E4A}"/>
                      </a:ext>
                    </a:extLst>
                  </p:cNvPr>
                  <p:cNvSpPr>
                    <a:spLocks/>
                  </p:cNvSpPr>
                  <p:nvPr/>
                </p:nvSpPr>
                <p:spPr bwMode="hidden">
                  <a:xfrm rot="5755659">
                    <a:off x="1900" y="2760"/>
                    <a:ext cx="1437" cy="188"/>
                  </a:xfrm>
                  <a:custGeom>
                    <a:avLst/>
                    <a:gdLst>
                      <a:gd name="T0" fmla="*/ 0 w 2736"/>
                      <a:gd name="T1" fmla="*/ 504 h 504"/>
                      <a:gd name="T2" fmla="*/ 864 w 2736"/>
                      <a:gd name="T3" fmla="*/ 168 h 504"/>
                      <a:gd name="T4" fmla="*/ 1776 w 2736"/>
                      <a:gd name="T5" fmla="*/ 24 h 504"/>
                      <a:gd name="T6" fmla="*/ 2736 w 2736"/>
                      <a:gd name="T7" fmla="*/ 24 h 504"/>
                      <a:gd name="T8" fmla="*/ 2720 w 2736"/>
                      <a:gd name="T9" fmla="*/ 103 h 504"/>
                      <a:gd name="T10" fmla="*/ 1764 w 2736"/>
                      <a:gd name="T11" fmla="*/ 103 h 504"/>
                      <a:gd name="T12" fmla="*/ 654 w 2736"/>
                      <a:gd name="T13" fmla="*/ 292 h 504"/>
                      <a:gd name="T14" fmla="*/ 0 w 2736"/>
                      <a:gd name="T15" fmla="*/ 504 h 5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6" h="504">
                        <a:moveTo>
                          <a:pt x="0" y="504"/>
                        </a:moveTo>
                        <a:cubicBezTo>
                          <a:pt x="24" y="488"/>
                          <a:pt x="568" y="248"/>
                          <a:pt x="864" y="168"/>
                        </a:cubicBezTo>
                        <a:cubicBezTo>
                          <a:pt x="1160" y="88"/>
                          <a:pt x="1464" y="48"/>
                          <a:pt x="1776" y="24"/>
                        </a:cubicBezTo>
                        <a:cubicBezTo>
                          <a:pt x="2088" y="0"/>
                          <a:pt x="2579" y="11"/>
                          <a:pt x="2736" y="24"/>
                        </a:cubicBezTo>
                        <a:lnTo>
                          <a:pt x="2720" y="103"/>
                        </a:lnTo>
                        <a:cubicBezTo>
                          <a:pt x="2558" y="116"/>
                          <a:pt x="2108" y="71"/>
                          <a:pt x="1764" y="103"/>
                        </a:cubicBezTo>
                        <a:cubicBezTo>
                          <a:pt x="1209" y="136"/>
                          <a:pt x="998" y="192"/>
                          <a:pt x="654" y="292"/>
                        </a:cubicBezTo>
                        <a:cubicBezTo>
                          <a:pt x="358" y="356"/>
                          <a:pt x="136" y="460"/>
                          <a:pt x="0" y="504"/>
                        </a:cubicBezTo>
                        <a:close/>
                      </a:path>
                    </a:pathLst>
                  </a:custGeom>
                  <a:gradFill rotWithShape="0">
                    <a:gsLst>
                      <a:gs pos="0">
                        <a:schemeClr val="accent2"/>
                      </a:gs>
                      <a:gs pos="100000">
                        <a:schemeClr val="folHlink"/>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22" name="Freeform 114">
                    <a:extLst>
                      <a:ext uri="{FF2B5EF4-FFF2-40B4-BE49-F238E27FC236}">
                        <a16:creationId xmlns:a16="http://schemas.microsoft.com/office/drawing/2014/main" id="{07FE44FE-A5F5-4584-B2B0-07FF07574F83}"/>
                      </a:ext>
                    </a:extLst>
                  </p:cNvPr>
                  <p:cNvSpPr>
                    <a:spLocks/>
                  </p:cNvSpPr>
                  <p:nvPr/>
                </p:nvSpPr>
                <p:spPr bwMode="hidden">
                  <a:xfrm rot="5755659">
                    <a:off x="2049" y="3787"/>
                    <a:ext cx="771" cy="295"/>
                  </a:xfrm>
                  <a:custGeom>
                    <a:avLst/>
                    <a:gdLst>
                      <a:gd name="T0" fmla="*/ 5 w 1769"/>
                      <a:gd name="T1" fmla="*/ 8 h 791"/>
                      <a:gd name="T2" fmla="*/ 485 w 1769"/>
                      <a:gd name="T3" fmla="*/ 56 h 791"/>
                      <a:gd name="T4" fmla="*/ 1157 w 1769"/>
                      <a:gd name="T5" fmla="*/ 200 h 791"/>
                      <a:gd name="T6" fmla="*/ 1611 w 1769"/>
                      <a:gd name="T7" fmla="*/ 432 h 791"/>
                      <a:gd name="T8" fmla="*/ 1756 w 1769"/>
                      <a:gd name="T9" fmla="*/ 609 h 791"/>
                      <a:gd name="T10" fmla="*/ 1689 w 1769"/>
                      <a:gd name="T11" fmla="*/ 787 h 791"/>
                      <a:gd name="T12" fmla="*/ 1589 w 1769"/>
                      <a:gd name="T13" fmla="*/ 632 h 791"/>
                      <a:gd name="T14" fmla="*/ 1389 w 1769"/>
                      <a:gd name="T15" fmla="*/ 454 h 791"/>
                      <a:gd name="T16" fmla="*/ 1109 w 1769"/>
                      <a:gd name="T17" fmla="*/ 296 h 791"/>
                      <a:gd name="T18" fmla="*/ 581 w 1769"/>
                      <a:gd name="T19" fmla="*/ 152 h 791"/>
                      <a:gd name="T20" fmla="*/ 0 w 1769"/>
                      <a:gd name="T21" fmla="*/ 76 h 791"/>
                      <a:gd name="T22" fmla="*/ 5 w 1769"/>
                      <a:gd name="T23" fmla="*/ 8 h 7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69" h="791">
                        <a:moveTo>
                          <a:pt x="5" y="8"/>
                        </a:moveTo>
                        <a:cubicBezTo>
                          <a:pt x="85" y="0"/>
                          <a:pt x="293" y="24"/>
                          <a:pt x="485" y="56"/>
                        </a:cubicBezTo>
                        <a:cubicBezTo>
                          <a:pt x="677" y="88"/>
                          <a:pt x="969" y="137"/>
                          <a:pt x="1157" y="200"/>
                        </a:cubicBezTo>
                        <a:cubicBezTo>
                          <a:pt x="1345" y="263"/>
                          <a:pt x="1511" y="364"/>
                          <a:pt x="1611" y="432"/>
                        </a:cubicBezTo>
                        <a:cubicBezTo>
                          <a:pt x="1711" y="500"/>
                          <a:pt x="1743" y="550"/>
                          <a:pt x="1756" y="609"/>
                        </a:cubicBezTo>
                        <a:cubicBezTo>
                          <a:pt x="1769" y="668"/>
                          <a:pt x="1717" y="783"/>
                          <a:pt x="1689" y="787"/>
                        </a:cubicBezTo>
                        <a:cubicBezTo>
                          <a:pt x="1661" y="791"/>
                          <a:pt x="1639" y="687"/>
                          <a:pt x="1589" y="632"/>
                        </a:cubicBezTo>
                        <a:cubicBezTo>
                          <a:pt x="1539" y="577"/>
                          <a:pt x="1469" y="510"/>
                          <a:pt x="1389" y="454"/>
                        </a:cubicBezTo>
                        <a:cubicBezTo>
                          <a:pt x="1309" y="398"/>
                          <a:pt x="1244" y="346"/>
                          <a:pt x="1109" y="296"/>
                        </a:cubicBezTo>
                        <a:cubicBezTo>
                          <a:pt x="974" y="246"/>
                          <a:pt x="766" y="189"/>
                          <a:pt x="581" y="152"/>
                        </a:cubicBezTo>
                        <a:cubicBezTo>
                          <a:pt x="396" y="115"/>
                          <a:pt x="96" y="100"/>
                          <a:pt x="0" y="76"/>
                        </a:cubicBezTo>
                        <a:lnTo>
                          <a:pt x="5" y="8"/>
                        </a:lnTo>
                        <a:close/>
                      </a:path>
                    </a:pathLst>
                  </a:custGeom>
                  <a:gradFill rotWithShape="0">
                    <a:gsLst>
                      <a:gs pos="0">
                        <a:schemeClr val="folHlink"/>
                      </a:gs>
                      <a:gs pos="100000">
                        <a:schemeClr val="bg1"/>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sp>
            <p:nvSpPr>
              <p:cNvPr id="43123" name="Freeform 115">
                <a:extLst>
                  <a:ext uri="{FF2B5EF4-FFF2-40B4-BE49-F238E27FC236}">
                    <a16:creationId xmlns:a16="http://schemas.microsoft.com/office/drawing/2014/main" id="{3257FBF1-220B-4F8E-928D-E044E4EE1E21}"/>
                  </a:ext>
                </a:extLst>
              </p:cNvPr>
              <p:cNvSpPr>
                <a:spLocks/>
              </p:cNvSpPr>
              <p:nvPr/>
            </p:nvSpPr>
            <p:spPr bwMode="hidden">
              <a:xfrm flipH="1">
                <a:off x="3873" y="934"/>
                <a:ext cx="191" cy="580"/>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24" name="Arc 116">
                <a:extLst>
                  <a:ext uri="{FF2B5EF4-FFF2-40B4-BE49-F238E27FC236}">
                    <a16:creationId xmlns:a16="http://schemas.microsoft.com/office/drawing/2014/main" id="{6C066CB2-0586-4842-B527-63A97D0A9596}"/>
                  </a:ext>
                </a:extLst>
              </p:cNvPr>
              <p:cNvSpPr>
                <a:spLocks/>
              </p:cNvSpPr>
              <p:nvPr/>
            </p:nvSpPr>
            <p:spPr bwMode="hidden">
              <a:xfrm flipH="1">
                <a:off x="3528" y="726"/>
                <a:ext cx="833" cy="903"/>
              </a:xfrm>
              <a:custGeom>
                <a:avLst/>
                <a:gdLst>
                  <a:gd name="G0" fmla="+- 0 0 0"/>
                  <a:gd name="G1" fmla="+- 20897 0 0"/>
                  <a:gd name="G2" fmla="+- 21600 0 0"/>
                  <a:gd name="T0" fmla="*/ 5467 w 21600"/>
                  <a:gd name="T1" fmla="*/ 0 h 21602"/>
                  <a:gd name="T2" fmla="*/ 21589 w 21600"/>
                  <a:gd name="T3" fmla="*/ 21602 h 21602"/>
                  <a:gd name="T4" fmla="*/ 0 w 21600"/>
                  <a:gd name="T5" fmla="*/ 20897 h 21602"/>
                </a:gdLst>
                <a:ahLst/>
                <a:cxnLst>
                  <a:cxn ang="0">
                    <a:pos x="T0" y="T1"/>
                  </a:cxn>
                  <a:cxn ang="0">
                    <a:pos x="T2" y="T3"/>
                  </a:cxn>
                  <a:cxn ang="0">
                    <a:pos x="T4" y="T5"/>
                  </a:cxn>
                </a:cxnLst>
                <a:rect l="0" t="0" r="r" b="b"/>
                <a:pathLst>
                  <a:path w="21600" h="21602" fill="none" extrusionOk="0">
                    <a:moveTo>
                      <a:pt x="5466" y="0"/>
                    </a:moveTo>
                    <a:cubicBezTo>
                      <a:pt x="14970" y="2486"/>
                      <a:pt x="21600" y="11073"/>
                      <a:pt x="21600" y="20897"/>
                    </a:cubicBezTo>
                    <a:cubicBezTo>
                      <a:pt x="21600" y="21132"/>
                      <a:pt x="21596" y="21367"/>
                      <a:pt x="21588" y="21601"/>
                    </a:cubicBezTo>
                  </a:path>
                  <a:path w="21600" h="21602" stroke="0" extrusionOk="0">
                    <a:moveTo>
                      <a:pt x="5466" y="0"/>
                    </a:moveTo>
                    <a:cubicBezTo>
                      <a:pt x="14970" y="2486"/>
                      <a:pt x="21600" y="11073"/>
                      <a:pt x="21600" y="20897"/>
                    </a:cubicBezTo>
                    <a:cubicBezTo>
                      <a:pt x="21600" y="21132"/>
                      <a:pt x="21596" y="21367"/>
                      <a:pt x="21588" y="21601"/>
                    </a:cubicBezTo>
                    <a:lnTo>
                      <a:pt x="0" y="20897"/>
                    </a:lnTo>
                    <a:close/>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25" name="Arc 117">
                <a:extLst>
                  <a:ext uri="{FF2B5EF4-FFF2-40B4-BE49-F238E27FC236}">
                    <a16:creationId xmlns:a16="http://schemas.microsoft.com/office/drawing/2014/main" id="{040AADDF-0EB8-42D0-B165-A58BB9CC9AF6}"/>
                  </a:ext>
                </a:extLst>
              </p:cNvPr>
              <p:cNvSpPr>
                <a:spLocks/>
              </p:cNvSpPr>
              <p:nvPr/>
            </p:nvSpPr>
            <p:spPr bwMode="hidden">
              <a:xfrm flipV="1">
                <a:off x="4278" y="179"/>
                <a:ext cx="1007" cy="802"/>
              </a:xfrm>
              <a:custGeom>
                <a:avLst/>
                <a:gdLst>
                  <a:gd name="G0" fmla="+- 17826 0 0"/>
                  <a:gd name="G1" fmla="+- 0 0 0"/>
                  <a:gd name="G2" fmla="+- 21600 0 0"/>
                  <a:gd name="T0" fmla="*/ 36729 w 36729"/>
                  <a:gd name="T1" fmla="*/ 10451 h 21600"/>
                  <a:gd name="T2" fmla="*/ 0 w 36729"/>
                  <a:gd name="T3" fmla="*/ 12197 h 21600"/>
                  <a:gd name="T4" fmla="*/ 17826 w 36729"/>
                  <a:gd name="T5" fmla="*/ 0 h 21600"/>
                </a:gdLst>
                <a:ahLst/>
                <a:cxnLst>
                  <a:cxn ang="0">
                    <a:pos x="T0" y="T1"/>
                  </a:cxn>
                  <a:cxn ang="0">
                    <a:pos x="T2" y="T3"/>
                  </a:cxn>
                  <a:cxn ang="0">
                    <a:pos x="T4" y="T5"/>
                  </a:cxn>
                </a:cxnLst>
                <a:rect l="0" t="0" r="r" b="b"/>
                <a:pathLst>
                  <a:path w="36729" h="21600" fill="none" extrusionOk="0">
                    <a:moveTo>
                      <a:pt x="36729" y="10451"/>
                    </a:moveTo>
                    <a:cubicBezTo>
                      <a:pt x="32926" y="17330"/>
                      <a:pt x="25686" y="21599"/>
                      <a:pt x="17826" y="21599"/>
                    </a:cubicBezTo>
                    <a:cubicBezTo>
                      <a:pt x="10696" y="21599"/>
                      <a:pt x="4025" y="18081"/>
                      <a:pt x="-1" y="12197"/>
                    </a:cubicBezTo>
                  </a:path>
                  <a:path w="36729" h="21600" stroke="0" extrusionOk="0">
                    <a:moveTo>
                      <a:pt x="36729" y="10451"/>
                    </a:moveTo>
                    <a:cubicBezTo>
                      <a:pt x="32926" y="17330"/>
                      <a:pt x="25686" y="21599"/>
                      <a:pt x="17826" y="21599"/>
                    </a:cubicBezTo>
                    <a:cubicBezTo>
                      <a:pt x="10696" y="21599"/>
                      <a:pt x="4025" y="18081"/>
                      <a:pt x="-1" y="12197"/>
                    </a:cubicBezTo>
                    <a:lnTo>
                      <a:pt x="17826" y="0"/>
                    </a:lnTo>
                    <a:close/>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26" name="Arc 118">
                <a:extLst>
                  <a:ext uri="{FF2B5EF4-FFF2-40B4-BE49-F238E27FC236}">
                    <a16:creationId xmlns:a16="http://schemas.microsoft.com/office/drawing/2014/main" id="{FDFB6CF6-3D64-4478-8F02-7D4894F1C41E}"/>
                  </a:ext>
                </a:extLst>
              </p:cNvPr>
              <p:cNvSpPr>
                <a:spLocks/>
              </p:cNvSpPr>
              <p:nvPr/>
            </p:nvSpPr>
            <p:spPr bwMode="hidden">
              <a:xfrm flipH="1">
                <a:off x="3612" y="580"/>
                <a:ext cx="487" cy="933"/>
              </a:xfrm>
              <a:custGeom>
                <a:avLst/>
                <a:gdLst>
                  <a:gd name="G0" fmla="+- 7340 0 0"/>
                  <a:gd name="G1" fmla="+- 21600 0 0"/>
                  <a:gd name="G2" fmla="+- 21600 0 0"/>
                  <a:gd name="T0" fmla="*/ 0 w 28940"/>
                  <a:gd name="T1" fmla="*/ 1285 h 22305"/>
                  <a:gd name="T2" fmla="*/ 28929 w 28940"/>
                  <a:gd name="T3" fmla="*/ 22305 h 22305"/>
                  <a:gd name="T4" fmla="*/ 7340 w 28940"/>
                  <a:gd name="T5" fmla="*/ 21600 h 22305"/>
                </a:gdLst>
                <a:ahLst/>
                <a:cxnLst>
                  <a:cxn ang="0">
                    <a:pos x="T0" y="T1"/>
                  </a:cxn>
                  <a:cxn ang="0">
                    <a:pos x="T2" y="T3"/>
                  </a:cxn>
                  <a:cxn ang="0">
                    <a:pos x="T4" y="T5"/>
                  </a:cxn>
                </a:cxnLst>
                <a:rect l="0" t="0" r="r" b="b"/>
                <a:pathLst>
                  <a:path w="28940" h="22305" fill="none" extrusionOk="0">
                    <a:moveTo>
                      <a:pt x="0" y="1285"/>
                    </a:moveTo>
                    <a:cubicBezTo>
                      <a:pt x="2353" y="434"/>
                      <a:pt x="4837" y="0"/>
                      <a:pt x="7340" y="0"/>
                    </a:cubicBezTo>
                    <a:cubicBezTo>
                      <a:pt x="19269" y="0"/>
                      <a:pt x="28940" y="9670"/>
                      <a:pt x="28940" y="21600"/>
                    </a:cubicBezTo>
                    <a:cubicBezTo>
                      <a:pt x="28940" y="21835"/>
                      <a:pt x="28936" y="22070"/>
                      <a:pt x="28928" y="22304"/>
                    </a:cubicBezTo>
                  </a:path>
                  <a:path w="28940" h="22305" stroke="0" extrusionOk="0">
                    <a:moveTo>
                      <a:pt x="0" y="1285"/>
                    </a:moveTo>
                    <a:cubicBezTo>
                      <a:pt x="2353" y="434"/>
                      <a:pt x="4837" y="0"/>
                      <a:pt x="7340" y="0"/>
                    </a:cubicBezTo>
                    <a:cubicBezTo>
                      <a:pt x="19269" y="0"/>
                      <a:pt x="28940" y="9670"/>
                      <a:pt x="28940" y="21600"/>
                    </a:cubicBezTo>
                    <a:cubicBezTo>
                      <a:pt x="28940" y="21835"/>
                      <a:pt x="28936" y="22070"/>
                      <a:pt x="28928" y="22304"/>
                    </a:cubicBezTo>
                    <a:lnTo>
                      <a:pt x="7340" y="21600"/>
                    </a:lnTo>
                    <a:close/>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27" name="Arc 119">
                <a:extLst>
                  <a:ext uri="{FF2B5EF4-FFF2-40B4-BE49-F238E27FC236}">
                    <a16:creationId xmlns:a16="http://schemas.microsoft.com/office/drawing/2014/main" id="{2FB30251-7FB5-4B37-B353-D460D3BF62A1}"/>
                  </a:ext>
                </a:extLst>
              </p:cNvPr>
              <p:cNvSpPr>
                <a:spLocks/>
              </p:cNvSpPr>
              <p:nvPr/>
            </p:nvSpPr>
            <p:spPr bwMode="hidden">
              <a:xfrm flipH="1">
                <a:off x="3267" y="628"/>
                <a:ext cx="791" cy="932"/>
              </a:xfrm>
              <a:custGeom>
                <a:avLst/>
                <a:gdLst>
                  <a:gd name="G0" fmla="+- 8873 0 0"/>
                  <a:gd name="G1" fmla="+- 21600 0 0"/>
                  <a:gd name="G2" fmla="+- 21600 0 0"/>
                  <a:gd name="T0" fmla="*/ 0 w 30473"/>
                  <a:gd name="T1" fmla="*/ 1907 h 22305"/>
                  <a:gd name="T2" fmla="*/ 30462 w 30473"/>
                  <a:gd name="T3" fmla="*/ 22305 h 22305"/>
                  <a:gd name="T4" fmla="*/ 8873 w 30473"/>
                  <a:gd name="T5" fmla="*/ 21600 h 22305"/>
                </a:gdLst>
                <a:ahLst/>
                <a:cxnLst>
                  <a:cxn ang="0">
                    <a:pos x="T0" y="T1"/>
                  </a:cxn>
                  <a:cxn ang="0">
                    <a:pos x="T2" y="T3"/>
                  </a:cxn>
                  <a:cxn ang="0">
                    <a:pos x="T4" y="T5"/>
                  </a:cxn>
                </a:cxnLst>
                <a:rect l="0" t="0" r="r" b="b"/>
                <a:pathLst>
                  <a:path w="30473" h="22305" fill="none" extrusionOk="0">
                    <a:moveTo>
                      <a:pt x="-1" y="1906"/>
                    </a:moveTo>
                    <a:cubicBezTo>
                      <a:pt x="2789" y="649"/>
                      <a:pt x="5813" y="0"/>
                      <a:pt x="8873" y="0"/>
                    </a:cubicBezTo>
                    <a:cubicBezTo>
                      <a:pt x="20802" y="0"/>
                      <a:pt x="30473" y="9670"/>
                      <a:pt x="30473" y="21600"/>
                    </a:cubicBezTo>
                    <a:cubicBezTo>
                      <a:pt x="30473" y="21835"/>
                      <a:pt x="30469" y="22070"/>
                      <a:pt x="30461" y="22304"/>
                    </a:cubicBezTo>
                  </a:path>
                  <a:path w="30473" h="22305" stroke="0" extrusionOk="0">
                    <a:moveTo>
                      <a:pt x="-1" y="1906"/>
                    </a:moveTo>
                    <a:cubicBezTo>
                      <a:pt x="2789" y="649"/>
                      <a:pt x="5813" y="0"/>
                      <a:pt x="8873" y="0"/>
                    </a:cubicBezTo>
                    <a:cubicBezTo>
                      <a:pt x="20802" y="0"/>
                      <a:pt x="30473" y="9670"/>
                      <a:pt x="30473" y="21600"/>
                    </a:cubicBezTo>
                    <a:cubicBezTo>
                      <a:pt x="30473" y="21835"/>
                      <a:pt x="30469" y="22070"/>
                      <a:pt x="30461" y="22304"/>
                    </a:cubicBezTo>
                    <a:lnTo>
                      <a:pt x="8873" y="21600"/>
                    </a:lnTo>
                    <a:close/>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28" name="Arc 120">
                <a:extLst>
                  <a:ext uri="{FF2B5EF4-FFF2-40B4-BE49-F238E27FC236}">
                    <a16:creationId xmlns:a16="http://schemas.microsoft.com/office/drawing/2014/main" id="{9AE3FF39-A19C-4C96-8A36-76CA39055CBB}"/>
                  </a:ext>
                </a:extLst>
              </p:cNvPr>
              <p:cNvSpPr>
                <a:spLocks/>
              </p:cNvSpPr>
              <p:nvPr/>
            </p:nvSpPr>
            <p:spPr bwMode="hidden">
              <a:xfrm flipH="1">
                <a:off x="3197" y="458"/>
                <a:ext cx="932" cy="933"/>
              </a:xfrm>
              <a:custGeom>
                <a:avLst/>
                <a:gdLst>
                  <a:gd name="G0" fmla="+- 12855 0 0"/>
                  <a:gd name="G1" fmla="+- 21600 0 0"/>
                  <a:gd name="G2" fmla="+- 21600 0 0"/>
                  <a:gd name="T0" fmla="*/ 0 w 34455"/>
                  <a:gd name="T1" fmla="*/ 4241 h 22305"/>
                  <a:gd name="T2" fmla="*/ 34444 w 34455"/>
                  <a:gd name="T3" fmla="*/ 22305 h 22305"/>
                  <a:gd name="T4" fmla="*/ 12855 w 34455"/>
                  <a:gd name="T5" fmla="*/ 21600 h 22305"/>
                </a:gdLst>
                <a:ahLst/>
                <a:cxnLst>
                  <a:cxn ang="0">
                    <a:pos x="T0" y="T1"/>
                  </a:cxn>
                  <a:cxn ang="0">
                    <a:pos x="T2" y="T3"/>
                  </a:cxn>
                  <a:cxn ang="0">
                    <a:pos x="T4" y="T5"/>
                  </a:cxn>
                </a:cxnLst>
                <a:rect l="0" t="0" r="r" b="b"/>
                <a:pathLst>
                  <a:path w="34455" h="22305" fill="none" extrusionOk="0">
                    <a:moveTo>
                      <a:pt x="0" y="4241"/>
                    </a:moveTo>
                    <a:cubicBezTo>
                      <a:pt x="3720" y="1486"/>
                      <a:pt x="8226" y="0"/>
                      <a:pt x="12855" y="0"/>
                    </a:cubicBezTo>
                    <a:cubicBezTo>
                      <a:pt x="24784" y="0"/>
                      <a:pt x="34455" y="9670"/>
                      <a:pt x="34455" y="21600"/>
                    </a:cubicBezTo>
                    <a:cubicBezTo>
                      <a:pt x="34455" y="21835"/>
                      <a:pt x="34451" y="22070"/>
                      <a:pt x="34443" y="22304"/>
                    </a:cubicBezTo>
                  </a:path>
                  <a:path w="34455" h="22305" stroke="0" extrusionOk="0">
                    <a:moveTo>
                      <a:pt x="0" y="4241"/>
                    </a:moveTo>
                    <a:cubicBezTo>
                      <a:pt x="3720" y="1486"/>
                      <a:pt x="8226" y="0"/>
                      <a:pt x="12855" y="0"/>
                    </a:cubicBezTo>
                    <a:cubicBezTo>
                      <a:pt x="24784" y="0"/>
                      <a:pt x="34455" y="9670"/>
                      <a:pt x="34455" y="21600"/>
                    </a:cubicBezTo>
                    <a:cubicBezTo>
                      <a:pt x="34455" y="21835"/>
                      <a:pt x="34451" y="22070"/>
                      <a:pt x="34443" y="22304"/>
                    </a:cubicBezTo>
                    <a:lnTo>
                      <a:pt x="12855" y="21600"/>
                    </a:lnTo>
                    <a:close/>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29" name="Arc 121">
                <a:extLst>
                  <a:ext uri="{FF2B5EF4-FFF2-40B4-BE49-F238E27FC236}">
                    <a16:creationId xmlns:a16="http://schemas.microsoft.com/office/drawing/2014/main" id="{69F84C5F-BEEF-4525-982E-51240F1A2453}"/>
                  </a:ext>
                </a:extLst>
              </p:cNvPr>
              <p:cNvSpPr>
                <a:spLocks/>
              </p:cNvSpPr>
              <p:nvPr/>
            </p:nvSpPr>
            <p:spPr bwMode="hidden">
              <a:xfrm>
                <a:off x="4229" y="589"/>
                <a:ext cx="149" cy="933"/>
              </a:xfrm>
              <a:custGeom>
                <a:avLst/>
                <a:gdLst>
                  <a:gd name="G0" fmla="+- 13212 0 0"/>
                  <a:gd name="G1" fmla="+- 21600 0 0"/>
                  <a:gd name="G2" fmla="+- 21600 0 0"/>
                  <a:gd name="T0" fmla="*/ 0 w 34812"/>
                  <a:gd name="T1" fmla="*/ 4512 h 22305"/>
                  <a:gd name="T2" fmla="*/ 34801 w 34812"/>
                  <a:gd name="T3" fmla="*/ 22305 h 22305"/>
                  <a:gd name="T4" fmla="*/ 13212 w 34812"/>
                  <a:gd name="T5" fmla="*/ 21600 h 22305"/>
                </a:gdLst>
                <a:ahLst/>
                <a:cxnLst>
                  <a:cxn ang="0">
                    <a:pos x="T0" y="T1"/>
                  </a:cxn>
                  <a:cxn ang="0">
                    <a:pos x="T2" y="T3"/>
                  </a:cxn>
                  <a:cxn ang="0">
                    <a:pos x="T4" y="T5"/>
                  </a:cxn>
                </a:cxnLst>
                <a:rect l="0" t="0" r="r" b="b"/>
                <a:pathLst>
                  <a:path w="34812" h="22305" fill="none" extrusionOk="0">
                    <a:moveTo>
                      <a:pt x="-1" y="4511"/>
                    </a:moveTo>
                    <a:cubicBezTo>
                      <a:pt x="3783" y="1586"/>
                      <a:pt x="8429" y="0"/>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0"/>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30" name="Arc 122">
                <a:extLst>
                  <a:ext uri="{FF2B5EF4-FFF2-40B4-BE49-F238E27FC236}">
                    <a16:creationId xmlns:a16="http://schemas.microsoft.com/office/drawing/2014/main" id="{E86BEBEB-D400-4BFA-8494-E765060737C5}"/>
                  </a:ext>
                </a:extLst>
              </p:cNvPr>
              <p:cNvSpPr>
                <a:spLocks/>
              </p:cNvSpPr>
              <p:nvPr/>
            </p:nvSpPr>
            <p:spPr bwMode="hidden">
              <a:xfrm>
                <a:off x="4268" y="585"/>
                <a:ext cx="394" cy="933"/>
              </a:xfrm>
              <a:custGeom>
                <a:avLst/>
                <a:gdLst>
                  <a:gd name="G0" fmla="+- 13212 0 0"/>
                  <a:gd name="G1" fmla="+- 21600 0 0"/>
                  <a:gd name="G2" fmla="+- 21600 0 0"/>
                  <a:gd name="T0" fmla="*/ 0 w 34812"/>
                  <a:gd name="T1" fmla="*/ 4512 h 22305"/>
                  <a:gd name="T2" fmla="*/ 34801 w 34812"/>
                  <a:gd name="T3" fmla="*/ 22305 h 22305"/>
                  <a:gd name="T4" fmla="*/ 13212 w 34812"/>
                  <a:gd name="T5" fmla="*/ 21600 h 22305"/>
                </a:gdLst>
                <a:ahLst/>
                <a:cxnLst>
                  <a:cxn ang="0">
                    <a:pos x="T0" y="T1"/>
                  </a:cxn>
                  <a:cxn ang="0">
                    <a:pos x="T2" y="T3"/>
                  </a:cxn>
                  <a:cxn ang="0">
                    <a:pos x="T4" y="T5"/>
                  </a:cxn>
                </a:cxnLst>
                <a:rect l="0" t="0" r="r" b="b"/>
                <a:pathLst>
                  <a:path w="34812" h="22305" fill="none" extrusionOk="0">
                    <a:moveTo>
                      <a:pt x="-1" y="4511"/>
                    </a:moveTo>
                    <a:cubicBezTo>
                      <a:pt x="3783" y="1586"/>
                      <a:pt x="8429" y="0"/>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0"/>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31" name="Arc 123">
                <a:extLst>
                  <a:ext uri="{FF2B5EF4-FFF2-40B4-BE49-F238E27FC236}">
                    <a16:creationId xmlns:a16="http://schemas.microsoft.com/office/drawing/2014/main" id="{4AF90F01-F092-427F-939A-0128BA93C21C}"/>
                  </a:ext>
                </a:extLst>
              </p:cNvPr>
              <p:cNvSpPr>
                <a:spLocks/>
              </p:cNvSpPr>
              <p:nvPr/>
            </p:nvSpPr>
            <p:spPr bwMode="hidden">
              <a:xfrm>
                <a:off x="4303" y="463"/>
                <a:ext cx="559" cy="933"/>
              </a:xfrm>
              <a:custGeom>
                <a:avLst/>
                <a:gdLst>
                  <a:gd name="G0" fmla="+- 13212 0 0"/>
                  <a:gd name="G1" fmla="+- 21600 0 0"/>
                  <a:gd name="G2" fmla="+- 21600 0 0"/>
                  <a:gd name="T0" fmla="*/ 0 w 34812"/>
                  <a:gd name="T1" fmla="*/ 4512 h 22305"/>
                  <a:gd name="T2" fmla="*/ 34801 w 34812"/>
                  <a:gd name="T3" fmla="*/ 22305 h 22305"/>
                  <a:gd name="T4" fmla="*/ 13212 w 34812"/>
                  <a:gd name="T5" fmla="*/ 21600 h 22305"/>
                </a:gdLst>
                <a:ahLst/>
                <a:cxnLst>
                  <a:cxn ang="0">
                    <a:pos x="T0" y="T1"/>
                  </a:cxn>
                  <a:cxn ang="0">
                    <a:pos x="T2" y="T3"/>
                  </a:cxn>
                  <a:cxn ang="0">
                    <a:pos x="T4" y="T5"/>
                  </a:cxn>
                </a:cxnLst>
                <a:rect l="0" t="0" r="r" b="b"/>
                <a:pathLst>
                  <a:path w="34812" h="22305" fill="none" extrusionOk="0">
                    <a:moveTo>
                      <a:pt x="-1" y="4511"/>
                    </a:moveTo>
                    <a:cubicBezTo>
                      <a:pt x="3783" y="1586"/>
                      <a:pt x="8429" y="0"/>
                      <a:pt x="13212" y="0"/>
                    </a:cubicBezTo>
                    <a:cubicBezTo>
                      <a:pt x="25141" y="0"/>
                      <a:pt x="34812" y="9670"/>
                      <a:pt x="34812" y="21600"/>
                    </a:cubicBezTo>
                    <a:cubicBezTo>
                      <a:pt x="34812" y="21835"/>
                      <a:pt x="34808" y="22070"/>
                      <a:pt x="34800" y="22304"/>
                    </a:cubicBezTo>
                  </a:path>
                  <a:path w="34812" h="22305" stroke="0" extrusionOk="0">
                    <a:moveTo>
                      <a:pt x="-1" y="4511"/>
                    </a:moveTo>
                    <a:cubicBezTo>
                      <a:pt x="3783" y="1586"/>
                      <a:pt x="8429" y="0"/>
                      <a:pt x="13212" y="0"/>
                    </a:cubicBezTo>
                    <a:cubicBezTo>
                      <a:pt x="25141" y="0"/>
                      <a:pt x="34812" y="9670"/>
                      <a:pt x="34812" y="21600"/>
                    </a:cubicBezTo>
                    <a:cubicBezTo>
                      <a:pt x="34812" y="21835"/>
                      <a:pt x="34808" y="22070"/>
                      <a:pt x="34800" y="22304"/>
                    </a:cubicBezTo>
                    <a:lnTo>
                      <a:pt x="13212" y="21600"/>
                    </a:lnTo>
                    <a:close/>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32" name="Freeform 124">
                <a:extLst>
                  <a:ext uri="{FF2B5EF4-FFF2-40B4-BE49-F238E27FC236}">
                    <a16:creationId xmlns:a16="http://schemas.microsoft.com/office/drawing/2014/main" id="{C098D042-33FC-45AB-8A34-783EC3C35C2A}"/>
                  </a:ext>
                </a:extLst>
              </p:cNvPr>
              <p:cNvSpPr>
                <a:spLocks/>
              </p:cNvSpPr>
              <p:nvPr/>
            </p:nvSpPr>
            <p:spPr bwMode="hidden">
              <a:xfrm>
                <a:off x="4410" y="1033"/>
                <a:ext cx="190" cy="580"/>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33" name="Freeform 125">
                <a:extLst>
                  <a:ext uri="{FF2B5EF4-FFF2-40B4-BE49-F238E27FC236}">
                    <a16:creationId xmlns:a16="http://schemas.microsoft.com/office/drawing/2014/main" id="{A049F8A7-18DD-45E5-B990-A48CC07B50BF}"/>
                  </a:ext>
                </a:extLst>
              </p:cNvPr>
              <p:cNvSpPr>
                <a:spLocks/>
              </p:cNvSpPr>
              <p:nvPr/>
            </p:nvSpPr>
            <p:spPr bwMode="hidden">
              <a:xfrm rot="19660755" flipV="1">
                <a:off x="4114" y="843"/>
                <a:ext cx="173" cy="328"/>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34" name="Arc 126">
                <a:extLst>
                  <a:ext uri="{FF2B5EF4-FFF2-40B4-BE49-F238E27FC236}">
                    <a16:creationId xmlns:a16="http://schemas.microsoft.com/office/drawing/2014/main" id="{2CDA0056-61C3-48ED-9FB5-991634B8B047}"/>
                  </a:ext>
                </a:extLst>
              </p:cNvPr>
              <p:cNvSpPr>
                <a:spLocks/>
              </p:cNvSpPr>
              <p:nvPr/>
            </p:nvSpPr>
            <p:spPr bwMode="hidden">
              <a:xfrm flipH="1">
                <a:off x="3144" y="319"/>
                <a:ext cx="996" cy="933"/>
              </a:xfrm>
              <a:custGeom>
                <a:avLst/>
                <a:gdLst>
                  <a:gd name="G0" fmla="+- 15230 0 0"/>
                  <a:gd name="G1" fmla="+- 21600 0 0"/>
                  <a:gd name="G2" fmla="+- 21600 0 0"/>
                  <a:gd name="T0" fmla="*/ 0 w 36830"/>
                  <a:gd name="T1" fmla="*/ 6283 h 22305"/>
                  <a:gd name="T2" fmla="*/ 36819 w 36830"/>
                  <a:gd name="T3" fmla="*/ 22305 h 22305"/>
                  <a:gd name="T4" fmla="*/ 15230 w 36830"/>
                  <a:gd name="T5" fmla="*/ 21600 h 22305"/>
                </a:gdLst>
                <a:ahLst/>
                <a:cxnLst>
                  <a:cxn ang="0">
                    <a:pos x="T0" y="T1"/>
                  </a:cxn>
                  <a:cxn ang="0">
                    <a:pos x="T2" y="T3"/>
                  </a:cxn>
                  <a:cxn ang="0">
                    <a:pos x="T4" y="T5"/>
                  </a:cxn>
                </a:cxnLst>
                <a:rect l="0" t="0" r="r" b="b"/>
                <a:pathLst>
                  <a:path w="36830" h="22305" fill="none" extrusionOk="0">
                    <a:moveTo>
                      <a:pt x="0" y="6283"/>
                    </a:moveTo>
                    <a:cubicBezTo>
                      <a:pt x="4047" y="2258"/>
                      <a:pt x="9522" y="0"/>
                      <a:pt x="15230" y="0"/>
                    </a:cubicBezTo>
                    <a:cubicBezTo>
                      <a:pt x="27159" y="0"/>
                      <a:pt x="36830" y="9670"/>
                      <a:pt x="36830" y="21600"/>
                    </a:cubicBezTo>
                    <a:cubicBezTo>
                      <a:pt x="36830" y="21835"/>
                      <a:pt x="36826" y="22070"/>
                      <a:pt x="36818" y="22304"/>
                    </a:cubicBezTo>
                  </a:path>
                  <a:path w="36830" h="22305" stroke="0" extrusionOk="0">
                    <a:moveTo>
                      <a:pt x="0" y="6283"/>
                    </a:moveTo>
                    <a:cubicBezTo>
                      <a:pt x="4047" y="2258"/>
                      <a:pt x="9522" y="0"/>
                      <a:pt x="15230" y="0"/>
                    </a:cubicBezTo>
                    <a:cubicBezTo>
                      <a:pt x="27159" y="0"/>
                      <a:pt x="36830" y="9670"/>
                      <a:pt x="36830" y="21600"/>
                    </a:cubicBezTo>
                    <a:cubicBezTo>
                      <a:pt x="36830" y="21835"/>
                      <a:pt x="36826" y="22070"/>
                      <a:pt x="36818" y="22304"/>
                    </a:cubicBezTo>
                    <a:lnTo>
                      <a:pt x="15230" y="21600"/>
                    </a:lnTo>
                    <a:close/>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35" name="Arc 127">
                <a:extLst>
                  <a:ext uri="{FF2B5EF4-FFF2-40B4-BE49-F238E27FC236}">
                    <a16:creationId xmlns:a16="http://schemas.microsoft.com/office/drawing/2014/main" id="{17B9AE63-DB70-4F11-892F-387266B5DCD4}"/>
                  </a:ext>
                </a:extLst>
              </p:cNvPr>
              <p:cNvSpPr>
                <a:spLocks/>
              </p:cNvSpPr>
              <p:nvPr/>
            </p:nvSpPr>
            <p:spPr bwMode="hidden">
              <a:xfrm flipH="1">
                <a:off x="3425" y="123"/>
                <a:ext cx="725" cy="903"/>
              </a:xfrm>
              <a:custGeom>
                <a:avLst/>
                <a:gdLst>
                  <a:gd name="G0" fmla="+- 18231 0 0"/>
                  <a:gd name="G1" fmla="+- 21600 0 0"/>
                  <a:gd name="G2" fmla="+- 21600 0 0"/>
                  <a:gd name="T0" fmla="*/ 0 w 31881"/>
                  <a:gd name="T1" fmla="*/ 10016 h 21600"/>
                  <a:gd name="T2" fmla="*/ 31881 w 31881"/>
                  <a:gd name="T3" fmla="*/ 4860 h 21600"/>
                  <a:gd name="T4" fmla="*/ 18231 w 31881"/>
                  <a:gd name="T5" fmla="*/ 21600 h 21600"/>
                </a:gdLst>
                <a:ahLst/>
                <a:cxnLst>
                  <a:cxn ang="0">
                    <a:pos x="T0" y="T1"/>
                  </a:cxn>
                  <a:cxn ang="0">
                    <a:pos x="T2" y="T3"/>
                  </a:cxn>
                  <a:cxn ang="0">
                    <a:pos x="T4" y="T5"/>
                  </a:cxn>
                </a:cxnLst>
                <a:rect l="0" t="0" r="r" b="b"/>
                <a:pathLst>
                  <a:path w="31881" h="21600" fill="none" extrusionOk="0">
                    <a:moveTo>
                      <a:pt x="-1" y="10015"/>
                    </a:moveTo>
                    <a:cubicBezTo>
                      <a:pt x="3963" y="3778"/>
                      <a:pt x="10840" y="0"/>
                      <a:pt x="18231" y="0"/>
                    </a:cubicBezTo>
                    <a:cubicBezTo>
                      <a:pt x="23204" y="0"/>
                      <a:pt x="28026" y="1716"/>
                      <a:pt x="31881" y="4859"/>
                    </a:cubicBezTo>
                  </a:path>
                  <a:path w="31881" h="21600" stroke="0" extrusionOk="0">
                    <a:moveTo>
                      <a:pt x="-1" y="10015"/>
                    </a:moveTo>
                    <a:cubicBezTo>
                      <a:pt x="3963" y="3778"/>
                      <a:pt x="10840" y="0"/>
                      <a:pt x="18231" y="0"/>
                    </a:cubicBezTo>
                    <a:cubicBezTo>
                      <a:pt x="23204" y="0"/>
                      <a:pt x="28026" y="1716"/>
                      <a:pt x="31881" y="4859"/>
                    </a:cubicBezTo>
                    <a:lnTo>
                      <a:pt x="18231" y="21600"/>
                    </a:lnTo>
                    <a:close/>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36" name="Arc 128">
                <a:extLst>
                  <a:ext uri="{FF2B5EF4-FFF2-40B4-BE49-F238E27FC236}">
                    <a16:creationId xmlns:a16="http://schemas.microsoft.com/office/drawing/2014/main" id="{13EFE0FE-4642-4B73-BB0C-D09979D559B8}"/>
                  </a:ext>
                </a:extLst>
              </p:cNvPr>
              <p:cNvSpPr>
                <a:spLocks/>
              </p:cNvSpPr>
              <p:nvPr/>
            </p:nvSpPr>
            <p:spPr bwMode="hidden">
              <a:xfrm>
                <a:off x="4199" y="502"/>
                <a:ext cx="299" cy="904"/>
              </a:xfrm>
              <a:custGeom>
                <a:avLst/>
                <a:gdLst>
                  <a:gd name="G0" fmla="+- 13212 0 0"/>
                  <a:gd name="G1" fmla="+- 21600 0 0"/>
                  <a:gd name="G2" fmla="+- 21600 0 0"/>
                  <a:gd name="T0" fmla="*/ 0 w 31146"/>
                  <a:gd name="T1" fmla="*/ 4512 h 21600"/>
                  <a:gd name="T2" fmla="*/ 31146 w 31146"/>
                  <a:gd name="T3" fmla="*/ 9561 h 21600"/>
                  <a:gd name="T4" fmla="*/ 13212 w 31146"/>
                  <a:gd name="T5" fmla="*/ 21600 h 21600"/>
                </a:gdLst>
                <a:ahLst/>
                <a:cxnLst>
                  <a:cxn ang="0">
                    <a:pos x="T0" y="T1"/>
                  </a:cxn>
                  <a:cxn ang="0">
                    <a:pos x="T2" y="T3"/>
                  </a:cxn>
                  <a:cxn ang="0">
                    <a:pos x="T4" y="T5"/>
                  </a:cxn>
                </a:cxnLst>
                <a:rect l="0" t="0" r="r" b="b"/>
                <a:pathLst>
                  <a:path w="31146" h="21600" fill="none" extrusionOk="0">
                    <a:moveTo>
                      <a:pt x="-1" y="4511"/>
                    </a:moveTo>
                    <a:cubicBezTo>
                      <a:pt x="3783" y="1586"/>
                      <a:pt x="8429" y="0"/>
                      <a:pt x="13212" y="0"/>
                    </a:cubicBezTo>
                    <a:cubicBezTo>
                      <a:pt x="20409" y="0"/>
                      <a:pt x="27134" y="3585"/>
                      <a:pt x="31145" y="9561"/>
                    </a:cubicBezTo>
                  </a:path>
                  <a:path w="31146" h="21600" stroke="0" extrusionOk="0">
                    <a:moveTo>
                      <a:pt x="-1" y="4511"/>
                    </a:moveTo>
                    <a:cubicBezTo>
                      <a:pt x="3783" y="1586"/>
                      <a:pt x="8429" y="0"/>
                      <a:pt x="13212" y="0"/>
                    </a:cubicBezTo>
                    <a:cubicBezTo>
                      <a:pt x="20409" y="0"/>
                      <a:pt x="27134" y="3585"/>
                      <a:pt x="31145" y="9561"/>
                    </a:cubicBezTo>
                    <a:lnTo>
                      <a:pt x="13212" y="21600"/>
                    </a:lnTo>
                    <a:close/>
                  </a:path>
                </a:pathLst>
              </a:custGeom>
              <a:noFill/>
              <a:ln w="9525">
                <a:solidFill>
                  <a:schemeClr val="accent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37" name="Freeform 129">
                <a:extLst>
                  <a:ext uri="{FF2B5EF4-FFF2-40B4-BE49-F238E27FC236}">
                    <a16:creationId xmlns:a16="http://schemas.microsoft.com/office/drawing/2014/main" id="{F59CE820-74D4-42D4-8730-D17E01A3AC18}"/>
                  </a:ext>
                </a:extLst>
              </p:cNvPr>
              <p:cNvSpPr>
                <a:spLocks/>
              </p:cNvSpPr>
              <p:nvPr/>
            </p:nvSpPr>
            <p:spPr bwMode="hidden">
              <a:xfrm flipH="1">
                <a:off x="3307" y="982"/>
                <a:ext cx="425" cy="597"/>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38" name="Freeform 130">
                <a:extLst>
                  <a:ext uri="{FF2B5EF4-FFF2-40B4-BE49-F238E27FC236}">
                    <a16:creationId xmlns:a16="http://schemas.microsoft.com/office/drawing/2014/main" id="{EB858614-7034-4829-A4A6-6716815DC31C}"/>
                  </a:ext>
                </a:extLst>
              </p:cNvPr>
              <p:cNvSpPr>
                <a:spLocks/>
              </p:cNvSpPr>
              <p:nvPr/>
            </p:nvSpPr>
            <p:spPr bwMode="hidden">
              <a:xfrm flipH="1">
                <a:off x="3507" y="350"/>
                <a:ext cx="273" cy="598"/>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39" name="Freeform 131">
                <a:extLst>
                  <a:ext uri="{FF2B5EF4-FFF2-40B4-BE49-F238E27FC236}">
                    <a16:creationId xmlns:a16="http://schemas.microsoft.com/office/drawing/2014/main" id="{F49949BE-B1C8-40AB-B21A-24F755ECD94A}"/>
                  </a:ext>
                </a:extLst>
              </p:cNvPr>
              <p:cNvSpPr>
                <a:spLocks/>
              </p:cNvSpPr>
              <p:nvPr/>
            </p:nvSpPr>
            <p:spPr bwMode="hidden">
              <a:xfrm flipH="1">
                <a:off x="3821" y="172"/>
                <a:ext cx="164" cy="597"/>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40" name="Freeform 132">
                <a:extLst>
                  <a:ext uri="{FF2B5EF4-FFF2-40B4-BE49-F238E27FC236}">
                    <a16:creationId xmlns:a16="http://schemas.microsoft.com/office/drawing/2014/main" id="{8914F004-9F09-4C13-9843-ED1540417078}"/>
                  </a:ext>
                </a:extLst>
              </p:cNvPr>
              <p:cNvSpPr>
                <a:spLocks/>
              </p:cNvSpPr>
              <p:nvPr/>
            </p:nvSpPr>
            <p:spPr bwMode="hidden">
              <a:xfrm>
                <a:off x="4841" y="894"/>
                <a:ext cx="395" cy="628"/>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41" name="Freeform 133">
                <a:extLst>
                  <a:ext uri="{FF2B5EF4-FFF2-40B4-BE49-F238E27FC236}">
                    <a16:creationId xmlns:a16="http://schemas.microsoft.com/office/drawing/2014/main" id="{11000EB2-795B-48D3-98FB-0B242E9F1A32}"/>
                  </a:ext>
                </a:extLst>
              </p:cNvPr>
              <p:cNvSpPr>
                <a:spLocks/>
              </p:cNvSpPr>
              <p:nvPr/>
            </p:nvSpPr>
            <p:spPr bwMode="hidden">
              <a:xfrm>
                <a:off x="4636" y="576"/>
                <a:ext cx="595" cy="419"/>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42" name="Freeform 134">
                <a:extLst>
                  <a:ext uri="{FF2B5EF4-FFF2-40B4-BE49-F238E27FC236}">
                    <a16:creationId xmlns:a16="http://schemas.microsoft.com/office/drawing/2014/main" id="{76CF66C7-4226-401E-A235-823A6A14A4F0}"/>
                  </a:ext>
                </a:extLst>
              </p:cNvPr>
              <p:cNvSpPr>
                <a:spLocks/>
              </p:cNvSpPr>
              <p:nvPr/>
            </p:nvSpPr>
            <p:spPr bwMode="hidden">
              <a:xfrm>
                <a:off x="4658" y="132"/>
                <a:ext cx="260" cy="562"/>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fo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43" name="Freeform 135">
                <a:extLst>
                  <a:ext uri="{FF2B5EF4-FFF2-40B4-BE49-F238E27FC236}">
                    <a16:creationId xmlns:a16="http://schemas.microsoft.com/office/drawing/2014/main" id="{C243CE5C-8F40-4C52-9E90-D866496B6BD0}"/>
                  </a:ext>
                </a:extLst>
              </p:cNvPr>
              <p:cNvSpPr>
                <a:spLocks/>
              </p:cNvSpPr>
              <p:nvPr/>
            </p:nvSpPr>
            <p:spPr bwMode="hidden">
              <a:xfrm rot="20253369">
                <a:off x="4401" y="599"/>
                <a:ext cx="174" cy="329"/>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3144" name="Freeform 136">
                <a:extLst>
                  <a:ext uri="{FF2B5EF4-FFF2-40B4-BE49-F238E27FC236}">
                    <a16:creationId xmlns:a16="http://schemas.microsoft.com/office/drawing/2014/main" id="{80A9B804-41B9-4415-88DF-8E040AF42A09}"/>
                  </a:ext>
                </a:extLst>
              </p:cNvPr>
              <p:cNvSpPr>
                <a:spLocks/>
              </p:cNvSpPr>
              <p:nvPr/>
            </p:nvSpPr>
            <p:spPr bwMode="hidden">
              <a:xfrm rot="1346631" flipH="1">
                <a:off x="3783" y="590"/>
                <a:ext cx="173" cy="329"/>
              </a:xfrm>
              <a:custGeom>
                <a:avLst/>
                <a:gdLst>
                  <a:gd name="T0" fmla="*/ 0 w 776"/>
                  <a:gd name="T1" fmla="*/ 64 h 2368"/>
                  <a:gd name="T2" fmla="*/ 240 w 776"/>
                  <a:gd name="T3" fmla="*/ 16 h 2368"/>
                  <a:gd name="T4" fmla="*/ 96 w 776"/>
                  <a:gd name="T5" fmla="*/ 160 h 2368"/>
                  <a:gd name="T6" fmla="*/ 336 w 776"/>
                  <a:gd name="T7" fmla="*/ 160 h 2368"/>
                  <a:gd name="T8" fmla="*/ 192 w 776"/>
                  <a:gd name="T9" fmla="*/ 304 h 2368"/>
                  <a:gd name="T10" fmla="*/ 384 w 776"/>
                  <a:gd name="T11" fmla="*/ 352 h 2368"/>
                  <a:gd name="T12" fmla="*/ 288 w 776"/>
                  <a:gd name="T13" fmla="*/ 448 h 2368"/>
                  <a:gd name="T14" fmla="*/ 480 w 776"/>
                  <a:gd name="T15" fmla="*/ 496 h 2368"/>
                  <a:gd name="T16" fmla="*/ 384 w 776"/>
                  <a:gd name="T17" fmla="*/ 592 h 2368"/>
                  <a:gd name="T18" fmla="*/ 528 w 776"/>
                  <a:gd name="T19" fmla="*/ 640 h 2368"/>
                  <a:gd name="T20" fmla="*/ 480 w 776"/>
                  <a:gd name="T21" fmla="*/ 736 h 2368"/>
                  <a:gd name="T22" fmla="*/ 576 w 776"/>
                  <a:gd name="T23" fmla="*/ 832 h 2368"/>
                  <a:gd name="T24" fmla="*/ 576 w 776"/>
                  <a:gd name="T25" fmla="*/ 928 h 2368"/>
                  <a:gd name="T26" fmla="*/ 672 w 776"/>
                  <a:gd name="T27" fmla="*/ 1072 h 2368"/>
                  <a:gd name="T28" fmla="*/ 624 w 776"/>
                  <a:gd name="T29" fmla="*/ 1216 h 2368"/>
                  <a:gd name="T30" fmla="*/ 720 w 776"/>
                  <a:gd name="T31" fmla="*/ 1312 h 2368"/>
                  <a:gd name="T32" fmla="*/ 672 w 776"/>
                  <a:gd name="T33" fmla="*/ 1456 h 2368"/>
                  <a:gd name="T34" fmla="*/ 720 w 776"/>
                  <a:gd name="T35" fmla="*/ 1600 h 2368"/>
                  <a:gd name="T36" fmla="*/ 672 w 776"/>
                  <a:gd name="T37" fmla="*/ 1696 h 2368"/>
                  <a:gd name="T38" fmla="*/ 768 w 776"/>
                  <a:gd name="T39" fmla="*/ 1840 h 2368"/>
                  <a:gd name="T40" fmla="*/ 720 w 776"/>
                  <a:gd name="T41" fmla="*/ 1984 h 2368"/>
                  <a:gd name="T42" fmla="*/ 768 w 776"/>
                  <a:gd name="T43" fmla="*/ 2176 h 2368"/>
                  <a:gd name="T44" fmla="*/ 720 w 776"/>
                  <a:gd name="T45" fmla="*/ 2224 h 2368"/>
                  <a:gd name="T46" fmla="*/ 768 w 776"/>
                  <a:gd name="T47" fmla="*/ 2368 h 2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76" h="2368">
                    <a:moveTo>
                      <a:pt x="0" y="64"/>
                    </a:moveTo>
                    <a:cubicBezTo>
                      <a:pt x="112" y="32"/>
                      <a:pt x="224" y="0"/>
                      <a:pt x="240" y="16"/>
                    </a:cubicBezTo>
                    <a:cubicBezTo>
                      <a:pt x="256" y="32"/>
                      <a:pt x="80" y="136"/>
                      <a:pt x="96" y="160"/>
                    </a:cubicBezTo>
                    <a:cubicBezTo>
                      <a:pt x="112" y="184"/>
                      <a:pt x="320" y="136"/>
                      <a:pt x="336" y="160"/>
                    </a:cubicBezTo>
                    <a:cubicBezTo>
                      <a:pt x="352" y="184"/>
                      <a:pt x="184" y="272"/>
                      <a:pt x="192" y="304"/>
                    </a:cubicBezTo>
                    <a:cubicBezTo>
                      <a:pt x="200" y="336"/>
                      <a:pt x="368" y="328"/>
                      <a:pt x="384" y="352"/>
                    </a:cubicBezTo>
                    <a:cubicBezTo>
                      <a:pt x="400" y="376"/>
                      <a:pt x="272" y="424"/>
                      <a:pt x="288" y="448"/>
                    </a:cubicBezTo>
                    <a:cubicBezTo>
                      <a:pt x="304" y="472"/>
                      <a:pt x="464" y="472"/>
                      <a:pt x="480" y="496"/>
                    </a:cubicBezTo>
                    <a:cubicBezTo>
                      <a:pt x="496" y="520"/>
                      <a:pt x="376" y="568"/>
                      <a:pt x="384" y="592"/>
                    </a:cubicBezTo>
                    <a:cubicBezTo>
                      <a:pt x="392" y="616"/>
                      <a:pt x="512" y="616"/>
                      <a:pt x="528" y="640"/>
                    </a:cubicBezTo>
                    <a:cubicBezTo>
                      <a:pt x="544" y="664"/>
                      <a:pt x="472" y="704"/>
                      <a:pt x="480" y="736"/>
                    </a:cubicBezTo>
                    <a:cubicBezTo>
                      <a:pt x="488" y="768"/>
                      <a:pt x="560" y="800"/>
                      <a:pt x="576" y="832"/>
                    </a:cubicBezTo>
                    <a:cubicBezTo>
                      <a:pt x="592" y="864"/>
                      <a:pt x="560" y="888"/>
                      <a:pt x="576" y="928"/>
                    </a:cubicBezTo>
                    <a:cubicBezTo>
                      <a:pt x="592" y="968"/>
                      <a:pt x="664" y="1024"/>
                      <a:pt x="672" y="1072"/>
                    </a:cubicBezTo>
                    <a:cubicBezTo>
                      <a:pt x="680" y="1120"/>
                      <a:pt x="616" y="1176"/>
                      <a:pt x="624" y="1216"/>
                    </a:cubicBezTo>
                    <a:cubicBezTo>
                      <a:pt x="632" y="1256"/>
                      <a:pt x="712" y="1272"/>
                      <a:pt x="720" y="1312"/>
                    </a:cubicBezTo>
                    <a:cubicBezTo>
                      <a:pt x="728" y="1352"/>
                      <a:pt x="672" y="1408"/>
                      <a:pt x="672" y="1456"/>
                    </a:cubicBezTo>
                    <a:cubicBezTo>
                      <a:pt x="672" y="1504"/>
                      <a:pt x="720" y="1560"/>
                      <a:pt x="720" y="1600"/>
                    </a:cubicBezTo>
                    <a:cubicBezTo>
                      <a:pt x="720" y="1640"/>
                      <a:pt x="664" y="1656"/>
                      <a:pt x="672" y="1696"/>
                    </a:cubicBezTo>
                    <a:cubicBezTo>
                      <a:pt x="680" y="1736"/>
                      <a:pt x="760" y="1792"/>
                      <a:pt x="768" y="1840"/>
                    </a:cubicBezTo>
                    <a:cubicBezTo>
                      <a:pt x="776" y="1888"/>
                      <a:pt x="720" y="1928"/>
                      <a:pt x="720" y="1984"/>
                    </a:cubicBezTo>
                    <a:cubicBezTo>
                      <a:pt x="720" y="2040"/>
                      <a:pt x="768" y="2136"/>
                      <a:pt x="768" y="2176"/>
                    </a:cubicBezTo>
                    <a:cubicBezTo>
                      <a:pt x="768" y="2216"/>
                      <a:pt x="720" y="2192"/>
                      <a:pt x="720" y="2224"/>
                    </a:cubicBezTo>
                    <a:cubicBezTo>
                      <a:pt x="720" y="2256"/>
                      <a:pt x="744" y="2312"/>
                      <a:pt x="768" y="2368"/>
                    </a:cubicBezTo>
                  </a:path>
                </a:pathLst>
              </a:custGeom>
              <a:noFill/>
              <a:ln w="9525">
                <a:solidFill>
                  <a:schemeClr val="accent2"/>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sp>
        <p:nvSpPr>
          <p:cNvPr id="43145" name="Rectangle 137">
            <a:extLst>
              <a:ext uri="{FF2B5EF4-FFF2-40B4-BE49-F238E27FC236}">
                <a16:creationId xmlns:a16="http://schemas.microsoft.com/office/drawing/2014/main" id="{A76877F5-B448-40F7-AE5C-4B56EDE14151}"/>
              </a:ext>
            </a:extLst>
          </p:cNvPr>
          <p:cNvSpPr>
            <a:spLocks noGrp="1" noChangeArrowheads="1"/>
          </p:cNvSpPr>
          <p:nvPr>
            <p:ph type="title"/>
          </p:nvPr>
        </p:nvSpPr>
        <p:spPr bwMode="auto">
          <a:xfrm>
            <a:off x="1322388" y="527050"/>
            <a:ext cx="15003462" cy="2554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6" tIns="76522" rIns="153046" bIns="76522" numCol="1" anchor="ctr" anchorCtr="0" compatLnSpc="1">
            <a:prstTxWarp prst="textNoShape">
              <a:avLst/>
            </a:prstTxWarp>
          </a:bodyPr>
          <a:lstStyle/>
          <a:p>
            <a:pPr lvl="0"/>
            <a:r>
              <a:rPr lang="en-US" altLang="en-US"/>
              <a:t>Click to edit Master title style</a:t>
            </a:r>
          </a:p>
        </p:txBody>
      </p:sp>
      <p:sp>
        <p:nvSpPr>
          <p:cNvPr id="43146" name="Rectangle 138">
            <a:extLst>
              <a:ext uri="{FF2B5EF4-FFF2-40B4-BE49-F238E27FC236}">
                <a16:creationId xmlns:a16="http://schemas.microsoft.com/office/drawing/2014/main" id="{D5E6F82C-B372-47EA-8BCB-00F44AD4F717}"/>
              </a:ext>
            </a:extLst>
          </p:cNvPr>
          <p:cNvSpPr>
            <a:spLocks noGrp="1" noChangeArrowheads="1"/>
          </p:cNvSpPr>
          <p:nvPr>
            <p:ph type="body" idx="1"/>
          </p:nvPr>
        </p:nvSpPr>
        <p:spPr bwMode="auto">
          <a:xfrm>
            <a:off x="1322388" y="3459163"/>
            <a:ext cx="15003462" cy="7189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6" tIns="76522" rIns="153046" bIns="76522"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3147" name="Rectangle 139">
            <a:extLst>
              <a:ext uri="{FF2B5EF4-FFF2-40B4-BE49-F238E27FC236}">
                <a16:creationId xmlns:a16="http://schemas.microsoft.com/office/drawing/2014/main" id="{78AD833A-242A-4249-860A-62243944A886}"/>
              </a:ext>
            </a:extLst>
          </p:cNvPr>
          <p:cNvSpPr>
            <a:spLocks noGrp="1" noChangeArrowheads="1"/>
          </p:cNvSpPr>
          <p:nvPr>
            <p:ph type="dt" sz="half" idx="2"/>
          </p:nvPr>
        </p:nvSpPr>
        <p:spPr bwMode="auto">
          <a:xfrm>
            <a:off x="1322388" y="10914063"/>
            <a:ext cx="3676650" cy="79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6" tIns="76522" rIns="153046" bIns="76522" numCol="1" anchor="t" anchorCtr="0" compatLnSpc="1">
            <a:prstTxWarp prst="textNoShape">
              <a:avLst/>
            </a:prstTxWarp>
          </a:bodyPr>
          <a:lstStyle>
            <a:lvl1pPr defTabSz="1531938">
              <a:defRPr sz="2400">
                <a:latin typeface="+mn-lt"/>
              </a:defRPr>
            </a:lvl1pPr>
          </a:lstStyle>
          <a:p>
            <a:endParaRPr lang="en-US" altLang="en-US"/>
          </a:p>
        </p:txBody>
      </p:sp>
      <p:sp>
        <p:nvSpPr>
          <p:cNvPr id="43148" name="Rectangle 140">
            <a:extLst>
              <a:ext uri="{FF2B5EF4-FFF2-40B4-BE49-F238E27FC236}">
                <a16:creationId xmlns:a16="http://schemas.microsoft.com/office/drawing/2014/main" id="{C601E8B3-88EE-4D8B-B11F-CDAF606D4ACC}"/>
              </a:ext>
            </a:extLst>
          </p:cNvPr>
          <p:cNvSpPr>
            <a:spLocks noGrp="1" noChangeArrowheads="1"/>
          </p:cNvSpPr>
          <p:nvPr>
            <p:ph type="ftr" sz="quarter" idx="3"/>
          </p:nvPr>
        </p:nvSpPr>
        <p:spPr bwMode="auto">
          <a:xfrm>
            <a:off x="6030913" y="10914063"/>
            <a:ext cx="5586412" cy="79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6" tIns="76522" rIns="153046" bIns="76522" numCol="1" anchor="t" anchorCtr="0" compatLnSpc="1">
            <a:prstTxWarp prst="textNoShape">
              <a:avLst/>
            </a:prstTxWarp>
          </a:bodyPr>
          <a:lstStyle>
            <a:lvl1pPr algn="ctr" defTabSz="1531938">
              <a:defRPr sz="2400">
                <a:latin typeface="+mn-lt"/>
              </a:defRPr>
            </a:lvl1pPr>
          </a:lstStyle>
          <a:p>
            <a:endParaRPr lang="en-US" altLang="en-US"/>
          </a:p>
        </p:txBody>
      </p:sp>
      <p:sp>
        <p:nvSpPr>
          <p:cNvPr id="43149" name="Rectangle 141">
            <a:extLst>
              <a:ext uri="{FF2B5EF4-FFF2-40B4-BE49-F238E27FC236}">
                <a16:creationId xmlns:a16="http://schemas.microsoft.com/office/drawing/2014/main" id="{50CE2B7F-9FFB-45AC-8782-C4D4488886C2}"/>
              </a:ext>
            </a:extLst>
          </p:cNvPr>
          <p:cNvSpPr>
            <a:spLocks noGrp="1" noChangeArrowheads="1"/>
          </p:cNvSpPr>
          <p:nvPr>
            <p:ph type="sldNum" sz="quarter" idx="4"/>
          </p:nvPr>
        </p:nvSpPr>
        <p:spPr bwMode="auto">
          <a:xfrm>
            <a:off x="12649200" y="10914063"/>
            <a:ext cx="3676650" cy="79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53046" tIns="76522" rIns="153046" bIns="76522" numCol="1" anchor="t" anchorCtr="0" compatLnSpc="1">
            <a:prstTxWarp prst="textNoShape">
              <a:avLst/>
            </a:prstTxWarp>
          </a:bodyPr>
          <a:lstStyle>
            <a:lvl1pPr algn="r" defTabSz="1531938">
              <a:defRPr sz="2400">
                <a:latin typeface="+mn-lt"/>
              </a:defRPr>
            </a:lvl1pPr>
          </a:lstStyle>
          <a:p>
            <a:fld id="{956AEB4C-F2AA-4B49-A176-6CC844DA6243}" type="slidenum">
              <a:rPr lang="en-US" altLang="en-US"/>
              <a:pPr/>
              <a:t>‹#›</a:t>
            </a:fld>
            <a:endParaRPr lang="en-US" altLang="en-US"/>
          </a:p>
        </p:txBody>
      </p:sp>
    </p:spTree>
  </p:cSld>
  <p:clrMap bg1="dk2" tx1="lt1" bg2="dk1" tx2="lt2" accent1="accent1" accent2="accent2" accent3="accent3" accent4="accent4" accent5="accent5" accent6="accent6" hlink="hlink" folHlink="folHlink"/>
  <p:sldLayoutIdLst>
    <p:sldLayoutId id="2147483660"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27" r:id="rId12"/>
  </p:sldLayoutIdLst>
  <p:txStyles>
    <p:titleStyle>
      <a:lvl1pPr algn="l" defTabSz="1531938" rtl="0" fontAlgn="base">
        <a:spcBef>
          <a:spcPct val="0"/>
        </a:spcBef>
        <a:spcAft>
          <a:spcPct val="0"/>
        </a:spcAft>
        <a:defRPr sz="7400" kern="1200">
          <a:solidFill>
            <a:schemeClr val="tx2"/>
          </a:solidFill>
          <a:latin typeface="+mj-lt"/>
          <a:ea typeface="+mj-ea"/>
          <a:cs typeface="+mj-cs"/>
        </a:defRPr>
      </a:lvl1pPr>
      <a:lvl2pPr algn="l" defTabSz="1531938" rtl="0" fontAlgn="base">
        <a:spcBef>
          <a:spcPct val="0"/>
        </a:spcBef>
        <a:spcAft>
          <a:spcPct val="0"/>
        </a:spcAft>
        <a:defRPr sz="7400">
          <a:solidFill>
            <a:schemeClr val="tx2"/>
          </a:solidFill>
          <a:latin typeface="Arial Black" panose="020B0A04020102020204" pitchFamily="34" charset="0"/>
        </a:defRPr>
      </a:lvl2pPr>
      <a:lvl3pPr algn="l" defTabSz="1531938" rtl="0" fontAlgn="base">
        <a:spcBef>
          <a:spcPct val="0"/>
        </a:spcBef>
        <a:spcAft>
          <a:spcPct val="0"/>
        </a:spcAft>
        <a:defRPr sz="7400">
          <a:solidFill>
            <a:schemeClr val="tx2"/>
          </a:solidFill>
          <a:latin typeface="Arial Black" panose="020B0A04020102020204" pitchFamily="34" charset="0"/>
        </a:defRPr>
      </a:lvl3pPr>
      <a:lvl4pPr algn="l" defTabSz="1531938" rtl="0" fontAlgn="base">
        <a:spcBef>
          <a:spcPct val="0"/>
        </a:spcBef>
        <a:spcAft>
          <a:spcPct val="0"/>
        </a:spcAft>
        <a:defRPr sz="7400">
          <a:solidFill>
            <a:schemeClr val="tx2"/>
          </a:solidFill>
          <a:latin typeface="Arial Black" panose="020B0A04020102020204" pitchFamily="34" charset="0"/>
        </a:defRPr>
      </a:lvl4pPr>
      <a:lvl5pPr algn="l" defTabSz="1531938" rtl="0" fontAlgn="base">
        <a:spcBef>
          <a:spcPct val="0"/>
        </a:spcBef>
        <a:spcAft>
          <a:spcPct val="0"/>
        </a:spcAft>
        <a:defRPr sz="7400">
          <a:solidFill>
            <a:schemeClr val="tx2"/>
          </a:solidFill>
          <a:latin typeface="Arial Black" panose="020B0A04020102020204" pitchFamily="34" charset="0"/>
        </a:defRPr>
      </a:lvl5pPr>
      <a:lvl6pPr marL="457200" algn="l" defTabSz="1531938" rtl="0" fontAlgn="base">
        <a:spcBef>
          <a:spcPct val="0"/>
        </a:spcBef>
        <a:spcAft>
          <a:spcPct val="0"/>
        </a:spcAft>
        <a:defRPr sz="7400">
          <a:solidFill>
            <a:schemeClr val="tx2"/>
          </a:solidFill>
          <a:latin typeface="Arial Black" panose="020B0A04020102020204" pitchFamily="34" charset="0"/>
        </a:defRPr>
      </a:lvl6pPr>
      <a:lvl7pPr marL="914400" algn="l" defTabSz="1531938" rtl="0" fontAlgn="base">
        <a:spcBef>
          <a:spcPct val="0"/>
        </a:spcBef>
        <a:spcAft>
          <a:spcPct val="0"/>
        </a:spcAft>
        <a:defRPr sz="7400">
          <a:solidFill>
            <a:schemeClr val="tx2"/>
          </a:solidFill>
          <a:latin typeface="Arial Black" panose="020B0A04020102020204" pitchFamily="34" charset="0"/>
        </a:defRPr>
      </a:lvl7pPr>
      <a:lvl8pPr marL="1371600" algn="l" defTabSz="1531938" rtl="0" fontAlgn="base">
        <a:spcBef>
          <a:spcPct val="0"/>
        </a:spcBef>
        <a:spcAft>
          <a:spcPct val="0"/>
        </a:spcAft>
        <a:defRPr sz="7400">
          <a:solidFill>
            <a:schemeClr val="tx2"/>
          </a:solidFill>
          <a:latin typeface="Arial Black" panose="020B0A04020102020204" pitchFamily="34" charset="0"/>
        </a:defRPr>
      </a:lvl8pPr>
      <a:lvl9pPr marL="1828800" algn="l" defTabSz="1531938" rtl="0" fontAlgn="base">
        <a:spcBef>
          <a:spcPct val="0"/>
        </a:spcBef>
        <a:spcAft>
          <a:spcPct val="0"/>
        </a:spcAft>
        <a:defRPr sz="7400">
          <a:solidFill>
            <a:schemeClr val="tx2"/>
          </a:solidFill>
          <a:latin typeface="Arial Black" panose="020B0A04020102020204" pitchFamily="34" charset="0"/>
        </a:defRPr>
      </a:lvl9pPr>
    </p:titleStyle>
    <p:bodyStyle>
      <a:lvl1pPr marL="573088" indent="-573088" algn="l" defTabSz="1531938" rtl="0" fontAlgn="base">
        <a:spcBef>
          <a:spcPct val="20000"/>
        </a:spcBef>
        <a:spcAft>
          <a:spcPct val="0"/>
        </a:spcAft>
        <a:buClr>
          <a:schemeClr val="hlink"/>
        </a:buClr>
        <a:buChar char="•"/>
        <a:defRPr sz="5300" kern="1200">
          <a:solidFill>
            <a:schemeClr val="tx1"/>
          </a:solidFill>
          <a:latin typeface="+mn-lt"/>
          <a:ea typeface="+mn-ea"/>
          <a:cs typeface="+mn-cs"/>
        </a:defRPr>
      </a:lvl1pPr>
      <a:lvl2pPr marL="1243013" indent="-477838" algn="l" defTabSz="1531938" rtl="0" fontAlgn="base">
        <a:spcBef>
          <a:spcPct val="20000"/>
        </a:spcBef>
        <a:spcAft>
          <a:spcPct val="0"/>
        </a:spcAft>
        <a:buClr>
          <a:schemeClr val="folHlink"/>
        </a:buClr>
        <a:buChar char="•"/>
        <a:defRPr sz="4700" kern="1200">
          <a:solidFill>
            <a:schemeClr val="tx1"/>
          </a:solidFill>
          <a:latin typeface="+mn-lt"/>
          <a:ea typeface="+mn-ea"/>
          <a:cs typeface="+mn-cs"/>
        </a:defRPr>
      </a:lvl2pPr>
      <a:lvl3pPr marL="1914525" indent="-382588" algn="l" defTabSz="1531938" rtl="0" fontAlgn="base">
        <a:spcBef>
          <a:spcPct val="20000"/>
        </a:spcBef>
        <a:spcAft>
          <a:spcPct val="0"/>
        </a:spcAft>
        <a:buChar char="•"/>
        <a:defRPr sz="4000" kern="1200">
          <a:solidFill>
            <a:schemeClr val="tx1"/>
          </a:solidFill>
          <a:latin typeface="+mn-lt"/>
          <a:ea typeface="+mn-ea"/>
          <a:cs typeface="+mn-cs"/>
        </a:defRPr>
      </a:lvl3pPr>
      <a:lvl4pPr marL="2678113" indent="-382588" algn="l" defTabSz="1531938" rtl="0" fontAlgn="base">
        <a:spcBef>
          <a:spcPct val="20000"/>
        </a:spcBef>
        <a:spcAft>
          <a:spcPct val="0"/>
        </a:spcAft>
        <a:buFont typeface="Times New Roman" panose="02020603050405020304" pitchFamily="18" charset="0"/>
        <a:buChar char="−"/>
        <a:defRPr sz="3400" kern="1200">
          <a:solidFill>
            <a:schemeClr val="tx1"/>
          </a:solidFill>
          <a:latin typeface="+mn-lt"/>
          <a:ea typeface="+mn-ea"/>
          <a:cs typeface="+mn-cs"/>
        </a:defRPr>
      </a:lvl4pPr>
      <a:lvl5pPr marL="3443288" indent="-382588" algn="l" defTabSz="1531938" rtl="0" fontAlgn="base">
        <a:spcBef>
          <a:spcPct val="20000"/>
        </a:spcBef>
        <a:spcAft>
          <a:spcPct val="0"/>
        </a:spcAft>
        <a:buFont typeface="Times New Roman" panose="02020603050405020304" pitchFamily="18" charset="0"/>
        <a:buChar char="–"/>
        <a:defRPr sz="3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92162" name="Rectangle 2">
            <a:extLst>
              <a:ext uri="{FF2B5EF4-FFF2-40B4-BE49-F238E27FC236}">
                <a16:creationId xmlns:a16="http://schemas.microsoft.com/office/drawing/2014/main" id="{FA2E077E-8D56-499A-B0A8-7C9D1DEAE651}"/>
              </a:ext>
            </a:extLst>
          </p:cNvPr>
          <p:cNvSpPr>
            <a:spLocks noGrp="1" noChangeArrowheads="1"/>
          </p:cNvSpPr>
          <p:nvPr>
            <p:ph type="title"/>
          </p:nvPr>
        </p:nvSpPr>
        <p:spPr bwMode="auto">
          <a:xfrm>
            <a:off x="882650" y="665163"/>
            <a:ext cx="15882938" cy="2395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69292" tIns="84646" rIns="169292" bIns="84646" numCol="1" anchor="ctr" anchorCtr="0" compatLnSpc="1">
            <a:prstTxWarp prst="textNoShape">
              <a:avLst/>
            </a:prstTxWarp>
          </a:bodyPr>
          <a:lstStyle/>
          <a:p>
            <a:pPr lvl="0"/>
            <a:r>
              <a:rPr lang="en-US" altLang="en-US"/>
              <a:t>Click to edit Master title style</a:t>
            </a:r>
          </a:p>
        </p:txBody>
      </p:sp>
      <p:sp>
        <p:nvSpPr>
          <p:cNvPr id="92163" name="Rectangle 3">
            <a:extLst>
              <a:ext uri="{FF2B5EF4-FFF2-40B4-BE49-F238E27FC236}">
                <a16:creationId xmlns:a16="http://schemas.microsoft.com/office/drawing/2014/main" id="{27C22A28-8F6F-4525-BBDE-31CC96A532C3}"/>
              </a:ext>
            </a:extLst>
          </p:cNvPr>
          <p:cNvSpPr>
            <a:spLocks noGrp="1" noChangeArrowheads="1"/>
          </p:cNvSpPr>
          <p:nvPr>
            <p:ph type="body" idx="1"/>
          </p:nvPr>
        </p:nvSpPr>
        <p:spPr bwMode="auto">
          <a:xfrm>
            <a:off x="882650" y="3460750"/>
            <a:ext cx="15882938" cy="718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69292" tIns="84646" rIns="169292" bIns="84646"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92164" name="Rectangle 4">
            <a:extLst>
              <a:ext uri="{FF2B5EF4-FFF2-40B4-BE49-F238E27FC236}">
                <a16:creationId xmlns:a16="http://schemas.microsoft.com/office/drawing/2014/main" id="{7036AF8A-E6D3-41F0-A355-A1C10D7337B7}"/>
              </a:ext>
            </a:extLst>
          </p:cNvPr>
          <p:cNvSpPr>
            <a:spLocks noGrp="1" noChangeArrowheads="1"/>
          </p:cNvSpPr>
          <p:nvPr>
            <p:ph type="dt" sz="half" idx="2"/>
          </p:nvPr>
        </p:nvSpPr>
        <p:spPr bwMode="auto">
          <a:xfrm>
            <a:off x="882650" y="10909300"/>
            <a:ext cx="4117975" cy="831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69292" tIns="84646" rIns="169292" bIns="84646" numCol="1" anchor="b" anchorCtr="0" compatLnSpc="1">
            <a:prstTxWarp prst="textNoShape">
              <a:avLst/>
            </a:prstTxWarp>
          </a:bodyPr>
          <a:lstStyle>
            <a:lvl1pPr defTabSz="1692275">
              <a:defRPr sz="2600">
                <a:effectLst>
                  <a:outerShdw blurRad="38100" dist="38100" dir="2700000" algn="tl">
                    <a:srgbClr val="000000"/>
                  </a:outerShdw>
                </a:effectLst>
              </a:defRPr>
            </a:lvl1pPr>
          </a:lstStyle>
          <a:p>
            <a:endParaRPr lang="en-US" altLang="en-US"/>
          </a:p>
        </p:txBody>
      </p:sp>
      <p:sp>
        <p:nvSpPr>
          <p:cNvPr id="92165" name="Rectangle 5">
            <a:extLst>
              <a:ext uri="{FF2B5EF4-FFF2-40B4-BE49-F238E27FC236}">
                <a16:creationId xmlns:a16="http://schemas.microsoft.com/office/drawing/2014/main" id="{D2EB9E4B-AFB7-448F-A80F-0FBEBA5E2530}"/>
              </a:ext>
            </a:extLst>
          </p:cNvPr>
          <p:cNvSpPr>
            <a:spLocks noGrp="1" noChangeArrowheads="1"/>
          </p:cNvSpPr>
          <p:nvPr>
            <p:ph type="ftr" sz="quarter" idx="3"/>
          </p:nvPr>
        </p:nvSpPr>
        <p:spPr bwMode="auto">
          <a:xfrm>
            <a:off x="6029325" y="10909300"/>
            <a:ext cx="5589588" cy="831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69292" tIns="84646" rIns="169292" bIns="84646" numCol="1" anchor="b" anchorCtr="0" compatLnSpc="1">
            <a:prstTxWarp prst="textNoShape">
              <a:avLst/>
            </a:prstTxWarp>
          </a:bodyPr>
          <a:lstStyle>
            <a:lvl1pPr algn="ctr" defTabSz="1692275">
              <a:defRPr sz="2600">
                <a:effectLst>
                  <a:outerShdw blurRad="38100" dist="38100" dir="2700000" algn="tl">
                    <a:srgbClr val="000000"/>
                  </a:outerShdw>
                </a:effectLst>
              </a:defRPr>
            </a:lvl1pPr>
          </a:lstStyle>
          <a:p>
            <a:endParaRPr lang="en-US" altLang="en-US"/>
          </a:p>
        </p:txBody>
      </p:sp>
      <p:sp>
        <p:nvSpPr>
          <p:cNvPr id="92166" name="Rectangle 6">
            <a:extLst>
              <a:ext uri="{FF2B5EF4-FFF2-40B4-BE49-F238E27FC236}">
                <a16:creationId xmlns:a16="http://schemas.microsoft.com/office/drawing/2014/main" id="{CDE7684D-6FC5-4D72-AE88-A85F0C38A6BA}"/>
              </a:ext>
            </a:extLst>
          </p:cNvPr>
          <p:cNvSpPr>
            <a:spLocks noGrp="1" noChangeArrowheads="1"/>
          </p:cNvSpPr>
          <p:nvPr>
            <p:ph type="sldNum" sz="quarter" idx="4"/>
          </p:nvPr>
        </p:nvSpPr>
        <p:spPr bwMode="auto">
          <a:xfrm>
            <a:off x="12647613" y="10909300"/>
            <a:ext cx="4117975" cy="831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69292" tIns="84646" rIns="169292" bIns="84646" numCol="1" anchor="b" anchorCtr="0" compatLnSpc="1">
            <a:prstTxWarp prst="textNoShape">
              <a:avLst/>
            </a:prstTxWarp>
          </a:bodyPr>
          <a:lstStyle>
            <a:lvl1pPr algn="r" defTabSz="1692275">
              <a:defRPr sz="2600">
                <a:effectLst>
                  <a:outerShdw blurRad="38100" dist="38100" dir="2700000" algn="tl">
                    <a:srgbClr val="000000"/>
                  </a:outerShdw>
                </a:effectLst>
              </a:defRPr>
            </a:lvl1pPr>
          </a:lstStyle>
          <a:p>
            <a:fld id="{D352B98F-AA4C-4057-834B-12110E267E97}" type="slidenum">
              <a:rPr lang="en-US" altLang="en-US"/>
              <a:pPr/>
              <a:t>‹#›</a:t>
            </a:fld>
            <a:endParaRPr lang="en-US" altLang="en-US"/>
          </a:p>
        </p:txBody>
      </p:sp>
    </p:spTree>
  </p:cSld>
  <p:clrMap bg1="dk2" tx1="lt1" bg2="dk1" tx2="lt2" accent1="accent1" accent2="accent2" accent3="accent3" accent4="accent4" accent5="accent5" accent6="accent6" hlink="hlink" folHlink="folHlink"/>
  <p:sldLayoutIdLst>
    <p:sldLayoutId id="2147483662"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Lst>
  <p:txStyles>
    <p:titleStyle>
      <a:lvl1pPr algn="ctr" defTabSz="1692275" rtl="0" fontAlgn="base">
        <a:spcBef>
          <a:spcPct val="0"/>
        </a:spcBef>
        <a:spcAft>
          <a:spcPct val="0"/>
        </a:spcAft>
        <a:defRPr sz="8100" kern="1200">
          <a:solidFill>
            <a:schemeClr val="tx2"/>
          </a:solidFill>
          <a:effectLst>
            <a:outerShdw blurRad="38100" dist="38100" dir="2700000" algn="tl">
              <a:srgbClr val="000000"/>
            </a:outerShdw>
          </a:effectLst>
          <a:latin typeface="+mj-lt"/>
          <a:ea typeface="+mj-ea"/>
          <a:cs typeface="+mj-cs"/>
        </a:defRPr>
      </a:lvl1pPr>
      <a:lvl2pPr algn="ctr" defTabSz="1692275" rtl="0" fontAlgn="base">
        <a:spcBef>
          <a:spcPct val="0"/>
        </a:spcBef>
        <a:spcAft>
          <a:spcPct val="0"/>
        </a:spcAft>
        <a:defRPr sz="8100">
          <a:solidFill>
            <a:schemeClr val="tx2"/>
          </a:solidFill>
          <a:effectLst>
            <a:outerShdw blurRad="38100" dist="38100" dir="2700000" algn="tl">
              <a:srgbClr val="000000"/>
            </a:outerShdw>
          </a:effectLst>
          <a:latin typeface="Tahoma" panose="020B0604030504040204" pitchFamily="34" charset="0"/>
        </a:defRPr>
      </a:lvl2pPr>
      <a:lvl3pPr algn="ctr" defTabSz="1692275" rtl="0" fontAlgn="base">
        <a:spcBef>
          <a:spcPct val="0"/>
        </a:spcBef>
        <a:spcAft>
          <a:spcPct val="0"/>
        </a:spcAft>
        <a:defRPr sz="8100">
          <a:solidFill>
            <a:schemeClr val="tx2"/>
          </a:solidFill>
          <a:effectLst>
            <a:outerShdw blurRad="38100" dist="38100" dir="2700000" algn="tl">
              <a:srgbClr val="000000"/>
            </a:outerShdw>
          </a:effectLst>
          <a:latin typeface="Tahoma" panose="020B0604030504040204" pitchFamily="34" charset="0"/>
        </a:defRPr>
      </a:lvl3pPr>
      <a:lvl4pPr algn="ctr" defTabSz="1692275" rtl="0" fontAlgn="base">
        <a:spcBef>
          <a:spcPct val="0"/>
        </a:spcBef>
        <a:spcAft>
          <a:spcPct val="0"/>
        </a:spcAft>
        <a:defRPr sz="8100">
          <a:solidFill>
            <a:schemeClr val="tx2"/>
          </a:solidFill>
          <a:effectLst>
            <a:outerShdw blurRad="38100" dist="38100" dir="2700000" algn="tl">
              <a:srgbClr val="000000"/>
            </a:outerShdw>
          </a:effectLst>
          <a:latin typeface="Tahoma" panose="020B0604030504040204" pitchFamily="34" charset="0"/>
        </a:defRPr>
      </a:lvl4pPr>
      <a:lvl5pPr algn="ctr" defTabSz="1692275" rtl="0" fontAlgn="base">
        <a:spcBef>
          <a:spcPct val="0"/>
        </a:spcBef>
        <a:spcAft>
          <a:spcPct val="0"/>
        </a:spcAft>
        <a:defRPr sz="8100">
          <a:solidFill>
            <a:schemeClr val="tx2"/>
          </a:solidFill>
          <a:effectLst>
            <a:outerShdw blurRad="38100" dist="38100" dir="2700000" algn="tl">
              <a:srgbClr val="000000"/>
            </a:outerShdw>
          </a:effectLst>
          <a:latin typeface="Tahoma" panose="020B0604030504040204" pitchFamily="34" charset="0"/>
        </a:defRPr>
      </a:lvl5pPr>
      <a:lvl6pPr marL="457200" algn="ctr" defTabSz="1692275" rtl="0" fontAlgn="base">
        <a:spcBef>
          <a:spcPct val="0"/>
        </a:spcBef>
        <a:spcAft>
          <a:spcPct val="0"/>
        </a:spcAft>
        <a:defRPr sz="8100">
          <a:solidFill>
            <a:schemeClr val="tx2"/>
          </a:solidFill>
          <a:effectLst>
            <a:outerShdw blurRad="38100" dist="38100" dir="2700000" algn="tl">
              <a:srgbClr val="000000"/>
            </a:outerShdw>
          </a:effectLst>
          <a:latin typeface="Tahoma" panose="020B0604030504040204" pitchFamily="34" charset="0"/>
        </a:defRPr>
      </a:lvl6pPr>
      <a:lvl7pPr marL="914400" algn="ctr" defTabSz="1692275" rtl="0" fontAlgn="base">
        <a:spcBef>
          <a:spcPct val="0"/>
        </a:spcBef>
        <a:spcAft>
          <a:spcPct val="0"/>
        </a:spcAft>
        <a:defRPr sz="8100">
          <a:solidFill>
            <a:schemeClr val="tx2"/>
          </a:solidFill>
          <a:effectLst>
            <a:outerShdw blurRad="38100" dist="38100" dir="2700000" algn="tl">
              <a:srgbClr val="000000"/>
            </a:outerShdw>
          </a:effectLst>
          <a:latin typeface="Tahoma" panose="020B0604030504040204" pitchFamily="34" charset="0"/>
        </a:defRPr>
      </a:lvl7pPr>
      <a:lvl8pPr marL="1371600" algn="ctr" defTabSz="1692275" rtl="0" fontAlgn="base">
        <a:spcBef>
          <a:spcPct val="0"/>
        </a:spcBef>
        <a:spcAft>
          <a:spcPct val="0"/>
        </a:spcAft>
        <a:defRPr sz="8100">
          <a:solidFill>
            <a:schemeClr val="tx2"/>
          </a:solidFill>
          <a:effectLst>
            <a:outerShdw blurRad="38100" dist="38100" dir="2700000" algn="tl">
              <a:srgbClr val="000000"/>
            </a:outerShdw>
          </a:effectLst>
          <a:latin typeface="Tahoma" panose="020B0604030504040204" pitchFamily="34" charset="0"/>
        </a:defRPr>
      </a:lvl8pPr>
      <a:lvl9pPr marL="1828800" algn="ctr" defTabSz="1692275" rtl="0" fontAlgn="base">
        <a:spcBef>
          <a:spcPct val="0"/>
        </a:spcBef>
        <a:spcAft>
          <a:spcPct val="0"/>
        </a:spcAft>
        <a:defRPr sz="8100">
          <a:solidFill>
            <a:schemeClr val="tx2"/>
          </a:solidFill>
          <a:effectLst>
            <a:outerShdw blurRad="38100" dist="38100" dir="2700000" algn="tl">
              <a:srgbClr val="000000"/>
            </a:outerShdw>
          </a:effectLst>
          <a:latin typeface="Tahoma" panose="020B0604030504040204" pitchFamily="34" charset="0"/>
        </a:defRPr>
      </a:lvl9pPr>
    </p:titleStyle>
    <p:bodyStyle>
      <a:lvl1pPr marL="635000" indent="-635000" algn="l" defTabSz="1692275" rtl="0" fontAlgn="base">
        <a:spcBef>
          <a:spcPct val="20000"/>
        </a:spcBef>
        <a:spcAft>
          <a:spcPct val="0"/>
        </a:spcAft>
        <a:buClr>
          <a:schemeClr val="hlink"/>
        </a:buClr>
        <a:buSzPct val="65000"/>
        <a:buFont typeface="Wingdings" panose="05000000000000000000" pitchFamily="2" charset="2"/>
        <a:buChar char="n"/>
        <a:defRPr sz="5900" kern="1200">
          <a:solidFill>
            <a:schemeClr val="tx1"/>
          </a:solidFill>
          <a:effectLst>
            <a:outerShdw blurRad="38100" dist="38100" dir="2700000" algn="tl">
              <a:srgbClr val="000000"/>
            </a:outerShdw>
          </a:effectLst>
          <a:latin typeface="+mn-lt"/>
          <a:ea typeface="+mn-ea"/>
          <a:cs typeface="+mn-cs"/>
        </a:defRPr>
      </a:lvl1pPr>
      <a:lvl2pPr marL="1374775" indent="-528638" algn="l" defTabSz="1692275" rtl="0" fontAlgn="base">
        <a:spcBef>
          <a:spcPct val="20000"/>
        </a:spcBef>
        <a:spcAft>
          <a:spcPct val="0"/>
        </a:spcAft>
        <a:buClr>
          <a:schemeClr val="folHlink"/>
        </a:buClr>
        <a:buSzPct val="65000"/>
        <a:buFont typeface="Wingdings" panose="05000000000000000000" pitchFamily="2" charset="2"/>
        <a:buChar char="n"/>
        <a:defRPr sz="5200" kern="1200">
          <a:solidFill>
            <a:schemeClr val="tx1"/>
          </a:solidFill>
          <a:effectLst>
            <a:outerShdw blurRad="38100" dist="38100" dir="2700000" algn="tl">
              <a:srgbClr val="000000"/>
            </a:outerShdw>
          </a:effectLst>
          <a:latin typeface="+mn-lt"/>
          <a:ea typeface="+mn-ea"/>
          <a:cs typeface="+mn-cs"/>
        </a:defRPr>
      </a:lvl2pPr>
      <a:lvl3pPr marL="2116138" indent="-423863" algn="l" defTabSz="1692275" rtl="0" fontAlgn="base">
        <a:spcBef>
          <a:spcPct val="20000"/>
        </a:spcBef>
        <a:spcAft>
          <a:spcPct val="0"/>
        </a:spcAft>
        <a:buClr>
          <a:schemeClr val="hlink"/>
        </a:buClr>
        <a:buSzPct val="65000"/>
        <a:buFont typeface="Wingdings" panose="05000000000000000000" pitchFamily="2" charset="2"/>
        <a:buChar char="n"/>
        <a:defRPr sz="4400" kern="1200">
          <a:solidFill>
            <a:schemeClr val="tx1"/>
          </a:solidFill>
          <a:effectLst>
            <a:outerShdw blurRad="38100" dist="38100" dir="2700000" algn="tl">
              <a:srgbClr val="000000"/>
            </a:outerShdw>
          </a:effectLst>
          <a:latin typeface="+mn-lt"/>
          <a:ea typeface="+mn-ea"/>
          <a:cs typeface="+mn-cs"/>
        </a:defRPr>
      </a:lvl3pPr>
      <a:lvl4pPr marL="2962275" indent="-422275" algn="l" defTabSz="1692275" rtl="0" fontAlgn="base">
        <a:spcBef>
          <a:spcPct val="20000"/>
        </a:spcBef>
        <a:spcAft>
          <a:spcPct val="0"/>
        </a:spcAft>
        <a:buClr>
          <a:schemeClr val="folHlink"/>
        </a:buClr>
        <a:buSzPct val="65000"/>
        <a:buFont typeface="Wingdings" panose="05000000000000000000" pitchFamily="2" charset="2"/>
        <a:buChar char="n"/>
        <a:defRPr sz="3700" kern="1200">
          <a:solidFill>
            <a:schemeClr val="tx1"/>
          </a:solidFill>
          <a:effectLst>
            <a:outerShdw blurRad="38100" dist="38100" dir="2700000" algn="tl">
              <a:srgbClr val="000000"/>
            </a:outerShdw>
          </a:effectLst>
          <a:latin typeface="+mn-lt"/>
          <a:ea typeface="+mn-ea"/>
          <a:cs typeface="+mn-cs"/>
        </a:defRPr>
      </a:lvl4pPr>
      <a:lvl5pPr marL="3808413" indent="-422275" algn="l" defTabSz="1692275" rtl="0" fontAlgn="base">
        <a:spcBef>
          <a:spcPct val="20000"/>
        </a:spcBef>
        <a:spcAft>
          <a:spcPct val="0"/>
        </a:spcAft>
        <a:buClr>
          <a:schemeClr val="hlink"/>
        </a:buClr>
        <a:buSzPct val="65000"/>
        <a:buFont typeface="Wingdings" panose="05000000000000000000" pitchFamily="2" charset="2"/>
        <a:buChar char="n"/>
        <a:defRPr sz="37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customXml" Target="../ink/ink2.xml"/><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customXml" Target="../ink/ink3.xml"/><Relationship Id="rId1" Type="http://schemas.openxmlformats.org/officeDocument/2006/relationships/slideLayout" Target="../slideLayouts/slideLayout63.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customXml" Target="../ink/ink4.xml"/><Relationship Id="rId1" Type="http://schemas.openxmlformats.org/officeDocument/2006/relationships/slideLayout" Target="../slideLayouts/slideLayout4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9.xml"/></Relationships>
</file>

<file path=ppt/slides/_rels/slide10.xml.rels><?xml version="1.0" encoding="UTF-8" standalone="yes"?>
<Relationships xmlns="http://schemas.openxmlformats.org/package/2006/relationships"><Relationship Id="rId3" Type="http://schemas.openxmlformats.org/officeDocument/2006/relationships/customXml" Target="../ink/ink5.xml"/><Relationship Id="rId2" Type="http://schemas.openxmlformats.org/officeDocument/2006/relationships/notesSlide" Target="../notesSlides/notesSlide1.xml"/><Relationship Id="rId1" Type="http://schemas.openxmlformats.org/officeDocument/2006/relationships/slideLayout" Target="../slideLayouts/slideLayout36.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customXml" Target="../ink/ink6.xml"/><Relationship Id="rId1" Type="http://schemas.openxmlformats.org/officeDocument/2006/relationships/slideLayout" Target="../slideLayouts/slideLayout61.xml"/></Relationships>
</file>

<file path=ppt/slides/_rels/slide12.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48.xml"/></Relationships>
</file>

<file path=ppt/slides/_rels/slide13.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48.xml"/></Relationships>
</file>

<file path=ppt/slides/_rels/slide14.xml.rels><?xml version="1.0" encoding="UTF-8" standalone="yes"?>
<Relationships xmlns="http://schemas.openxmlformats.org/package/2006/relationships"><Relationship Id="rId2" Type="http://schemas.openxmlformats.org/officeDocument/2006/relationships/image" Target="../media/image3.gif"/><Relationship Id="rId1" Type="http://schemas.openxmlformats.org/officeDocument/2006/relationships/slideLayout" Target="../slideLayouts/slideLayout48.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customXml" Target="../ink/ink7.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customXml" Target="../ink/ink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customXml" Target="../ink/ink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a:extLst>
              <a:ext uri="{FF2B5EF4-FFF2-40B4-BE49-F238E27FC236}">
                <a16:creationId xmlns:a16="http://schemas.microsoft.com/office/drawing/2014/main" id="{952DEB47-0609-471A-96CC-7EAB138A3469}"/>
              </a:ext>
            </a:extLst>
          </p:cNvPr>
          <p:cNvSpPr>
            <a:spLocks noGrp="1" noChangeArrowheads="1"/>
          </p:cNvSpPr>
          <p:nvPr>
            <p:ph type="subTitle" idx="1"/>
          </p:nvPr>
        </p:nvSpPr>
        <p:spPr>
          <a:xfrm>
            <a:off x="1737519" y="4389437"/>
            <a:ext cx="12355512" cy="4120357"/>
          </a:xfrm>
        </p:spPr>
        <p:txBody>
          <a:bodyPr/>
          <a:lstStyle/>
          <a:p>
            <a:r>
              <a:rPr lang="en-US" altLang="en-US" sz="7200" b="1" dirty="0" err="1">
                <a:latin typeface="Times New Roman" pitchFamily="18" charset="0"/>
                <a:cs typeface="Times New Roman" pitchFamily="18" charset="0"/>
              </a:rPr>
              <a:t>Bài</a:t>
            </a:r>
            <a:r>
              <a:rPr lang="en-US" altLang="en-US" sz="7200" b="1" dirty="0">
                <a:latin typeface="Times New Roman" pitchFamily="18" charset="0"/>
                <a:cs typeface="Times New Roman" pitchFamily="18" charset="0"/>
              </a:rPr>
              <a:t> 9</a:t>
            </a:r>
          </a:p>
          <a:p>
            <a:r>
              <a:rPr lang="en-US" altLang="en-US" sz="7200" b="1" dirty="0">
                <a:latin typeface="VNI-Times" pitchFamily="2" charset="0"/>
              </a:rPr>
              <a:t>THÖÏC HAØNH VEÀ NGHÓA CUÛA TÖØ TRONG SÖÛ DUÏNG</a:t>
            </a:r>
          </a:p>
        </p:txBody>
      </p:sp>
      <p:pic>
        <p:nvPicPr>
          <p:cNvPr id="2052" name="Picture 25" descr="88">
            <a:extLst>
              <a:ext uri="{FF2B5EF4-FFF2-40B4-BE49-F238E27FC236}">
                <a16:creationId xmlns:a16="http://schemas.microsoft.com/office/drawing/2014/main" id="{E7D2B50B-1BB8-416F-8A8B-462B2F2B33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7648238" cy="1197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Picture 6">
            <a:extLst>
              <a:ext uri="{FF2B5EF4-FFF2-40B4-BE49-F238E27FC236}">
                <a16:creationId xmlns:a16="http://schemas.microsoft.com/office/drawing/2014/main" id="{E895689C-D405-4530-96F8-DD14178BD1F5}"/>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7648238" cy="226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2051">
                                            <p:txEl>
                                              <p:pRg st="1" end="1"/>
                                            </p:txEl>
                                          </p:spTgt>
                                        </p:tgtEl>
                                        <p:attrNameLst>
                                          <p:attrName>style.visibility</p:attrName>
                                        </p:attrNameLst>
                                      </p:cBhvr>
                                      <p:to>
                                        <p:strVal val="visible"/>
                                      </p:to>
                                    </p:set>
                                    <p:animEffect transition="in" filter="wheel(4)">
                                      <p:cBhvr>
                                        <p:cTn id="7" dur="2000"/>
                                        <p:tgtEl>
                                          <p:spTgt spid="205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2051">
                                            <p:txEl>
                                              <p:pRg st="0" end="0"/>
                                            </p:txEl>
                                          </p:spTgt>
                                        </p:tgtEl>
                                        <p:attrNameLst>
                                          <p:attrName>style.visibility</p:attrName>
                                        </p:attrNameLst>
                                      </p:cBhvr>
                                      <p:to>
                                        <p:strVal val="visible"/>
                                      </p:to>
                                    </p:set>
                                    <p:animEffect transition="in" filter="wheel(4)">
                                      <p:cBhvr>
                                        <p:cTn id="12" dur="2000"/>
                                        <p:tgtEl>
                                          <p:spTgt spid="205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84238" y="655638"/>
            <a:ext cx="15879762" cy="10047288"/>
          </a:xfrm>
        </p:spPr>
        <p:txBody>
          <a:bodyPr/>
          <a:lstStyle/>
          <a:p>
            <a:pPr marL="0" indent="0">
              <a:buNone/>
            </a:pPr>
            <a:r>
              <a:rPr lang="en-US" b="1" dirty="0" err="1">
                <a:solidFill>
                  <a:srgbClr val="FF0000"/>
                </a:solidFill>
                <a:latin typeface="Times New Roman" panose="02020603050405020304" pitchFamily="18" charset="0"/>
                <a:cs typeface="Times New Roman" panose="02020603050405020304" pitchFamily="18" charset="0"/>
              </a:rPr>
              <a:t>Phần</a:t>
            </a:r>
            <a:r>
              <a:rPr lang="en-US" b="1" dirty="0">
                <a:solidFill>
                  <a:srgbClr val="FF0000"/>
                </a:solidFill>
                <a:latin typeface="Times New Roman" panose="02020603050405020304" pitchFamily="18" charset="0"/>
                <a:cs typeface="Times New Roman" panose="02020603050405020304" pitchFamily="18" charset="0"/>
              </a:rPr>
              <a:t> 1. </a:t>
            </a:r>
            <a:r>
              <a:rPr lang="en-US" b="1" dirty="0" err="1">
                <a:solidFill>
                  <a:srgbClr val="FF0000"/>
                </a:solidFill>
                <a:latin typeface="Times New Roman" panose="02020603050405020304" pitchFamily="18" charset="0"/>
                <a:cs typeface="Times New Roman" panose="02020603050405020304" pitchFamily="18" charset="0"/>
              </a:rPr>
              <a:t>Kiến</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thức</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cần</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nhớ</a:t>
            </a:r>
            <a:endParaRPr lang="en-US" b="1" dirty="0">
              <a:solidFill>
                <a:srgbClr val="FF0000"/>
              </a:solidFill>
              <a:latin typeface="Times New Roman" panose="02020603050405020304" pitchFamily="18" charset="0"/>
              <a:cs typeface="Times New Roman" panose="02020603050405020304" pitchFamily="18" charset="0"/>
            </a:endParaRPr>
          </a:p>
          <a:p>
            <a:pPr marL="1028700" indent="-1028700">
              <a:buAutoNum type="romanUcPeriod"/>
            </a:pPr>
            <a:r>
              <a:rPr lang="en-US" b="1" dirty="0" err="1">
                <a:solidFill>
                  <a:srgbClr val="FF0000"/>
                </a:solidFill>
                <a:latin typeface="Times New Roman" panose="02020603050405020304" pitchFamily="18" charset="0"/>
                <a:cs typeface="Times New Roman" panose="02020603050405020304" pitchFamily="18" charset="0"/>
              </a:rPr>
              <a:t>Từ</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nhiều</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nghĩa</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và</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hiện</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tượng</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chuyển</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nghĩa</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của</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từ</a:t>
            </a:r>
            <a:endParaRPr lang="en-US" b="1" dirty="0">
              <a:solidFill>
                <a:srgbClr val="FF0000"/>
              </a:solidFill>
              <a:latin typeface="Times New Roman" panose="02020603050405020304" pitchFamily="18" charset="0"/>
              <a:cs typeface="Times New Roman" panose="02020603050405020304" pitchFamily="18" charset="0"/>
            </a:endParaRPr>
          </a:p>
          <a:p>
            <a:r>
              <a:rPr lang="vi-VN" dirty="0"/>
              <a:t>Từ nhiều nghĩa là những từ có một số nghĩa biểu thị những đặc điểm, thuộc tính khác nhau của một đối tượng, hoặc biểu thị những đối tượng khác nhau của thực tại.</a:t>
            </a:r>
            <a:endParaRPr lang="en-US" dirty="0"/>
          </a:p>
          <a:p>
            <a:pPr marL="0" indent="0">
              <a:buNone/>
            </a:pPr>
            <a:r>
              <a:rPr lang="en-US" b="1" dirty="0" err="1">
                <a:solidFill>
                  <a:srgbClr val="FF0000"/>
                </a:solidFill>
                <a:latin typeface="Times New Roman" panose="02020603050405020304" pitchFamily="18" charset="0"/>
                <a:cs typeface="Times New Roman" panose="02020603050405020304" pitchFamily="18" charset="0"/>
              </a:rPr>
              <a:t>Ví</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dụ</a:t>
            </a:r>
            <a:r>
              <a:rPr lang="en-US" b="1" dirty="0">
                <a:solidFill>
                  <a:srgbClr val="FF0000"/>
                </a:solidFill>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Ngày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ngày</a:t>
            </a:r>
            <a:r>
              <a:rPr lang="en-US" dirty="0">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mặt</a:t>
            </a:r>
            <a:r>
              <a:rPr lang="en-US" b="1" dirty="0">
                <a:solidFill>
                  <a:srgbClr val="FF0000"/>
                </a:solidFill>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trời</a:t>
            </a:r>
            <a:r>
              <a:rPr lang="en-US" b="1" dirty="0">
                <a:solidFill>
                  <a:srgbClr val="FF0000"/>
                </a:solidFill>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đi</a:t>
            </a:r>
            <a:r>
              <a:rPr lang="en-US" dirty="0">
                <a:latin typeface="Times New Roman" panose="02020603050405020304" pitchFamily="18" charset="0"/>
                <a:cs typeface="Times New Roman" panose="02020603050405020304" pitchFamily="18" charset="0"/>
              </a:rPr>
              <a:t> qua </a:t>
            </a:r>
            <a:r>
              <a:rPr lang="en-US" dirty="0" err="1">
                <a:latin typeface="Times New Roman" panose="02020603050405020304" pitchFamily="18" charset="0"/>
                <a:cs typeface="Times New Roman" panose="02020603050405020304" pitchFamily="18" charset="0"/>
              </a:rPr>
              <a:t>trên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lăng</a:t>
            </a:r>
            <a:endParaRPr lang="en-US" dirty="0">
              <a:latin typeface="Times New Roman" panose="02020603050405020304" pitchFamily="18" charset="0"/>
              <a:cs typeface="Times New Roman" panose="02020603050405020304" pitchFamily="18" charset="0"/>
            </a:endParaRPr>
          </a:p>
          <a:p>
            <a:pPr marL="0" indent="0">
              <a:buNone/>
            </a:pPr>
            <a:r>
              <a:rPr lang="en-US" b="1" dirty="0">
                <a:solidFill>
                  <a:srgbClr val="FF0000"/>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Thấy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một</a:t>
            </a:r>
            <a:r>
              <a:rPr lang="en-US" dirty="0">
                <a:latin typeface="Times New Roman" panose="02020603050405020304" pitchFamily="18" charset="0"/>
                <a:cs typeface="Times New Roman" panose="02020603050405020304" pitchFamily="18" charset="0"/>
              </a:rPr>
              <a:t> </a:t>
            </a:r>
            <a:r>
              <a:rPr lang="en-US" b="1" dirty="0" err="1">
                <a:solidFill>
                  <a:srgbClr val="0070C0"/>
                </a:solidFill>
                <a:latin typeface="Times New Roman" panose="02020603050405020304" pitchFamily="18" charset="0"/>
                <a:cs typeface="Times New Roman" panose="02020603050405020304" pitchFamily="18" charset="0"/>
              </a:rPr>
              <a:t>mặt</a:t>
            </a:r>
            <a:r>
              <a:rPr lang="en-US" b="1" dirty="0">
                <a:solidFill>
                  <a:srgbClr val="0070C0"/>
                </a:solidFill>
                <a:latin typeface="Times New Roman" panose="02020603050405020304" pitchFamily="18" charset="0"/>
                <a:cs typeface="Times New Roman" panose="02020603050405020304" pitchFamily="18" charset="0"/>
              </a:rPr>
              <a:t> </a:t>
            </a:r>
            <a:r>
              <a:rPr lang="en-US" b="1" dirty="0" err="1">
                <a:solidFill>
                  <a:srgbClr val="0070C0"/>
                </a:solidFill>
                <a:latin typeface="Times New Roman" panose="02020603050405020304" pitchFamily="18" charset="0"/>
                <a:cs typeface="Times New Roman" panose="02020603050405020304" pitchFamily="18" charset="0"/>
              </a:rPr>
              <a:t>trời</a:t>
            </a:r>
            <a:r>
              <a:rPr lang="en-US" b="1" dirty="0">
                <a:solidFill>
                  <a:srgbClr val="0070C0"/>
                </a:solidFill>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trong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lăng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rất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đỏ</a:t>
            </a:r>
            <a:r>
              <a:rPr lang="en-US"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3155978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84238" y="884238"/>
            <a:ext cx="15879762" cy="9818688"/>
          </a:xfrm>
        </p:spPr>
        <p:txBody>
          <a:bodyPr/>
          <a:lstStyle/>
          <a:p>
            <a:r>
              <a:rPr lang="vi-VN" dirty="0">
                <a:latin typeface="Times New Roman" panose="02020603050405020304" pitchFamily="18" charset="0"/>
                <a:cs typeface="Times New Roman" panose="02020603050405020304" pitchFamily="18" charset="0"/>
              </a:rPr>
              <a:t> Tính nhiều nghĩa của từ là kết quả của quá trình chuyển nghĩa. Quá trình chuyển nghĩa được thực hiện theo hai phương thức cơ bản là: ẩn dụ và hoán dụ. Chuyển tên gọi của đối tượng này sang tên gọi của đối tượng khác khi giữa chúng có mối liên hệ tương đồng hay </a:t>
            </a:r>
            <a:r>
              <a:rPr lang="en-US" dirty="0" err="1">
                <a:latin typeface="Times New Roman" panose="02020603050405020304" pitchFamily="18" charset="0"/>
                <a:cs typeface="Times New Roman" panose="02020603050405020304" pitchFamily="18" charset="0"/>
              </a:rPr>
              <a:t>tương</a:t>
            </a:r>
            <a:r>
              <a:rPr lang="vi-VN" dirty="0">
                <a:latin typeface="Times New Roman" panose="02020603050405020304" pitchFamily="18" charset="0"/>
                <a:cs typeface="Times New Roman" panose="02020603050405020304" pitchFamily="18" charset="0"/>
              </a:rPr>
              <a:t> cận.</a:t>
            </a:r>
            <a:endParaRPr lang="en-US" dirty="0">
              <a:latin typeface="Times New Roman" panose="02020603050405020304" pitchFamily="18" charset="0"/>
              <a:cs typeface="Times New Roman" panose="02020603050405020304" pitchFamily="18" charset="0"/>
            </a:endParaRPr>
          </a:p>
          <a:p>
            <a:pPr marL="0" indent="0">
              <a:buNone/>
            </a:pPr>
            <a:r>
              <a:rPr lang="en-US" dirty="0" err="1">
                <a:latin typeface="Times New Roman" panose="02020603050405020304" pitchFamily="18" charset="0"/>
                <a:cs typeface="Times New Roman" panose="02020603050405020304" pitchFamily="18" charset="0"/>
              </a:rPr>
              <a:t>Ví</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dụ</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Từ</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chỉ</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vị</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là</a:t>
            </a:r>
            <a:r>
              <a:rPr lang="en-US" dirty="0">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ngọt</a:t>
            </a:r>
            <a:r>
              <a:rPr lang="en-US" b="1" dirty="0">
                <a:solidFill>
                  <a:srgbClr val="FF0000"/>
                </a:solidFill>
                <a:latin typeface="Times New Roman" panose="02020603050405020304" pitchFamily="18" charset="0"/>
                <a:cs typeface="Times New Roman" panose="02020603050405020304" pitchFamily="18" charset="0"/>
              </a:rPr>
              <a:t> </a:t>
            </a:r>
          </a:p>
          <a:p>
            <a:pPr marL="0" indent="0">
              <a:buNone/>
            </a:pPr>
            <a:r>
              <a:rPr lang="en-US" dirty="0" err="1">
                <a:latin typeface="Times New Roman" panose="02020603050405020304" pitchFamily="18" charset="0"/>
                <a:cs typeface="Times New Roman" panose="02020603050405020304" pitchFamily="18" charset="0"/>
              </a:rPr>
              <a:t>Được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dùng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ẩn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dụ</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trong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các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câu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sau</a:t>
            </a:r>
            <a:r>
              <a:rPr lang="en-US" dirty="0">
                <a:latin typeface="Times New Roman" panose="02020603050405020304" pitchFamily="18" charset="0"/>
                <a:cs typeface="Times New Roman" panose="02020603050405020304" pitchFamily="18" charset="0"/>
              </a:rPr>
              <a:t>:</a:t>
            </a:r>
          </a:p>
          <a:p>
            <a:pPr>
              <a:buFontTx/>
              <a:buChar char="-"/>
            </a:pPr>
            <a:r>
              <a:rPr lang="en-US" dirty="0" err="1">
                <a:latin typeface="Times New Roman" panose="02020603050405020304" pitchFamily="18" charset="0"/>
                <a:cs typeface="Times New Roman" panose="02020603050405020304" pitchFamily="18" charset="0"/>
              </a:rPr>
              <a:t>Cô</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ấy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có</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giọng</a:t>
            </a:r>
            <a:r>
              <a:rPr lang="en-US" dirty="0">
                <a:latin typeface="Times New Roman" panose="02020603050405020304" pitchFamily="18" charset="0"/>
                <a:cs typeface="Times New Roman" panose="02020603050405020304" pitchFamily="18" charset="0"/>
              </a:rPr>
              <a:t> ca </a:t>
            </a:r>
            <a:r>
              <a:rPr lang="en-US" dirty="0" err="1">
                <a:latin typeface="Times New Roman" panose="02020603050405020304" pitchFamily="18" charset="0"/>
                <a:cs typeface="Times New Roman" panose="02020603050405020304" pitchFamily="18" charset="0"/>
              </a:rPr>
              <a:t>rất</a:t>
            </a:r>
            <a:r>
              <a:rPr lang="en-US" dirty="0">
                <a:latin typeface="Times New Roman" panose="02020603050405020304" pitchFamily="18" charset="0"/>
                <a:cs typeface="Times New Roman" panose="02020603050405020304" pitchFamily="18" charset="0"/>
              </a:rPr>
              <a:t> </a:t>
            </a:r>
            <a:r>
              <a:rPr lang="en-US" b="1" dirty="0" err="1">
                <a:solidFill>
                  <a:srgbClr val="FF0000"/>
                </a:solidFill>
                <a:latin typeface="Times New Roman" panose="02020603050405020304" pitchFamily="18" charset="0"/>
                <a:cs typeface="Times New Roman" panose="02020603050405020304" pitchFamily="18" charset="0"/>
              </a:rPr>
              <a:t>ngọt</a:t>
            </a:r>
            <a:r>
              <a:rPr lang="en-US" b="1" dirty="0">
                <a:solidFill>
                  <a:srgbClr val="FF0000"/>
                </a:solidFill>
                <a:latin typeface="Times New Roman" panose="02020603050405020304" pitchFamily="18" charset="0"/>
                <a:cs typeface="Times New Roman" panose="02020603050405020304" pitchFamily="18" charset="0"/>
              </a:rPr>
              <a:t>.</a:t>
            </a:r>
          </a:p>
          <a:p>
            <a:pPr marL="0" indent="0">
              <a:buNone/>
            </a:pPr>
            <a:endParaRPr lang="en-US" b="1" dirty="0">
              <a:solidFill>
                <a:srgbClr val="FF0000"/>
              </a:solidFill>
              <a:latin typeface="Times New Roman" panose="02020603050405020304" pitchFamily="18" charset="0"/>
              <a:cs typeface="Times New Roman" panose="02020603050405020304" pitchFamily="18" charset="0"/>
            </a:endParaRPr>
          </a:p>
        </p:txBody>
      </p:sp>
      <mc:AlternateContent xmlns:mc="http://schemas.openxmlformats.org/markup-compatibility/2006">
        <mc:Choice xmlns:p14="http://schemas.microsoft.com/office/powerpoint/2010/main" Requires="p14">
          <p:contentPart p14:bwMode="auto" r:id="rId3">
            <p14:nvContentPartPr>
              <p14:cNvPr id="2" name="Ink 1">
                <a:extLst>
                  <a:ext uri="{FF2B5EF4-FFF2-40B4-BE49-F238E27FC236}">
                    <a16:creationId xmlns:a16="http://schemas.microsoft.com/office/drawing/2014/main" id="{04133C62-9272-4A1D-B631-858F45B13BDE}"/>
                  </a:ext>
                </a:extLst>
              </p14:cNvPr>
              <p14:cNvContentPartPr/>
              <p14:nvPr/>
            </p14:nvContentPartPr>
            <p14:xfrm>
              <a:off x="625680" y="1211400"/>
              <a:ext cx="15627600" cy="2143080"/>
            </p14:xfrm>
          </p:contentPart>
        </mc:Choice>
        <mc:Fallback>
          <p:pic>
            <p:nvPicPr>
              <p:cNvPr id="2" name="Ink 1">
                <a:extLst>
                  <a:ext uri="{FF2B5EF4-FFF2-40B4-BE49-F238E27FC236}">
                    <a16:creationId xmlns:a16="http://schemas.microsoft.com/office/drawing/2014/main" id="{04133C62-9272-4A1D-B631-858F45B13BDE}"/>
                  </a:ext>
                </a:extLst>
              </p:cNvPr>
              <p:cNvPicPr/>
              <p:nvPr/>
            </p:nvPicPr>
            <p:blipFill>
              <a:blip r:embed="rId4"/>
              <a:stretch>
                <a:fillRect/>
              </a:stretch>
            </p:blipFill>
            <p:spPr>
              <a:xfrm>
                <a:off x="616320" y="1202040"/>
                <a:ext cx="15646320" cy="2161800"/>
              </a:xfrm>
              <a:prstGeom prst="rect">
                <a:avLst/>
              </a:prstGeom>
            </p:spPr>
          </p:pic>
        </mc:Fallback>
      </mc:AlternateContent>
    </p:spTree>
    <p:extLst>
      <p:ext uri="{BB962C8B-B14F-4D97-AF65-F5344CB8AC3E}">
        <p14:creationId xmlns:p14="http://schemas.microsoft.com/office/powerpoint/2010/main" val="8508760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1127919" y="579437"/>
            <a:ext cx="15879762" cy="11049000"/>
          </a:xfrm>
        </p:spPr>
        <p:txBody>
          <a:bodyPr/>
          <a:lstStyle/>
          <a:p>
            <a:r>
              <a:rPr lang="vi-VN" sz="3200" i="1" dirty="0"/>
              <a:t>“Trời nổi cơn lốc</a:t>
            </a:r>
            <a:br>
              <a:rPr lang="vi-VN" sz="3200" dirty="0"/>
            </a:br>
            <a:r>
              <a:rPr lang="vi-VN" sz="3200" i="1" dirty="0"/>
              <a:t>Cảnh càng u sầu</a:t>
            </a:r>
            <a:br>
              <a:rPr lang="vi-VN" sz="3200" dirty="0"/>
            </a:br>
            <a:r>
              <a:rPr lang="vi-VN" sz="3200" i="1" dirty="0"/>
              <a:t>Tiếng loa vừa dậy</a:t>
            </a:r>
            <a:br>
              <a:rPr lang="vi-VN" sz="3200" dirty="0"/>
            </a:br>
            <a:r>
              <a:rPr lang="vi-VN" sz="3200" i="1" dirty="0"/>
              <a:t>Hồi chiêng mớm mau</a:t>
            </a:r>
            <a:br>
              <a:rPr lang="vi-VN" sz="3200" dirty="0"/>
            </a:br>
            <a:r>
              <a:rPr lang="vi-VN" sz="3200" i="1" dirty="0"/>
              <a:t>Ta hoa thanh quất</a:t>
            </a:r>
            <a:br>
              <a:rPr lang="vi-VN" sz="3200" dirty="0"/>
            </a:br>
            <a:r>
              <a:rPr lang="vi-VN" sz="3200" i="1" dirty="0"/>
              <a:t>Cỏ xanh đổi màu</a:t>
            </a:r>
            <a:br>
              <a:rPr lang="vi-VN" sz="3200" dirty="0"/>
            </a:br>
            <a:r>
              <a:rPr lang="vi-VN" sz="3200" i="1" dirty="0"/>
              <a:t>Sống không thù nhau</a:t>
            </a:r>
            <a:br>
              <a:rPr lang="vi-VN" sz="3200" dirty="0"/>
            </a:br>
            <a:r>
              <a:rPr lang="vi-VN" sz="3200" i="1" dirty="0"/>
              <a:t>Chết không oán nhau</a:t>
            </a:r>
            <a:br>
              <a:rPr lang="vi-VN" sz="3200" dirty="0"/>
            </a:br>
            <a:r>
              <a:rPr lang="vi-VN" sz="3200" i="1" dirty="0"/>
              <a:t>Thừa chịu lệnh cả</a:t>
            </a:r>
            <a:br>
              <a:rPr lang="vi-VN" sz="3200" dirty="0"/>
            </a:br>
            <a:r>
              <a:rPr lang="vi-VN" sz="3200" i="1" dirty="0"/>
              <a:t>Dám nghĩ thế nào</a:t>
            </a:r>
            <a:br>
              <a:rPr lang="vi-VN" sz="3200" dirty="0"/>
            </a:br>
            <a:r>
              <a:rPr lang="vi-VN" sz="3200" i="1" dirty="0"/>
              <a:t>Người ngồi cho vững</a:t>
            </a:r>
            <a:br>
              <a:rPr lang="vi-VN" sz="3200" dirty="0"/>
            </a:br>
            <a:r>
              <a:rPr lang="vi-VN" sz="3200" i="1" dirty="0"/>
              <a:t>Cho </a:t>
            </a:r>
            <a:r>
              <a:rPr lang="vi-VN" sz="3200" b="1" i="1" dirty="0">
                <a:solidFill>
                  <a:srgbClr val="FF0000"/>
                </a:solidFill>
              </a:rPr>
              <a:t>ngọt</a:t>
            </a:r>
            <a:r>
              <a:rPr lang="vi-VN" sz="3200" i="1" dirty="0"/>
              <a:t> nhát đao</a:t>
            </a:r>
            <a:br>
              <a:rPr lang="vi-VN" sz="3200" dirty="0"/>
            </a:br>
            <a:r>
              <a:rPr lang="vi-VN" sz="3200" i="1" dirty="0"/>
              <a:t>Hỡi hồn!</a:t>
            </a:r>
            <a:br>
              <a:rPr lang="vi-VN" sz="3200" dirty="0"/>
            </a:br>
            <a:r>
              <a:rPr lang="vi-VN" sz="3200" i="1" dirty="0"/>
              <a:t>Hỡi quỷ không đầu!”</a:t>
            </a:r>
            <a:endParaRPr lang="en-US" sz="3200" i="1" dirty="0"/>
          </a:p>
          <a:p>
            <a:pPr marL="0" indent="0">
              <a:buNone/>
            </a:pPr>
            <a:r>
              <a:rPr lang="en-US" sz="3200" i="1" dirty="0"/>
              <a:t>(</a:t>
            </a:r>
            <a:r>
              <a:rPr lang="en-US" sz="3200" i="1" dirty="0" err="1"/>
              <a:t>trích</a:t>
            </a:r>
            <a:r>
              <a:rPr lang="en-US" sz="3200" i="1" dirty="0"/>
              <a:t> </a:t>
            </a:r>
            <a:r>
              <a:rPr lang="en-US" sz="3200" i="1" dirty="0" err="1"/>
              <a:t>Chém</a:t>
            </a:r>
            <a:r>
              <a:rPr lang="en-US" sz="3200" i="1" dirty="0"/>
              <a:t> </a:t>
            </a:r>
            <a:r>
              <a:rPr lang="en-US" sz="3200" i="1" dirty="0" err="1"/>
              <a:t>treo</a:t>
            </a:r>
            <a:r>
              <a:rPr lang="en-US" sz="3200" i="1" dirty="0"/>
              <a:t> </a:t>
            </a:r>
            <a:r>
              <a:rPr lang="en-US" sz="3200" i="1" dirty="0" err="1"/>
              <a:t>ngành</a:t>
            </a:r>
            <a:r>
              <a:rPr lang="en-US" sz="3200" i="1" dirty="0"/>
              <a:t> – </a:t>
            </a:r>
            <a:r>
              <a:rPr lang="en-US" sz="3200" i="1" dirty="0" err="1"/>
              <a:t>Nguyễn</a:t>
            </a:r>
            <a:r>
              <a:rPr lang="en-US" sz="3200" i="1" dirty="0"/>
              <a:t> </a:t>
            </a:r>
            <a:r>
              <a:rPr lang="en-US" sz="3200" i="1" dirty="0" err="1"/>
              <a:t>Tuân</a:t>
            </a:r>
            <a:r>
              <a:rPr lang="en-US" sz="3200" i="1" dirty="0"/>
              <a:t>)</a:t>
            </a:r>
            <a:endParaRPr lang="en-US" sz="3200" dirty="0"/>
          </a:p>
        </p:txBody>
      </p:sp>
    </p:spTree>
    <p:extLst>
      <p:ext uri="{BB962C8B-B14F-4D97-AF65-F5344CB8AC3E}">
        <p14:creationId xmlns:p14="http://schemas.microsoft.com/office/powerpoint/2010/main" val="10594557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Rectangle 3">
            <a:extLst>
              <a:ext uri="{FF2B5EF4-FFF2-40B4-BE49-F238E27FC236}">
                <a16:creationId xmlns:a16="http://schemas.microsoft.com/office/drawing/2014/main" id="{0B5D2516-0428-4753-BE45-7ADFCD735173}"/>
              </a:ext>
            </a:extLst>
          </p:cNvPr>
          <p:cNvSpPr>
            <a:spLocks noGrp="1" noChangeArrowheads="1"/>
          </p:cNvSpPr>
          <p:nvPr>
            <p:ph type="body" idx="1"/>
          </p:nvPr>
        </p:nvSpPr>
        <p:spPr>
          <a:xfrm>
            <a:off x="884238" y="1265238"/>
            <a:ext cx="15879762" cy="9437687"/>
          </a:xfrm>
        </p:spPr>
        <p:txBody>
          <a:bodyPr/>
          <a:lstStyle/>
          <a:p>
            <a:pPr marL="0" indent="0">
              <a:buFont typeface="Wingdings" panose="05000000000000000000" pitchFamily="2" charset="2"/>
              <a:buNone/>
            </a:pPr>
            <a:r>
              <a:rPr lang="en-US" altLang="en-US" sz="5400" b="1" dirty="0">
                <a:solidFill>
                  <a:srgbClr val="FF0000"/>
                </a:solidFill>
                <a:latin typeface="Times New Roman" panose="02020603050405020304" pitchFamily="18" charset="0"/>
                <a:cs typeface="Times New Roman" panose="02020603050405020304" pitchFamily="18" charset="0"/>
              </a:rPr>
              <a:t>II. </a:t>
            </a:r>
            <a:r>
              <a:rPr lang="en-US" altLang="en-US" sz="5400" b="1" dirty="0" err="1">
                <a:solidFill>
                  <a:srgbClr val="FF0000"/>
                </a:solidFill>
                <a:latin typeface="Times New Roman" panose="02020603050405020304" pitchFamily="18" charset="0"/>
                <a:cs typeface="Times New Roman" panose="02020603050405020304" pitchFamily="18" charset="0"/>
              </a:rPr>
              <a:t>Từ</a:t>
            </a:r>
            <a:r>
              <a:rPr lang="en-US" altLang="en-US" sz="5400" b="1" dirty="0">
                <a:solidFill>
                  <a:srgbClr val="FF0000"/>
                </a:solidFill>
                <a:latin typeface="Times New Roman" panose="02020603050405020304" pitchFamily="18" charset="0"/>
                <a:cs typeface="Times New Roman" panose="02020603050405020304" pitchFamily="18" charset="0"/>
              </a:rPr>
              <a:t> </a:t>
            </a:r>
            <a:r>
              <a:rPr lang="en-US" altLang="en-US" sz="5400" b="1" dirty="0" err="1">
                <a:solidFill>
                  <a:srgbClr val="FF0000"/>
                </a:solidFill>
                <a:latin typeface="Times New Roman" panose="02020603050405020304" pitchFamily="18" charset="0"/>
                <a:cs typeface="Times New Roman" panose="02020603050405020304" pitchFamily="18" charset="0"/>
              </a:rPr>
              <a:t>đồng</a:t>
            </a:r>
            <a:r>
              <a:rPr lang="en-US" altLang="en-US" sz="5400" b="1" dirty="0">
                <a:solidFill>
                  <a:srgbClr val="FF0000"/>
                </a:solidFill>
                <a:latin typeface="Times New Roman" panose="02020603050405020304" pitchFamily="18" charset="0"/>
                <a:cs typeface="Times New Roman" panose="02020603050405020304" pitchFamily="18" charset="0"/>
              </a:rPr>
              <a:t> </a:t>
            </a:r>
            <a:r>
              <a:rPr lang="en-US" altLang="en-US" sz="5400" b="1" dirty="0" err="1">
                <a:solidFill>
                  <a:srgbClr val="FF0000"/>
                </a:solidFill>
                <a:latin typeface="Times New Roman" panose="02020603050405020304" pitchFamily="18" charset="0"/>
                <a:cs typeface="Times New Roman" panose="02020603050405020304" pitchFamily="18" charset="0"/>
              </a:rPr>
              <a:t>nghĩa</a:t>
            </a:r>
            <a:endParaRPr lang="en-US" altLang="en-US" sz="5400" b="1" dirty="0">
              <a:solidFill>
                <a:srgbClr val="FF0000"/>
              </a:solidFill>
              <a:latin typeface="Times New Roman" panose="02020603050405020304" pitchFamily="18" charset="0"/>
              <a:cs typeface="Times New Roman" panose="02020603050405020304" pitchFamily="18" charset="0"/>
            </a:endParaRPr>
          </a:p>
          <a:p>
            <a:pPr marL="0" indent="0">
              <a:buFont typeface="Wingdings" panose="05000000000000000000" pitchFamily="2" charset="2"/>
              <a:buNone/>
            </a:pPr>
            <a:r>
              <a:rPr lang="en-US" altLang="en-US" sz="5400" i="1" dirty="0">
                <a:solidFill>
                  <a:srgbClr val="FF0000"/>
                </a:solidFill>
                <a:latin typeface="Times New Roman" panose="02020603050405020304" pitchFamily="18" charset="0"/>
                <a:cs typeface="Times New Roman" panose="02020603050405020304" pitchFamily="18" charset="0"/>
              </a:rPr>
              <a:t>*</a:t>
            </a:r>
            <a:r>
              <a:rPr lang="en-US" altLang="en-US" sz="5400" i="1" dirty="0" err="1">
                <a:solidFill>
                  <a:srgbClr val="FF0000"/>
                </a:solidFill>
                <a:latin typeface="Times New Roman" panose="02020603050405020304" pitchFamily="18" charset="0"/>
                <a:cs typeface="Times New Roman" panose="02020603050405020304" pitchFamily="18" charset="0"/>
              </a:rPr>
              <a:t>Thế</a:t>
            </a:r>
            <a:r>
              <a:rPr lang="en-US" altLang="en-US" sz="5400" i="1" dirty="0">
                <a:solidFill>
                  <a:srgbClr val="FF0000"/>
                </a:solidFill>
                <a:latin typeface="Times New Roman" panose="02020603050405020304" pitchFamily="18" charset="0"/>
                <a:cs typeface="Times New Roman" panose="02020603050405020304" pitchFamily="18" charset="0"/>
              </a:rPr>
              <a:t> </a:t>
            </a:r>
            <a:r>
              <a:rPr lang="en-US" altLang="en-US" sz="5400" i="1" dirty="0" err="1">
                <a:solidFill>
                  <a:srgbClr val="FF0000"/>
                </a:solidFill>
                <a:latin typeface="Times New Roman" panose="02020603050405020304" pitchFamily="18" charset="0"/>
                <a:cs typeface="Times New Roman" panose="02020603050405020304" pitchFamily="18" charset="0"/>
              </a:rPr>
              <a:t>nào</a:t>
            </a:r>
            <a:r>
              <a:rPr lang="en-US" altLang="en-US" sz="5400" i="1" dirty="0">
                <a:solidFill>
                  <a:srgbClr val="FF0000"/>
                </a:solidFill>
                <a:latin typeface="Times New Roman" panose="02020603050405020304" pitchFamily="18" charset="0"/>
                <a:cs typeface="Times New Roman" panose="02020603050405020304" pitchFamily="18" charset="0"/>
              </a:rPr>
              <a:t> </a:t>
            </a:r>
            <a:r>
              <a:rPr lang="en-US" altLang="en-US" sz="5400" i="1" dirty="0" err="1">
                <a:solidFill>
                  <a:srgbClr val="FF0000"/>
                </a:solidFill>
                <a:latin typeface="Times New Roman" panose="02020603050405020304" pitchFamily="18" charset="0"/>
                <a:cs typeface="Times New Roman" panose="02020603050405020304" pitchFamily="18" charset="0"/>
              </a:rPr>
              <a:t>là</a:t>
            </a:r>
            <a:r>
              <a:rPr lang="en-US" altLang="en-US" sz="5400" i="1" dirty="0">
                <a:solidFill>
                  <a:srgbClr val="FF0000"/>
                </a:solidFill>
                <a:latin typeface="Times New Roman" panose="02020603050405020304" pitchFamily="18" charset="0"/>
                <a:cs typeface="Times New Roman" panose="02020603050405020304" pitchFamily="18" charset="0"/>
              </a:rPr>
              <a:t> </a:t>
            </a:r>
            <a:r>
              <a:rPr lang="en-US" altLang="en-US" sz="5400" i="1" dirty="0" err="1">
                <a:solidFill>
                  <a:srgbClr val="FF0000"/>
                </a:solidFill>
                <a:latin typeface="Times New Roman" panose="02020603050405020304" pitchFamily="18" charset="0"/>
                <a:cs typeface="Times New Roman" panose="02020603050405020304" pitchFamily="18" charset="0"/>
              </a:rPr>
              <a:t>từ</a:t>
            </a:r>
            <a:r>
              <a:rPr lang="en-US" altLang="en-US" sz="5400" i="1" dirty="0">
                <a:solidFill>
                  <a:srgbClr val="FF0000"/>
                </a:solidFill>
                <a:latin typeface="Times New Roman" panose="02020603050405020304" pitchFamily="18" charset="0"/>
                <a:cs typeface="Times New Roman" panose="02020603050405020304" pitchFamily="18" charset="0"/>
              </a:rPr>
              <a:t> </a:t>
            </a:r>
            <a:r>
              <a:rPr lang="en-US" altLang="en-US" sz="5400" i="1" dirty="0" err="1">
                <a:solidFill>
                  <a:srgbClr val="FF0000"/>
                </a:solidFill>
                <a:latin typeface="Times New Roman" panose="02020603050405020304" pitchFamily="18" charset="0"/>
                <a:cs typeface="Times New Roman" panose="02020603050405020304" pitchFamily="18" charset="0"/>
              </a:rPr>
              <a:t>đồng</a:t>
            </a:r>
            <a:r>
              <a:rPr lang="en-US" altLang="en-US" sz="5400" i="1" dirty="0">
                <a:solidFill>
                  <a:srgbClr val="FF0000"/>
                </a:solidFill>
                <a:latin typeface="Times New Roman" panose="02020603050405020304" pitchFamily="18" charset="0"/>
                <a:cs typeface="Times New Roman" panose="02020603050405020304" pitchFamily="18" charset="0"/>
              </a:rPr>
              <a:t> </a:t>
            </a:r>
            <a:r>
              <a:rPr lang="en-US" altLang="en-US" sz="5400" i="1" dirty="0" err="1">
                <a:solidFill>
                  <a:srgbClr val="FF0000"/>
                </a:solidFill>
                <a:latin typeface="Times New Roman" panose="02020603050405020304" pitchFamily="18" charset="0"/>
                <a:cs typeface="Times New Roman" panose="02020603050405020304" pitchFamily="18" charset="0"/>
              </a:rPr>
              <a:t>nghĩa</a:t>
            </a:r>
            <a:r>
              <a:rPr lang="en-US" altLang="en-US" sz="5400" i="1" dirty="0">
                <a:solidFill>
                  <a:srgbClr val="FF0000"/>
                </a:solidFill>
                <a:latin typeface="Times New Roman" panose="02020603050405020304" pitchFamily="18" charset="0"/>
                <a:cs typeface="Times New Roman" panose="02020603050405020304" pitchFamily="18" charset="0"/>
              </a:rPr>
              <a:t>?</a:t>
            </a:r>
          </a:p>
          <a:p>
            <a:pPr marL="0" indent="0" algn="just">
              <a:buFont typeface="Wingdings" panose="05000000000000000000" pitchFamily="2" charset="2"/>
              <a:buNone/>
            </a:pPr>
            <a:r>
              <a:rPr lang="en-US" altLang="en-US" sz="5400" dirty="0" err="1">
                <a:latin typeface="Times New Roman" panose="02020603050405020304" pitchFamily="18" charset="0"/>
                <a:cs typeface="Times New Roman" panose="02020603050405020304" pitchFamily="18" charset="0"/>
              </a:rPr>
              <a:t>Từ</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đồng</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nghĩa</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là</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những</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từ</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phát</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âm</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khác</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nhau</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chữ</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viết</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khác</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nhau</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nhưng</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nghĩa</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lại</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tương</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tự</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nhau</a:t>
            </a:r>
            <a:endParaRPr lang="en-US" altLang="en-US" sz="5400" dirty="0">
              <a:latin typeface="Times New Roman" panose="02020603050405020304" pitchFamily="18" charset="0"/>
              <a:cs typeface="Times New Roman" panose="02020603050405020304" pitchFamily="18" charset="0"/>
            </a:endParaRPr>
          </a:p>
          <a:p>
            <a:pPr marL="0" indent="0" algn="just">
              <a:buFont typeface="Wingdings" panose="05000000000000000000" pitchFamily="2" charset="2"/>
              <a:buNone/>
            </a:pPr>
            <a:r>
              <a:rPr lang="en-US" altLang="en-US" sz="5400" dirty="0">
                <a:latin typeface="Times New Roman" panose="02020603050405020304" pitchFamily="18" charset="0"/>
                <a:cs typeface="Times New Roman" panose="02020603050405020304" pitchFamily="18" charset="0"/>
              </a:rPr>
              <a:t>*</a:t>
            </a:r>
            <a:r>
              <a:rPr lang="en-US" altLang="en-US" sz="5400" dirty="0" err="1">
                <a:latin typeface="Times New Roman" panose="02020603050405020304" pitchFamily="18" charset="0"/>
                <a:cs typeface="Times New Roman" panose="02020603050405020304" pitchFamily="18" charset="0"/>
              </a:rPr>
              <a:t>Điều</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gì</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cần</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lưu</a:t>
            </a:r>
            <a:r>
              <a:rPr lang="en-US" altLang="en-US" sz="5400" dirty="0">
                <a:latin typeface="Times New Roman" panose="02020603050405020304" pitchFamily="18" charset="0"/>
                <a:cs typeface="Times New Roman" panose="02020603050405020304" pitchFamily="18" charset="0"/>
              </a:rPr>
              <a:t> ý </a:t>
            </a:r>
            <a:r>
              <a:rPr lang="en-US" altLang="en-US" sz="5400" dirty="0" err="1">
                <a:latin typeface="Times New Roman" panose="02020603050405020304" pitchFamily="18" charset="0"/>
                <a:cs typeface="Times New Roman" panose="02020603050405020304" pitchFamily="18" charset="0"/>
              </a:rPr>
              <a:t>khi</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dùng</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từ</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đồng</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nghĩa</a:t>
            </a:r>
            <a:r>
              <a:rPr lang="en-US" altLang="en-US" sz="5400" dirty="0">
                <a:latin typeface="Times New Roman" panose="02020603050405020304" pitchFamily="18" charset="0"/>
                <a:cs typeface="Times New Roman" panose="02020603050405020304" pitchFamily="18" charset="0"/>
              </a:rPr>
              <a:t>?</a:t>
            </a:r>
          </a:p>
          <a:p>
            <a:pPr marL="0" indent="0" algn="just">
              <a:buFont typeface="Wingdings" panose="05000000000000000000" pitchFamily="2" charset="2"/>
              <a:buNone/>
            </a:pP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Cân</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nhắc</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lựa</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chọn</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từ</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thích</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hợp</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nhất</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với</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ngữ</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cảnh</a:t>
            </a:r>
            <a:r>
              <a:rPr lang="en-US" altLang="en-US" sz="5400" dirty="0">
                <a:latin typeface="Times New Roman" panose="02020603050405020304" pitchFamily="18" charset="0"/>
                <a:cs typeface="Times New Roman" panose="02020603050405020304" pitchFamily="18" charset="0"/>
              </a:rPr>
              <a:t>.</a:t>
            </a:r>
          </a:p>
          <a:p>
            <a:pPr marL="0" indent="0" algn="just">
              <a:buFont typeface="Wingdings" panose="05000000000000000000" pitchFamily="2" charset="2"/>
              <a:buNone/>
            </a:pP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Cần</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phân</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biệt</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giá</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trị</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khác</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nhau</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của</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các</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từ</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để</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lĩnh</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hội</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thích</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đáng</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nội</a:t>
            </a:r>
            <a:r>
              <a:rPr lang="en-US" altLang="en-US" sz="5400" dirty="0">
                <a:latin typeface="Times New Roman" panose="02020603050405020304" pitchFamily="18" charset="0"/>
                <a:cs typeface="Times New Roman" panose="02020603050405020304" pitchFamily="18" charset="0"/>
              </a:rPr>
              <a:t> dung </a:t>
            </a:r>
            <a:r>
              <a:rPr lang="en-US" altLang="en-US" sz="5400" dirty="0" err="1">
                <a:latin typeface="Times New Roman" panose="02020603050405020304" pitchFamily="18" charset="0"/>
                <a:cs typeface="Times New Roman" panose="02020603050405020304" pitchFamily="18" charset="0"/>
              </a:rPr>
              <a:t>được</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biểu</a:t>
            </a:r>
            <a:r>
              <a:rPr lang="en-US" altLang="en-US" sz="5400" dirty="0">
                <a:latin typeface="Times New Roman" panose="02020603050405020304" pitchFamily="18" charset="0"/>
                <a:cs typeface="Times New Roman" panose="02020603050405020304" pitchFamily="18" charset="0"/>
              </a:rPr>
              <a:t> </a:t>
            </a:r>
            <a:r>
              <a:rPr lang="en-US" altLang="en-US" sz="5400" dirty="0" err="1">
                <a:latin typeface="Times New Roman" panose="02020603050405020304" pitchFamily="18" charset="0"/>
                <a:cs typeface="Times New Roman" panose="02020603050405020304" pitchFamily="18" charset="0"/>
              </a:rPr>
              <a:t>hiện</a:t>
            </a:r>
            <a:r>
              <a:rPr lang="en-US" altLang="en-US" sz="5400" dirty="0">
                <a:latin typeface="Times New Roman" panose="02020603050405020304" pitchFamily="18" charset="0"/>
                <a:cs typeface="Times New Roman" panose="02020603050405020304" pitchFamily="18"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86019">
                                            <p:txEl>
                                              <p:pRg st="1" end="1"/>
                                            </p:txEl>
                                          </p:spTgt>
                                        </p:tgtEl>
                                        <p:attrNameLst>
                                          <p:attrName>style.visibility</p:attrName>
                                        </p:attrNameLst>
                                      </p:cBhvr>
                                      <p:to>
                                        <p:strVal val="visible"/>
                                      </p:to>
                                    </p:set>
                                    <p:animEffect transition="in" filter="wheel(4)">
                                      <p:cBhvr>
                                        <p:cTn id="7" dur="2000"/>
                                        <p:tgtEl>
                                          <p:spTgt spid="8601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86019">
                                            <p:txEl>
                                              <p:pRg st="0" end="0"/>
                                            </p:txEl>
                                          </p:spTgt>
                                        </p:tgtEl>
                                        <p:attrNameLst>
                                          <p:attrName>style.visibility</p:attrName>
                                        </p:attrNameLst>
                                      </p:cBhvr>
                                      <p:to>
                                        <p:strVal val="visible"/>
                                      </p:to>
                                    </p:set>
                                    <p:animEffect transition="in" filter="wheel(4)">
                                      <p:cBhvr>
                                        <p:cTn id="12" dur="2000"/>
                                        <p:tgtEl>
                                          <p:spTgt spid="86019">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3" presetClass="entr" presetSubtype="16" fill="hold" nodeType="clickEffect">
                                  <p:stCondLst>
                                    <p:cond delay="0"/>
                                  </p:stCondLst>
                                  <p:childTnLst>
                                    <p:set>
                                      <p:cBhvr>
                                        <p:cTn id="16" dur="1" fill="hold">
                                          <p:stCondLst>
                                            <p:cond delay="0"/>
                                          </p:stCondLst>
                                        </p:cTn>
                                        <p:tgtEl>
                                          <p:spTgt spid="86019">
                                            <p:txEl>
                                              <p:pRg st="2" end="2"/>
                                            </p:txEl>
                                          </p:spTgt>
                                        </p:tgtEl>
                                        <p:attrNameLst>
                                          <p:attrName>style.visibility</p:attrName>
                                        </p:attrNameLst>
                                      </p:cBhvr>
                                      <p:to>
                                        <p:strVal val="visible"/>
                                      </p:to>
                                    </p:set>
                                    <p:anim calcmode="lin" valueType="num">
                                      <p:cBhvr>
                                        <p:cTn id="17" dur="500" fill="hold"/>
                                        <p:tgtEl>
                                          <p:spTgt spid="86019">
                                            <p:txEl>
                                              <p:pRg st="2" end="2"/>
                                            </p:txEl>
                                          </p:spTgt>
                                        </p:tgtEl>
                                        <p:attrNameLst>
                                          <p:attrName>ppt_w</p:attrName>
                                        </p:attrNameLst>
                                      </p:cBhvr>
                                      <p:tavLst>
                                        <p:tav tm="0">
                                          <p:val>
                                            <p:fltVal val="0"/>
                                          </p:val>
                                        </p:tav>
                                        <p:tav tm="100000">
                                          <p:val>
                                            <p:strVal val="#ppt_w"/>
                                          </p:val>
                                        </p:tav>
                                      </p:tavLst>
                                    </p:anim>
                                    <p:anim calcmode="lin" valueType="num">
                                      <p:cBhvr>
                                        <p:cTn id="18" dur="500" fill="hold"/>
                                        <p:tgtEl>
                                          <p:spTgt spid="86019">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p:cTn id="22" dur="1" fill="hold">
                                          <p:stCondLst>
                                            <p:cond delay="0"/>
                                          </p:stCondLst>
                                        </p:cTn>
                                        <p:tgtEl>
                                          <p:spTgt spid="86019">
                                            <p:txEl>
                                              <p:pRg st="3" end="3"/>
                                            </p:txEl>
                                          </p:spTgt>
                                        </p:tgtEl>
                                        <p:attrNameLst>
                                          <p:attrName>style.visibility</p:attrName>
                                        </p:attrNameLst>
                                      </p:cBhvr>
                                      <p:to>
                                        <p:strVal val="visible"/>
                                      </p:to>
                                    </p:set>
                                    <p:anim calcmode="lin" valueType="num">
                                      <p:cBhvr additive="base">
                                        <p:cTn id="23" dur="500" fill="hold"/>
                                        <p:tgtEl>
                                          <p:spTgt spid="86019">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8601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1" presetClass="entr" presetSubtype="4" fill="hold" nodeType="clickEffect">
                                  <p:stCondLst>
                                    <p:cond delay="0"/>
                                  </p:stCondLst>
                                  <p:childTnLst>
                                    <p:set>
                                      <p:cBhvr>
                                        <p:cTn id="28" dur="1" fill="hold">
                                          <p:stCondLst>
                                            <p:cond delay="0"/>
                                          </p:stCondLst>
                                        </p:cTn>
                                        <p:tgtEl>
                                          <p:spTgt spid="86019">
                                            <p:txEl>
                                              <p:pRg st="4" end="4"/>
                                            </p:txEl>
                                          </p:spTgt>
                                        </p:tgtEl>
                                        <p:attrNameLst>
                                          <p:attrName>style.visibility</p:attrName>
                                        </p:attrNameLst>
                                      </p:cBhvr>
                                      <p:to>
                                        <p:strVal val="visible"/>
                                      </p:to>
                                    </p:set>
                                    <p:animEffect transition="in" filter="wheel(4)">
                                      <p:cBhvr>
                                        <p:cTn id="29" dur="1000"/>
                                        <p:tgtEl>
                                          <p:spTgt spid="86019">
                                            <p:txEl>
                                              <p:pRg st="4" end="4"/>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1" presetClass="entr" presetSubtype="4" fill="hold" nodeType="clickEffect">
                                  <p:stCondLst>
                                    <p:cond delay="0"/>
                                  </p:stCondLst>
                                  <p:childTnLst>
                                    <p:set>
                                      <p:cBhvr>
                                        <p:cTn id="33" dur="1" fill="hold">
                                          <p:stCondLst>
                                            <p:cond delay="0"/>
                                          </p:stCondLst>
                                        </p:cTn>
                                        <p:tgtEl>
                                          <p:spTgt spid="86019">
                                            <p:txEl>
                                              <p:pRg st="5" end="5"/>
                                            </p:txEl>
                                          </p:spTgt>
                                        </p:tgtEl>
                                        <p:attrNameLst>
                                          <p:attrName>style.visibility</p:attrName>
                                        </p:attrNameLst>
                                      </p:cBhvr>
                                      <p:to>
                                        <p:strVal val="visible"/>
                                      </p:to>
                                    </p:set>
                                    <p:animEffect transition="in" filter="wheel(4)">
                                      <p:cBhvr>
                                        <p:cTn id="34" dur="1000"/>
                                        <p:tgtEl>
                                          <p:spTgt spid="8601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5" name="Rectangle 3">
            <a:extLst>
              <a:ext uri="{FF2B5EF4-FFF2-40B4-BE49-F238E27FC236}">
                <a16:creationId xmlns:a16="http://schemas.microsoft.com/office/drawing/2014/main" id="{63CE4908-D345-4E72-9EF7-F53734D58263}"/>
              </a:ext>
            </a:extLst>
          </p:cNvPr>
          <p:cNvSpPr>
            <a:spLocks noGrp="1" noChangeArrowheads="1"/>
          </p:cNvSpPr>
          <p:nvPr>
            <p:ph type="body" idx="1"/>
          </p:nvPr>
        </p:nvSpPr>
        <p:spPr>
          <a:xfrm>
            <a:off x="366713" y="427038"/>
            <a:ext cx="17281525" cy="11049000"/>
          </a:xfrm>
        </p:spPr>
        <p:txBody>
          <a:bodyPr/>
          <a:lstStyle/>
          <a:p>
            <a:pPr marL="0" indent="0">
              <a:buFont typeface="Wingdings" panose="05000000000000000000" pitchFamily="2" charset="2"/>
              <a:buNone/>
            </a:pPr>
            <a:r>
              <a:rPr lang="en-US" altLang="en-US" sz="4800" u="sng" dirty="0" err="1"/>
              <a:t>Bài</a:t>
            </a:r>
            <a:r>
              <a:rPr lang="en-US" altLang="en-US" sz="4800" u="sng" dirty="0"/>
              <a:t> </a:t>
            </a:r>
            <a:r>
              <a:rPr lang="en-US" altLang="en-US" sz="4800" u="sng" dirty="0" err="1"/>
              <a:t>tập</a:t>
            </a:r>
            <a:r>
              <a:rPr lang="en-US" altLang="en-US" sz="4800" u="sng" dirty="0"/>
              <a:t> </a:t>
            </a:r>
            <a:r>
              <a:rPr lang="en-US" altLang="en-US" sz="4800" u="sng" dirty="0" err="1"/>
              <a:t>vui</a:t>
            </a:r>
            <a:r>
              <a:rPr lang="en-US" altLang="en-US" sz="4800" u="sng" dirty="0"/>
              <a:t>:</a:t>
            </a:r>
          </a:p>
          <a:p>
            <a:pPr marL="0" indent="0">
              <a:buFont typeface="Wingdings" panose="05000000000000000000" pitchFamily="2" charset="2"/>
              <a:buNone/>
            </a:pPr>
            <a:r>
              <a:rPr lang="en-US" altLang="en-US" sz="4800" dirty="0" err="1"/>
              <a:t>Trong</a:t>
            </a:r>
            <a:r>
              <a:rPr lang="en-US" altLang="en-US" sz="4800" dirty="0"/>
              <a:t> </a:t>
            </a:r>
            <a:r>
              <a:rPr lang="en-US" altLang="en-US" sz="4800" dirty="0" err="1"/>
              <a:t>dịp</a:t>
            </a:r>
            <a:r>
              <a:rPr lang="en-US" altLang="en-US" sz="4800" dirty="0"/>
              <a:t> </a:t>
            </a:r>
            <a:r>
              <a:rPr lang="en-US" altLang="en-US" sz="4800" dirty="0" err="1"/>
              <a:t>hát</a:t>
            </a:r>
            <a:r>
              <a:rPr lang="en-US" altLang="en-US" sz="4800" dirty="0"/>
              <a:t> </a:t>
            </a:r>
            <a:r>
              <a:rPr lang="en-US" altLang="en-US" sz="4800" dirty="0" err="1"/>
              <a:t>đố</a:t>
            </a:r>
            <a:r>
              <a:rPr lang="en-US" altLang="en-US" sz="4800" dirty="0"/>
              <a:t>, </a:t>
            </a:r>
            <a:r>
              <a:rPr lang="en-US" altLang="en-US" sz="4800" dirty="0" err="1"/>
              <a:t>các</a:t>
            </a:r>
            <a:r>
              <a:rPr lang="en-US" altLang="en-US" sz="4800" dirty="0"/>
              <a:t> </a:t>
            </a:r>
            <a:r>
              <a:rPr lang="en-US" altLang="en-US" sz="4800" dirty="0" err="1"/>
              <a:t>cô</a:t>
            </a:r>
            <a:r>
              <a:rPr lang="en-US" altLang="en-US" sz="4800" dirty="0"/>
              <a:t> </a:t>
            </a:r>
            <a:r>
              <a:rPr lang="en-US" altLang="en-US" sz="4800" dirty="0" err="1"/>
              <a:t>gái</a:t>
            </a:r>
            <a:r>
              <a:rPr lang="en-US" altLang="en-US" sz="4800" dirty="0"/>
              <a:t> </a:t>
            </a:r>
            <a:r>
              <a:rPr lang="en-US" altLang="en-US" sz="4800" dirty="0" err="1"/>
              <a:t>quê</a:t>
            </a:r>
            <a:r>
              <a:rPr lang="en-US" altLang="en-US" sz="4800" dirty="0"/>
              <a:t> </a:t>
            </a:r>
            <a:r>
              <a:rPr lang="en-US" altLang="en-US" sz="4800" dirty="0" err="1"/>
              <a:t>thách</a:t>
            </a:r>
            <a:r>
              <a:rPr lang="en-US" altLang="en-US" sz="4800" dirty="0"/>
              <a:t> </a:t>
            </a:r>
            <a:r>
              <a:rPr lang="en-US" altLang="en-US" sz="4800" dirty="0" err="1"/>
              <a:t>thức</a:t>
            </a:r>
            <a:r>
              <a:rPr lang="en-US" altLang="en-US" sz="4800" dirty="0"/>
              <a:t> </a:t>
            </a:r>
            <a:r>
              <a:rPr lang="en-US" altLang="en-US" sz="4800" dirty="0" err="1"/>
              <a:t>các</a:t>
            </a:r>
            <a:r>
              <a:rPr lang="en-US" altLang="en-US" sz="4800" dirty="0"/>
              <a:t> </a:t>
            </a:r>
            <a:r>
              <a:rPr lang="en-US" altLang="en-US" sz="4800" dirty="0" err="1"/>
              <a:t>chàng</a:t>
            </a:r>
            <a:r>
              <a:rPr lang="en-US" altLang="en-US" sz="4800" dirty="0"/>
              <a:t> </a:t>
            </a:r>
            <a:r>
              <a:rPr lang="en-US" altLang="en-US" sz="4800" dirty="0" err="1"/>
              <a:t>trai</a:t>
            </a:r>
            <a:r>
              <a:rPr lang="en-US" altLang="en-US" sz="4800" dirty="0"/>
              <a:t> </a:t>
            </a:r>
            <a:r>
              <a:rPr lang="en-US" altLang="en-US" sz="4800" dirty="0" err="1"/>
              <a:t>làng</a:t>
            </a:r>
            <a:r>
              <a:rPr lang="en-US" altLang="en-US" sz="4800" dirty="0"/>
              <a:t> </a:t>
            </a:r>
            <a:r>
              <a:rPr lang="en-US" altLang="en-US" sz="4800" dirty="0" err="1"/>
              <a:t>như</a:t>
            </a:r>
            <a:r>
              <a:rPr lang="en-US" altLang="en-US" sz="4800" dirty="0"/>
              <a:t> </a:t>
            </a:r>
            <a:r>
              <a:rPr lang="en-US" altLang="en-US" sz="4800" dirty="0" err="1"/>
              <a:t>sau</a:t>
            </a:r>
            <a:r>
              <a:rPr lang="en-US" altLang="en-US" sz="4800" dirty="0"/>
              <a:t>:</a:t>
            </a:r>
          </a:p>
          <a:p>
            <a:pPr marL="0" indent="0">
              <a:buFont typeface="Wingdings" panose="05000000000000000000" pitchFamily="2" charset="2"/>
              <a:buNone/>
            </a:pPr>
            <a:r>
              <a:rPr lang="en-US" altLang="en-US" sz="4800" dirty="0" err="1"/>
              <a:t>Trăm</a:t>
            </a:r>
            <a:r>
              <a:rPr lang="en-US" altLang="en-US" sz="4800" dirty="0"/>
              <a:t> </a:t>
            </a:r>
            <a:r>
              <a:rPr lang="en-US" altLang="en-US" sz="4800" dirty="0" err="1"/>
              <a:t>thứ</a:t>
            </a:r>
            <a:r>
              <a:rPr lang="en-US" altLang="en-US" sz="4800" dirty="0"/>
              <a:t> </a:t>
            </a:r>
            <a:r>
              <a:rPr lang="en-US" altLang="en-US" sz="4800" dirty="0" err="1"/>
              <a:t>dầu</a:t>
            </a:r>
            <a:r>
              <a:rPr lang="en-US" altLang="en-US" sz="4800" dirty="0"/>
              <a:t>, </a:t>
            </a:r>
            <a:r>
              <a:rPr lang="en-US" altLang="en-US" sz="4800" dirty="0" err="1"/>
              <a:t>dầu</a:t>
            </a:r>
            <a:r>
              <a:rPr lang="en-US" altLang="en-US" sz="4800" dirty="0"/>
              <a:t> </a:t>
            </a:r>
            <a:r>
              <a:rPr lang="en-US" altLang="en-US" sz="4800" dirty="0" err="1"/>
              <a:t>gì</a:t>
            </a:r>
            <a:r>
              <a:rPr lang="en-US" altLang="en-US" sz="4800" dirty="0"/>
              <a:t> </a:t>
            </a:r>
            <a:r>
              <a:rPr lang="en-US" altLang="en-US" sz="4800" dirty="0" err="1"/>
              <a:t>không</a:t>
            </a:r>
            <a:r>
              <a:rPr lang="en-US" altLang="en-US" sz="4800" dirty="0"/>
              <a:t> </a:t>
            </a:r>
            <a:r>
              <a:rPr lang="en-US" altLang="en-US" sz="4800" dirty="0" err="1"/>
              <a:t>thắp</a:t>
            </a:r>
            <a:r>
              <a:rPr lang="en-US" altLang="en-US" sz="4800" dirty="0"/>
              <a:t>?</a:t>
            </a:r>
          </a:p>
          <a:p>
            <a:pPr marL="0" indent="0">
              <a:buFont typeface="Wingdings" panose="05000000000000000000" pitchFamily="2" charset="2"/>
              <a:buNone/>
            </a:pPr>
            <a:r>
              <a:rPr lang="en-US" altLang="en-US" sz="4800" dirty="0" err="1"/>
              <a:t>Trăm</a:t>
            </a:r>
            <a:r>
              <a:rPr lang="en-US" altLang="en-US" sz="4800" dirty="0"/>
              <a:t> </a:t>
            </a:r>
            <a:r>
              <a:rPr lang="en-US" altLang="en-US" sz="4800" dirty="0" err="1"/>
              <a:t>thứ</a:t>
            </a:r>
            <a:r>
              <a:rPr lang="en-US" altLang="en-US" sz="4800" dirty="0"/>
              <a:t> </a:t>
            </a:r>
            <a:r>
              <a:rPr lang="en-US" altLang="en-US" sz="4800" dirty="0" err="1"/>
              <a:t>bắp</a:t>
            </a:r>
            <a:r>
              <a:rPr lang="en-US" altLang="en-US" sz="4800" dirty="0"/>
              <a:t>, </a:t>
            </a:r>
            <a:r>
              <a:rPr lang="en-US" altLang="en-US" sz="4800" dirty="0" err="1"/>
              <a:t>bắp</a:t>
            </a:r>
            <a:r>
              <a:rPr lang="en-US" altLang="en-US" sz="4800" dirty="0"/>
              <a:t> </a:t>
            </a:r>
            <a:r>
              <a:rPr lang="en-US" altLang="en-US" sz="4800" dirty="0" err="1"/>
              <a:t>gì</a:t>
            </a:r>
            <a:r>
              <a:rPr lang="en-US" altLang="en-US" sz="4800" dirty="0"/>
              <a:t> </a:t>
            </a:r>
            <a:r>
              <a:rPr lang="en-US" altLang="en-US" sz="4800" dirty="0" err="1"/>
              <a:t>không</a:t>
            </a:r>
            <a:r>
              <a:rPr lang="en-US" altLang="en-US" sz="4800" dirty="0"/>
              <a:t> rang?      </a:t>
            </a:r>
          </a:p>
          <a:p>
            <a:pPr marL="0" indent="0">
              <a:buFont typeface="Wingdings" panose="05000000000000000000" pitchFamily="2" charset="2"/>
              <a:buNone/>
            </a:pPr>
            <a:r>
              <a:rPr lang="en-US" altLang="en-US" sz="4800" dirty="0" err="1"/>
              <a:t>Trăm</a:t>
            </a:r>
            <a:r>
              <a:rPr lang="en-US" altLang="en-US" sz="4800" dirty="0"/>
              <a:t> </a:t>
            </a:r>
            <a:r>
              <a:rPr lang="en-US" altLang="en-US" sz="4800" dirty="0" err="1"/>
              <a:t>thứ</a:t>
            </a:r>
            <a:r>
              <a:rPr lang="en-US" altLang="en-US" sz="4800" dirty="0"/>
              <a:t> than, than </a:t>
            </a:r>
            <a:r>
              <a:rPr lang="en-US" altLang="en-US" sz="4800" dirty="0" err="1"/>
              <a:t>gì</a:t>
            </a:r>
            <a:r>
              <a:rPr lang="en-US" altLang="en-US" sz="4800" dirty="0"/>
              <a:t> </a:t>
            </a:r>
            <a:r>
              <a:rPr lang="en-US" altLang="en-US" sz="4800" dirty="0" err="1"/>
              <a:t>không</a:t>
            </a:r>
            <a:r>
              <a:rPr lang="en-US" altLang="en-US" sz="4800" dirty="0"/>
              <a:t> </a:t>
            </a:r>
            <a:r>
              <a:rPr lang="en-US" altLang="en-US" sz="4800" dirty="0" err="1"/>
              <a:t>quạt</a:t>
            </a:r>
            <a:r>
              <a:rPr lang="en-US" altLang="en-US" sz="4800" dirty="0"/>
              <a:t>?</a:t>
            </a:r>
          </a:p>
          <a:p>
            <a:pPr marL="0" indent="0">
              <a:buFont typeface="Wingdings" panose="05000000000000000000" pitchFamily="2" charset="2"/>
              <a:buNone/>
            </a:pPr>
            <a:r>
              <a:rPr lang="en-US" altLang="en-US" sz="4800" dirty="0" err="1"/>
              <a:t>Trăm</a:t>
            </a:r>
            <a:r>
              <a:rPr lang="en-US" altLang="en-US" sz="4800" dirty="0"/>
              <a:t> </a:t>
            </a:r>
            <a:r>
              <a:rPr lang="en-US" altLang="en-US" sz="4800" dirty="0" err="1"/>
              <a:t>thứ</a:t>
            </a:r>
            <a:r>
              <a:rPr lang="en-US" altLang="en-US" sz="4800" dirty="0"/>
              <a:t> </a:t>
            </a:r>
            <a:r>
              <a:rPr lang="en-US" altLang="en-US" sz="4800" dirty="0" err="1"/>
              <a:t>bạc</a:t>
            </a:r>
            <a:r>
              <a:rPr lang="en-US" altLang="en-US" sz="4800" dirty="0"/>
              <a:t>, </a:t>
            </a:r>
            <a:r>
              <a:rPr lang="en-US" altLang="en-US" sz="4800" dirty="0" err="1"/>
              <a:t>bạc</a:t>
            </a:r>
            <a:r>
              <a:rPr lang="en-US" altLang="en-US" sz="4800" dirty="0"/>
              <a:t> </a:t>
            </a:r>
            <a:r>
              <a:rPr lang="en-US" altLang="en-US" sz="4800" dirty="0" err="1"/>
              <a:t>gì</a:t>
            </a:r>
            <a:r>
              <a:rPr lang="en-US" altLang="en-US" sz="4800" dirty="0"/>
              <a:t> </a:t>
            </a:r>
            <a:r>
              <a:rPr lang="en-US" altLang="en-US" sz="4800" dirty="0" err="1"/>
              <a:t>không</a:t>
            </a:r>
            <a:r>
              <a:rPr lang="en-US" altLang="en-US" sz="4800" dirty="0"/>
              <a:t> </a:t>
            </a:r>
            <a:r>
              <a:rPr lang="en-US" altLang="en-US" sz="4800" dirty="0" err="1"/>
              <a:t>mua</a:t>
            </a:r>
            <a:r>
              <a:rPr lang="en-US" altLang="en-US" sz="4800" dirty="0"/>
              <a:t>? </a:t>
            </a:r>
          </a:p>
          <a:p>
            <a:pPr marL="0" indent="0">
              <a:buFont typeface="Wingdings" panose="05000000000000000000" pitchFamily="2" charset="2"/>
              <a:buNone/>
            </a:pPr>
            <a:r>
              <a:rPr lang="en-US" altLang="en-US" sz="4800" dirty="0" err="1"/>
              <a:t>Hãy</a:t>
            </a:r>
            <a:r>
              <a:rPr lang="en-US" altLang="en-US" sz="4800" dirty="0"/>
              <a:t> </a:t>
            </a:r>
            <a:r>
              <a:rPr lang="en-US" altLang="en-US" sz="4800" dirty="0" err="1"/>
              <a:t>xác</a:t>
            </a:r>
            <a:r>
              <a:rPr lang="en-US" altLang="en-US" sz="4800" dirty="0"/>
              <a:t> </a:t>
            </a:r>
            <a:r>
              <a:rPr lang="en-US" altLang="en-US" sz="4800" dirty="0" err="1"/>
              <a:t>định</a:t>
            </a:r>
            <a:r>
              <a:rPr lang="en-US" altLang="en-US" sz="4800" dirty="0"/>
              <a:t> </a:t>
            </a:r>
            <a:r>
              <a:rPr lang="en-US" altLang="en-US" sz="4800" dirty="0" err="1"/>
              <a:t>xem</a:t>
            </a:r>
            <a:r>
              <a:rPr lang="en-US" altLang="en-US" sz="4800" dirty="0"/>
              <a:t> </a:t>
            </a:r>
            <a:r>
              <a:rPr lang="en-US" altLang="en-US" sz="4800" dirty="0" err="1"/>
              <a:t>chìa</a:t>
            </a:r>
            <a:r>
              <a:rPr lang="en-US" altLang="en-US" sz="4800" dirty="0"/>
              <a:t> </a:t>
            </a:r>
            <a:r>
              <a:rPr lang="en-US" altLang="en-US" sz="4800" dirty="0" err="1"/>
              <a:t>khoá</a:t>
            </a:r>
            <a:r>
              <a:rPr lang="en-US" altLang="en-US" sz="4800" dirty="0"/>
              <a:t> </a:t>
            </a:r>
            <a:r>
              <a:rPr lang="en-US" altLang="en-US" sz="4800" dirty="0" err="1"/>
              <a:t>để</a:t>
            </a:r>
            <a:r>
              <a:rPr lang="en-US" altLang="en-US" sz="4800" dirty="0"/>
              <a:t> </a:t>
            </a:r>
            <a:r>
              <a:rPr lang="en-US" altLang="en-US" sz="4800" dirty="0" err="1"/>
              <a:t>giải</a:t>
            </a:r>
            <a:r>
              <a:rPr lang="en-US" altLang="en-US" sz="4800" dirty="0"/>
              <a:t> </a:t>
            </a:r>
            <a:r>
              <a:rPr lang="en-US" altLang="en-US" sz="4800" dirty="0" err="1"/>
              <a:t>những</a:t>
            </a:r>
            <a:r>
              <a:rPr lang="en-US" altLang="en-US" sz="4800" dirty="0"/>
              <a:t> </a:t>
            </a:r>
            <a:r>
              <a:rPr lang="en-US" altLang="en-US" sz="4800" dirty="0" err="1"/>
              <a:t>câu</a:t>
            </a:r>
            <a:r>
              <a:rPr lang="en-US" altLang="en-US" sz="4800" dirty="0"/>
              <a:t> </a:t>
            </a:r>
            <a:r>
              <a:rPr lang="en-US" altLang="en-US" sz="4800" dirty="0" err="1"/>
              <a:t>đố</a:t>
            </a:r>
            <a:r>
              <a:rPr lang="en-US" altLang="en-US" sz="4800" dirty="0"/>
              <a:t> </a:t>
            </a:r>
            <a:r>
              <a:rPr lang="en-US" altLang="en-US" sz="4800" dirty="0" err="1"/>
              <a:t>có</a:t>
            </a:r>
            <a:r>
              <a:rPr lang="en-US" altLang="en-US" sz="4800" dirty="0"/>
              <a:t> </a:t>
            </a:r>
            <a:r>
              <a:rPr lang="en-US" altLang="en-US" sz="4800" dirty="0" err="1"/>
              <a:t>phần</a:t>
            </a:r>
            <a:r>
              <a:rPr lang="en-US" altLang="en-US" sz="4800" dirty="0"/>
              <a:t> </a:t>
            </a:r>
            <a:r>
              <a:rPr lang="en-US" altLang="en-US" sz="4800" dirty="0" err="1"/>
              <a:t>lắc</a:t>
            </a:r>
            <a:r>
              <a:rPr lang="en-US" altLang="en-US" sz="4800" dirty="0"/>
              <a:t> </a:t>
            </a:r>
            <a:r>
              <a:rPr lang="en-US" altLang="en-US" sz="4800" dirty="0" err="1"/>
              <a:t>léo</a:t>
            </a:r>
            <a:r>
              <a:rPr lang="en-US" altLang="en-US" sz="4800" dirty="0"/>
              <a:t> </a:t>
            </a:r>
            <a:r>
              <a:rPr lang="en-US" altLang="en-US" sz="4800" dirty="0" err="1"/>
              <a:t>là</a:t>
            </a:r>
            <a:r>
              <a:rPr lang="en-US" altLang="en-US" sz="4800" dirty="0"/>
              <a:t> ở </a:t>
            </a:r>
            <a:r>
              <a:rPr lang="en-US" altLang="en-US" sz="4800" dirty="0" err="1"/>
              <a:t>chỗ</a:t>
            </a:r>
            <a:r>
              <a:rPr lang="en-US" altLang="en-US" sz="4800" dirty="0"/>
              <a:t> </a:t>
            </a:r>
            <a:r>
              <a:rPr lang="en-US" altLang="en-US" sz="4800" dirty="0" err="1"/>
              <a:t>nào</a:t>
            </a:r>
            <a:r>
              <a:rPr lang="en-US" altLang="en-US" sz="4800" dirty="0"/>
              <a:t>?</a:t>
            </a:r>
          </a:p>
          <a:p>
            <a:pPr marL="0" indent="0">
              <a:buFont typeface="Wingdings" panose="05000000000000000000" pitchFamily="2" charset="2"/>
              <a:buNone/>
            </a:pPr>
            <a:r>
              <a:rPr lang="en-US" altLang="en-US" sz="4800" dirty="0" err="1"/>
              <a:t>Trăm</a:t>
            </a:r>
            <a:r>
              <a:rPr lang="en-US" altLang="en-US" sz="4800" dirty="0"/>
              <a:t> </a:t>
            </a:r>
            <a:r>
              <a:rPr lang="en-US" altLang="en-US" sz="4800" dirty="0" err="1"/>
              <a:t>thứ</a:t>
            </a:r>
            <a:r>
              <a:rPr lang="en-US" altLang="en-US" sz="4800" dirty="0"/>
              <a:t> </a:t>
            </a:r>
            <a:r>
              <a:rPr lang="en-US" altLang="en-US" sz="4800" dirty="0" err="1"/>
              <a:t>dầu</a:t>
            </a:r>
            <a:r>
              <a:rPr lang="en-US" altLang="en-US" sz="4800" dirty="0"/>
              <a:t>, </a:t>
            </a:r>
            <a:r>
              <a:rPr lang="en-US" altLang="en-US" sz="4800" i="1" u="sng" dirty="0" err="1"/>
              <a:t>dầu</a:t>
            </a:r>
            <a:r>
              <a:rPr lang="en-US" altLang="en-US" sz="4800" i="1" u="sng" dirty="0"/>
              <a:t> </a:t>
            </a:r>
            <a:r>
              <a:rPr lang="en-US" altLang="en-US" sz="4800" i="1" u="sng" dirty="0" err="1"/>
              <a:t>khuynh</a:t>
            </a:r>
            <a:r>
              <a:rPr lang="en-US" altLang="en-US" sz="4800" i="1" u="sng" dirty="0"/>
              <a:t> </a:t>
            </a:r>
            <a:r>
              <a:rPr lang="en-US" altLang="en-US" sz="4800" i="1" u="sng" dirty="0" err="1"/>
              <a:t>diệp</a:t>
            </a:r>
            <a:r>
              <a:rPr lang="en-US" altLang="en-US" sz="4800" dirty="0"/>
              <a:t> </a:t>
            </a:r>
            <a:r>
              <a:rPr lang="en-US" altLang="en-US" sz="4800" dirty="0" err="1"/>
              <a:t>không</a:t>
            </a:r>
            <a:r>
              <a:rPr lang="en-US" altLang="en-US" sz="4800" dirty="0"/>
              <a:t> </a:t>
            </a:r>
            <a:r>
              <a:rPr lang="en-US" altLang="en-US" sz="4800" dirty="0" err="1"/>
              <a:t>thắp</a:t>
            </a:r>
            <a:r>
              <a:rPr lang="en-US" altLang="en-US" sz="4800" dirty="0"/>
              <a:t>?</a:t>
            </a:r>
          </a:p>
          <a:p>
            <a:pPr marL="0" indent="0">
              <a:buFont typeface="Wingdings" panose="05000000000000000000" pitchFamily="2" charset="2"/>
              <a:buNone/>
            </a:pPr>
            <a:r>
              <a:rPr lang="en-US" altLang="en-US" sz="4800" dirty="0" err="1"/>
              <a:t>Trăm</a:t>
            </a:r>
            <a:r>
              <a:rPr lang="en-US" altLang="en-US" sz="4800" dirty="0"/>
              <a:t> </a:t>
            </a:r>
            <a:r>
              <a:rPr lang="en-US" altLang="en-US" sz="4800" dirty="0" err="1"/>
              <a:t>thứ</a:t>
            </a:r>
            <a:r>
              <a:rPr lang="en-US" altLang="en-US" sz="4800" dirty="0"/>
              <a:t> </a:t>
            </a:r>
            <a:r>
              <a:rPr lang="en-US" altLang="en-US" sz="4800" dirty="0" err="1"/>
              <a:t>bắp</a:t>
            </a:r>
            <a:r>
              <a:rPr lang="en-US" altLang="en-US" sz="4800" dirty="0"/>
              <a:t>, </a:t>
            </a:r>
            <a:r>
              <a:rPr lang="en-US" altLang="en-US" sz="4800" i="1" u="sng" dirty="0" err="1"/>
              <a:t>bắp</a:t>
            </a:r>
            <a:r>
              <a:rPr lang="en-US" altLang="en-US" sz="4800" i="1" u="sng" dirty="0"/>
              <a:t> </a:t>
            </a:r>
            <a:r>
              <a:rPr lang="en-US" altLang="en-US" sz="4800" i="1" u="sng" dirty="0" err="1"/>
              <a:t>chuối</a:t>
            </a:r>
            <a:r>
              <a:rPr lang="en-US" altLang="en-US" sz="4800" i="1" u="sng" dirty="0"/>
              <a:t> (</a:t>
            </a:r>
            <a:r>
              <a:rPr lang="en-US" altLang="en-US" sz="4800" i="1" u="sng" dirty="0" err="1"/>
              <a:t>chân,cải</a:t>
            </a:r>
            <a:r>
              <a:rPr lang="en-US" altLang="en-US" sz="4800" i="1" u="sng" dirty="0"/>
              <a:t>)</a:t>
            </a:r>
            <a:r>
              <a:rPr lang="en-US" altLang="en-US" sz="4800" dirty="0"/>
              <a:t> </a:t>
            </a:r>
            <a:r>
              <a:rPr lang="en-US" altLang="en-US" sz="4800" dirty="0" err="1"/>
              <a:t>không</a:t>
            </a:r>
            <a:r>
              <a:rPr lang="en-US" altLang="en-US" sz="4800" dirty="0"/>
              <a:t> rang?</a:t>
            </a:r>
          </a:p>
          <a:p>
            <a:pPr marL="0" indent="0">
              <a:buFont typeface="Wingdings" panose="05000000000000000000" pitchFamily="2" charset="2"/>
              <a:buNone/>
            </a:pPr>
            <a:r>
              <a:rPr lang="en-US" altLang="en-US" sz="4800" dirty="0" err="1"/>
              <a:t>Trăm</a:t>
            </a:r>
            <a:r>
              <a:rPr lang="en-US" altLang="en-US" sz="4800" dirty="0"/>
              <a:t> </a:t>
            </a:r>
            <a:r>
              <a:rPr lang="en-US" altLang="en-US" sz="4800" dirty="0" err="1"/>
              <a:t>thứ</a:t>
            </a:r>
            <a:r>
              <a:rPr lang="en-US" altLang="en-US" sz="4800" dirty="0"/>
              <a:t> than, </a:t>
            </a:r>
            <a:r>
              <a:rPr lang="en-US" altLang="en-US" sz="4800" b="1" dirty="0"/>
              <a:t>than </a:t>
            </a:r>
            <a:r>
              <a:rPr lang="en-US" altLang="en-US" sz="4800" b="1" dirty="0" err="1"/>
              <a:t>thân</a:t>
            </a:r>
            <a:r>
              <a:rPr lang="en-US" altLang="en-US" sz="4800" b="1" dirty="0"/>
              <a:t>(than </a:t>
            </a:r>
            <a:r>
              <a:rPr lang="en-US" altLang="en-US" sz="4800" b="1" dirty="0" err="1"/>
              <a:t>phận</a:t>
            </a:r>
            <a:r>
              <a:rPr lang="en-US" altLang="en-US" sz="4800" b="1" dirty="0"/>
              <a:t>)</a:t>
            </a:r>
            <a:r>
              <a:rPr lang="en-US" altLang="en-US" sz="4800" dirty="0"/>
              <a:t> </a:t>
            </a:r>
            <a:r>
              <a:rPr lang="en-US" altLang="en-US" sz="4800" dirty="0" err="1"/>
              <a:t>không</a:t>
            </a:r>
            <a:r>
              <a:rPr lang="en-US" altLang="en-US" sz="4800" dirty="0"/>
              <a:t> </a:t>
            </a:r>
            <a:r>
              <a:rPr lang="en-US" altLang="en-US" sz="4800" dirty="0" err="1"/>
              <a:t>quạt</a:t>
            </a:r>
            <a:r>
              <a:rPr lang="en-US" altLang="en-US" sz="4800" dirty="0"/>
              <a:t>?</a:t>
            </a:r>
          </a:p>
          <a:p>
            <a:pPr marL="0" indent="0">
              <a:buFont typeface="Wingdings" panose="05000000000000000000" pitchFamily="2" charset="2"/>
              <a:buNone/>
            </a:pPr>
            <a:r>
              <a:rPr lang="en-US" altLang="en-US" sz="4800" dirty="0" err="1"/>
              <a:t>Trăm</a:t>
            </a:r>
            <a:r>
              <a:rPr lang="en-US" altLang="en-US" sz="4800" dirty="0"/>
              <a:t> </a:t>
            </a:r>
            <a:r>
              <a:rPr lang="en-US" altLang="en-US" sz="4800" dirty="0" err="1"/>
              <a:t>thứ</a:t>
            </a:r>
            <a:r>
              <a:rPr lang="en-US" altLang="en-US" sz="4800" dirty="0"/>
              <a:t> </a:t>
            </a:r>
            <a:r>
              <a:rPr lang="en-US" altLang="en-US" sz="4800" dirty="0" err="1"/>
              <a:t>bạc</a:t>
            </a:r>
            <a:r>
              <a:rPr lang="en-US" altLang="en-US" sz="4800" dirty="0"/>
              <a:t>, </a:t>
            </a:r>
            <a:r>
              <a:rPr lang="en-US" altLang="en-US" sz="4800" b="1" dirty="0" err="1"/>
              <a:t>bạc</a:t>
            </a:r>
            <a:r>
              <a:rPr lang="en-US" altLang="en-US" sz="4800" b="1" dirty="0"/>
              <a:t> </a:t>
            </a:r>
            <a:r>
              <a:rPr lang="en-US" altLang="en-US" sz="4800" b="1" dirty="0" err="1"/>
              <a:t>tình</a:t>
            </a:r>
            <a:r>
              <a:rPr lang="en-US" altLang="en-US" sz="4800" b="1" dirty="0"/>
              <a:t>(</a:t>
            </a:r>
            <a:r>
              <a:rPr lang="en-US" altLang="en-US" sz="4800" b="1" dirty="0" err="1"/>
              <a:t>bạc</a:t>
            </a:r>
            <a:r>
              <a:rPr lang="en-US" altLang="en-US" sz="4800" b="1" dirty="0"/>
              <a:t> </a:t>
            </a:r>
            <a:r>
              <a:rPr lang="en-US" altLang="en-US" sz="4800" b="1" dirty="0" err="1"/>
              <a:t>nghĩa</a:t>
            </a:r>
            <a:r>
              <a:rPr lang="en-US" altLang="en-US" sz="4800" b="1" dirty="0"/>
              <a:t>)</a:t>
            </a:r>
            <a:r>
              <a:rPr lang="en-US" altLang="en-US" sz="4800" dirty="0"/>
              <a:t> </a:t>
            </a:r>
            <a:r>
              <a:rPr lang="en-US" altLang="en-US" sz="4800" dirty="0" err="1"/>
              <a:t>không</a:t>
            </a:r>
            <a:r>
              <a:rPr lang="en-US" altLang="en-US" sz="4800" dirty="0"/>
              <a:t> </a:t>
            </a:r>
            <a:r>
              <a:rPr lang="en-US" altLang="en-US" sz="4800" dirty="0" err="1"/>
              <a:t>mua</a:t>
            </a:r>
            <a:r>
              <a:rPr lang="en-US" altLang="en-US" sz="4800" dirty="0"/>
              <a:t>?</a:t>
            </a:r>
          </a:p>
          <a:p>
            <a:pPr marL="0" indent="0">
              <a:buFont typeface="Wingdings" panose="05000000000000000000" pitchFamily="2" charset="2"/>
              <a:buNone/>
            </a:pPr>
            <a:endParaRPr lang="en-US" altLang="en-US" sz="4800" dirty="0"/>
          </a:p>
        </p:txBody>
      </p:sp>
      <mc:AlternateContent xmlns:mc="http://schemas.openxmlformats.org/markup-compatibility/2006">
        <mc:Choice xmlns:p14="http://schemas.microsoft.com/office/powerpoint/2010/main" Requires="p14">
          <p:contentPart p14:bwMode="auto" r:id="rId2">
            <p14:nvContentPartPr>
              <p14:cNvPr id="2" name="Ink 1">
                <a:extLst>
                  <a:ext uri="{FF2B5EF4-FFF2-40B4-BE49-F238E27FC236}">
                    <a16:creationId xmlns:a16="http://schemas.microsoft.com/office/drawing/2014/main" id="{B65D47B2-EBA8-451F-BB41-6D3B222E562C}"/>
                  </a:ext>
                </a:extLst>
              </p14:cNvPr>
              <p14:cNvContentPartPr/>
              <p14:nvPr/>
            </p14:nvContentPartPr>
            <p14:xfrm>
              <a:off x="2915280" y="2755080"/>
              <a:ext cx="10928520" cy="7867080"/>
            </p14:xfrm>
          </p:contentPart>
        </mc:Choice>
        <mc:Fallback>
          <p:pic>
            <p:nvPicPr>
              <p:cNvPr id="2" name="Ink 1">
                <a:extLst>
                  <a:ext uri="{FF2B5EF4-FFF2-40B4-BE49-F238E27FC236}">
                    <a16:creationId xmlns:a16="http://schemas.microsoft.com/office/drawing/2014/main" id="{B65D47B2-EBA8-451F-BB41-6D3B222E562C}"/>
                  </a:ext>
                </a:extLst>
              </p:cNvPr>
              <p:cNvPicPr/>
              <p:nvPr/>
            </p:nvPicPr>
            <p:blipFill>
              <a:blip r:embed="rId3"/>
              <a:stretch>
                <a:fillRect/>
              </a:stretch>
            </p:blipFill>
            <p:spPr>
              <a:xfrm>
                <a:off x="2905920" y="2745720"/>
                <a:ext cx="10947240" cy="7885800"/>
              </a:xfrm>
              <a:prstGeom prst="rect">
                <a:avLst/>
              </a:prstGeom>
            </p:spPr>
          </p:pic>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iterate type="lt">
                                    <p:tmPct val="10000"/>
                                  </p:iterate>
                                  <p:childTnLst>
                                    <p:set>
                                      <p:cBhvr>
                                        <p:cTn id="6" dur="1" fill="hold">
                                          <p:stCondLst>
                                            <p:cond delay="0"/>
                                          </p:stCondLst>
                                        </p:cTn>
                                        <p:tgtEl>
                                          <p:spTgt spid="95235">
                                            <p:txEl>
                                              <p:pRg st="1" end="1"/>
                                            </p:txEl>
                                          </p:spTgt>
                                        </p:tgtEl>
                                        <p:attrNameLst>
                                          <p:attrName>style.visibility</p:attrName>
                                        </p:attrNameLst>
                                      </p:cBhvr>
                                      <p:to>
                                        <p:strVal val="visible"/>
                                      </p:to>
                                    </p:set>
                                    <p:animEffect transition="in" filter="fade">
                                      <p:cBhvr>
                                        <p:cTn id="7" dur="1000"/>
                                        <p:tgtEl>
                                          <p:spTgt spid="95235">
                                            <p:txEl>
                                              <p:pRg st="1" end="1"/>
                                            </p:txEl>
                                          </p:spTgt>
                                        </p:tgtEl>
                                      </p:cBhvr>
                                    </p:animEffect>
                                    <p:anim calcmode="lin" valueType="num">
                                      <p:cBhvr>
                                        <p:cTn id="8" dur="1000" fill="hold"/>
                                        <p:tgtEl>
                                          <p:spTgt spid="95235">
                                            <p:txEl>
                                              <p:pRg st="1" end="1"/>
                                            </p:txEl>
                                          </p:spTgt>
                                        </p:tgtEl>
                                        <p:attrNameLst>
                                          <p:attrName>ppt_w</p:attrName>
                                        </p:attrNameLst>
                                      </p:cBhvr>
                                      <p:tavLst>
                                        <p:tav tm="0" fmla="#ppt_w*sin(2.5*pi*$)">
                                          <p:val>
                                            <p:fltVal val="0"/>
                                          </p:val>
                                        </p:tav>
                                        <p:tav tm="100000">
                                          <p:val>
                                            <p:fltVal val="1"/>
                                          </p:val>
                                        </p:tav>
                                      </p:tavLst>
                                    </p:anim>
                                    <p:anim calcmode="lin" valueType="num">
                                      <p:cBhvr>
                                        <p:cTn id="9" dur="1000" fill="hold"/>
                                        <p:tgtEl>
                                          <p:spTgt spid="95235">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iterate type="lt">
                                    <p:tmPct val="10000"/>
                                  </p:iterate>
                                  <p:childTnLst>
                                    <p:set>
                                      <p:cBhvr>
                                        <p:cTn id="11" dur="1" fill="hold">
                                          <p:stCondLst>
                                            <p:cond delay="0"/>
                                          </p:stCondLst>
                                        </p:cTn>
                                        <p:tgtEl>
                                          <p:spTgt spid="95235">
                                            <p:txEl>
                                              <p:pRg st="2" end="2"/>
                                            </p:txEl>
                                          </p:spTgt>
                                        </p:tgtEl>
                                        <p:attrNameLst>
                                          <p:attrName>style.visibility</p:attrName>
                                        </p:attrNameLst>
                                      </p:cBhvr>
                                      <p:to>
                                        <p:strVal val="visible"/>
                                      </p:to>
                                    </p:set>
                                    <p:animEffect transition="in" filter="fade">
                                      <p:cBhvr>
                                        <p:cTn id="12" dur="1000"/>
                                        <p:tgtEl>
                                          <p:spTgt spid="95235">
                                            <p:txEl>
                                              <p:pRg st="2" end="2"/>
                                            </p:txEl>
                                          </p:spTgt>
                                        </p:tgtEl>
                                      </p:cBhvr>
                                    </p:animEffect>
                                    <p:anim calcmode="lin" valueType="num">
                                      <p:cBhvr>
                                        <p:cTn id="13" dur="1000" fill="hold"/>
                                        <p:tgtEl>
                                          <p:spTgt spid="95235">
                                            <p:txEl>
                                              <p:pRg st="2" end="2"/>
                                            </p:txEl>
                                          </p:spTgt>
                                        </p:tgtEl>
                                        <p:attrNameLst>
                                          <p:attrName>ppt_w</p:attrName>
                                        </p:attrNameLst>
                                      </p:cBhvr>
                                      <p:tavLst>
                                        <p:tav tm="0" fmla="#ppt_w*sin(2.5*pi*$)">
                                          <p:val>
                                            <p:fltVal val="0"/>
                                          </p:val>
                                        </p:tav>
                                        <p:tav tm="100000">
                                          <p:val>
                                            <p:fltVal val="1"/>
                                          </p:val>
                                        </p:tav>
                                      </p:tavLst>
                                    </p:anim>
                                    <p:anim calcmode="lin" valueType="num">
                                      <p:cBhvr>
                                        <p:cTn id="14" dur="1000" fill="hold"/>
                                        <p:tgtEl>
                                          <p:spTgt spid="95235">
                                            <p:txEl>
                                              <p:pRg st="2" end="2"/>
                                            </p:txEl>
                                          </p:spTgt>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iterate type="lt">
                                    <p:tmPct val="10000"/>
                                  </p:iterate>
                                  <p:childTnLst>
                                    <p:set>
                                      <p:cBhvr>
                                        <p:cTn id="16" dur="1" fill="hold">
                                          <p:stCondLst>
                                            <p:cond delay="0"/>
                                          </p:stCondLst>
                                        </p:cTn>
                                        <p:tgtEl>
                                          <p:spTgt spid="95235">
                                            <p:txEl>
                                              <p:pRg st="3" end="3"/>
                                            </p:txEl>
                                          </p:spTgt>
                                        </p:tgtEl>
                                        <p:attrNameLst>
                                          <p:attrName>style.visibility</p:attrName>
                                        </p:attrNameLst>
                                      </p:cBhvr>
                                      <p:to>
                                        <p:strVal val="visible"/>
                                      </p:to>
                                    </p:set>
                                    <p:animEffect transition="in" filter="fade">
                                      <p:cBhvr>
                                        <p:cTn id="17" dur="1000"/>
                                        <p:tgtEl>
                                          <p:spTgt spid="95235">
                                            <p:txEl>
                                              <p:pRg st="3" end="3"/>
                                            </p:txEl>
                                          </p:spTgt>
                                        </p:tgtEl>
                                      </p:cBhvr>
                                    </p:animEffect>
                                    <p:anim calcmode="lin" valueType="num">
                                      <p:cBhvr>
                                        <p:cTn id="18" dur="1000" fill="hold"/>
                                        <p:tgtEl>
                                          <p:spTgt spid="95235">
                                            <p:txEl>
                                              <p:pRg st="3" end="3"/>
                                            </p:txEl>
                                          </p:spTgt>
                                        </p:tgtEl>
                                        <p:attrNameLst>
                                          <p:attrName>ppt_w</p:attrName>
                                        </p:attrNameLst>
                                      </p:cBhvr>
                                      <p:tavLst>
                                        <p:tav tm="0" fmla="#ppt_w*sin(2.5*pi*$)">
                                          <p:val>
                                            <p:fltVal val="0"/>
                                          </p:val>
                                        </p:tav>
                                        <p:tav tm="100000">
                                          <p:val>
                                            <p:fltVal val="1"/>
                                          </p:val>
                                        </p:tav>
                                      </p:tavLst>
                                    </p:anim>
                                    <p:anim calcmode="lin" valueType="num">
                                      <p:cBhvr>
                                        <p:cTn id="19" dur="1000" fill="hold"/>
                                        <p:tgtEl>
                                          <p:spTgt spid="95235">
                                            <p:txEl>
                                              <p:pRg st="3" end="3"/>
                                            </p:txEl>
                                          </p:spTgt>
                                        </p:tgtEl>
                                        <p:attrNameLst>
                                          <p:attrName>ppt_h</p:attrName>
                                        </p:attrNameLst>
                                      </p:cBhvr>
                                      <p:tavLst>
                                        <p:tav tm="0">
                                          <p:val>
                                            <p:strVal val="#ppt_h"/>
                                          </p:val>
                                        </p:tav>
                                        <p:tav tm="100000">
                                          <p:val>
                                            <p:strVal val="#ppt_h"/>
                                          </p:val>
                                        </p:tav>
                                      </p:tavLst>
                                    </p:anim>
                                  </p:childTnLst>
                                </p:cTn>
                              </p:par>
                              <p:par>
                                <p:cTn id="20" presetID="45" presetClass="entr" presetSubtype="0" fill="hold" nodeType="withEffect">
                                  <p:stCondLst>
                                    <p:cond delay="0"/>
                                  </p:stCondLst>
                                  <p:iterate type="lt">
                                    <p:tmPct val="10000"/>
                                  </p:iterate>
                                  <p:childTnLst>
                                    <p:set>
                                      <p:cBhvr>
                                        <p:cTn id="21" dur="1" fill="hold">
                                          <p:stCondLst>
                                            <p:cond delay="0"/>
                                          </p:stCondLst>
                                        </p:cTn>
                                        <p:tgtEl>
                                          <p:spTgt spid="95235">
                                            <p:txEl>
                                              <p:pRg st="4" end="4"/>
                                            </p:txEl>
                                          </p:spTgt>
                                        </p:tgtEl>
                                        <p:attrNameLst>
                                          <p:attrName>style.visibility</p:attrName>
                                        </p:attrNameLst>
                                      </p:cBhvr>
                                      <p:to>
                                        <p:strVal val="visible"/>
                                      </p:to>
                                    </p:set>
                                    <p:animEffect transition="in" filter="fade">
                                      <p:cBhvr>
                                        <p:cTn id="22" dur="1000"/>
                                        <p:tgtEl>
                                          <p:spTgt spid="95235">
                                            <p:txEl>
                                              <p:pRg st="4" end="4"/>
                                            </p:txEl>
                                          </p:spTgt>
                                        </p:tgtEl>
                                      </p:cBhvr>
                                    </p:animEffect>
                                    <p:anim calcmode="lin" valueType="num">
                                      <p:cBhvr>
                                        <p:cTn id="23" dur="1000" fill="hold"/>
                                        <p:tgtEl>
                                          <p:spTgt spid="95235">
                                            <p:txEl>
                                              <p:pRg st="4" end="4"/>
                                            </p:txEl>
                                          </p:spTgt>
                                        </p:tgtEl>
                                        <p:attrNameLst>
                                          <p:attrName>ppt_w</p:attrName>
                                        </p:attrNameLst>
                                      </p:cBhvr>
                                      <p:tavLst>
                                        <p:tav tm="0" fmla="#ppt_w*sin(2.5*pi*$)">
                                          <p:val>
                                            <p:fltVal val="0"/>
                                          </p:val>
                                        </p:tav>
                                        <p:tav tm="100000">
                                          <p:val>
                                            <p:fltVal val="1"/>
                                          </p:val>
                                        </p:tav>
                                      </p:tavLst>
                                    </p:anim>
                                    <p:anim calcmode="lin" valueType="num">
                                      <p:cBhvr>
                                        <p:cTn id="24" dur="1000" fill="hold"/>
                                        <p:tgtEl>
                                          <p:spTgt spid="95235">
                                            <p:txEl>
                                              <p:pRg st="4" end="4"/>
                                            </p:txEl>
                                          </p:spTgt>
                                        </p:tgtEl>
                                        <p:attrNameLst>
                                          <p:attrName>ppt_h</p:attrName>
                                        </p:attrNameLst>
                                      </p:cBhvr>
                                      <p:tavLst>
                                        <p:tav tm="0">
                                          <p:val>
                                            <p:strVal val="#ppt_h"/>
                                          </p:val>
                                        </p:tav>
                                        <p:tav tm="100000">
                                          <p:val>
                                            <p:strVal val="#ppt_h"/>
                                          </p:val>
                                        </p:tav>
                                      </p:tavLst>
                                    </p:anim>
                                  </p:childTnLst>
                                </p:cTn>
                              </p:par>
                              <p:par>
                                <p:cTn id="25" presetID="45" presetClass="entr" presetSubtype="0" fill="hold" nodeType="withEffect">
                                  <p:stCondLst>
                                    <p:cond delay="0"/>
                                  </p:stCondLst>
                                  <p:iterate type="lt">
                                    <p:tmPct val="10000"/>
                                  </p:iterate>
                                  <p:childTnLst>
                                    <p:set>
                                      <p:cBhvr>
                                        <p:cTn id="26" dur="1" fill="hold">
                                          <p:stCondLst>
                                            <p:cond delay="0"/>
                                          </p:stCondLst>
                                        </p:cTn>
                                        <p:tgtEl>
                                          <p:spTgt spid="95235">
                                            <p:txEl>
                                              <p:pRg st="5" end="5"/>
                                            </p:txEl>
                                          </p:spTgt>
                                        </p:tgtEl>
                                        <p:attrNameLst>
                                          <p:attrName>style.visibility</p:attrName>
                                        </p:attrNameLst>
                                      </p:cBhvr>
                                      <p:to>
                                        <p:strVal val="visible"/>
                                      </p:to>
                                    </p:set>
                                    <p:animEffect transition="in" filter="fade">
                                      <p:cBhvr>
                                        <p:cTn id="27" dur="1000"/>
                                        <p:tgtEl>
                                          <p:spTgt spid="95235">
                                            <p:txEl>
                                              <p:pRg st="5" end="5"/>
                                            </p:txEl>
                                          </p:spTgt>
                                        </p:tgtEl>
                                      </p:cBhvr>
                                    </p:animEffect>
                                    <p:anim calcmode="lin" valueType="num">
                                      <p:cBhvr>
                                        <p:cTn id="28" dur="1000" fill="hold"/>
                                        <p:tgtEl>
                                          <p:spTgt spid="95235">
                                            <p:txEl>
                                              <p:pRg st="5" end="5"/>
                                            </p:txEl>
                                          </p:spTgt>
                                        </p:tgtEl>
                                        <p:attrNameLst>
                                          <p:attrName>ppt_w</p:attrName>
                                        </p:attrNameLst>
                                      </p:cBhvr>
                                      <p:tavLst>
                                        <p:tav tm="0" fmla="#ppt_w*sin(2.5*pi*$)">
                                          <p:val>
                                            <p:fltVal val="0"/>
                                          </p:val>
                                        </p:tav>
                                        <p:tav tm="100000">
                                          <p:val>
                                            <p:fltVal val="1"/>
                                          </p:val>
                                        </p:tav>
                                      </p:tavLst>
                                    </p:anim>
                                    <p:anim calcmode="lin" valueType="num">
                                      <p:cBhvr>
                                        <p:cTn id="29" dur="1000" fill="hold"/>
                                        <p:tgtEl>
                                          <p:spTgt spid="95235">
                                            <p:txEl>
                                              <p:pRg st="5" end="5"/>
                                            </p:txEl>
                                          </p:spTgt>
                                        </p:tgtEl>
                                        <p:attrNameLst>
                                          <p:attrName>ppt_h</p:attrName>
                                        </p:attrNameLst>
                                      </p:cBhvr>
                                      <p:tavLst>
                                        <p:tav tm="0">
                                          <p:val>
                                            <p:strVal val="#ppt_h"/>
                                          </p:val>
                                        </p:tav>
                                        <p:tav tm="100000">
                                          <p:val>
                                            <p:strVal val="#ppt_h"/>
                                          </p:val>
                                        </p:tav>
                                      </p:tavLst>
                                    </p:anim>
                                  </p:childTnLst>
                                </p:cTn>
                              </p:par>
                              <p:par>
                                <p:cTn id="30" presetID="45" presetClass="entr" presetSubtype="0" fill="hold" nodeType="withEffect">
                                  <p:stCondLst>
                                    <p:cond delay="0"/>
                                  </p:stCondLst>
                                  <p:iterate type="lt">
                                    <p:tmPct val="10000"/>
                                  </p:iterate>
                                  <p:childTnLst>
                                    <p:set>
                                      <p:cBhvr>
                                        <p:cTn id="31" dur="1" fill="hold">
                                          <p:stCondLst>
                                            <p:cond delay="0"/>
                                          </p:stCondLst>
                                        </p:cTn>
                                        <p:tgtEl>
                                          <p:spTgt spid="95235">
                                            <p:txEl>
                                              <p:pRg st="6" end="6"/>
                                            </p:txEl>
                                          </p:spTgt>
                                        </p:tgtEl>
                                        <p:attrNameLst>
                                          <p:attrName>style.visibility</p:attrName>
                                        </p:attrNameLst>
                                      </p:cBhvr>
                                      <p:to>
                                        <p:strVal val="visible"/>
                                      </p:to>
                                    </p:set>
                                    <p:animEffect transition="in" filter="fade">
                                      <p:cBhvr>
                                        <p:cTn id="32" dur="1000"/>
                                        <p:tgtEl>
                                          <p:spTgt spid="95235">
                                            <p:txEl>
                                              <p:pRg st="6" end="6"/>
                                            </p:txEl>
                                          </p:spTgt>
                                        </p:tgtEl>
                                      </p:cBhvr>
                                    </p:animEffect>
                                    <p:anim calcmode="lin" valueType="num">
                                      <p:cBhvr>
                                        <p:cTn id="33" dur="1000" fill="hold"/>
                                        <p:tgtEl>
                                          <p:spTgt spid="95235">
                                            <p:txEl>
                                              <p:pRg st="6" end="6"/>
                                            </p:txEl>
                                          </p:spTgt>
                                        </p:tgtEl>
                                        <p:attrNameLst>
                                          <p:attrName>ppt_w</p:attrName>
                                        </p:attrNameLst>
                                      </p:cBhvr>
                                      <p:tavLst>
                                        <p:tav tm="0" fmla="#ppt_w*sin(2.5*pi*$)">
                                          <p:val>
                                            <p:fltVal val="0"/>
                                          </p:val>
                                        </p:tav>
                                        <p:tav tm="100000">
                                          <p:val>
                                            <p:fltVal val="1"/>
                                          </p:val>
                                        </p:tav>
                                      </p:tavLst>
                                    </p:anim>
                                    <p:anim calcmode="lin" valueType="num">
                                      <p:cBhvr>
                                        <p:cTn id="34" dur="1000" fill="hold"/>
                                        <p:tgtEl>
                                          <p:spTgt spid="95235">
                                            <p:txEl>
                                              <p:pRg st="6" end="6"/>
                                            </p:txEl>
                                          </p:spTgt>
                                        </p:tgtEl>
                                        <p:attrNameLst>
                                          <p:attrName>ppt_h</p:attrName>
                                        </p:attrNameLst>
                                      </p:cBhvr>
                                      <p:tavLst>
                                        <p:tav tm="0">
                                          <p:val>
                                            <p:strVal val="#ppt_h"/>
                                          </p:val>
                                        </p:tav>
                                        <p:tav tm="100000">
                                          <p:val>
                                            <p:strVal val="#ppt_h"/>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2" presetClass="entr" presetSubtype="4" fill="hold" nodeType="clickEffect">
                                  <p:stCondLst>
                                    <p:cond delay="0"/>
                                  </p:stCondLst>
                                  <p:childTnLst>
                                    <p:set>
                                      <p:cBhvr>
                                        <p:cTn id="38" dur="1" fill="hold">
                                          <p:stCondLst>
                                            <p:cond delay="0"/>
                                          </p:stCondLst>
                                        </p:cTn>
                                        <p:tgtEl>
                                          <p:spTgt spid="95235">
                                            <p:txEl>
                                              <p:pRg st="7" end="7"/>
                                            </p:txEl>
                                          </p:spTgt>
                                        </p:tgtEl>
                                        <p:attrNameLst>
                                          <p:attrName>style.visibility</p:attrName>
                                        </p:attrNameLst>
                                      </p:cBhvr>
                                      <p:to>
                                        <p:strVal val="visible"/>
                                      </p:to>
                                    </p:set>
                                    <p:anim calcmode="lin" valueType="num">
                                      <p:cBhvr additive="base">
                                        <p:cTn id="39" dur="500" fill="hold"/>
                                        <p:tgtEl>
                                          <p:spTgt spid="95235">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95235">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2" presetClass="entr" presetSubtype="4" fill="hold" nodeType="clickEffect">
                                  <p:stCondLst>
                                    <p:cond delay="0"/>
                                  </p:stCondLst>
                                  <p:childTnLst>
                                    <p:set>
                                      <p:cBhvr>
                                        <p:cTn id="44" dur="1" fill="hold">
                                          <p:stCondLst>
                                            <p:cond delay="0"/>
                                          </p:stCondLst>
                                        </p:cTn>
                                        <p:tgtEl>
                                          <p:spTgt spid="95235">
                                            <p:txEl>
                                              <p:pRg st="8" end="8"/>
                                            </p:txEl>
                                          </p:spTgt>
                                        </p:tgtEl>
                                        <p:attrNameLst>
                                          <p:attrName>style.visibility</p:attrName>
                                        </p:attrNameLst>
                                      </p:cBhvr>
                                      <p:to>
                                        <p:strVal val="visible"/>
                                      </p:to>
                                    </p:set>
                                    <p:anim calcmode="lin" valueType="num">
                                      <p:cBhvr additive="base">
                                        <p:cTn id="45" dur="500" fill="hold"/>
                                        <p:tgtEl>
                                          <p:spTgt spid="95235">
                                            <p:txEl>
                                              <p:pRg st="8" end="8"/>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95235">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7" fill="hold" nodeType="clickPar">
                      <p:stCondLst>
                        <p:cond delay="indefinite"/>
                      </p:stCondLst>
                      <p:childTnLst>
                        <p:par>
                          <p:cTn id="48" fill="hold" nodeType="withGroup">
                            <p:stCondLst>
                              <p:cond delay="0"/>
                            </p:stCondLst>
                            <p:childTnLst>
                              <p:par>
                                <p:cTn id="49" presetID="2" presetClass="entr" presetSubtype="4" fill="hold" nodeType="clickEffect">
                                  <p:stCondLst>
                                    <p:cond delay="0"/>
                                  </p:stCondLst>
                                  <p:childTnLst>
                                    <p:set>
                                      <p:cBhvr>
                                        <p:cTn id="50" dur="1" fill="hold">
                                          <p:stCondLst>
                                            <p:cond delay="0"/>
                                          </p:stCondLst>
                                        </p:cTn>
                                        <p:tgtEl>
                                          <p:spTgt spid="95235">
                                            <p:txEl>
                                              <p:pRg st="9" end="9"/>
                                            </p:txEl>
                                          </p:spTgt>
                                        </p:tgtEl>
                                        <p:attrNameLst>
                                          <p:attrName>style.visibility</p:attrName>
                                        </p:attrNameLst>
                                      </p:cBhvr>
                                      <p:to>
                                        <p:strVal val="visible"/>
                                      </p:to>
                                    </p:set>
                                    <p:anim calcmode="lin" valueType="num">
                                      <p:cBhvr additive="base">
                                        <p:cTn id="51" dur="500" fill="hold"/>
                                        <p:tgtEl>
                                          <p:spTgt spid="95235">
                                            <p:txEl>
                                              <p:pRg st="9" end="9"/>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95235">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53" fill="hold" nodeType="clickPar">
                      <p:stCondLst>
                        <p:cond delay="indefinite"/>
                      </p:stCondLst>
                      <p:childTnLst>
                        <p:par>
                          <p:cTn id="54" fill="hold" nodeType="withGroup">
                            <p:stCondLst>
                              <p:cond delay="0"/>
                            </p:stCondLst>
                            <p:childTnLst>
                              <p:par>
                                <p:cTn id="55" presetID="2" presetClass="entr" presetSubtype="4" fill="hold" nodeType="clickEffect">
                                  <p:stCondLst>
                                    <p:cond delay="0"/>
                                  </p:stCondLst>
                                  <p:childTnLst>
                                    <p:set>
                                      <p:cBhvr>
                                        <p:cTn id="56" dur="1" fill="hold">
                                          <p:stCondLst>
                                            <p:cond delay="0"/>
                                          </p:stCondLst>
                                        </p:cTn>
                                        <p:tgtEl>
                                          <p:spTgt spid="95235">
                                            <p:txEl>
                                              <p:pRg st="10" end="10"/>
                                            </p:txEl>
                                          </p:spTgt>
                                        </p:tgtEl>
                                        <p:attrNameLst>
                                          <p:attrName>style.visibility</p:attrName>
                                        </p:attrNameLst>
                                      </p:cBhvr>
                                      <p:to>
                                        <p:strVal val="visible"/>
                                      </p:to>
                                    </p:set>
                                    <p:anim calcmode="lin" valueType="num">
                                      <p:cBhvr additive="base">
                                        <p:cTn id="57" dur="500" fill="hold"/>
                                        <p:tgtEl>
                                          <p:spTgt spid="95235">
                                            <p:txEl>
                                              <p:pRg st="10" end="10"/>
                                            </p:txEl>
                                          </p:spTgt>
                                        </p:tgtEl>
                                        <p:attrNameLst>
                                          <p:attrName>ppt_x</p:attrName>
                                        </p:attrNameLst>
                                      </p:cBhvr>
                                      <p:tavLst>
                                        <p:tav tm="0">
                                          <p:val>
                                            <p:strVal val="#ppt_x"/>
                                          </p:val>
                                        </p:tav>
                                        <p:tav tm="100000">
                                          <p:val>
                                            <p:strVal val="#ppt_x"/>
                                          </p:val>
                                        </p:tav>
                                      </p:tavLst>
                                    </p:anim>
                                    <p:anim calcmode="lin" valueType="num">
                                      <p:cBhvr additive="base">
                                        <p:cTn id="58" dur="500" fill="hold"/>
                                        <p:tgtEl>
                                          <p:spTgt spid="95235">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9" name="Rectangle 3">
            <a:extLst>
              <a:ext uri="{FF2B5EF4-FFF2-40B4-BE49-F238E27FC236}">
                <a16:creationId xmlns:a16="http://schemas.microsoft.com/office/drawing/2014/main" id="{0B5D2516-0428-4753-BE45-7ADFCD735173}"/>
              </a:ext>
            </a:extLst>
          </p:cNvPr>
          <p:cNvSpPr>
            <a:spLocks noGrp="1" noChangeArrowheads="1"/>
          </p:cNvSpPr>
          <p:nvPr>
            <p:ph type="body" idx="1"/>
          </p:nvPr>
        </p:nvSpPr>
        <p:spPr>
          <a:xfrm>
            <a:off x="884238" y="1265238"/>
            <a:ext cx="15879762" cy="9437687"/>
          </a:xfrm>
        </p:spPr>
        <p:txBody>
          <a:bodyPr/>
          <a:lstStyle/>
          <a:p>
            <a:pPr marL="0" indent="0">
              <a:buNone/>
            </a:pPr>
            <a:r>
              <a:rPr lang="en-US" sz="4400" b="1" dirty="0">
                <a:solidFill>
                  <a:srgbClr val="FF0000"/>
                </a:solidFill>
                <a:effectLst/>
                <a:latin typeface="Times New Roman" panose="02020603050405020304" pitchFamily="18" charset="0"/>
                <a:cs typeface="Times New Roman" panose="02020603050405020304" pitchFamily="18" charset="0"/>
              </a:rPr>
              <a:t>III. </a:t>
            </a:r>
            <a:r>
              <a:rPr lang="vi-VN" sz="4400" b="1" dirty="0">
                <a:solidFill>
                  <a:srgbClr val="FF0000"/>
                </a:solidFill>
                <a:effectLst/>
                <a:latin typeface="Times New Roman" panose="02020603050405020304" pitchFamily="18" charset="0"/>
                <a:cs typeface="Times New Roman" panose="02020603050405020304" pitchFamily="18" charset="0"/>
              </a:rPr>
              <a:t>Phân biệt từ đồng nghĩa, đồng âm</a:t>
            </a:r>
            <a:endParaRPr lang="vi-VN" sz="4400" dirty="0">
              <a:solidFill>
                <a:srgbClr val="FF0000"/>
              </a:solidFill>
              <a:effectLst/>
              <a:latin typeface="Times New Roman" panose="02020603050405020304" pitchFamily="18" charset="0"/>
              <a:cs typeface="Times New Roman" panose="02020603050405020304" pitchFamily="18" charset="0"/>
            </a:endParaRPr>
          </a:p>
          <a:p>
            <a:r>
              <a:rPr lang="vi-VN" sz="4400" dirty="0">
                <a:effectLst/>
                <a:latin typeface="Times New Roman" panose="02020603050405020304" pitchFamily="18" charset="0"/>
                <a:cs typeface="Times New Roman" panose="02020603050405020304" pitchFamily="18" charset="0"/>
              </a:rPr>
              <a:t>Từ đồng âm là những từ giống nhau về mặt âm thanh nhưng lại có nét nghĩa hoàn toàn khác nhau. Trong khi từ đồng nghĩa là những từ khác nhau về mặt âm thanh nhưng lại có nét nghĩa giống nhau hoặc tương đương nhau.</a:t>
            </a:r>
          </a:p>
          <a:p>
            <a:r>
              <a:rPr lang="vi-VN" sz="4400" dirty="0">
                <a:effectLst/>
                <a:latin typeface="Times New Roman" panose="02020603050405020304" pitchFamily="18" charset="0"/>
                <a:cs typeface="Times New Roman" panose="02020603050405020304" pitchFamily="18" charset="0"/>
              </a:rPr>
              <a:t>Ví dụ về từ đồng âm:</a:t>
            </a:r>
          </a:p>
          <a:p>
            <a:r>
              <a:rPr lang="vi-VN" sz="4400" dirty="0">
                <a:effectLst/>
                <a:latin typeface="Times New Roman" panose="02020603050405020304" pitchFamily="18" charset="0"/>
                <a:cs typeface="Times New Roman" panose="02020603050405020304" pitchFamily="18" charset="0"/>
              </a:rPr>
              <a:t>Mua miếng đất này sẽ mang lại nhiều lợi ích đấy =&gt; Lợi trong “lợi ích” là những điều có ích, có lợi cho một đối tượng nào đó</a:t>
            </a:r>
          </a:p>
          <a:p>
            <a:r>
              <a:rPr lang="vi-VN" sz="4400" dirty="0">
                <a:effectLst/>
                <a:latin typeface="Times New Roman" panose="02020603050405020304" pitchFamily="18" charset="0"/>
                <a:cs typeface="Times New Roman" panose="02020603050405020304" pitchFamily="18" charset="0"/>
              </a:rPr>
              <a:t>Bạn tôi bị viêm lợi nên phải đi khám bác sĩ. =&gt; Lợi trong “răng lợi” là phần thịt bao quanh chân răng.</a:t>
            </a:r>
          </a:p>
        </p:txBody>
      </p:sp>
      <mc:AlternateContent xmlns:mc="http://schemas.openxmlformats.org/markup-compatibility/2006">
        <mc:Choice xmlns:p14="http://schemas.microsoft.com/office/powerpoint/2010/main" Requires="p14">
          <p:contentPart p14:bwMode="auto" r:id="rId2">
            <p14:nvContentPartPr>
              <p14:cNvPr id="2" name="Ink 1">
                <a:extLst>
                  <a:ext uri="{FF2B5EF4-FFF2-40B4-BE49-F238E27FC236}">
                    <a16:creationId xmlns:a16="http://schemas.microsoft.com/office/drawing/2014/main" id="{7DE5D249-82FD-4537-B6EB-0D238B7C09BC}"/>
                  </a:ext>
                </a:extLst>
              </p14:cNvPr>
              <p14:cNvContentPartPr/>
              <p14:nvPr/>
            </p14:nvContentPartPr>
            <p14:xfrm>
              <a:off x="1663920" y="6522120"/>
              <a:ext cx="12685680" cy="2103480"/>
            </p14:xfrm>
          </p:contentPart>
        </mc:Choice>
        <mc:Fallback>
          <p:pic>
            <p:nvPicPr>
              <p:cNvPr id="2" name="Ink 1">
                <a:extLst>
                  <a:ext uri="{FF2B5EF4-FFF2-40B4-BE49-F238E27FC236}">
                    <a16:creationId xmlns:a16="http://schemas.microsoft.com/office/drawing/2014/main" id="{7DE5D249-82FD-4537-B6EB-0D238B7C09BC}"/>
                  </a:ext>
                </a:extLst>
              </p:cNvPr>
              <p:cNvPicPr/>
              <p:nvPr/>
            </p:nvPicPr>
            <p:blipFill>
              <a:blip r:embed="rId3"/>
              <a:stretch>
                <a:fillRect/>
              </a:stretch>
            </p:blipFill>
            <p:spPr>
              <a:xfrm>
                <a:off x="1654560" y="6512760"/>
                <a:ext cx="12704400" cy="2122200"/>
              </a:xfrm>
              <a:prstGeom prst="rect">
                <a:avLst/>
              </a:prstGeom>
            </p:spPr>
          </p:pic>
        </mc:Fallback>
      </mc:AlternateContent>
    </p:spTree>
    <p:extLst>
      <p:ext uri="{BB962C8B-B14F-4D97-AF65-F5344CB8AC3E}">
        <p14:creationId xmlns:p14="http://schemas.microsoft.com/office/powerpoint/2010/main" val="1470341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86019">
                                            <p:txEl>
                                              <p:pRg st="0" end="0"/>
                                            </p:txEl>
                                          </p:spTgt>
                                        </p:tgtEl>
                                        <p:attrNameLst>
                                          <p:attrName>style.visibility</p:attrName>
                                        </p:attrNameLst>
                                      </p:cBhvr>
                                      <p:to>
                                        <p:strVal val="visible"/>
                                      </p:to>
                                    </p:set>
                                    <p:animEffect transition="in" filter="wheel(4)">
                                      <p:cBhvr>
                                        <p:cTn id="7" dur="2000"/>
                                        <p:tgtEl>
                                          <p:spTgt spid="860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86019">
                                            <p:txEl>
                                              <p:pRg st="1" end="1"/>
                                            </p:txEl>
                                          </p:spTgt>
                                        </p:tgtEl>
                                        <p:attrNameLst>
                                          <p:attrName>style.visibility</p:attrName>
                                        </p:attrNameLst>
                                      </p:cBhvr>
                                      <p:to>
                                        <p:strVal val="visible"/>
                                      </p:to>
                                    </p:set>
                                    <p:animEffect transition="in" filter="wheel(4)">
                                      <p:cBhvr>
                                        <p:cTn id="12" dur="2000"/>
                                        <p:tgtEl>
                                          <p:spTgt spid="860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nodeType="clickEffect">
                                  <p:stCondLst>
                                    <p:cond delay="0"/>
                                  </p:stCondLst>
                                  <p:childTnLst>
                                    <p:set>
                                      <p:cBhvr>
                                        <p:cTn id="16" dur="1" fill="hold">
                                          <p:stCondLst>
                                            <p:cond delay="0"/>
                                          </p:stCondLst>
                                        </p:cTn>
                                        <p:tgtEl>
                                          <p:spTgt spid="86019">
                                            <p:txEl>
                                              <p:pRg st="2" end="2"/>
                                            </p:txEl>
                                          </p:spTgt>
                                        </p:tgtEl>
                                        <p:attrNameLst>
                                          <p:attrName>style.visibility</p:attrName>
                                        </p:attrNameLst>
                                      </p:cBhvr>
                                      <p:to>
                                        <p:strVal val="visible"/>
                                      </p:to>
                                    </p:set>
                                    <p:animEffect transition="in" filter="wheel(4)">
                                      <p:cBhvr>
                                        <p:cTn id="17" dur="2000"/>
                                        <p:tgtEl>
                                          <p:spTgt spid="860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nodeType="clickEffect">
                                  <p:stCondLst>
                                    <p:cond delay="0"/>
                                  </p:stCondLst>
                                  <p:childTnLst>
                                    <p:set>
                                      <p:cBhvr>
                                        <p:cTn id="21" dur="1" fill="hold">
                                          <p:stCondLst>
                                            <p:cond delay="0"/>
                                          </p:stCondLst>
                                        </p:cTn>
                                        <p:tgtEl>
                                          <p:spTgt spid="86019">
                                            <p:txEl>
                                              <p:pRg st="3" end="3"/>
                                            </p:txEl>
                                          </p:spTgt>
                                        </p:tgtEl>
                                        <p:attrNameLst>
                                          <p:attrName>style.visibility</p:attrName>
                                        </p:attrNameLst>
                                      </p:cBhvr>
                                      <p:to>
                                        <p:strVal val="visible"/>
                                      </p:to>
                                    </p:set>
                                    <p:animEffect transition="in" filter="wheel(4)">
                                      <p:cBhvr>
                                        <p:cTn id="22" dur="2000"/>
                                        <p:tgtEl>
                                          <p:spTgt spid="8601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nodeType="clickEffect">
                                  <p:stCondLst>
                                    <p:cond delay="0"/>
                                  </p:stCondLst>
                                  <p:childTnLst>
                                    <p:set>
                                      <p:cBhvr>
                                        <p:cTn id="26" dur="1" fill="hold">
                                          <p:stCondLst>
                                            <p:cond delay="0"/>
                                          </p:stCondLst>
                                        </p:cTn>
                                        <p:tgtEl>
                                          <p:spTgt spid="86019">
                                            <p:txEl>
                                              <p:pRg st="4" end="4"/>
                                            </p:txEl>
                                          </p:spTgt>
                                        </p:tgtEl>
                                        <p:attrNameLst>
                                          <p:attrName>style.visibility</p:attrName>
                                        </p:attrNameLst>
                                      </p:cBhvr>
                                      <p:to>
                                        <p:strVal val="visible"/>
                                      </p:to>
                                    </p:set>
                                    <p:animEffect transition="in" filter="wheel(4)">
                                      <p:cBhvr>
                                        <p:cTn id="27" dur="2000"/>
                                        <p:tgtEl>
                                          <p:spTgt spid="8601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a:extLst>
              <a:ext uri="{FF2B5EF4-FFF2-40B4-BE49-F238E27FC236}">
                <a16:creationId xmlns:a16="http://schemas.microsoft.com/office/drawing/2014/main" id="{6860140E-55E6-4C68-B236-2BEE85CBB28A}"/>
              </a:ext>
            </a:extLst>
          </p:cNvPr>
          <p:cNvSpPr>
            <a:spLocks noGrp="1" noChangeArrowheads="1"/>
          </p:cNvSpPr>
          <p:nvPr>
            <p:ph type="title"/>
          </p:nvPr>
        </p:nvSpPr>
        <p:spPr>
          <a:xfrm>
            <a:off x="884238" y="808038"/>
            <a:ext cx="15879762" cy="2133600"/>
          </a:xfrm>
        </p:spPr>
        <p:txBody>
          <a:bodyPr/>
          <a:lstStyle/>
          <a:p>
            <a:pPr algn="l"/>
            <a:r>
              <a:rPr lang="en-US" altLang="en-US" sz="4400" dirty="0" err="1">
                <a:solidFill>
                  <a:srgbClr val="FFFF00"/>
                </a:solidFill>
              </a:rPr>
              <a:t>Phần</a:t>
            </a:r>
            <a:r>
              <a:rPr lang="en-US" altLang="en-US" sz="4400" dirty="0">
                <a:solidFill>
                  <a:srgbClr val="FFFF00"/>
                </a:solidFill>
              </a:rPr>
              <a:t> 2. </a:t>
            </a:r>
            <a:r>
              <a:rPr lang="en-US" altLang="en-US" sz="4400" dirty="0" err="1">
                <a:solidFill>
                  <a:srgbClr val="FFFF00"/>
                </a:solidFill>
              </a:rPr>
              <a:t>Bài</a:t>
            </a:r>
            <a:r>
              <a:rPr lang="en-US" altLang="en-US" sz="4400" dirty="0">
                <a:solidFill>
                  <a:srgbClr val="FFFF00"/>
                </a:solidFill>
              </a:rPr>
              <a:t> </a:t>
            </a:r>
            <a:r>
              <a:rPr lang="en-US" altLang="en-US" sz="4400" dirty="0" err="1">
                <a:solidFill>
                  <a:srgbClr val="FFFF00"/>
                </a:solidFill>
              </a:rPr>
              <a:t>tập</a:t>
            </a:r>
            <a:br>
              <a:rPr lang="en-US" altLang="en-US" sz="4400" dirty="0">
                <a:solidFill>
                  <a:srgbClr val="FFFF00"/>
                </a:solidFill>
              </a:rPr>
            </a:br>
            <a:r>
              <a:rPr lang="en-US" altLang="en-US" sz="4400" dirty="0" err="1">
                <a:solidFill>
                  <a:srgbClr val="FFFF00"/>
                </a:solidFill>
              </a:rPr>
              <a:t>I.Từ</a:t>
            </a:r>
            <a:r>
              <a:rPr lang="en-US" altLang="en-US" sz="4400" dirty="0">
                <a:solidFill>
                  <a:srgbClr val="FFFF00"/>
                </a:solidFill>
              </a:rPr>
              <a:t> </a:t>
            </a:r>
            <a:r>
              <a:rPr lang="en-US" altLang="en-US" sz="4400" dirty="0" err="1">
                <a:solidFill>
                  <a:srgbClr val="FFFF00"/>
                </a:solidFill>
              </a:rPr>
              <a:t>nhiều</a:t>
            </a:r>
            <a:r>
              <a:rPr lang="en-US" altLang="en-US" sz="4400" dirty="0">
                <a:solidFill>
                  <a:srgbClr val="FFFF00"/>
                </a:solidFill>
              </a:rPr>
              <a:t> </a:t>
            </a:r>
            <a:r>
              <a:rPr lang="en-US" altLang="en-US" sz="4400" dirty="0" err="1">
                <a:solidFill>
                  <a:srgbClr val="FFFF00"/>
                </a:solidFill>
              </a:rPr>
              <a:t>nghĩa</a:t>
            </a:r>
            <a:r>
              <a:rPr lang="en-US" altLang="en-US" sz="4400" dirty="0">
                <a:solidFill>
                  <a:srgbClr val="FFFF00"/>
                </a:solidFill>
              </a:rPr>
              <a:t>: </a:t>
            </a:r>
            <a:br>
              <a:rPr lang="en-US" altLang="en-US" dirty="0"/>
            </a:br>
            <a:r>
              <a:rPr lang="en-US" altLang="en-US" sz="4000" dirty="0" err="1"/>
              <a:t>Bài</a:t>
            </a:r>
            <a:r>
              <a:rPr lang="en-US" altLang="en-US" sz="4000" dirty="0"/>
              <a:t> </a:t>
            </a:r>
            <a:r>
              <a:rPr lang="en-US" altLang="en-US" sz="4000" dirty="0" err="1"/>
              <a:t>tập</a:t>
            </a:r>
            <a:r>
              <a:rPr lang="en-US" altLang="en-US" sz="4000" dirty="0"/>
              <a:t> 1</a:t>
            </a:r>
          </a:p>
        </p:txBody>
      </p:sp>
      <p:sp>
        <p:nvSpPr>
          <p:cNvPr id="70659" name="Rectangle 3">
            <a:extLst>
              <a:ext uri="{FF2B5EF4-FFF2-40B4-BE49-F238E27FC236}">
                <a16:creationId xmlns:a16="http://schemas.microsoft.com/office/drawing/2014/main" id="{4EE54EB5-E72F-470F-B3D8-8C82FED7BEC8}"/>
              </a:ext>
            </a:extLst>
          </p:cNvPr>
          <p:cNvSpPr>
            <a:spLocks noGrp="1" noChangeArrowheads="1"/>
          </p:cNvSpPr>
          <p:nvPr>
            <p:ph type="body" sz="half" idx="1"/>
          </p:nvPr>
        </p:nvSpPr>
        <p:spPr>
          <a:xfrm>
            <a:off x="884238" y="2795588"/>
            <a:ext cx="16764000" cy="8756650"/>
          </a:xfrm>
        </p:spPr>
        <p:txBody>
          <a:bodyPr/>
          <a:lstStyle/>
          <a:p>
            <a:pPr marL="0" indent="0" algn="just">
              <a:buFontTx/>
              <a:buNone/>
            </a:pPr>
            <a:r>
              <a:rPr lang="en-US" altLang="en-US" sz="4900" dirty="0" err="1"/>
              <a:t>Câu</a:t>
            </a:r>
            <a:r>
              <a:rPr lang="en-US" altLang="en-US" sz="4900" dirty="0"/>
              <a:t> </a:t>
            </a:r>
            <a:r>
              <a:rPr lang="en-US" altLang="en-US" sz="4900" dirty="0" err="1"/>
              <a:t>hỏi</a:t>
            </a:r>
            <a:r>
              <a:rPr lang="en-US" altLang="en-US" sz="4900" dirty="0"/>
              <a:t>: </a:t>
            </a:r>
            <a:r>
              <a:rPr lang="en-US" altLang="en-US" sz="4900" dirty="0" err="1"/>
              <a:t>Trong</a:t>
            </a:r>
            <a:r>
              <a:rPr lang="en-US" altLang="en-US" sz="4900" dirty="0"/>
              <a:t> </a:t>
            </a:r>
            <a:r>
              <a:rPr lang="en-US" altLang="en-US" sz="4900" dirty="0" err="1"/>
              <a:t>câu</a:t>
            </a:r>
            <a:r>
              <a:rPr lang="en-US" altLang="en-US" sz="4900" dirty="0"/>
              <a:t> </a:t>
            </a:r>
            <a:r>
              <a:rPr lang="en-US" altLang="en-US" sz="4900" dirty="0" err="1"/>
              <a:t>thơ</a:t>
            </a:r>
            <a:r>
              <a:rPr lang="en-US" altLang="en-US" sz="4900" dirty="0"/>
              <a:t>: </a:t>
            </a:r>
          </a:p>
          <a:p>
            <a:pPr marL="0" indent="0" algn="just">
              <a:buFontTx/>
              <a:buNone/>
            </a:pPr>
            <a:r>
              <a:rPr lang="en-US" altLang="en-US" sz="4900" dirty="0">
                <a:solidFill>
                  <a:srgbClr val="FF0000"/>
                </a:solidFill>
              </a:rPr>
              <a:t>        </a:t>
            </a:r>
            <a:r>
              <a:rPr lang="en-US" altLang="en-US" sz="4900" i="1" dirty="0" err="1">
                <a:solidFill>
                  <a:srgbClr val="FF0000"/>
                </a:solidFill>
              </a:rPr>
              <a:t>Lá</a:t>
            </a:r>
            <a:r>
              <a:rPr lang="en-US" altLang="en-US" sz="4900" i="1" dirty="0">
                <a:solidFill>
                  <a:srgbClr val="FF0000"/>
                </a:solidFill>
              </a:rPr>
              <a:t> </a:t>
            </a:r>
            <a:r>
              <a:rPr lang="en-US" altLang="en-US" sz="4900" i="1" dirty="0" err="1"/>
              <a:t>vàng</a:t>
            </a:r>
            <a:r>
              <a:rPr lang="en-US" altLang="en-US" sz="4900" i="1" dirty="0"/>
              <a:t> </a:t>
            </a:r>
            <a:r>
              <a:rPr lang="en-US" altLang="en-US" sz="4900" i="1" dirty="0" err="1"/>
              <a:t>trước</a:t>
            </a:r>
            <a:r>
              <a:rPr lang="en-US" altLang="en-US" sz="4900" i="1" dirty="0"/>
              <a:t> </a:t>
            </a:r>
            <a:r>
              <a:rPr lang="en-US" altLang="en-US" sz="4900" i="1" dirty="0" err="1"/>
              <a:t>gió</a:t>
            </a:r>
            <a:r>
              <a:rPr lang="en-US" altLang="en-US" sz="4900" i="1" dirty="0"/>
              <a:t> </a:t>
            </a:r>
            <a:r>
              <a:rPr lang="en-US" altLang="en-US" sz="4900" i="1" dirty="0" err="1"/>
              <a:t>khẽ</a:t>
            </a:r>
            <a:r>
              <a:rPr lang="en-US" altLang="en-US" sz="4900" i="1" dirty="0"/>
              <a:t> </a:t>
            </a:r>
            <a:r>
              <a:rPr lang="en-US" altLang="en-US" sz="4900" i="1" dirty="0" err="1"/>
              <a:t>đưa</a:t>
            </a:r>
            <a:r>
              <a:rPr lang="en-US" altLang="en-US" sz="4900" i="1" dirty="0"/>
              <a:t> </a:t>
            </a:r>
            <a:r>
              <a:rPr lang="en-US" altLang="en-US" sz="4900" i="1" dirty="0" err="1"/>
              <a:t>vèo</a:t>
            </a:r>
            <a:r>
              <a:rPr lang="en-US" altLang="en-US" sz="4900" dirty="0"/>
              <a:t>.(</a:t>
            </a:r>
            <a:r>
              <a:rPr lang="en-US" altLang="en-US" sz="4900" dirty="0" err="1"/>
              <a:t>N.Khuyến</a:t>
            </a:r>
            <a:r>
              <a:rPr lang="en-US" altLang="en-US" sz="4900" dirty="0"/>
              <a:t>).</a:t>
            </a:r>
          </a:p>
          <a:p>
            <a:pPr marL="0" indent="0" algn="just">
              <a:buFontTx/>
              <a:buNone/>
            </a:pPr>
            <a:r>
              <a:rPr lang="en-US" altLang="en-US" sz="4900" dirty="0" err="1"/>
              <a:t>Từ</a:t>
            </a:r>
            <a:r>
              <a:rPr lang="en-US" altLang="en-US" sz="4900" dirty="0"/>
              <a:t> </a:t>
            </a:r>
            <a:r>
              <a:rPr lang="en-US" altLang="en-US" sz="4900" dirty="0" err="1"/>
              <a:t>lá</a:t>
            </a:r>
            <a:r>
              <a:rPr lang="en-US" altLang="en-US" sz="4900" dirty="0"/>
              <a:t> </a:t>
            </a:r>
            <a:r>
              <a:rPr lang="en-US" altLang="en-US" sz="4900" dirty="0" err="1"/>
              <a:t>được</a:t>
            </a:r>
            <a:r>
              <a:rPr lang="en-US" altLang="en-US" sz="4900" dirty="0"/>
              <a:t> </a:t>
            </a:r>
            <a:r>
              <a:rPr lang="en-US" altLang="en-US" sz="4900" dirty="0" err="1"/>
              <a:t>dùng</a:t>
            </a:r>
            <a:r>
              <a:rPr lang="en-US" altLang="en-US" sz="4900" dirty="0"/>
              <a:t> </a:t>
            </a:r>
            <a:r>
              <a:rPr lang="en-US" altLang="en-US" sz="4900" dirty="0" err="1"/>
              <a:t>theo</a:t>
            </a:r>
            <a:r>
              <a:rPr lang="en-US" altLang="en-US" sz="4900" dirty="0"/>
              <a:t> </a:t>
            </a:r>
            <a:r>
              <a:rPr lang="en-US" altLang="en-US" sz="4900" dirty="0" err="1"/>
              <a:t>nghĩa</a:t>
            </a:r>
            <a:r>
              <a:rPr lang="en-US" altLang="en-US" sz="4900" dirty="0"/>
              <a:t> </a:t>
            </a:r>
            <a:r>
              <a:rPr lang="en-US" altLang="en-US" sz="4900" dirty="0" err="1"/>
              <a:t>gốc</a:t>
            </a:r>
            <a:r>
              <a:rPr lang="en-US" altLang="en-US" sz="4900" dirty="0"/>
              <a:t> hay </a:t>
            </a:r>
            <a:r>
              <a:rPr lang="en-US" altLang="en-US" sz="4900" dirty="0" err="1"/>
              <a:t>nghĩa</a:t>
            </a:r>
            <a:r>
              <a:rPr lang="en-US" altLang="en-US" sz="4900" dirty="0"/>
              <a:t> </a:t>
            </a:r>
            <a:r>
              <a:rPr lang="en-US" altLang="en-US" sz="4900" dirty="0" err="1"/>
              <a:t>chuyển</a:t>
            </a:r>
            <a:r>
              <a:rPr lang="en-US" altLang="en-US" sz="4900" dirty="0"/>
              <a:t>? </a:t>
            </a:r>
            <a:r>
              <a:rPr lang="en-US" altLang="en-US" sz="4900" dirty="0" err="1"/>
              <a:t>Hãy</a:t>
            </a:r>
            <a:r>
              <a:rPr lang="en-US" altLang="en-US" sz="4900" dirty="0"/>
              <a:t> </a:t>
            </a:r>
            <a:r>
              <a:rPr lang="en-US" altLang="en-US" sz="4900" dirty="0" err="1"/>
              <a:t>xác</a:t>
            </a:r>
            <a:r>
              <a:rPr lang="en-US" altLang="en-US" sz="4900" dirty="0"/>
              <a:t> </a:t>
            </a:r>
            <a:r>
              <a:rPr lang="en-US" altLang="en-US" sz="4900" dirty="0" err="1"/>
              <a:t>định</a:t>
            </a:r>
            <a:r>
              <a:rPr lang="en-US" altLang="en-US" sz="4900" dirty="0"/>
              <a:t> </a:t>
            </a:r>
            <a:r>
              <a:rPr lang="en-US" altLang="en-US" sz="4900" dirty="0" err="1"/>
              <a:t>nghĩa</a:t>
            </a:r>
            <a:r>
              <a:rPr lang="en-US" altLang="en-US" sz="4900" dirty="0"/>
              <a:t> </a:t>
            </a:r>
            <a:r>
              <a:rPr lang="en-US" altLang="en-US" sz="4900" dirty="0" err="1"/>
              <a:t>đó</a:t>
            </a:r>
            <a:r>
              <a:rPr lang="en-US" altLang="en-US" sz="4900" dirty="0"/>
              <a:t>?</a:t>
            </a:r>
          </a:p>
          <a:p>
            <a:pPr marL="0" indent="0" algn="just">
              <a:buFontTx/>
              <a:buNone/>
            </a:pPr>
            <a:endParaRPr lang="en-US" altLang="en-US" sz="4900" dirty="0"/>
          </a:p>
          <a:p>
            <a:pPr marL="0" indent="0" algn="just">
              <a:buFontTx/>
              <a:buNone/>
            </a:pPr>
            <a:r>
              <a:rPr lang="en-US" altLang="en-US" sz="4900" dirty="0" err="1"/>
              <a:t>a.Trong</a:t>
            </a:r>
            <a:r>
              <a:rPr lang="en-US" altLang="en-US" sz="4900" dirty="0"/>
              <a:t> </a:t>
            </a:r>
            <a:r>
              <a:rPr lang="en-US" altLang="en-US" sz="4900" dirty="0" err="1"/>
              <a:t>câu</a:t>
            </a:r>
            <a:r>
              <a:rPr lang="en-US" altLang="en-US" sz="4900" dirty="0"/>
              <a:t> </a:t>
            </a:r>
            <a:r>
              <a:rPr lang="en-US" altLang="en-US" sz="4900" dirty="0" err="1"/>
              <a:t>thơ</a:t>
            </a:r>
            <a:r>
              <a:rPr lang="en-US" altLang="en-US" sz="4900" dirty="0"/>
              <a:t>: </a:t>
            </a:r>
            <a:r>
              <a:rPr lang="en-US" altLang="en-US" sz="4900" b="1" dirty="0" err="1">
                <a:solidFill>
                  <a:srgbClr val="FF0000"/>
                </a:solidFill>
              </a:rPr>
              <a:t>Lá</a:t>
            </a:r>
            <a:r>
              <a:rPr lang="en-US" altLang="en-US" sz="4900" b="1" dirty="0"/>
              <a:t> </a:t>
            </a:r>
            <a:r>
              <a:rPr lang="en-US" altLang="en-US" sz="4900" dirty="0" err="1"/>
              <a:t>vàng</a:t>
            </a:r>
            <a:r>
              <a:rPr lang="en-US" altLang="en-US" sz="4900" dirty="0"/>
              <a:t> </a:t>
            </a:r>
            <a:r>
              <a:rPr lang="en-US" altLang="en-US" sz="4900" dirty="0" err="1"/>
              <a:t>trước</a:t>
            </a:r>
            <a:r>
              <a:rPr lang="en-US" altLang="en-US" sz="4900" dirty="0"/>
              <a:t> </a:t>
            </a:r>
            <a:r>
              <a:rPr lang="en-US" altLang="en-US" sz="4900" dirty="0" err="1"/>
              <a:t>gió</a:t>
            </a:r>
            <a:r>
              <a:rPr lang="en-US" altLang="en-US" sz="4900" dirty="0"/>
              <a:t> </a:t>
            </a:r>
            <a:r>
              <a:rPr lang="en-US" altLang="en-US" sz="4900" dirty="0" err="1"/>
              <a:t>khẽ</a:t>
            </a:r>
            <a:r>
              <a:rPr lang="en-US" altLang="en-US" sz="4900" dirty="0"/>
              <a:t> </a:t>
            </a:r>
            <a:r>
              <a:rPr lang="en-US" altLang="en-US" sz="4900" dirty="0" err="1"/>
              <a:t>đưa</a:t>
            </a:r>
            <a:r>
              <a:rPr lang="en-US" altLang="en-US" sz="4900" dirty="0"/>
              <a:t> </a:t>
            </a:r>
            <a:r>
              <a:rPr lang="en-US" altLang="en-US" sz="4900" dirty="0" err="1"/>
              <a:t>vèo</a:t>
            </a:r>
            <a:r>
              <a:rPr lang="en-US" altLang="en-US" sz="4900" dirty="0"/>
              <a:t>.</a:t>
            </a:r>
          </a:p>
          <a:p>
            <a:pPr marL="0" indent="0" algn="just">
              <a:buFontTx/>
              <a:buNone/>
            </a:pPr>
            <a:r>
              <a:rPr lang="en-US" altLang="en-US" sz="4900" dirty="0"/>
              <a:t>    </a:t>
            </a:r>
            <a:r>
              <a:rPr lang="en-US" altLang="en-US" sz="4900" dirty="0" err="1"/>
              <a:t>Từ</a:t>
            </a:r>
            <a:r>
              <a:rPr lang="en-US" altLang="en-US" sz="4900" dirty="0"/>
              <a:t> </a:t>
            </a:r>
            <a:r>
              <a:rPr lang="en-US" altLang="en-US" sz="4900" b="1" dirty="0" err="1">
                <a:solidFill>
                  <a:srgbClr val="FF0000"/>
                </a:solidFill>
              </a:rPr>
              <a:t>lá</a:t>
            </a:r>
            <a:r>
              <a:rPr lang="en-US" altLang="en-US" sz="4900" dirty="0">
                <a:solidFill>
                  <a:srgbClr val="FF0000"/>
                </a:solidFill>
              </a:rPr>
              <a:t> </a:t>
            </a:r>
            <a:r>
              <a:rPr lang="en-US" altLang="en-US" sz="4900" dirty="0" err="1"/>
              <a:t>được</a:t>
            </a:r>
            <a:r>
              <a:rPr lang="en-US" altLang="en-US" sz="4900" dirty="0"/>
              <a:t> </a:t>
            </a:r>
            <a:r>
              <a:rPr lang="en-US" altLang="en-US" sz="4900" dirty="0" err="1"/>
              <a:t>sử</a:t>
            </a:r>
            <a:r>
              <a:rPr lang="en-US" altLang="en-US" sz="4900" dirty="0"/>
              <a:t> </a:t>
            </a:r>
            <a:r>
              <a:rPr lang="en-US" altLang="en-US" sz="4900" dirty="0" err="1"/>
              <a:t>dụng</a:t>
            </a:r>
            <a:r>
              <a:rPr lang="en-US" altLang="en-US" sz="4900" dirty="0"/>
              <a:t> </a:t>
            </a:r>
            <a:r>
              <a:rPr lang="en-US" altLang="en-US" sz="4900" dirty="0" err="1"/>
              <a:t>theo</a:t>
            </a:r>
            <a:r>
              <a:rPr lang="en-US" altLang="en-US" sz="4900" dirty="0"/>
              <a:t> </a:t>
            </a:r>
            <a:r>
              <a:rPr lang="en-US" altLang="en-US" sz="4900" dirty="0" err="1">
                <a:solidFill>
                  <a:srgbClr val="FF0000"/>
                </a:solidFill>
              </a:rPr>
              <a:t>nghĩa</a:t>
            </a:r>
            <a:r>
              <a:rPr lang="en-US" altLang="en-US" sz="4900" dirty="0">
                <a:solidFill>
                  <a:srgbClr val="FF0000"/>
                </a:solidFill>
              </a:rPr>
              <a:t> </a:t>
            </a:r>
            <a:r>
              <a:rPr lang="en-US" altLang="en-US" sz="4900" dirty="0" err="1">
                <a:solidFill>
                  <a:srgbClr val="FF0000"/>
                </a:solidFill>
              </a:rPr>
              <a:t>gốc</a:t>
            </a:r>
            <a:r>
              <a:rPr lang="en-US" altLang="en-US" sz="4900" dirty="0"/>
              <a:t>: </a:t>
            </a:r>
            <a:r>
              <a:rPr lang="en-US" altLang="en-US" sz="4900" dirty="0" err="1"/>
              <a:t>Lá</a:t>
            </a:r>
            <a:r>
              <a:rPr lang="en-US" altLang="en-US" sz="4900" dirty="0"/>
              <a:t> </a:t>
            </a:r>
            <a:r>
              <a:rPr lang="en-US" altLang="en-US" sz="4900" dirty="0" err="1"/>
              <a:t>chỉ</a:t>
            </a:r>
            <a:r>
              <a:rPr lang="en-US" altLang="en-US" sz="4900" dirty="0"/>
              <a:t> </a:t>
            </a:r>
            <a:r>
              <a:rPr lang="en-US" altLang="en-US" sz="4900" dirty="0" err="1"/>
              <a:t>bộ</a:t>
            </a:r>
            <a:r>
              <a:rPr lang="en-US" altLang="en-US" sz="4900" dirty="0"/>
              <a:t> </a:t>
            </a:r>
            <a:r>
              <a:rPr lang="en-US" altLang="en-US" sz="4900" dirty="0" err="1"/>
              <a:t>phận</a:t>
            </a:r>
            <a:r>
              <a:rPr lang="en-US" altLang="en-US" sz="4900" dirty="0"/>
              <a:t> </a:t>
            </a:r>
            <a:r>
              <a:rPr lang="en-US" altLang="en-US" sz="4900" dirty="0" err="1"/>
              <a:t>của</a:t>
            </a:r>
            <a:r>
              <a:rPr lang="en-US" altLang="en-US" sz="4900" dirty="0"/>
              <a:t> </a:t>
            </a:r>
            <a:r>
              <a:rPr lang="en-US" altLang="en-US" sz="4900" dirty="0" err="1"/>
              <a:t>cây</a:t>
            </a:r>
            <a:r>
              <a:rPr lang="en-US" altLang="en-US" sz="4900" dirty="0"/>
              <a:t>, </a:t>
            </a:r>
            <a:r>
              <a:rPr lang="en-US" altLang="en-US" sz="4900" dirty="0" err="1"/>
              <a:t>thường</a:t>
            </a:r>
            <a:r>
              <a:rPr lang="en-US" altLang="en-US" sz="4900" dirty="0"/>
              <a:t> ở </a:t>
            </a:r>
            <a:r>
              <a:rPr lang="en-US" altLang="en-US" sz="4900" dirty="0" err="1"/>
              <a:t>trên</a:t>
            </a:r>
            <a:r>
              <a:rPr lang="en-US" altLang="en-US" sz="4900" dirty="0"/>
              <a:t> </a:t>
            </a:r>
            <a:r>
              <a:rPr lang="en-US" altLang="en-US" sz="4900" dirty="0" err="1"/>
              <a:t>cành</a:t>
            </a:r>
            <a:r>
              <a:rPr lang="en-US" altLang="en-US" sz="4900" dirty="0"/>
              <a:t> </a:t>
            </a:r>
            <a:r>
              <a:rPr lang="en-US" altLang="en-US" sz="4900" dirty="0" err="1"/>
              <a:t>cây</a:t>
            </a:r>
            <a:r>
              <a:rPr lang="en-US" altLang="en-US" sz="4900" dirty="0"/>
              <a:t>, </a:t>
            </a:r>
            <a:r>
              <a:rPr lang="en-US" altLang="en-US" sz="4900" dirty="0" err="1"/>
              <a:t>ngọn</a:t>
            </a:r>
            <a:r>
              <a:rPr lang="en-US" altLang="en-US" sz="4900" dirty="0"/>
              <a:t> </a:t>
            </a:r>
            <a:r>
              <a:rPr lang="en-US" altLang="en-US" sz="4900" dirty="0" err="1"/>
              <a:t>cây</a:t>
            </a:r>
            <a:r>
              <a:rPr lang="en-US" altLang="en-US" sz="4900" dirty="0"/>
              <a:t>, </a:t>
            </a:r>
            <a:r>
              <a:rPr lang="en-US" altLang="en-US" sz="4900" dirty="0" err="1"/>
              <a:t>thường</a:t>
            </a:r>
            <a:r>
              <a:rPr lang="en-US" altLang="en-US" sz="4900" dirty="0"/>
              <a:t> </a:t>
            </a:r>
            <a:r>
              <a:rPr lang="en-US" altLang="en-US" sz="4900" dirty="0" err="1"/>
              <a:t>có</a:t>
            </a:r>
            <a:r>
              <a:rPr lang="en-US" altLang="en-US" sz="4900" dirty="0"/>
              <a:t> </a:t>
            </a:r>
            <a:r>
              <a:rPr lang="en-US" altLang="en-US" sz="4900" dirty="0" err="1"/>
              <a:t>màu</a:t>
            </a:r>
            <a:r>
              <a:rPr lang="en-US" altLang="en-US" sz="4900" dirty="0"/>
              <a:t> </a:t>
            </a:r>
            <a:r>
              <a:rPr lang="en-US" altLang="en-US" sz="4900" dirty="0" err="1"/>
              <a:t>xanh</a:t>
            </a:r>
            <a:r>
              <a:rPr lang="en-US" altLang="en-US" sz="4900" dirty="0"/>
              <a:t> </a:t>
            </a:r>
            <a:r>
              <a:rPr lang="en-US" altLang="en-US" sz="4900" dirty="0" err="1"/>
              <a:t>và</a:t>
            </a:r>
            <a:r>
              <a:rPr lang="en-US" altLang="en-US" sz="4900" dirty="0"/>
              <a:t> </a:t>
            </a:r>
            <a:r>
              <a:rPr lang="en-US" altLang="en-US" sz="4900" dirty="0" err="1"/>
              <a:t>thường</a:t>
            </a:r>
            <a:r>
              <a:rPr lang="en-US" altLang="en-US" sz="4900" dirty="0"/>
              <a:t> </a:t>
            </a:r>
            <a:r>
              <a:rPr lang="en-US" altLang="en-US" sz="4900" dirty="0" err="1"/>
              <a:t>có</a:t>
            </a:r>
            <a:r>
              <a:rPr lang="en-US" altLang="en-US" sz="4900" dirty="0"/>
              <a:t> </a:t>
            </a:r>
            <a:r>
              <a:rPr lang="en-US" altLang="en-US" sz="4900" dirty="0" err="1"/>
              <a:t>dáng</a:t>
            </a:r>
            <a:r>
              <a:rPr lang="en-US" altLang="en-US" sz="4900" dirty="0"/>
              <a:t> </a:t>
            </a:r>
            <a:r>
              <a:rPr lang="en-US" altLang="en-US" sz="4900" dirty="0" err="1"/>
              <a:t>mỏng</a:t>
            </a:r>
            <a:endParaRPr lang="en-US" altLang="en-US" sz="4900" dirty="0"/>
          </a:p>
        </p:txBody>
      </p:sp>
      <mc:AlternateContent xmlns:mc="http://schemas.openxmlformats.org/markup-compatibility/2006">
        <mc:Choice xmlns:p14="http://schemas.microsoft.com/office/powerpoint/2010/main" Requires="p14">
          <p:contentPart p14:bwMode="auto" r:id="rId2">
            <p14:nvContentPartPr>
              <p14:cNvPr id="2" name="Ink 1">
                <a:extLst>
                  <a:ext uri="{FF2B5EF4-FFF2-40B4-BE49-F238E27FC236}">
                    <a16:creationId xmlns:a16="http://schemas.microsoft.com/office/drawing/2014/main" id="{6E12E043-26BB-45BB-B4C2-06E0701EEC06}"/>
                  </a:ext>
                </a:extLst>
              </p14:cNvPr>
              <p14:cNvContentPartPr/>
              <p14:nvPr/>
            </p14:nvContentPartPr>
            <p14:xfrm>
              <a:off x="8026560" y="10994400"/>
              <a:ext cx="360" cy="360"/>
            </p14:xfrm>
          </p:contentPart>
        </mc:Choice>
        <mc:Fallback>
          <p:pic>
            <p:nvPicPr>
              <p:cNvPr id="2" name="Ink 1">
                <a:extLst>
                  <a:ext uri="{FF2B5EF4-FFF2-40B4-BE49-F238E27FC236}">
                    <a16:creationId xmlns:a16="http://schemas.microsoft.com/office/drawing/2014/main" id="{6E12E043-26BB-45BB-B4C2-06E0701EEC06}"/>
                  </a:ext>
                </a:extLst>
              </p:cNvPr>
              <p:cNvPicPr/>
              <p:nvPr/>
            </p:nvPicPr>
            <p:blipFill>
              <a:blip r:embed="rId3"/>
              <a:stretch>
                <a:fillRect/>
              </a:stretch>
            </p:blipFill>
            <p:spPr>
              <a:xfrm>
                <a:off x="8017200" y="10985040"/>
                <a:ext cx="19080" cy="19080"/>
              </a:xfrm>
              <a:prstGeom prst="rect">
                <a:avLst/>
              </a:prstGeom>
            </p:spPr>
          </p:pic>
        </mc:Fallback>
      </mc:AlternateContent>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0658"/>
                                        </p:tgtEl>
                                        <p:attrNameLst>
                                          <p:attrName>style.visibility</p:attrName>
                                        </p:attrNameLst>
                                      </p:cBhvr>
                                      <p:to>
                                        <p:strVal val="visible"/>
                                      </p:to>
                                    </p:set>
                                    <p:anim calcmode="lin" valueType="num">
                                      <p:cBhvr additive="base">
                                        <p:cTn id="7" dur="500" fill="hold"/>
                                        <p:tgtEl>
                                          <p:spTgt spid="70658"/>
                                        </p:tgtEl>
                                        <p:attrNameLst>
                                          <p:attrName>ppt_x</p:attrName>
                                        </p:attrNameLst>
                                      </p:cBhvr>
                                      <p:tavLst>
                                        <p:tav tm="0">
                                          <p:val>
                                            <p:strVal val="#ppt_x"/>
                                          </p:val>
                                        </p:tav>
                                        <p:tav tm="100000">
                                          <p:val>
                                            <p:strVal val="#ppt_x"/>
                                          </p:val>
                                        </p:tav>
                                      </p:tavLst>
                                    </p:anim>
                                    <p:anim calcmode="lin" valueType="num">
                                      <p:cBhvr additive="base">
                                        <p:cTn id="8" dur="500" fill="hold"/>
                                        <p:tgtEl>
                                          <p:spTgt spid="7065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1" presetClass="entr" presetSubtype="4" fill="hold" nodeType="clickEffect">
                                  <p:stCondLst>
                                    <p:cond delay="0"/>
                                  </p:stCondLst>
                                  <p:childTnLst>
                                    <p:set>
                                      <p:cBhvr>
                                        <p:cTn id="12" dur="1" fill="hold">
                                          <p:stCondLst>
                                            <p:cond delay="0"/>
                                          </p:stCondLst>
                                        </p:cTn>
                                        <p:tgtEl>
                                          <p:spTgt spid="70659">
                                            <p:txEl>
                                              <p:pRg st="0" end="0"/>
                                            </p:txEl>
                                          </p:spTgt>
                                        </p:tgtEl>
                                        <p:attrNameLst>
                                          <p:attrName>style.visibility</p:attrName>
                                        </p:attrNameLst>
                                      </p:cBhvr>
                                      <p:to>
                                        <p:strVal val="visible"/>
                                      </p:to>
                                    </p:set>
                                    <p:animEffect transition="in" filter="wheel(4)">
                                      <p:cBhvr>
                                        <p:cTn id="13" dur="2000"/>
                                        <p:tgtEl>
                                          <p:spTgt spid="70659">
                                            <p:txEl>
                                              <p:pRg st="0" end="0"/>
                                            </p:txEl>
                                          </p:spTgt>
                                        </p:tgtEl>
                                      </p:cBhvr>
                                    </p:animEffect>
                                  </p:childTnLst>
                                </p:cTn>
                              </p:par>
                              <p:par>
                                <p:cTn id="14" presetID="21" presetClass="entr" presetSubtype="4" fill="hold" nodeType="withEffect">
                                  <p:stCondLst>
                                    <p:cond delay="0"/>
                                  </p:stCondLst>
                                  <p:childTnLst>
                                    <p:set>
                                      <p:cBhvr>
                                        <p:cTn id="15" dur="1" fill="hold">
                                          <p:stCondLst>
                                            <p:cond delay="0"/>
                                          </p:stCondLst>
                                        </p:cTn>
                                        <p:tgtEl>
                                          <p:spTgt spid="70659">
                                            <p:txEl>
                                              <p:pRg st="1" end="1"/>
                                            </p:txEl>
                                          </p:spTgt>
                                        </p:tgtEl>
                                        <p:attrNameLst>
                                          <p:attrName>style.visibility</p:attrName>
                                        </p:attrNameLst>
                                      </p:cBhvr>
                                      <p:to>
                                        <p:strVal val="visible"/>
                                      </p:to>
                                    </p:set>
                                    <p:animEffect transition="in" filter="wheel(4)">
                                      <p:cBhvr>
                                        <p:cTn id="16" dur="2000"/>
                                        <p:tgtEl>
                                          <p:spTgt spid="70659">
                                            <p:txEl>
                                              <p:pRg st="1" end="1"/>
                                            </p:txEl>
                                          </p:spTgt>
                                        </p:tgtEl>
                                      </p:cBhvr>
                                    </p:animEffect>
                                  </p:childTnLst>
                                </p:cTn>
                              </p:par>
                              <p:par>
                                <p:cTn id="17" presetID="21" presetClass="entr" presetSubtype="4" fill="hold" nodeType="withEffect">
                                  <p:stCondLst>
                                    <p:cond delay="0"/>
                                  </p:stCondLst>
                                  <p:childTnLst>
                                    <p:set>
                                      <p:cBhvr>
                                        <p:cTn id="18" dur="1" fill="hold">
                                          <p:stCondLst>
                                            <p:cond delay="0"/>
                                          </p:stCondLst>
                                        </p:cTn>
                                        <p:tgtEl>
                                          <p:spTgt spid="70659">
                                            <p:txEl>
                                              <p:pRg st="2" end="2"/>
                                            </p:txEl>
                                          </p:spTgt>
                                        </p:tgtEl>
                                        <p:attrNameLst>
                                          <p:attrName>style.visibility</p:attrName>
                                        </p:attrNameLst>
                                      </p:cBhvr>
                                      <p:to>
                                        <p:strVal val="visible"/>
                                      </p:to>
                                    </p:set>
                                    <p:animEffect transition="in" filter="wheel(4)">
                                      <p:cBhvr>
                                        <p:cTn id="19" dur="2000"/>
                                        <p:tgtEl>
                                          <p:spTgt spid="70659">
                                            <p:txEl>
                                              <p:pRg st="2" end="2"/>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nodeType="clickEffect">
                                  <p:stCondLst>
                                    <p:cond delay="0"/>
                                  </p:stCondLst>
                                  <p:childTnLst>
                                    <p:set>
                                      <p:cBhvr>
                                        <p:cTn id="23" dur="1" fill="hold">
                                          <p:stCondLst>
                                            <p:cond delay="0"/>
                                          </p:stCondLst>
                                        </p:cTn>
                                        <p:tgtEl>
                                          <p:spTgt spid="70659">
                                            <p:txEl>
                                              <p:pRg st="4" end="4"/>
                                            </p:txEl>
                                          </p:spTgt>
                                        </p:tgtEl>
                                        <p:attrNameLst>
                                          <p:attrName>style.visibility</p:attrName>
                                        </p:attrNameLst>
                                      </p:cBhvr>
                                      <p:to>
                                        <p:strVal val="visible"/>
                                      </p:to>
                                    </p:set>
                                    <p:anim calcmode="lin" valueType="num">
                                      <p:cBhvr additive="base">
                                        <p:cTn id="24" dur="500" fill="hold"/>
                                        <p:tgtEl>
                                          <p:spTgt spid="70659">
                                            <p:txEl>
                                              <p:pRg st="4" end="4"/>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70659">
                                            <p:txEl>
                                              <p:pRg st="4" end="4"/>
                                            </p:txEl>
                                          </p:spTgt>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70659">
                                            <p:txEl>
                                              <p:pRg st="5" end="5"/>
                                            </p:txEl>
                                          </p:spTgt>
                                        </p:tgtEl>
                                        <p:attrNameLst>
                                          <p:attrName>style.visibility</p:attrName>
                                        </p:attrNameLst>
                                      </p:cBhvr>
                                      <p:to>
                                        <p:strVal val="visible"/>
                                      </p:to>
                                    </p:set>
                                    <p:anim calcmode="lin" valueType="num">
                                      <p:cBhvr additive="base">
                                        <p:cTn id="28" dur="500" fill="hold"/>
                                        <p:tgtEl>
                                          <p:spTgt spid="70659">
                                            <p:txEl>
                                              <p:pRg st="5" end="5"/>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70659">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a:extLst>
              <a:ext uri="{FF2B5EF4-FFF2-40B4-BE49-F238E27FC236}">
                <a16:creationId xmlns:a16="http://schemas.microsoft.com/office/drawing/2014/main" id="{0ECC65BC-07B6-4E5A-AC45-BDE01825A2AC}"/>
              </a:ext>
            </a:extLst>
          </p:cNvPr>
          <p:cNvSpPr>
            <a:spLocks noGrp="1" noChangeArrowheads="1"/>
          </p:cNvSpPr>
          <p:nvPr>
            <p:ph type="title"/>
          </p:nvPr>
        </p:nvSpPr>
        <p:spPr/>
        <p:txBody>
          <a:bodyPr/>
          <a:lstStyle/>
          <a:p>
            <a:r>
              <a:rPr lang="en-US" altLang="en-US" sz="6900">
                <a:latin typeface="VNI-Times" pitchFamily="2" charset="0"/>
              </a:rPr>
              <a:t>b.Caùc tröôøng hôïp chuyeån nghóa:</a:t>
            </a:r>
            <a:br>
              <a:rPr lang="en-US" altLang="en-US" sz="6900">
                <a:latin typeface="VNI-Times" pitchFamily="2" charset="0"/>
              </a:rPr>
            </a:br>
            <a:endParaRPr lang="en-US" altLang="en-US" sz="6900">
              <a:latin typeface="VNI-Times" pitchFamily="2" charset="0"/>
            </a:endParaRPr>
          </a:p>
        </p:txBody>
      </p:sp>
      <p:sp>
        <p:nvSpPr>
          <p:cNvPr id="66564" name="Text Box 4">
            <a:extLst>
              <a:ext uri="{FF2B5EF4-FFF2-40B4-BE49-F238E27FC236}">
                <a16:creationId xmlns:a16="http://schemas.microsoft.com/office/drawing/2014/main" id="{32A3F8B8-D830-4BCD-821C-08D93092F567}"/>
              </a:ext>
            </a:extLst>
          </p:cNvPr>
          <p:cNvSpPr txBox="1">
            <a:spLocks noChangeArrowheads="1"/>
          </p:cNvSpPr>
          <p:nvPr/>
        </p:nvSpPr>
        <p:spPr bwMode="auto">
          <a:xfrm>
            <a:off x="3414713" y="4846638"/>
            <a:ext cx="3810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endParaRPr lang="en-US" altLang="en-US"/>
          </a:p>
        </p:txBody>
      </p:sp>
      <p:graphicFrame>
        <p:nvGraphicFramePr>
          <p:cNvPr id="66677" name="Group 117">
            <a:extLst>
              <a:ext uri="{FF2B5EF4-FFF2-40B4-BE49-F238E27FC236}">
                <a16:creationId xmlns:a16="http://schemas.microsoft.com/office/drawing/2014/main" id="{CD292496-A800-4A61-BF0C-FC495F7486AA}"/>
              </a:ext>
            </a:extLst>
          </p:cNvPr>
          <p:cNvGraphicFramePr>
            <a:graphicFrameLocks noGrp="1"/>
          </p:cNvGraphicFramePr>
          <p:nvPr>
            <p:ph idx="1"/>
            <p:extLst>
              <p:ext uri="{D42A27DB-BD31-4B8C-83A1-F6EECF244321}">
                <p14:modId xmlns:p14="http://schemas.microsoft.com/office/powerpoint/2010/main" val="3136304758"/>
              </p:ext>
            </p:extLst>
          </p:nvPr>
        </p:nvGraphicFramePr>
        <p:xfrm>
          <a:off x="255567" y="1493838"/>
          <a:ext cx="17296606" cy="10372726"/>
        </p:xfrm>
        <a:graphic>
          <a:graphicData uri="http://schemas.openxmlformats.org/drawingml/2006/table">
            <a:tbl>
              <a:tblPr/>
              <a:tblGrid>
                <a:gridCol w="4302125">
                  <a:extLst>
                    <a:ext uri="{9D8B030D-6E8A-4147-A177-3AD203B41FA5}">
                      <a16:colId xmlns:a16="http://schemas.microsoft.com/office/drawing/2014/main" val="1952499430"/>
                    </a:ext>
                  </a:extLst>
                </a:gridCol>
                <a:gridCol w="6135687">
                  <a:extLst>
                    <a:ext uri="{9D8B030D-6E8A-4147-A177-3AD203B41FA5}">
                      <a16:colId xmlns:a16="http://schemas.microsoft.com/office/drawing/2014/main" val="2439556505"/>
                    </a:ext>
                  </a:extLst>
                </a:gridCol>
                <a:gridCol w="3886200">
                  <a:extLst>
                    <a:ext uri="{9D8B030D-6E8A-4147-A177-3AD203B41FA5}">
                      <a16:colId xmlns:a16="http://schemas.microsoft.com/office/drawing/2014/main" val="4291572699"/>
                    </a:ext>
                  </a:extLst>
                </a:gridCol>
                <a:gridCol w="2972594">
                  <a:extLst>
                    <a:ext uri="{9D8B030D-6E8A-4147-A177-3AD203B41FA5}">
                      <a16:colId xmlns:a16="http://schemas.microsoft.com/office/drawing/2014/main" val="3244074110"/>
                    </a:ext>
                  </a:extLst>
                </a:gridCol>
              </a:tblGrid>
              <a:tr h="1447800">
                <a:tc>
                  <a:txBody>
                    <a:bodyPr/>
                    <a:lstStyle>
                      <a:lvl1pPr defTabSz="1531938">
                        <a:spcBef>
                          <a:spcPct val="20000"/>
                        </a:spcBef>
                        <a:buClr>
                          <a:schemeClr val="tx2"/>
                        </a:buClr>
                        <a:buChar char="•"/>
                        <a:defRPr sz="4900">
                          <a:solidFill>
                            <a:schemeClr val="tx1"/>
                          </a:solidFill>
                          <a:latin typeface="Arial" panose="020B0604020202020204" pitchFamily="34" charset="0"/>
                        </a:defRPr>
                      </a:lvl1pPr>
                      <a:lvl2pPr marL="765175" defTabSz="1531938">
                        <a:spcBef>
                          <a:spcPct val="20000"/>
                        </a:spcBef>
                        <a:buChar char="–"/>
                        <a:defRPr sz="4000">
                          <a:solidFill>
                            <a:schemeClr val="tx1"/>
                          </a:solidFill>
                          <a:latin typeface="Arial" panose="020B0604020202020204" pitchFamily="34" charset="0"/>
                        </a:defRPr>
                      </a:lvl2pPr>
                      <a:lvl3pPr marL="1531938" defTabSz="1531938">
                        <a:spcBef>
                          <a:spcPct val="20000"/>
                        </a:spcBef>
                        <a:buClr>
                          <a:schemeClr val="tx2"/>
                        </a:buClr>
                        <a:buChar char="•"/>
                        <a:defRPr sz="3100">
                          <a:solidFill>
                            <a:schemeClr val="tx1"/>
                          </a:solidFill>
                          <a:latin typeface="Arial" panose="020B0604020202020204" pitchFamily="34" charset="0"/>
                        </a:defRPr>
                      </a:lvl3pPr>
                      <a:lvl4pPr marL="2295525" defTabSz="1531938">
                        <a:spcBef>
                          <a:spcPct val="20000"/>
                        </a:spcBef>
                        <a:buChar char="–"/>
                        <a:defRPr sz="3000">
                          <a:solidFill>
                            <a:schemeClr val="tx1"/>
                          </a:solidFill>
                          <a:latin typeface="Arial" panose="020B0604020202020204" pitchFamily="34" charset="0"/>
                        </a:defRPr>
                      </a:lvl4pPr>
                      <a:lvl5pPr marL="3059113" defTabSz="1531938">
                        <a:spcBef>
                          <a:spcPct val="20000"/>
                        </a:spcBef>
                        <a:buClr>
                          <a:schemeClr val="tx2"/>
                        </a:buClr>
                        <a:buChar char="•"/>
                        <a:defRPr sz="3000">
                          <a:solidFill>
                            <a:schemeClr val="tx1"/>
                          </a:solidFill>
                          <a:latin typeface="Arial" panose="020B0604020202020204" pitchFamily="34" charset="0"/>
                        </a:defRPr>
                      </a:lvl5pPr>
                      <a:lvl6pPr marL="3516313" defTabSz="1531938" fontAlgn="base">
                        <a:spcBef>
                          <a:spcPct val="20000"/>
                        </a:spcBef>
                        <a:spcAft>
                          <a:spcPct val="0"/>
                        </a:spcAft>
                        <a:buClr>
                          <a:schemeClr val="tx2"/>
                        </a:buClr>
                        <a:buChar char="•"/>
                        <a:defRPr sz="3000">
                          <a:solidFill>
                            <a:schemeClr val="tx1"/>
                          </a:solidFill>
                          <a:latin typeface="Arial" panose="020B0604020202020204" pitchFamily="34" charset="0"/>
                        </a:defRPr>
                      </a:lvl6pPr>
                      <a:lvl7pPr marL="3973513" defTabSz="1531938" fontAlgn="base">
                        <a:spcBef>
                          <a:spcPct val="20000"/>
                        </a:spcBef>
                        <a:spcAft>
                          <a:spcPct val="0"/>
                        </a:spcAft>
                        <a:buClr>
                          <a:schemeClr val="tx2"/>
                        </a:buClr>
                        <a:buChar char="•"/>
                        <a:defRPr sz="3000">
                          <a:solidFill>
                            <a:schemeClr val="tx1"/>
                          </a:solidFill>
                          <a:latin typeface="Arial" panose="020B0604020202020204" pitchFamily="34" charset="0"/>
                        </a:defRPr>
                      </a:lvl7pPr>
                      <a:lvl8pPr marL="4430713" defTabSz="1531938" fontAlgn="base">
                        <a:spcBef>
                          <a:spcPct val="20000"/>
                        </a:spcBef>
                        <a:spcAft>
                          <a:spcPct val="0"/>
                        </a:spcAft>
                        <a:buClr>
                          <a:schemeClr val="tx2"/>
                        </a:buClr>
                        <a:buChar char="•"/>
                        <a:defRPr sz="3000">
                          <a:solidFill>
                            <a:schemeClr val="tx1"/>
                          </a:solidFill>
                          <a:latin typeface="Arial" panose="020B0604020202020204" pitchFamily="34" charset="0"/>
                        </a:defRPr>
                      </a:lvl8pPr>
                      <a:lvl9pPr marL="4887913" defTabSz="1531938" fontAlgn="base">
                        <a:spcBef>
                          <a:spcPct val="20000"/>
                        </a:spcBef>
                        <a:spcAft>
                          <a:spcPct val="0"/>
                        </a:spcAft>
                        <a:buClr>
                          <a:schemeClr val="tx2"/>
                        </a:buClr>
                        <a:buChar char="•"/>
                        <a:defRPr sz="3000">
                          <a:solidFill>
                            <a:schemeClr val="tx1"/>
                          </a:solidFill>
                          <a:latin typeface="Arial" panose="020B06040202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tx2"/>
                        </a:buClr>
                        <a:buSzTx/>
                        <a:buFontTx/>
                        <a:buNone/>
                        <a:tabLst/>
                      </a:pPr>
                      <a:endParaRPr kumimoji="0" lang="en-US" altLang="en-US" sz="4900" b="0" i="0" u="none" strike="noStrike" cap="none" normalizeH="0" baseline="0" dirty="0">
                        <a:ln>
                          <a:noFill/>
                        </a:ln>
                        <a:solidFill>
                          <a:schemeClr val="tx1"/>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1531938">
                        <a:spcBef>
                          <a:spcPct val="20000"/>
                        </a:spcBef>
                        <a:buClr>
                          <a:schemeClr val="tx2"/>
                        </a:buClr>
                        <a:buChar char="•"/>
                        <a:defRPr sz="4900">
                          <a:solidFill>
                            <a:schemeClr val="tx1"/>
                          </a:solidFill>
                          <a:latin typeface="Arial" panose="020B0604020202020204" pitchFamily="34" charset="0"/>
                        </a:defRPr>
                      </a:lvl1pPr>
                      <a:lvl2pPr marL="765175" defTabSz="1531938">
                        <a:spcBef>
                          <a:spcPct val="20000"/>
                        </a:spcBef>
                        <a:buChar char="–"/>
                        <a:defRPr sz="4000">
                          <a:solidFill>
                            <a:schemeClr val="tx1"/>
                          </a:solidFill>
                          <a:latin typeface="Arial" panose="020B0604020202020204" pitchFamily="34" charset="0"/>
                        </a:defRPr>
                      </a:lvl2pPr>
                      <a:lvl3pPr marL="1531938" defTabSz="1531938">
                        <a:spcBef>
                          <a:spcPct val="20000"/>
                        </a:spcBef>
                        <a:buClr>
                          <a:schemeClr val="tx2"/>
                        </a:buClr>
                        <a:buChar char="•"/>
                        <a:defRPr sz="3100">
                          <a:solidFill>
                            <a:schemeClr val="tx1"/>
                          </a:solidFill>
                          <a:latin typeface="Arial" panose="020B0604020202020204" pitchFamily="34" charset="0"/>
                        </a:defRPr>
                      </a:lvl3pPr>
                      <a:lvl4pPr marL="2295525" defTabSz="1531938">
                        <a:spcBef>
                          <a:spcPct val="20000"/>
                        </a:spcBef>
                        <a:buChar char="–"/>
                        <a:defRPr sz="3000">
                          <a:solidFill>
                            <a:schemeClr val="tx1"/>
                          </a:solidFill>
                          <a:latin typeface="Arial" panose="020B0604020202020204" pitchFamily="34" charset="0"/>
                        </a:defRPr>
                      </a:lvl4pPr>
                      <a:lvl5pPr marL="3059113" defTabSz="1531938">
                        <a:spcBef>
                          <a:spcPct val="20000"/>
                        </a:spcBef>
                        <a:buClr>
                          <a:schemeClr val="tx2"/>
                        </a:buClr>
                        <a:buChar char="•"/>
                        <a:defRPr sz="3000">
                          <a:solidFill>
                            <a:schemeClr val="tx1"/>
                          </a:solidFill>
                          <a:latin typeface="Arial" panose="020B0604020202020204" pitchFamily="34" charset="0"/>
                        </a:defRPr>
                      </a:lvl5pPr>
                      <a:lvl6pPr marL="3516313" defTabSz="1531938" fontAlgn="base">
                        <a:spcBef>
                          <a:spcPct val="20000"/>
                        </a:spcBef>
                        <a:spcAft>
                          <a:spcPct val="0"/>
                        </a:spcAft>
                        <a:buClr>
                          <a:schemeClr val="tx2"/>
                        </a:buClr>
                        <a:buChar char="•"/>
                        <a:defRPr sz="3000">
                          <a:solidFill>
                            <a:schemeClr val="tx1"/>
                          </a:solidFill>
                          <a:latin typeface="Arial" panose="020B0604020202020204" pitchFamily="34" charset="0"/>
                        </a:defRPr>
                      </a:lvl6pPr>
                      <a:lvl7pPr marL="3973513" defTabSz="1531938" fontAlgn="base">
                        <a:spcBef>
                          <a:spcPct val="20000"/>
                        </a:spcBef>
                        <a:spcAft>
                          <a:spcPct val="0"/>
                        </a:spcAft>
                        <a:buClr>
                          <a:schemeClr val="tx2"/>
                        </a:buClr>
                        <a:buChar char="•"/>
                        <a:defRPr sz="3000">
                          <a:solidFill>
                            <a:schemeClr val="tx1"/>
                          </a:solidFill>
                          <a:latin typeface="Arial" panose="020B0604020202020204" pitchFamily="34" charset="0"/>
                        </a:defRPr>
                      </a:lvl7pPr>
                      <a:lvl8pPr marL="4430713" defTabSz="1531938" fontAlgn="base">
                        <a:spcBef>
                          <a:spcPct val="20000"/>
                        </a:spcBef>
                        <a:spcAft>
                          <a:spcPct val="0"/>
                        </a:spcAft>
                        <a:buClr>
                          <a:schemeClr val="tx2"/>
                        </a:buClr>
                        <a:buChar char="•"/>
                        <a:defRPr sz="3000">
                          <a:solidFill>
                            <a:schemeClr val="tx1"/>
                          </a:solidFill>
                          <a:latin typeface="Arial" panose="020B0604020202020204" pitchFamily="34" charset="0"/>
                        </a:defRPr>
                      </a:lvl8pPr>
                      <a:lvl9pPr marL="4887913" defTabSz="1531938" fontAlgn="base">
                        <a:spcBef>
                          <a:spcPct val="20000"/>
                        </a:spcBef>
                        <a:spcAft>
                          <a:spcPct val="0"/>
                        </a:spcAft>
                        <a:buClr>
                          <a:schemeClr val="tx2"/>
                        </a:buClr>
                        <a:buChar char="•"/>
                        <a:defRPr sz="3000">
                          <a:solidFill>
                            <a:schemeClr val="tx1"/>
                          </a:solidFill>
                          <a:latin typeface="Arial" panose="020B06040202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tx2"/>
                        </a:buClr>
                        <a:buSzTx/>
                        <a:buFontTx/>
                        <a:buNone/>
                        <a:tabLst/>
                      </a:pPr>
                      <a:endParaRPr kumimoji="0" lang="en-US" altLang="en-US" sz="4900" b="0" i="0" u="none" strike="noStrike" cap="none" normalizeH="0" baseline="0">
                        <a:ln>
                          <a:noFill/>
                        </a:ln>
                        <a:solidFill>
                          <a:schemeClr val="tx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1531938">
                        <a:spcBef>
                          <a:spcPct val="20000"/>
                        </a:spcBef>
                        <a:buClr>
                          <a:schemeClr val="tx2"/>
                        </a:buClr>
                        <a:buChar char="•"/>
                        <a:defRPr sz="4900">
                          <a:solidFill>
                            <a:schemeClr val="tx1"/>
                          </a:solidFill>
                          <a:latin typeface="Arial" panose="020B0604020202020204" pitchFamily="34" charset="0"/>
                        </a:defRPr>
                      </a:lvl1pPr>
                      <a:lvl2pPr marL="765175" defTabSz="1531938">
                        <a:spcBef>
                          <a:spcPct val="20000"/>
                        </a:spcBef>
                        <a:buChar char="–"/>
                        <a:defRPr sz="4000">
                          <a:solidFill>
                            <a:schemeClr val="tx1"/>
                          </a:solidFill>
                          <a:latin typeface="Arial" panose="020B0604020202020204" pitchFamily="34" charset="0"/>
                        </a:defRPr>
                      </a:lvl2pPr>
                      <a:lvl3pPr marL="1531938" defTabSz="1531938">
                        <a:spcBef>
                          <a:spcPct val="20000"/>
                        </a:spcBef>
                        <a:buClr>
                          <a:schemeClr val="tx2"/>
                        </a:buClr>
                        <a:buChar char="•"/>
                        <a:defRPr sz="3100">
                          <a:solidFill>
                            <a:schemeClr val="tx1"/>
                          </a:solidFill>
                          <a:latin typeface="Arial" panose="020B0604020202020204" pitchFamily="34" charset="0"/>
                        </a:defRPr>
                      </a:lvl3pPr>
                      <a:lvl4pPr marL="2295525" defTabSz="1531938">
                        <a:spcBef>
                          <a:spcPct val="20000"/>
                        </a:spcBef>
                        <a:buChar char="–"/>
                        <a:defRPr sz="3000">
                          <a:solidFill>
                            <a:schemeClr val="tx1"/>
                          </a:solidFill>
                          <a:latin typeface="Arial" panose="020B0604020202020204" pitchFamily="34" charset="0"/>
                        </a:defRPr>
                      </a:lvl4pPr>
                      <a:lvl5pPr marL="3059113" defTabSz="1531938">
                        <a:spcBef>
                          <a:spcPct val="20000"/>
                        </a:spcBef>
                        <a:buClr>
                          <a:schemeClr val="tx2"/>
                        </a:buClr>
                        <a:buChar char="•"/>
                        <a:defRPr sz="3000">
                          <a:solidFill>
                            <a:schemeClr val="tx1"/>
                          </a:solidFill>
                          <a:latin typeface="Arial" panose="020B0604020202020204" pitchFamily="34" charset="0"/>
                        </a:defRPr>
                      </a:lvl5pPr>
                      <a:lvl6pPr marL="3516313" defTabSz="1531938" fontAlgn="base">
                        <a:spcBef>
                          <a:spcPct val="20000"/>
                        </a:spcBef>
                        <a:spcAft>
                          <a:spcPct val="0"/>
                        </a:spcAft>
                        <a:buClr>
                          <a:schemeClr val="tx2"/>
                        </a:buClr>
                        <a:buChar char="•"/>
                        <a:defRPr sz="3000">
                          <a:solidFill>
                            <a:schemeClr val="tx1"/>
                          </a:solidFill>
                          <a:latin typeface="Arial" panose="020B0604020202020204" pitchFamily="34" charset="0"/>
                        </a:defRPr>
                      </a:lvl6pPr>
                      <a:lvl7pPr marL="3973513" defTabSz="1531938" fontAlgn="base">
                        <a:spcBef>
                          <a:spcPct val="20000"/>
                        </a:spcBef>
                        <a:spcAft>
                          <a:spcPct val="0"/>
                        </a:spcAft>
                        <a:buClr>
                          <a:schemeClr val="tx2"/>
                        </a:buClr>
                        <a:buChar char="•"/>
                        <a:defRPr sz="3000">
                          <a:solidFill>
                            <a:schemeClr val="tx1"/>
                          </a:solidFill>
                          <a:latin typeface="Arial" panose="020B0604020202020204" pitchFamily="34" charset="0"/>
                        </a:defRPr>
                      </a:lvl7pPr>
                      <a:lvl8pPr marL="4430713" defTabSz="1531938" fontAlgn="base">
                        <a:spcBef>
                          <a:spcPct val="20000"/>
                        </a:spcBef>
                        <a:spcAft>
                          <a:spcPct val="0"/>
                        </a:spcAft>
                        <a:buClr>
                          <a:schemeClr val="tx2"/>
                        </a:buClr>
                        <a:buChar char="•"/>
                        <a:defRPr sz="3000">
                          <a:solidFill>
                            <a:schemeClr val="tx1"/>
                          </a:solidFill>
                          <a:latin typeface="Arial" panose="020B0604020202020204" pitchFamily="34" charset="0"/>
                        </a:defRPr>
                      </a:lvl8pPr>
                      <a:lvl9pPr marL="4887913" defTabSz="1531938" fontAlgn="base">
                        <a:spcBef>
                          <a:spcPct val="20000"/>
                        </a:spcBef>
                        <a:spcAft>
                          <a:spcPct val="0"/>
                        </a:spcAft>
                        <a:buClr>
                          <a:schemeClr val="tx2"/>
                        </a:buClr>
                        <a:buChar char="•"/>
                        <a:defRPr sz="3000">
                          <a:solidFill>
                            <a:schemeClr val="tx1"/>
                          </a:solidFill>
                          <a:latin typeface="Arial" panose="020B06040202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tx2"/>
                        </a:buClr>
                        <a:buSzTx/>
                        <a:buFontTx/>
                        <a:buNone/>
                        <a:tabLst/>
                      </a:pPr>
                      <a:endParaRPr kumimoji="0" lang="en-US" altLang="en-US" sz="4900" b="0" i="0" u="none" strike="noStrike" cap="none" normalizeH="0" baseline="0">
                        <a:ln>
                          <a:noFill/>
                        </a:ln>
                        <a:solidFill>
                          <a:schemeClr val="tx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1531938">
                        <a:spcBef>
                          <a:spcPct val="20000"/>
                        </a:spcBef>
                        <a:buClr>
                          <a:schemeClr val="tx2"/>
                        </a:buClr>
                        <a:buChar char="•"/>
                        <a:defRPr sz="4900">
                          <a:solidFill>
                            <a:schemeClr val="tx1"/>
                          </a:solidFill>
                          <a:latin typeface="Arial" panose="020B0604020202020204" pitchFamily="34" charset="0"/>
                        </a:defRPr>
                      </a:lvl1pPr>
                      <a:lvl2pPr marL="765175" defTabSz="1531938">
                        <a:spcBef>
                          <a:spcPct val="20000"/>
                        </a:spcBef>
                        <a:buChar char="–"/>
                        <a:defRPr sz="4000">
                          <a:solidFill>
                            <a:schemeClr val="tx1"/>
                          </a:solidFill>
                          <a:latin typeface="Arial" panose="020B0604020202020204" pitchFamily="34" charset="0"/>
                        </a:defRPr>
                      </a:lvl2pPr>
                      <a:lvl3pPr marL="1531938" defTabSz="1531938">
                        <a:spcBef>
                          <a:spcPct val="20000"/>
                        </a:spcBef>
                        <a:buClr>
                          <a:schemeClr val="tx2"/>
                        </a:buClr>
                        <a:buChar char="•"/>
                        <a:defRPr sz="3100">
                          <a:solidFill>
                            <a:schemeClr val="tx1"/>
                          </a:solidFill>
                          <a:latin typeface="Arial" panose="020B0604020202020204" pitchFamily="34" charset="0"/>
                        </a:defRPr>
                      </a:lvl3pPr>
                      <a:lvl4pPr marL="2295525" defTabSz="1531938">
                        <a:spcBef>
                          <a:spcPct val="20000"/>
                        </a:spcBef>
                        <a:buChar char="–"/>
                        <a:defRPr sz="3000">
                          <a:solidFill>
                            <a:schemeClr val="tx1"/>
                          </a:solidFill>
                          <a:latin typeface="Arial" panose="020B0604020202020204" pitchFamily="34" charset="0"/>
                        </a:defRPr>
                      </a:lvl4pPr>
                      <a:lvl5pPr marL="3059113" defTabSz="1531938">
                        <a:spcBef>
                          <a:spcPct val="20000"/>
                        </a:spcBef>
                        <a:buClr>
                          <a:schemeClr val="tx2"/>
                        </a:buClr>
                        <a:buChar char="•"/>
                        <a:defRPr sz="3000">
                          <a:solidFill>
                            <a:schemeClr val="tx1"/>
                          </a:solidFill>
                          <a:latin typeface="Arial" panose="020B0604020202020204" pitchFamily="34" charset="0"/>
                        </a:defRPr>
                      </a:lvl5pPr>
                      <a:lvl6pPr marL="3516313" defTabSz="1531938" fontAlgn="base">
                        <a:spcBef>
                          <a:spcPct val="20000"/>
                        </a:spcBef>
                        <a:spcAft>
                          <a:spcPct val="0"/>
                        </a:spcAft>
                        <a:buClr>
                          <a:schemeClr val="tx2"/>
                        </a:buClr>
                        <a:buChar char="•"/>
                        <a:defRPr sz="3000">
                          <a:solidFill>
                            <a:schemeClr val="tx1"/>
                          </a:solidFill>
                          <a:latin typeface="Arial" panose="020B0604020202020204" pitchFamily="34" charset="0"/>
                        </a:defRPr>
                      </a:lvl6pPr>
                      <a:lvl7pPr marL="3973513" defTabSz="1531938" fontAlgn="base">
                        <a:spcBef>
                          <a:spcPct val="20000"/>
                        </a:spcBef>
                        <a:spcAft>
                          <a:spcPct val="0"/>
                        </a:spcAft>
                        <a:buClr>
                          <a:schemeClr val="tx2"/>
                        </a:buClr>
                        <a:buChar char="•"/>
                        <a:defRPr sz="3000">
                          <a:solidFill>
                            <a:schemeClr val="tx1"/>
                          </a:solidFill>
                          <a:latin typeface="Arial" panose="020B0604020202020204" pitchFamily="34" charset="0"/>
                        </a:defRPr>
                      </a:lvl7pPr>
                      <a:lvl8pPr marL="4430713" defTabSz="1531938" fontAlgn="base">
                        <a:spcBef>
                          <a:spcPct val="20000"/>
                        </a:spcBef>
                        <a:spcAft>
                          <a:spcPct val="0"/>
                        </a:spcAft>
                        <a:buClr>
                          <a:schemeClr val="tx2"/>
                        </a:buClr>
                        <a:buChar char="•"/>
                        <a:defRPr sz="3000">
                          <a:solidFill>
                            <a:schemeClr val="tx1"/>
                          </a:solidFill>
                          <a:latin typeface="Arial" panose="020B0604020202020204" pitchFamily="34" charset="0"/>
                        </a:defRPr>
                      </a:lvl8pPr>
                      <a:lvl9pPr marL="4887913" defTabSz="1531938" fontAlgn="base">
                        <a:spcBef>
                          <a:spcPct val="20000"/>
                        </a:spcBef>
                        <a:spcAft>
                          <a:spcPct val="0"/>
                        </a:spcAft>
                        <a:buClr>
                          <a:schemeClr val="tx2"/>
                        </a:buClr>
                        <a:buChar char="•"/>
                        <a:defRPr sz="3000">
                          <a:solidFill>
                            <a:schemeClr val="tx1"/>
                          </a:solidFill>
                          <a:latin typeface="Arial" panose="020B06040202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tx2"/>
                        </a:buClr>
                        <a:buSzTx/>
                        <a:buFontTx/>
                        <a:buNone/>
                        <a:tabLst/>
                      </a:pPr>
                      <a:endParaRPr kumimoji="0" lang="en-US" altLang="en-US" sz="4900" b="0" i="0" u="none" strike="noStrike" cap="none" normalizeH="0" baseline="0">
                        <a:ln>
                          <a:noFill/>
                        </a:ln>
                        <a:solidFill>
                          <a:schemeClr val="tx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367191681"/>
                  </a:ext>
                </a:extLst>
              </a:tr>
              <a:tr h="1752600">
                <a:tc>
                  <a:txBody>
                    <a:bodyPr/>
                    <a:lstStyle>
                      <a:lvl1pPr defTabSz="1531938">
                        <a:spcBef>
                          <a:spcPct val="20000"/>
                        </a:spcBef>
                        <a:buClr>
                          <a:schemeClr val="tx2"/>
                        </a:buClr>
                        <a:buChar char="•"/>
                        <a:defRPr sz="4900">
                          <a:solidFill>
                            <a:schemeClr val="tx1"/>
                          </a:solidFill>
                          <a:latin typeface="Arial" panose="020B0604020202020204" pitchFamily="34" charset="0"/>
                        </a:defRPr>
                      </a:lvl1pPr>
                      <a:lvl2pPr marL="765175" defTabSz="1531938">
                        <a:spcBef>
                          <a:spcPct val="20000"/>
                        </a:spcBef>
                        <a:buChar char="–"/>
                        <a:defRPr sz="4000">
                          <a:solidFill>
                            <a:schemeClr val="tx1"/>
                          </a:solidFill>
                          <a:latin typeface="Arial" panose="020B0604020202020204" pitchFamily="34" charset="0"/>
                        </a:defRPr>
                      </a:lvl2pPr>
                      <a:lvl3pPr marL="1531938" defTabSz="1531938">
                        <a:spcBef>
                          <a:spcPct val="20000"/>
                        </a:spcBef>
                        <a:buClr>
                          <a:schemeClr val="tx2"/>
                        </a:buClr>
                        <a:buChar char="•"/>
                        <a:defRPr sz="3100">
                          <a:solidFill>
                            <a:schemeClr val="tx1"/>
                          </a:solidFill>
                          <a:latin typeface="Arial" panose="020B0604020202020204" pitchFamily="34" charset="0"/>
                        </a:defRPr>
                      </a:lvl3pPr>
                      <a:lvl4pPr marL="2295525" defTabSz="1531938">
                        <a:spcBef>
                          <a:spcPct val="20000"/>
                        </a:spcBef>
                        <a:buChar char="–"/>
                        <a:defRPr sz="3000">
                          <a:solidFill>
                            <a:schemeClr val="tx1"/>
                          </a:solidFill>
                          <a:latin typeface="Arial" panose="020B0604020202020204" pitchFamily="34" charset="0"/>
                        </a:defRPr>
                      </a:lvl4pPr>
                      <a:lvl5pPr marL="3059113" defTabSz="1531938">
                        <a:spcBef>
                          <a:spcPct val="20000"/>
                        </a:spcBef>
                        <a:buClr>
                          <a:schemeClr val="tx2"/>
                        </a:buClr>
                        <a:buChar char="•"/>
                        <a:defRPr sz="3000">
                          <a:solidFill>
                            <a:schemeClr val="tx1"/>
                          </a:solidFill>
                          <a:latin typeface="Arial" panose="020B0604020202020204" pitchFamily="34" charset="0"/>
                        </a:defRPr>
                      </a:lvl5pPr>
                      <a:lvl6pPr marL="3516313" defTabSz="1531938" fontAlgn="base">
                        <a:spcBef>
                          <a:spcPct val="20000"/>
                        </a:spcBef>
                        <a:spcAft>
                          <a:spcPct val="0"/>
                        </a:spcAft>
                        <a:buClr>
                          <a:schemeClr val="tx2"/>
                        </a:buClr>
                        <a:buChar char="•"/>
                        <a:defRPr sz="3000">
                          <a:solidFill>
                            <a:schemeClr val="tx1"/>
                          </a:solidFill>
                          <a:latin typeface="Arial" panose="020B0604020202020204" pitchFamily="34" charset="0"/>
                        </a:defRPr>
                      </a:lvl6pPr>
                      <a:lvl7pPr marL="3973513" defTabSz="1531938" fontAlgn="base">
                        <a:spcBef>
                          <a:spcPct val="20000"/>
                        </a:spcBef>
                        <a:spcAft>
                          <a:spcPct val="0"/>
                        </a:spcAft>
                        <a:buClr>
                          <a:schemeClr val="tx2"/>
                        </a:buClr>
                        <a:buChar char="•"/>
                        <a:defRPr sz="3000">
                          <a:solidFill>
                            <a:schemeClr val="tx1"/>
                          </a:solidFill>
                          <a:latin typeface="Arial" panose="020B0604020202020204" pitchFamily="34" charset="0"/>
                        </a:defRPr>
                      </a:lvl7pPr>
                      <a:lvl8pPr marL="4430713" defTabSz="1531938" fontAlgn="base">
                        <a:spcBef>
                          <a:spcPct val="20000"/>
                        </a:spcBef>
                        <a:spcAft>
                          <a:spcPct val="0"/>
                        </a:spcAft>
                        <a:buClr>
                          <a:schemeClr val="tx2"/>
                        </a:buClr>
                        <a:buChar char="•"/>
                        <a:defRPr sz="3000">
                          <a:solidFill>
                            <a:schemeClr val="tx1"/>
                          </a:solidFill>
                          <a:latin typeface="Arial" panose="020B0604020202020204" pitchFamily="34" charset="0"/>
                        </a:defRPr>
                      </a:lvl8pPr>
                      <a:lvl9pPr marL="4887913" defTabSz="1531938" fontAlgn="base">
                        <a:spcBef>
                          <a:spcPct val="20000"/>
                        </a:spcBef>
                        <a:spcAft>
                          <a:spcPct val="0"/>
                        </a:spcAft>
                        <a:buClr>
                          <a:schemeClr val="tx2"/>
                        </a:buClr>
                        <a:buChar char="•"/>
                        <a:defRPr sz="3000">
                          <a:solidFill>
                            <a:schemeClr val="tx1"/>
                          </a:solidFill>
                          <a:latin typeface="Arial" panose="020B06040202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tx2"/>
                        </a:buClr>
                        <a:buSzTx/>
                        <a:buFontTx/>
                        <a:buNone/>
                        <a:tabLst/>
                      </a:pPr>
                      <a:endParaRPr kumimoji="0" lang="en-US" altLang="en-US" sz="4900" b="0" i="0" u="none" strike="noStrike" cap="none" normalizeH="0" baseline="0">
                        <a:ln>
                          <a:noFill/>
                        </a:ln>
                        <a:solidFill>
                          <a:schemeClr val="tx1"/>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1531938">
                        <a:spcBef>
                          <a:spcPct val="20000"/>
                        </a:spcBef>
                        <a:buClr>
                          <a:schemeClr val="tx2"/>
                        </a:buClr>
                        <a:buChar char="•"/>
                        <a:defRPr sz="4900">
                          <a:solidFill>
                            <a:schemeClr val="tx1"/>
                          </a:solidFill>
                          <a:latin typeface="Arial" panose="020B0604020202020204" pitchFamily="34" charset="0"/>
                        </a:defRPr>
                      </a:lvl1pPr>
                      <a:lvl2pPr marL="765175" defTabSz="1531938">
                        <a:spcBef>
                          <a:spcPct val="20000"/>
                        </a:spcBef>
                        <a:buChar char="–"/>
                        <a:defRPr sz="4000">
                          <a:solidFill>
                            <a:schemeClr val="tx1"/>
                          </a:solidFill>
                          <a:latin typeface="Arial" panose="020B0604020202020204" pitchFamily="34" charset="0"/>
                        </a:defRPr>
                      </a:lvl2pPr>
                      <a:lvl3pPr marL="1531938" defTabSz="1531938">
                        <a:spcBef>
                          <a:spcPct val="20000"/>
                        </a:spcBef>
                        <a:buClr>
                          <a:schemeClr val="tx2"/>
                        </a:buClr>
                        <a:buChar char="•"/>
                        <a:defRPr sz="3100">
                          <a:solidFill>
                            <a:schemeClr val="tx1"/>
                          </a:solidFill>
                          <a:latin typeface="Arial" panose="020B0604020202020204" pitchFamily="34" charset="0"/>
                        </a:defRPr>
                      </a:lvl3pPr>
                      <a:lvl4pPr marL="2295525" defTabSz="1531938">
                        <a:spcBef>
                          <a:spcPct val="20000"/>
                        </a:spcBef>
                        <a:buChar char="–"/>
                        <a:defRPr sz="3000">
                          <a:solidFill>
                            <a:schemeClr val="tx1"/>
                          </a:solidFill>
                          <a:latin typeface="Arial" panose="020B0604020202020204" pitchFamily="34" charset="0"/>
                        </a:defRPr>
                      </a:lvl4pPr>
                      <a:lvl5pPr marL="3059113" defTabSz="1531938">
                        <a:spcBef>
                          <a:spcPct val="20000"/>
                        </a:spcBef>
                        <a:buClr>
                          <a:schemeClr val="tx2"/>
                        </a:buClr>
                        <a:buChar char="•"/>
                        <a:defRPr sz="3000">
                          <a:solidFill>
                            <a:schemeClr val="tx1"/>
                          </a:solidFill>
                          <a:latin typeface="Arial" panose="020B0604020202020204" pitchFamily="34" charset="0"/>
                        </a:defRPr>
                      </a:lvl5pPr>
                      <a:lvl6pPr marL="3516313" defTabSz="1531938" fontAlgn="base">
                        <a:spcBef>
                          <a:spcPct val="20000"/>
                        </a:spcBef>
                        <a:spcAft>
                          <a:spcPct val="0"/>
                        </a:spcAft>
                        <a:buClr>
                          <a:schemeClr val="tx2"/>
                        </a:buClr>
                        <a:buChar char="•"/>
                        <a:defRPr sz="3000">
                          <a:solidFill>
                            <a:schemeClr val="tx1"/>
                          </a:solidFill>
                          <a:latin typeface="Arial" panose="020B0604020202020204" pitchFamily="34" charset="0"/>
                        </a:defRPr>
                      </a:lvl6pPr>
                      <a:lvl7pPr marL="3973513" defTabSz="1531938" fontAlgn="base">
                        <a:spcBef>
                          <a:spcPct val="20000"/>
                        </a:spcBef>
                        <a:spcAft>
                          <a:spcPct val="0"/>
                        </a:spcAft>
                        <a:buClr>
                          <a:schemeClr val="tx2"/>
                        </a:buClr>
                        <a:buChar char="•"/>
                        <a:defRPr sz="3000">
                          <a:solidFill>
                            <a:schemeClr val="tx1"/>
                          </a:solidFill>
                          <a:latin typeface="Arial" panose="020B0604020202020204" pitchFamily="34" charset="0"/>
                        </a:defRPr>
                      </a:lvl7pPr>
                      <a:lvl8pPr marL="4430713" defTabSz="1531938" fontAlgn="base">
                        <a:spcBef>
                          <a:spcPct val="20000"/>
                        </a:spcBef>
                        <a:spcAft>
                          <a:spcPct val="0"/>
                        </a:spcAft>
                        <a:buClr>
                          <a:schemeClr val="tx2"/>
                        </a:buClr>
                        <a:buChar char="•"/>
                        <a:defRPr sz="3000">
                          <a:solidFill>
                            <a:schemeClr val="tx1"/>
                          </a:solidFill>
                          <a:latin typeface="Arial" panose="020B0604020202020204" pitchFamily="34" charset="0"/>
                        </a:defRPr>
                      </a:lvl8pPr>
                      <a:lvl9pPr marL="4887913" defTabSz="1531938" fontAlgn="base">
                        <a:spcBef>
                          <a:spcPct val="20000"/>
                        </a:spcBef>
                        <a:spcAft>
                          <a:spcPct val="0"/>
                        </a:spcAft>
                        <a:buClr>
                          <a:schemeClr val="tx2"/>
                        </a:buClr>
                        <a:buChar char="•"/>
                        <a:defRPr sz="3000">
                          <a:solidFill>
                            <a:schemeClr val="tx1"/>
                          </a:solidFill>
                          <a:latin typeface="Arial" panose="020B06040202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tx2"/>
                        </a:buClr>
                        <a:buSzTx/>
                        <a:buFontTx/>
                        <a:buNone/>
                        <a:tabLst/>
                      </a:pPr>
                      <a:endParaRPr kumimoji="0" lang="en-US" altLang="en-US" sz="4900" b="0" i="0" u="none" strike="noStrike" cap="none" normalizeH="0" baseline="0">
                        <a:ln>
                          <a:noFill/>
                        </a:ln>
                        <a:solidFill>
                          <a:schemeClr val="tx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5">
                  <a:txBody>
                    <a:bodyPr/>
                    <a:lstStyle>
                      <a:lvl1pPr defTabSz="1531938">
                        <a:spcBef>
                          <a:spcPct val="20000"/>
                        </a:spcBef>
                        <a:buClr>
                          <a:schemeClr val="tx2"/>
                        </a:buClr>
                        <a:buChar char="•"/>
                        <a:defRPr sz="4900">
                          <a:solidFill>
                            <a:schemeClr val="tx1"/>
                          </a:solidFill>
                          <a:latin typeface="Arial" panose="020B0604020202020204" pitchFamily="34" charset="0"/>
                        </a:defRPr>
                      </a:lvl1pPr>
                      <a:lvl2pPr marL="765175" defTabSz="1531938">
                        <a:spcBef>
                          <a:spcPct val="20000"/>
                        </a:spcBef>
                        <a:buChar char="–"/>
                        <a:defRPr sz="4000">
                          <a:solidFill>
                            <a:schemeClr val="tx1"/>
                          </a:solidFill>
                          <a:latin typeface="Arial" panose="020B0604020202020204" pitchFamily="34" charset="0"/>
                        </a:defRPr>
                      </a:lvl2pPr>
                      <a:lvl3pPr marL="1531938" defTabSz="1531938">
                        <a:spcBef>
                          <a:spcPct val="20000"/>
                        </a:spcBef>
                        <a:buClr>
                          <a:schemeClr val="tx2"/>
                        </a:buClr>
                        <a:buChar char="•"/>
                        <a:defRPr sz="3100">
                          <a:solidFill>
                            <a:schemeClr val="tx1"/>
                          </a:solidFill>
                          <a:latin typeface="Arial" panose="020B0604020202020204" pitchFamily="34" charset="0"/>
                        </a:defRPr>
                      </a:lvl3pPr>
                      <a:lvl4pPr marL="2295525" defTabSz="1531938">
                        <a:spcBef>
                          <a:spcPct val="20000"/>
                        </a:spcBef>
                        <a:buChar char="–"/>
                        <a:defRPr sz="3000">
                          <a:solidFill>
                            <a:schemeClr val="tx1"/>
                          </a:solidFill>
                          <a:latin typeface="Arial" panose="020B0604020202020204" pitchFamily="34" charset="0"/>
                        </a:defRPr>
                      </a:lvl4pPr>
                      <a:lvl5pPr marL="3059113" defTabSz="1531938">
                        <a:spcBef>
                          <a:spcPct val="20000"/>
                        </a:spcBef>
                        <a:buClr>
                          <a:schemeClr val="tx2"/>
                        </a:buClr>
                        <a:buChar char="•"/>
                        <a:defRPr sz="3000">
                          <a:solidFill>
                            <a:schemeClr val="tx1"/>
                          </a:solidFill>
                          <a:latin typeface="Arial" panose="020B0604020202020204" pitchFamily="34" charset="0"/>
                        </a:defRPr>
                      </a:lvl5pPr>
                      <a:lvl6pPr marL="3516313" defTabSz="1531938" fontAlgn="base">
                        <a:spcBef>
                          <a:spcPct val="20000"/>
                        </a:spcBef>
                        <a:spcAft>
                          <a:spcPct val="0"/>
                        </a:spcAft>
                        <a:buClr>
                          <a:schemeClr val="tx2"/>
                        </a:buClr>
                        <a:buChar char="•"/>
                        <a:defRPr sz="3000">
                          <a:solidFill>
                            <a:schemeClr val="tx1"/>
                          </a:solidFill>
                          <a:latin typeface="Arial" panose="020B0604020202020204" pitchFamily="34" charset="0"/>
                        </a:defRPr>
                      </a:lvl6pPr>
                      <a:lvl7pPr marL="3973513" defTabSz="1531938" fontAlgn="base">
                        <a:spcBef>
                          <a:spcPct val="20000"/>
                        </a:spcBef>
                        <a:spcAft>
                          <a:spcPct val="0"/>
                        </a:spcAft>
                        <a:buClr>
                          <a:schemeClr val="tx2"/>
                        </a:buClr>
                        <a:buChar char="•"/>
                        <a:defRPr sz="3000">
                          <a:solidFill>
                            <a:schemeClr val="tx1"/>
                          </a:solidFill>
                          <a:latin typeface="Arial" panose="020B0604020202020204" pitchFamily="34" charset="0"/>
                        </a:defRPr>
                      </a:lvl7pPr>
                      <a:lvl8pPr marL="4430713" defTabSz="1531938" fontAlgn="base">
                        <a:spcBef>
                          <a:spcPct val="20000"/>
                        </a:spcBef>
                        <a:spcAft>
                          <a:spcPct val="0"/>
                        </a:spcAft>
                        <a:buClr>
                          <a:schemeClr val="tx2"/>
                        </a:buClr>
                        <a:buChar char="•"/>
                        <a:defRPr sz="3000">
                          <a:solidFill>
                            <a:schemeClr val="tx1"/>
                          </a:solidFill>
                          <a:latin typeface="Arial" panose="020B0604020202020204" pitchFamily="34" charset="0"/>
                        </a:defRPr>
                      </a:lvl8pPr>
                      <a:lvl9pPr marL="4887913" defTabSz="1531938" fontAlgn="base">
                        <a:spcBef>
                          <a:spcPct val="20000"/>
                        </a:spcBef>
                        <a:spcAft>
                          <a:spcPct val="0"/>
                        </a:spcAft>
                        <a:buClr>
                          <a:schemeClr val="tx2"/>
                        </a:buClr>
                        <a:buChar char="•"/>
                        <a:defRPr sz="3000">
                          <a:solidFill>
                            <a:schemeClr val="tx1"/>
                          </a:solidFill>
                          <a:latin typeface="Arial" panose="020B06040202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tx2"/>
                        </a:buClr>
                        <a:buSzTx/>
                        <a:buFontTx/>
                        <a:buNone/>
                        <a:tabLst/>
                      </a:pPr>
                      <a:endParaRPr kumimoji="0" lang="en-US" altLang="en-US" sz="4900" b="0" i="0" u="none" strike="noStrike" cap="none" normalizeH="0" baseline="0">
                        <a:ln>
                          <a:noFill/>
                        </a:ln>
                        <a:solidFill>
                          <a:schemeClr val="tx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rowSpan="5">
                  <a:txBody>
                    <a:bodyPr/>
                    <a:lstStyle>
                      <a:lvl1pPr defTabSz="1531938">
                        <a:spcBef>
                          <a:spcPct val="20000"/>
                        </a:spcBef>
                        <a:buClr>
                          <a:schemeClr val="tx2"/>
                        </a:buClr>
                        <a:buChar char="•"/>
                        <a:defRPr sz="4900">
                          <a:solidFill>
                            <a:schemeClr val="tx1"/>
                          </a:solidFill>
                          <a:latin typeface="Arial" panose="020B0604020202020204" pitchFamily="34" charset="0"/>
                        </a:defRPr>
                      </a:lvl1pPr>
                      <a:lvl2pPr marL="765175" defTabSz="1531938">
                        <a:spcBef>
                          <a:spcPct val="20000"/>
                        </a:spcBef>
                        <a:buChar char="–"/>
                        <a:defRPr sz="4000">
                          <a:solidFill>
                            <a:schemeClr val="tx1"/>
                          </a:solidFill>
                          <a:latin typeface="Arial" panose="020B0604020202020204" pitchFamily="34" charset="0"/>
                        </a:defRPr>
                      </a:lvl2pPr>
                      <a:lvl3pPr marL="1531938" defTabSz="1531938">
                        <a:spcBef>
                          <a:spcPct val="20000"/>
                        </a:spcBef>
                        <a:buClr>
                          <a:schemeClr val="tx2"/>
                        </a:buClr>
                        <a:buChar char="•"/>
                        <a:defRPr sz="3100">
                          <a:solidFill>
                            <a:schemeClr val="tx1"/>
                          </a:solidFill>
                          <a:latin typeface="Arial" panose="020B0604020202020204" pitchFamily="34" charset="0"/>
                        </a:defRPr>
                      </a:lvl3pPr>
                      <a:lvl4pPr marL="2295525" defTabSz="1531938">
                        <a:spcBef>
                          <a:spcPct val="20000"/>
                        </a:spcBef>
                        <a:buChar char="–"/>
                        <a:defRPr sz="3000">
                          <a:solidFill>
                            <a:schemeClr val="tx1"/>
                          </a:solidFill>
                          <a:latin typeface="Arial" panose="020B0604020202020204" pitchFamily="34" charset="0"/>
                        </a:defRPr>
                      </a:lvl4pPr>
                      <a:lvl5pPr marL="3059113" defTabSz="1531938">
                        <a:spcBef>
                          <a:spcPct val="20000"/>
                        </a:spcBef>
                        <a:buClr>
                          <a:schemeClr val="tx2"/>
                        </a:buClr>
                        <a:buChar char="•"/>
                        <a:defRPr sz="3000">
                          <a:solidFill>
                            <a:schemeClr val="tx1"/>
                          </a:solidFill>
                          <a:latin typeface="Arial" panose="020B0604020202020204" pitchFamily="34" charset="0"/>
                        </a:defRPr>
                      </a:lvl5pPr>
                      <a:lvl6pPr marL="3516313" defTabSz="1531938" fontAlgn="base">
                        <a:spcBef>
                          <a:spcPct val="20000"/>
                        </a:spcBef>
                        <a:spcAft>
                          <a:spcPct val="0"/>
                        </a:spcAft>
                        <a:buClr>
                          <a:schemeClr val="tx2"/>
                        </a:buClr>
                        <a:buChar char="•"/>
                        <a:defRPr sz="3000">
                          <a:solidFill>
                            <a:schemeClr val="tx1"/>
                          </a:solidFill>
                          <a:latin typeface="Arial" panose="020B0604020202020204" pitchFamily="34" charset="0"/>
                        </a:defRPr>
                      </a:lvl6pPr>
                      <a:lvl7pPr marL="3973513" defTabSz="1531938" fontAlgn="base">
                        <a:spcBef>
                          <a:spcPct val="20000"/>
                        </a:spcBef>
                        <a:spcAft>
                          <a:spcPct val="0"/>
                        </a:spcAft>
                        <a:buClr>
                          <a:schemeClr val="tx2"/>
                        </a:buClr>
                        <a:buChar char="•"/>
                        <a:defRPr sz="3000">
                          <a:solidFill>
                            <a:schemeClr val="tx1"/>
                          </a:solidFill>
                          <a:latin typeface="Arial" panose="020B0604020202020204" pitchFamily="34" charset="0"/>
                        </a:defRPr>
                      </a:lvl7pPr>
                      <a:lvl8pPr marL="4430713" defTabSz="1531938" fontAlgn="base">
                        <a:spcBef>
                          <a:spcPct val="20000"/>
                        </a:spcBef>
                        <a:spcAft>
                          <a:spcPct val="0"/>
                        </a:spcAft>
                        <a:buClr>
                          <a:schemeClr val="tx2"/>
                        </a:buClr>
                        <a:buChar char="•"/>
                        <a:defRPr sz="3000">
                          <a:solidFill>
                            <a:schemeClr val="tx1"/>
                          </a:solidFill>
                          <a:latin typeface="Arial" panose="020B0604020202020204" pitchFamily="34" charset="0"/>
                        </a:defRPr>
                      </a:lvl8pPr>
                      <a:lvl9pPr marL="4887913" defTabSz="1531938" fontAlgn="base">
                        <a:spcBef>
                          <a:spcPct val="20000"/>
                        </a:spcBef>
                        <a:spcAft>
                          <a:spcPct val="0"/>
                        </a:spcAft>
                        <a:buClr>
                          <a:schemeClr val="tx2"/>
                        </a:buClr>
                        <a:buChar char="•"/>
                        <a:defRPr sz="3000">
                          <a:solidFill>
                            <a:schemeClr val="tx1"/>
                          </a:solidFill>
                          <a:latin typeface="Arial" panose="020B0604020202020204" pitchFamily="34" charset="0"/>
                        </a:defRPr>
                      </a:lvl9pPr>
                    </a:lstStyle>
                    <a:p>
                      <a:pPr marL="0" marR="0" lvl="0" indent="0" algn="l" defTabSz="1531938" rtl="0" eaLnBrk="1" fontAlgn="base" latinLnBrk="0" hangingPunct="1">
                        <a:lnSpc>
                          <a:spcPct val="100000"/>
                        </a:lnSpc>
                        <a:spcBef>
                          <a:spcPct val="50000"/>
                        </a:spcBef>
                        <a:spcAft>
                          <a:spcPct val="0"/>
                        </a:spcAft>
                        <a:buClrTx/>
                        <a:buSzTx/>
                        <a:buFontTx/>
                        <a:buNone/>
                        <a:tabLst/>
                      </a:pPr>
                      <a:endParaRPr kumimoji="0" lang="en-US" altLang="en-US" sz="4900" b="0" i="0" u="none" strike="noStrike" cap="none" normalizeH="0" baseline="0" dirty="0">
                        <a:ln>
                          <a:noFill/>
                        </a:ln>
                        <a:solidFill>
                          <a:schemeClr val="tx1"/>
                        </a:solidFill>
                        <a:effectLst/>
                        <a:latin typeface="Arial" panose="020B0604020202020204" pitchFamily="34" charset="0"/>
                      </a:endParaRPr>
                    </a:p>
                    <a:p>
                      <a:pPr marL="0" marR="0" lvl="0" indent="0" algn="l" defTabSz="1531938" rtl="0" eaLnBrk="1" fontAlgn="base" latinLnBrk="0" hangingPunct="1">
                        <a:lnSpc>
                          <a:spcPct val="100000"/>
                        </a:lnSpc>
                        <a:spcBef>
                          <a:spcPct val="20000"/>
                        </a:spcBef>
                        <a:spcAft>
                          <a:spcPct val="0"/>
                        </a:spcAft>
                        <a:buClr>
                          <a:schemeClr val="tx2"/>
                        </a:buClr>
                        <a:buSzTx/>
                        <a:buFontTx/>
                        <a:buNone/>
                        <a:tabLst/>
                      </a:pPr>
                      <a:endParaRPr kumimoji="0" lang="en-US" altLang="en-US" sz="4900" b="0" i="0" u="none" strike="noStrike" cap="none" normalizeH="0" baseline="0" dirty="0">
                        <a:ln>
                          <a:noFill/>
                        </a:ln>
                        <a:solidFill>
                          <a:schemeClr val="tx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547081843"/>
                  </a:ext>
                </a:extLst>
              </a:tr>
              <a:tr h="1631950">
                <a:tc>
                  <a:txBody>
                    <a:bodyPr/>
                    <a:lstStyle>
                      <a:lvl1pPr defTabSz="1531938">
                        <a:spcBef>
                          <a:spcPct val="20000"/>
                        </a:spcBef>
                        <a:buClr>
                          <a:schemeClr val="tx2"/>
                        </a:buClr>
                        <a:buChar char="•"/>
                        <a:defRPr sz="4900">
                          <a:solidFill>
                            <a:schemeClr val="tx1"/>
                          </a:solidFill>
                          <a:latin typeface="Arial" panose="020B0604020202020204" pitchFamily="34" charset="0"/>
                        </a:defRPr>
                      </a:lvl1pPr>
                      <a:lvl2pPr marL="765175" defTabSz="1531938">
                        <a:spcBef>
                          <a:spcPct val="20000"/>
                        </a:spcBef>
                        <a:buChar char="–"/>
                        <a:defRPr sz="4000">
                          <a:solidFill>
                            <a:schemeClr val="tx1"/>
                          </a:solidFill>
                          <a:latin typeface="Arial" panose="020B0604020202020204" pitchFamily="34" charset="0"/>
                        </a:defRPr>
                      </a:lvl2pPr>
                      <a:lvl3pPr marL="1531938" defTabSz="1531938">
                        <a:spcBef>
                          <a:spcPct val="20000"/>
                        </a:spcBef>
                        <a:buClr>
                          <a:schemeClr val="tx2"/>
                        </a:buClr>
                        <a:buChar char="•"/>
                        <a:defRPr sz="3100">
                          <a:solidFill>
                            <a:schemeClr val="tx1"/>
                          </a:solidFill>
                          <a:latin typeface="Arial" panose="020B0604020202020204" pitchFamily="34" charset="0"/>
                        </a:defRPr>
                      </a:lvl3pPr>
                      <a:lvl4pPr marL="2295525" defTabSz="1531938">
                        <a:spcBef>
                          <a:spcPct val="20000"/>
                        </a:spcBef>
                        <a:buChar char="–"/>
                        <a:defRPr sz="3000">
                          <a:solidFill>
                            <a:schemeClr val="tx1"/>
                          </a:solidFill>
                          <a:latin typeface="Arial" panose="020B0604020202020204" pitchFamily="34" charset="0"/>
                        </a:defRPr>
                      </a:lvl4pPr>
                      <a:lvl5pPr marL="3059113" defTabSz="1531938">
                        <a:spcBef>
                          <a:spcPct val="20000"/>
                        </a:spcBef>
                        <a:buClr>
                          <a:schemeClr val="tx2"/>
                        </a:buClr>
                        <a:buChar char="•"/>
                        <a:defRPr sz="3000">
                          <a:solidFill>
                            <a:schemeClr val="tx1"/>
                          </a:solidFill>
                          <a:latin typeface="Arial" panose="020B0604020202020204" pitchFamily="34" charset="0"/>
                        </a:defRPr>
                      </a:lvl5pPr>
                      <a:lvl6pPr marL="3516313" defTabSz="1531938" fontAlgn="base">
                        <a:spcBef>
                          <a:spcPct val="20000"/>
                        </a:spcBef>
                        <a:spcAft>
                          <a:spcPct val="0"/>
                        </a:spcAft>
                        <a:buClr>
                          <a:schemeClr val="tx2"/>
                        </a:buClr>
                        <a:buChar char="•"/>
                        <a:defRPr sz="3000">
                          <a:solidFill>
                            <a:schemeClr val="tx1"/>
                          </a:solidFill>
                          <a:latin typeface="Arial" panose="020B0604020202020204" pitchFamily="34" charset="0"/>
                        </a:defRPr>
                      </a:lvl6pPr>
                      <a:lvl7pPr marL="3973513" defTabSz="1531938" fontAlgn="base">
                        <a:spcBef>
                          <a:spcPct val="20000"/>
                        </a:spcBef>
                        <a:spcAft>
                          <a:spcPct val="0"/>
                        </a:spcAft>
                        <a:buClr>
                          <a:schemeClr val="tx2"/>
                        </a:buClr>
                        <a:buChar char="•"/>
                        <a:defRPr sz="3000">
                          <a:solidFill>
                            <a:schemeClr val="tx1"/>
                          </a:solidFill>
                          <a:latin typeface="Arial" panose="020B0604020202020204" pitchFamily="34" charset="0"/>
                        </a:defRPr>
                      </a:lvl7pPr>
                      <a:lvl8pPr marL="4430713" defTabSz="1531938" fontAlgn="base">
                        <a:spcBef>
                          <a:spcPct val="20000"/>
                        </a:spcBef>
                        <a:spcAft>
                          <a:spcPct val="0"/>
                        </a:spcAft>
                        <a:buClr>
                          <a:schemeClr val="tx2"/>
                        </a:buClr>
                        <a:buChar char="•"/>
                        <a:defRPr sz="3000">
                          <a:solidFill>
                            <a:schemeClr val="tx1"/>
                          </a:solidFill>
                          <a:latin typeface="Arial" panose="020B0604020202020204" pitchFamily="34" charset="0"/>
                        </a:defRPr>
                      </a:lvl8pPr>
                      <a:lvl9pPr marL="4887913" defTabSz="1531938" fontAlgn="base">
                        <a:spcBef>
                          <a:spcPct val="20000"/>
                        </a:spcBef>
                        <a:spcAft>
                          <a:spcPct val="0"/>
                        </a:spcAft>
                        <a:buClr>
                          <a:schemeClr val="tx2"/>
                        </a:buClr>
                        <a:buChar char="•"/>
                        <a:defRPr sz="3000">
                          <a:solidFill>
                            <a:schemeClr val="tx1"/>
                          </a:solidFill>
                          <a:latin typeface="Arial" panose="020B06040202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tx2"/>
                        </a:buClr>
                        <a:buSzTx/>
                        <a:buFontTx/>
                        <a:buNone/>
                        <a:tabLst/>
                      </a:pPr>
                      <a:endParaRPr kumimoji="0" lang="en-US" altLang="en-US" sz="4900" b="0" i="0" u="none" strike="noStrike" cap="none" normalizeH="0" baseline="0">
                        <a:ln>
                          <a:noFill/>
                        </a:ln>
                        <a:solidFill>
                          <a:schemeClr val="tx1"/>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1531938">
                        <a:spcBef>
                          <a:spcPct val="20000"/>
                        </a:spcBef>
                        <a:buClr>
                          <a:schemeClr val="tx2"/>
                        </a:buClr>
                        <a:buChar char="•"/>
                        <a:defRPr sz="4900">
                          <a:solidFill>
                            <a:schemeClr val="tx1"/>
                          </a:solidFill>
                          <a:latin typeface="Arial" panose="020B0604020202020204" pitchFamily="34" charset="0"/>
                        </a:defRPr>
                      </a:lvl1pPr>
                      <a:lvl2pPr marL="765175" defTabSz="1531938">
                        <a:spcBef>
                          <a:spcPct val="20000"/>
                        </a:spcBef>
                        <a:buChar char="–"/>
                        <a:defRPr sz="4000">
                          <a:solidFill>
                            <a:schemeClr val="tx1"/>
                          </a:solidFill>
                          <a:latin typeface="Arial" panose="020B0604020202020204" pitchFamily="34" charset="0"/>
                        </a:defRPr>
                      </a:lvl2pPr>
                      <a:lvl3pPr marL="1531938" defTabSz="1531938">
                        <a:spcBef>
                          <a:spcPct val="20000"/>
                        </a:spcBef>
                        <a:buClr>
                          <a:schemeClr val="tx2"/>
                        </a:buClr>
                        <a:buChar char="•"/>
                        <a:defRPr sz="3100">
                          <a:solidFill>
                            <a:schemeClr val="tx1"/>
                          </a:solidFill>
                          <a:latin typeface="Arial" panose="020B0604020202020204" pitchFamily="34" charset="0"/>
                        </a:defRPr>
                      </a:lvl3pPr>
                      <a:lvl4pPr marL="2295525" defTabSz="1531938">
                        <a:spcBef>
                          <a:spcPct val="20000"/>
                        </a:spcBef>
                        <a:buChar char="–"/>
                        <a:defRPr sz="3000">
                          <a:solidFill>
                            <a:schemeClr val="tx1"/>
                          </a:solidFill>
                          <a:latin typeface="Arial" panose="020B0604020202020204" pitchFamily="34" charset="0"/>
                        </a:defRPr>
                      </a:lvl4pPr>
                      <a:lvl5pPr marL="3059113" defTabSz="1531938">
                        <a:spcBef>
                          <a:spcPct val="20000"/>
                        </a:spcBef>
                        <a:buClr>
                          <a:schemeClr val="tx2"/>
                        </a:buClr>
                        <a:buChar char="•"/>
                        <a:defRPr sz="3000">
                          <a:solidFill>
                            <a:schemeClr val="tx1"/>
                          </a:solidFill>
                          <a:latin typeface="Arial" panose="020B0604020202020204" pitchFamily="34" charset="0"/>
                        </a:defRPr>
                      </a:lvl5pPr>
                      <a:lvl6pPr marL="3516313" defTabSz="1531938" fontAlgn="base">
                        <a:spcBef>
                          <a:spcPct val="20000"/>
                        </a:spcBef>
                        <a:spcAft>
                          <a:spcPct val="0"/>
                        </a:spcAft>
                        <a:buClr>
                          <a:schemeClr val="tx2"/>
                        </a:buClr>
                        <a:buChar char="•"/>
                        <a:defRPr sz="3000">
                          <a:solidFill>
                            <a:schemeClr val="tx1"/>
                          </a:solidFill>
                          <a:latin typeface="Arial" panose="020B0604020202020204" pitchFamily="34" charset="0"/>
                        </a:defRPr>
                      </a:lvl6pPr>
                      <a:lvl7pPr marL="3973513" defTabSz="1531938" fontAlgn="base">
                        <a:spcBef>
                          <a:spcPct val="20000"/>
                        </a:spcBef>
                        <a:spcAft>
                          <a:spcPct val="0"/>
                        </a:spcAft>
                        <a:buClr>
                          <a:schemeClr val="tx2"/>
                        </a:buClr>
                        <a:buChar char="•"/>
                        <a:defRPr sz="3000">
                          <a:solidFill>
                            <a:schemeClr val="tx1"/>
                          </a:solidFill>
                          <a:latin typeface="Arial" panose="020B0604020202020204" pitchFamily="34" charset="0"/>
                        </a:defRPr>
                      </a:lvl7pPr>
                      <a:lvl8pPr marL="4430713" defTabSz="1531938" fontAlgn="base">
                        <a:spcBef>
                          <a:spcPct val="20000"/>
                        </a:spcBef>
                        <a:spcAft>
                          <a:spcPct val="0"/>
                        </a:spcAft>
                        <a:buClr>
                          <a:schemeClr val="tx2"/>
                        </a:buClr>
                        <a:buChar char="•"/>
                        <a:defRPr sz="3000">
                          <a:solidFill>
                            <a:schemeClr val="tx1"/>
                          </a:solidFill>
                          <a:latin typeface="Arial" panose="020B0604020202020204" pitchFamily="34" charset="0"/>
                        </a:defRPr>
                      </a:lvl8pPr>
                      <a:lvl9pPr marL="4887913" defTabSz="1531938" fontAlgn="base">
                        <a:spcBef>
                          <a:spcPct val="20000"/>
                        </a:spcBef>
                        <a:spcAft>
                          <a:spcPct val="0"/>
                        </a:spcAft>
                        <a:buClr>
                          <a:schemeClr val="tx2"/>
                        </a:buClr>
                        <a:buChar char="•"/>
                        <a:defRPr sz="3000">
                          <a:solidFill>
                            <a:schemeClr val="tx1"/>
                          </a:solidFill>
                          <a:latin typeface="Arial" panose="020B06040202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tx2"/>
                        </a:buClr>
                        <a:buSzTx/>
                        <a:buFontTx/>
                        <a:buNone/>
                        <a:tabLst/>
                      </a:pPr>
                      <a:endParaRPr kumimoji="0" lang="en-US" altLang="en-US" sz="4900" b="0" i="0" u="none" strike="noStrike" cap="none" normalizeH="0" baseline="0">
                        <a:ln>
                          <a:noFill/>
                        </a:ln>
                        <a:solidFill>
                          <a:schemeClr val="tx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431009739"/>
                  </a:ext>
                </a:extLst>
              </a:tr>
              <a:tr h="1687513">
                <a:tc>
                  <a:txBody>
                    <a:bodyPr/>
                    <a:lstStyle>
                      <a:lvl1pPr defTabSz="1531938">
                        <a:spcBef>
                          <a:spcPct val="20000"/>
                        </a:spcBef>
                        <a:buClr>
                          <a:schemeClr val="tx2"/>
                        </a:buClr>
                        <a:buChar char="•"/>
                        <a:defRPr sz="4900">
                          <a:solidFill>
                            <a:schemeClr val="tx1"/>
                          </a:solidFill>
                          <a:latin typeface="Arial" panose="020B0604020202020204" pitchFamily="34" charset="0"/>
                        </a:defRPr>
                      </a:lvl1pPr>
                      <a:lvl2pPr marL="765175" defTabSz="1531938">
                        <a:spcBef>
                          <a:spcPct val="20000"/>
                        </a:spcBef>
                        <a:buChar char="–"/>
                        <a:defRPr sz="4000">
                          <a:solidFill>
                            <a:schemeClr val="tx1"/>
                          </a:solidFill>
                          <a:latin typeface="Arial" panose="020B0604020202020204" pitchFamily="34" charset="0"/>
                        </a:defRPr>
                      </a:lvl2pPr>
                      <a:lvl3pPr marL="1531938" defTabSz="1531938">
                        <a:spcBef>
                          <a:spcPct val="20000"/>
                        </a:spcBef>
                        <a:buClr>
                          <a:schemeClr val="tx2"/>
                        </a:buClr>
                        <a:buChar char="•"/>
                        <a:defRPr sz="3100">
                          <a:solidFill>
                            <a:schemeClr val="tx1"/>
                          </a:solidFill>
                          <a:latin typeface="Arial" panose="020B0604020202020204" pitchFamily="34" charset="0"/>
                        </a:defRPr>
                      </a:lvl3pPr>
                      <a:lvl4pPr marL="2295525" defTabSz="1531938">
                        <a:spcBef>
                          <a:spcPct val="20000"/>
                        </a:spcBef>
                        <a:buChar char="–"/>
                        <a:defRPr sz="3000">
                          <a:solidFill>
                            <a:schemeClr val="tx1"/>
                          </a:solidFill>
                          <a:latin typeface="Arial" panose="020B0604020202020204" pitchFamily="34" charset="0"/>
                        </a:defRPr>
                      </a:lvl4pPr>
                      <a:lvl5pPr marL="3059113" defTabSz="1531938">
                        <a:spcBef>
                          <a:spcPct val="20000"/>
                        </a:spcBef>
                        <a:buClr>
                          <a:schemeClr val="tx2"/>
                        </a:buClr>
                        <a:buChar char="•"/>
                        <a:defRPr sz="3000">
                          <a:solidFill>
                            <a:schemeClr val="tx1"/>
                          </a:solidFill>
                          <a:latin typeface="Arial" panose="020B0604020202020204" pitchFamily="34" charset="0"/>
                        </a:defRPr>
                      </a:lvl5pPr>
                      <a:lvl6pPr marL="3516313" defTabSz="1531938" fontAlgn="base">
                        <a:spcBef>
                          <a:spcPct val="20000"/>
                        </a:spcBef>
                        <a:spcAft>
                          <a:spcPct val="0"/>
                        </a:spcAft>
                        <a:buClr>
                          <a:schemeClr val="tx2"/>
                        </a:buClr>
                        <a:buChar char="•"/>
                        <a:defRPr sz="3000">
                          <a:solidFill>
                            <a:schemeClr val="tx1"/>
                          </a:solidFill>
                          <a:latin typeface="Arial" panose="020B0604020202020204" pitchFamily="34" charset="0"/>
                        </a:defRPr>
                      </a:lvl6pPr>
                      <a:lvl7pPr marL="3973513" defTabSz="1531938" fontAlgn="base">
                        <a:spcBef>
                          <a:spcPct val="20000"/>
                        </a:spcBef>
                        <a:spcAft>
                          <a:spcPct val="0"/>
                        </a:spcAft>
                        <a:buClr>
                          <a:schemeClr val="tx2"/>
                        </a:buClr>
                        <a:buChar char="•"/>
                        <a:defRPr sz="3000">
                          <a:solidFill>
                            <a:schemeClr val="tx1"/>
                          </a:solidFill>
                          <a:latin typeface="Arial" panose="020B0604020202020204" pitchFamily="34" charset="0"/>
                        </a:defRPr>
                      </a:lvl7pPr>
                      <a:lvl8pPr marL="4430713" defTabSz="1531938" fontAlgn="base">
                        <a:spcBef>
                          <a:spcPct val="20000"/>
                        </a:spcBef>
                        <a:spcAft>
                          <a:spcPct val="0"/>
                        </a:spcAft>
                        <a:buClr>
                          <a:schemeClr val="tx2"/>
                        </a:buClr>
                        <a:buChar char="•"/>
                        <a:defRPr sz="3000">
                          <a:solidFill>
                            <a:schemeClr val="tx1"/>
                          </a:solidFill>
                          <a:latin typeface="Arial" panose="020B0604020202020204" pitchFamily="34" charset="0"/>
                        </a:defRPr>
                      </a:lvl8pPr>
                      <a:lvl9pPr marL="4887913" defTabSz="1531938" fontAlgn="base">
                        <a:spcBef>
                          <a:spcPct val="20000"/>
                        </a:spcBef>
                        <a:spcAft>
                          <a:spcPct val="0"/>
                        </a:spcAft>
                        <a:buClr>
                          <a:schemeClr val="tx2"/>
                        </a:buClr>
                        <a:buChar char="•"/>
                        <a:defRPr sz="3000">
                          <a:solidFill>
                            <a:schemeClr val="tx1"/>
                          </a:solidFill>
                          <a:latin typeface="Arial" panose="020B06040202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tx2"/>
                        </a:buClr>
                        <a:buSzTx/>
                        <a:buFontTx/>
                        <a:buNone/>
                        <a:tabLst/>
                      </a:pPr>
                      <a:endParaRPr kumimoji="0" lang="en-US" altLang="en-US" sz="4900" b="0" i="0" u="none" strike="noStrike" cap="none" normalizeH="0" baseline="0">
                        <a:ln>
                          <a:noFill/>
                        </a:ln>
                        <a:solidFill>
                          <a:schemeClr val="tx1"/>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1531938">
                        <a:spcBef>
                          <a:spcPct val="20000"/>
                        </a:spcBef>
                        <a:buClr>
                          <a:schemeClr val="tx2"/>
                        </a:buClr>
                        <a:buChar char="•"/>
                        <a:defRPr sz="4900">
                          <a:solidFill>
                            <a:schemeClr val="tx1"/>
                          </a:solidFill>
                          <a:latin typeface="Arial" panose="020B0604020202020204" pitchFamily="34" charset="0"/>
                        </a:defRPr>
                      </a:lvl1pPr>
                      <a:lvl2pPr marL="765175" defTabSz="1531938">
                        <a:spcBef>
                          <a:spcPct val="20000"/>
                        </a:spcBef>
                        <a:buChar char="–"/>
                        <a:defRPr sz="4000">
                          <a:solidFill>
                            <a:schemeClr val="tx1"/>
                          </a:solidFill>
                          <a:latin typeface="Arial" panose="020B0604020202020204" pitchFamily="34" charset="0"/>
                        </a:defRPr>
                      </a:lvl2pPr>
                      <a:lvl3pPr marL="1531938" defTabSz="1531938">
                        <a:spcBef>
                          <a:spcPct val="20000"/>
                        </a:spcBef>
                        <a:buClr>
                          <a:schemeClr val="tx2"/>
                        </a:buClr>
                        <a:buChar char="•"/>
                        <a:defRPr sz="3100">
                          <a:solidFill>
                            <a:schemeClr val="tx1"/>
                          </a:solidFill>
                          <a:latin typeface="Arial" panose="020B0604020202020204" pitchFamily="34" charset="0"/>
                        </a:defRPr>
                      </a:lvl3pPr>
                      <a:lvl4pPr marL="2295525" defTabSz="1531938">
                        <a:spcBef>
                          <a:spcPct val="20000"/>
                        </a:spcBef>
                        <a:buChar char="–"/>
                        <a:defRPr sz="3000">
                          <a:solidFill>
                            <a:schemeClr val="tx1"/>
                          </a:solidFill>
                          <a:latin typeface="Arial" panose="020B0604020202020204" pitchFamily="34" charset="0"/>
                        </a:defRPr>
                      </a:lvl4pPr>
                      <a:lvl5pPr marL="3059113" defTabSz="1531938">
                        <a:spcBef>
                          <a:spcPct val="20000"/>
                        </a:spcBef>
                        <a:buClr>
                          <a:schemeClr val="tx2"/>
                        </a:buClr>
                        <a:buChar char="•"/>
                        <a:defRPr sz="3000">
                          <a:solidFill>
                            <a:schemeClr val="tx1"/>
                          </a:solidFill>
                          <a:latin typeface="Arial" panose="020B0604020202020204" pitchFamily="34" charset="0"/>
                        </a:defRPr>
                      </a:lvl5pPr>
                      <a:lvl6pPr marL="3516313" defTabSz="1531938" fontAlgn="base">
                        <a:spcBef>
                          <a:spcPct val="20000"/>
                        </a:spcBef>
                        <a:spcAft>
                          <a:spcPct val="0"/>
                        </a:spcAft>
                        <a:buClr>
                          <a:schemeClr val="tx2"/>
                        </a:buClr>
                        <a:buChar char="•"/>
                        <a:defRPr sz="3000">
                          <a:solidFill>
                            <a:schemeClr val="tx1"/>
                          </a:solidFill>
                          <a:latin typeface="Arial" panose="020B0604020202020204" pitchFamily="34" charset="0"/>
                        </a:defRPr>
                      </a:lvl6pPr>
                      <a:lvl7pPr marL="3973513" defTabSz="1531938" fontAlgn="base">
                        <a:spcBef>
                          <a:spcPct val="20000"/>
                        </a:spcBef>
                        <a:spcAft>
                          <a:spcPct val="0"/>
                        </a:spcAft>
                        <a:buClr>
                          <a:schemeClr val="tx2"/>
                        </a:buClr>
                        <a:buChar char="•"/>
                        <a:defRPr sz="3000">
                          <a:solidFill>
                            <a:schemeClr val="tx1"/>
                          </a:solidFill>
                          <a:latin typeface="Arial" panose="020B0604020202020204" pitchFamily="34" charset="0"/>
                        </a:defRPr>
                      </a:lvl7pPr>
                      <a:lvl8pPr marL="4430713" defTabSz="1531938" fontAlgn="base">
                        <a:spcBef>
                          <a:spcPct val="20000"/>
                        </a:spcBef>
                        <a:spcAft>
                          <a:spcPct val="0"/>
                        </a:spcAft>
                        <a:buClr>
                          <a:schemeClr val="tx2"/>
                        </a:buClr>
                        <a:buChar char="•"/>
                        <a:defRPr sz="3000">
                          <a:solidFill>
                            <a:schemeClr val="tx1"/>
                          </a:solidFill>
                          <a:latin typeface="Arial" panose="020B0604020202020204" pitchFamily="34" charset="0"/>
                        </a:defRPr>
                      </a:lvl8pPr>
                      <a:lvl9pPr marL="4887913" defTabSz="1531938" fontAlgn="base">
                        <a:spcBef>
                          <a:spcPct val="20000"/>
                        </a:spcBef>
                        <a:spcAft>
                          <a:spcPct val="0"/>
                        </a:spcAft>
                        <a:buClr>
                          <a:schemeClr val="tx2"/>
                        </a:buClr>
                        <a:buChar char="•"/>
                        <a:defRPr sz="3000">
                          <a:solidFill>
                            <a:schemeClr val="tx1"/>
                          </a:solidFill>
                          <a:latin typeface="Arial" panose="020B06040202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tx2"/>
                        </a:buClr>
                        <a:buSzTx/>
                        <a:buFontTx/>
                        <a:buNone/>
                        <a:tabLst/>
                      </a:pPr>
                      <a:endParaRPr kumimoji="0" lang="en-US" altLang="en-US" sz="4900" b="0" i="0" u="none" strike="noStrike" cap="none" normalizeH="0" baseline="0" dirty="0">
                        <a:ln>
                          <a:noFill/>
                        </a:ln>
                        <a:solidFill>
                          <a:schemeClr val="tx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1902213082"/>
                  </a:ext>
                </a:extLst>
              </a:tr>
              <a:tr h="1533525">
                <a:tc>
                  <a:txBody>
                    <a:bodyPr/>
                    <a:lstStyle>
                      <a:lvl1pPr defTabSz="1531938">
                        <a:spcBef>
                          <a:spcPct val="20000"/>
                        </a:spcBef>
                        <a:buClr>
                          <a:schemeClr val="tx2"/>
                        </a:buClr>
                        <a:buChar char="•"/>
                        <a:defRPr sz="4900">
                          <a:solidFill>
                            <a:schemeClr val="tx1"/>
                          </a:solidFill>
                          <a:latin typeface="Arial" panose="020B0604020202020204" pitchFamily="34" charset="0"/>
                        </a:defRPr>
                      </a:lvl1pPr>
                      <a:lvl2pPr marL="765175" defTabSz="1531938">
                        <a:spcBef>
                          <a:spcPct val="20000"/>
                        </a:spcBef>
                        <a:buChar char="–"/>
                        <a:defRPr sz="4000">
                          <a:solidFill>
                            <a:schemeClr val="tx1"/>
                          </a:solidFill>
                          <a:latin typeface="Arial" panose="020B0604020202020204" pitchFamily="34" charset="0"/>
                        </a:defRPr>
                      </a:lvl2pPr>
                      <a:lvl3pPr marL="1531938" defTabSz="1531938">
                        <a:spcBef>
                          <a:spcPct val="20000"/>
                        </a:spcBef>
                        <a:buClr>
                          <a:schemeClr val="tx2"/>
                        </a:buClr>
                        <a:buChar char="•"/>
                        <a:defRPr sz="3100">
                          <a:solidFill>
                            <a:schemeClr val="tx1"/>
                          </a:solidFill>
                          <a:latin typeface="Arial" panose="020B0604020202020204" pitchFamily="34" charset="0"/>
                        </a:defRPr>
                      </a:lvl3pPr>
                      <a:lvl4pPr marL="2295525" defTabSz="1531938">
                        <a:spcBef>
                          <a:spcPct val="20000"/>
                        </a:spcBef>
                        <a:buChar char="–"/>
                        <a:defRPr sz="3000">
                          <a:solidFill>
                            <a:schemeClr val="tx1"/>
                          </a:solidFill>
                          <a:latin typeface="Arial" panose="020B0604020202020204" pitchFamily="34" charset="0"/>
                        </a:defRPr>
                      </a:lvl4pPr>
                      <a:lvl5pPr marL="3059113" defTabSz="1531938">
                        <a:spcBef>
                          <a:spcPct val="20000"/>
                        </a:spcBef>
                        <a:buClr>
                          <a:schemeClr val="tx2"/>
                        </a:buClr>
                        <a:buChar char="•"/>
                        <a:defRPr sz="3000">
                          <a:solidFill>
                            <a:schemeClr val="tx1"/>
                          </a:solidFill>
                          <a:latin typeface="Arial" panose="020B0604020202020204" pitchFamily="34" charset="0"/>
                        </a:defRPr>
                      </a:lvl5pPr>
                      <a:lvl6pPr marL="3516313" defTabSz="1531938" fontAlgn="base">
                        <a:spcBef>
                          <a:spcPct val="20000"/>
                        </a:spcBef>
                        <a:spcAft>
                          <a:spcPct val="0"/>
                        </a:spcAft>
                        <a:buClr>
                          <a:schemeClr val="tx2"/>
                        </a:buClr>
                        <a:buChar char="•"/>
                        <a:defRPr sz="3000">
                          <a:solidFill>
                            <a:schemeClr val="tx1"/>
                          </a:solidFill>
                          <a:latin typeface="Arial" panose="020B0604020202020204" pitchFamily="34" charset="0"/>
                        </a:defRPr>
                      </a:lvl6pPr>
                      <a:lvl7pPr marL="3973513" defTabSz="1531938" fontAlgn="base">
                        <a:spcBef>
                          <a:spcPct val="20000"/>
                        </a:spcBef>
                        <a:spcAft>
                          <a:spcPct val="0"/>
                        </a:spcAft>
                        <a:buClr>
                          <a:schemeClr val="tx2"/>
                        </a:buClr>
                        <a:buChar char="•"/>
                        <a:defRPr sz="3000">
                          <a:solidFill>
                            <a:schemeClr val="tx1"/>
                          </a:solidFill>
                          <a:latin typeface="Arial" panose="020B0604020202020204" pitchFamily="34" charset="0"/>
                        </a:defRPr>
                      </a:lvl7pPr>
                      <a:lvl8pPr marL="4430713" defTabSz="1531938" fontAlgn="base">
                        <a:spcBef>
                          <a:spcPct val="20000"/>
                        </a:spcBef>
                        <a:spcAft>
                          <a:spcPct val="0"/>
                        </a:spcAft>
                        <a:buClr>
                          <a:schemeClr val="tx2"/>
                        </a:buClr>
                        <a:buChar char="•"/>
                        <a:defRPr sz="3000">
                          <a:solidFill>
                            <a:schemeClr val="tx1"/>
                          </a:solidFill>
                          <a:latin typeface="Arial" panose="020B0604020202020204" pitchFamily="34" charset="0"/>
                        </a:defRPr>
                      </a:lvl8pPr>
                      <a:lvl9pPr marL="4887913" defTabSz="1531938" fontAlgn="base">
                        <a:spcBef>
                          <a:spcPct val="20000"/>
                        </a:spcBef>
                        <a:spcAft>
                          <a:spcPct val="0"/>
                        </a:spcAft>
                        <a:buClr>
                          <a:schemeClr val="tx2"/>
                        </a:buClr>
                        <a:buChar char="•"/>
                        <a:defRPr sz="3000">
                          <a:solidFill>
                            <a:schemeClr val="tx1"/>
                          </a:solidFill>
                          <a:latin typeface="Arial" panose="020B06040202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tx2"/>
                        </a:buClr>
                        <a:buSzTx/>
                        <a:buFontTx/>
                        <a:buNone/>
                        <a:tabLst/>
                      </a:pPr>
                      <a:endParaRPr kumimoji="0" lang="en-US" altLang="en-US" sz="4900" b="0" i="0" u="none" strike="noStrike" cap="none" normalizeH="0" baseline="0">
                        <a:ln>
                          <a:noFill/>
                        </a:ln>
                        <a:solidFill>
                          <a:schemeClr val="tx1"/>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1531938">
                        <a:spcBef>
                          <a:spcPct val="20000"/>
                        </a:spcBef>
                        <a:buClr>
                          <a:schemeClr val="tx2"/>
                        </a:buClr>
                        <a:buChar char="•"/>
                        <a:defRPr sz="4900">
                          <a:solidFill>
                            <a:schemeClr val="tx1"/>
                          </a:solidFill>
                          <a:latin typeface="Arial" panose="020B0604020202020204" pitchFamily="34" charset="0"/>
                        </a:defRPr>
                      </a:lvl1pPr>
                      <a:lvl2pPr marL="765175" defTabSz="1531938">
                        <a:spcBef>
                          <a:spcPct val="20000"/>
                        </a:spcBef>
                        <a:buChar char="–"/>
                        <a:defRPr sz="4000">
                          <a:solidFill>
                            <a:schemeClr val="tx1"/>
                          </a:solidFill>
                          <a:latin typeface="Arial" panose="020B0604020202020204" pitchFamily="34" charset="0"/>
                        </a:defRPr>
                      </a:lvl2pPr>
                      <a:lvl3pPr marL="1531938" defTabSz="1531938">
                        <a:spcBef>
                          <a:spcPct val="20000"/>
                        </a:spcBef>
                        <a:buClr>
                          <a:schemeClr val="tx2"/>
                        </a:buClr>
                        <a:buChar char="•"/>
                        <a:defRPr sz="3100">
                          <a:solidFill>
                            <a:schemeClr val="tx1"/>
                          </a:solidFill>
                          <a:latin typeface="Arial" panose="020B0604020202020204" pitchFamily="34" charset="0"/>
                        </a:defRPr>
                      </a:lvl3pPr>
                      <a:lvl4pPr marL="2295525" defTabSz="1531938">
                        <a:spcBef>
                          <a:spcPct val="20000"/>
                        </a:spcBef>
                        <a:buChar char="–"/>
                        <a:defRPr sz="3000">
                          <a:solidFill>
                            <a:schemeClr val="tx1"/>
                          </a:solidFill>
                          <a:latin typeface="Arial" panose="020B0604020202020204" pitchFamily="34" charset="0"/>
                        </a:defRPr>
                      </a:lvl4pPr>
                      <a:lvl5pPr marL="3059113" defTabSz="1531938">
                        <a:spcBef>
                          <a:spcPct val="20000"/>
                        </a:spcBef>
                        <a:buClr>
                          <a:schemeClr val="tx2"/>
                        </a:buClr>
                        <a:buChar char="•"/>
                        <a:defRPr sz="3000">
                          <a:solidFill>
                            <a:schemeClr val="tx1"/>
                          </a:solidFill>
                          <a:latin typeface="Arial" panose="020B0604020202020204" pitchFamily="34" charset="0"/>
                        </a:defRPr>
                      </a:lvl5pPr>
                      <a:lvl6pPr marL="3516313" defTabSz="1531938" fontAlgn="base">
                        <a:spcBef>
                          <a:spcPct val="20000"/>
                        </a:spcBef>
                        <a:spcAft>
                          <a:spcPct val="0"/>
                        </a:spcAft>
                        <a:buClr>
                          <a:schemeClr val="tx2"/>
                        </a:buClr>
                        <a:buChar char="•"/>
                        <a:defRPr sz="3000">
                          <a:solidFill>
                            <a:schemeClr val="tx1"/>
                          </a:solidFill>
                          <a:latin typeface="Arial" panose="020B0604020202020204" pitchFamily="34" charset="0"/>
                        </a:defRPr>
                      </a:lvl6pPr>
                      <a:lvl7pPr marL="3973513" defTabSz="1531938" fontAlgn="base">
                        <a:spcBef>
                          <a:spcPct val="20000"/>
                        </a:spcBef>
                        <a:spcAft>
                          <a:spcPct val="0"/>
                        </a:spcAft>
                        <a:buClr>
                          <a:schemeClr val="tx2"/>
                        </a:buClr>
                        <a:buChar char="•"/>
                        <a:defRPr sz="3000">
                          <a:solidFill>
                            <a:schemeClr val="tx1"/>
                          </a:solidFill>
                          <a:latin typeface="Arial" panose="020B0604020202020204" pitchFamily="34" charset="0"/>
                        </a:defRPr>
                      </a:lvl7pPr>
                      <a:lvl8pPr marL="4430713" defTabSz="1531938" fontAlgn="base">
                        <a:spcBef>
                          <a:spcPct val="20000"/>
                        </a:spcBef>
                        <a:spcAft>
                          <a:spcPct val="0"/>
                        </a:spcAft>
                        <a:buClr>
                          <a:schemeClr val="tx2"/>
                        </a:buClr>
                        <a:buChar char="•"/>
                        <a:defRPr sz="3000">
                          <a:solidFill>
                            <a:schemeClr val="tx1"/>
                          </a:solidFill>
                          <a:latin typeface="Arial" panose="020B0604020202020204" pitchFamily="34" charset="0"/>
                        </a:defRPr>
                      </a:lvl8pPr>
                      <a:lvl9pPr marL="4887913" defTabSz="1531938" fontAlgn="base">
                        <a:spcBef>
                          <a:spcPct val="20000"/>
                        </a:spcBef>
                        <a:spcAft>
                          <a:spcPct val="0"/>
                        </a:spcAft>
                        <a:buClr>
                          <a:schemeClr val="tx2"/>
                        </a:buClr>
                        <a:buChar char="•"/>
                        <a:defRPr sz="3000">
                          <a:solidFill>
                            <a:schemeClr val="tx1"/>
                          </a:solidFill>
                          <a:latin typeface="Arial" panose="020B06040202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tx2"/>
                        </a:buClr>
                        <a:buSzTx/>
                        <a:buFontTx/>
                        <a:buNone/>
                        <a:tabLst/>
                      </a:pPr>
                      <a:endParaRPr kumimoji="0" lang="en-US" altLang="en-US" sz="4900" b="0" i="0" u="none" strike="noStrike" cap="none" normalizeH="0" baseline="0">
                        <a:ln>
                          <a:noFill/>
                        </a:ln>
                        <a:solidFill>
                          <a:schemeClr val="tx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2827712493"/>
                  </a:ext>
                </a:extLst>
              </a:tr>
              <a:tr h="2319338">
                <a:tc>
                  <a:txBody>
                    <a:bodyPr/>
                    <a:lstStyle>
                      <a:lvl1pPr defTabSz="1531938">
                        <a:spcBef>
                          <a:spcPct val="20000"/>
                        </a:spcBef>
                        <a:buClr>
                          <a:schemeClr val="tx2"/>
                        </a:buClr>
                        <a:buChar char="•"/>
                        <a:defRPr sz="4900">
                          <a:solidFill>
                            <a:schemeClr val="tx1"/>
                          </a:solidFill>
                          <a:latin typeface="Arial" panose="020B0604020202020204" pitchFamily="34" charset="0"/>
                        </a:defRPr>
                      </a:lvl1pPr>
                      <a:lvl2pPr marL="765175" defTabSz="1531938">
                        <a:spcBef>
                          <a:spcPct val="20000"/>
                        </a:spcBef>
                        <a:buChar char="–"/>
                        <a:defRPr sz="4000">
                          <a:solidFill>
                            <a:schemeClr val="tx1"/>
                          </a:solidFill>
                          <a:latin typeface="Arial" panose="020B0604020202020204" pitchFamily="34" charset="0"/>
                        </a:defRPr>
                      </a:lvl2pPr>
                      <a:lvl3pPr marL="1531938" defTabSz="1531938">
                        <a:spcBef>
                          <a:spcPct val="20000"/>
                        </a:spcBef>
                        <a:buClr>
                          <a:schemeClr val="tx2"/>
                        </a:buClr>
                        <a:buChar char="•"/>
                        <a:defRPr sz="3100">
                          <a:solidFill>
                            <a:schemeClr val="tx1"/>
                          </a:solidFill>
                          <a:latin typeface="Arial" panose="020B0604020202020204" pitchFamily="34" charset="0"/>
                        </a:defRPr>
                      </a:lvl3pPr>
                      <a:lvl4pPr marL="2295525" defTabSz="1531938">
                        <a:spcBef>
                          <a:spcPct val="20000"/>
                        </a:spcBef>
                        <a:buChar char="–"/>
                        <a:defRPr sz="3000">
                          <a:solidFill>
                            <a:schemeClr val="tx1"/>
                          </a:solidFill>
                          <a:latin typeface="Arial" panose="020B0604020202020204" pitchFamily="34" charset="0"/>
                        </a:defRPr>
                      </a:lvl4pPr>
                      <a:lvl5pPr marL="3059113" defTabSz="1531938">
                        <a:spcBef>
                          <a:spcPct val="20000"/>
                        </a:spcBef>
                        <a:buClr>
                          <a:schemeClr val="tx2"/>
                        </a:buClr>
                        <a:buChar char="•"/>
                        <a:defRPr sz="3000">
                          <a:solidFill>
                            <a:schemeClr val="tx1"/>
                          </a:solidFill>
                          <a:latin typeface="Arial" panose="020B0604020202020204" pitchFamily="34" charset="0"/>
                        </a:defRPr>
                      </a:lvl5pPr>
                      <a:lvl6pPr marL="3516313" defTabSz="1531938" fontAlgn="base">
                        <a:spcBef>
                          <a:spcPct val="20000"/>
                        </a:spcBef>
                        <a:spcAft>
                          <a:spcPct val="0"/>
                        </a:spcAft>
                        <a:buClr>
                          <a:schemeClr val="tx2"/>
                        </a:buClr>
                        <a:buChar char="•"/>
                        <a:defRPr sz="3000">
                          <a:solidFill>
                            <a:schemeClr val="tx1"/>
                          </a:solidFill>
                          <a:latin typeface="Arial" panose="020B0604020202020204" pitchFamily="34" charset="0"/>
                        </a:defRPr>
                      </a:lvl6pPr>
                      <a:lvl7pPr marL="3973513" defTabSz="1531938" fontAlgn="base">
                        <a:spcBef>
                          <a:spcPct val="20000"/>
                        </a:spcBef>
                        <a:spcAft>
                          <a:spcPct val="0"/>
                        </a:spcAft>
                        <a:buClr>
                          <a:schemeClr val="tx2"/>
                        </a:buClr>
                        <a:buChar char="•"/>
                        <a:defRPr sz="3000">
                          <a:solidFill>
                            <a:schemeClr val="tx1"/>
                          </a:solidFill>
                          <a:latin typeface="Arial" panose="020B0604020202020204" pitchFamily="34" charset="0"/>
                        </a:defRPr>
                      </a:lvl7pPr>
                      <a:lvl8pPr marL="4430713" defTabSz="1531938" fontAlgn="base">
                        <a:spcBef>
                          <a:spcPct val="20000"/>
                        </a:spcBef>
                        <a:spcAft>
                          <a:spcPct val="0"/>
                        </a:spcAft>
                        <a:buClr>
                          <a:schemeClr val="tx2"/>
                        </a:buClr>
                        <a:buChar char="•"/>
                        <a:defRPr sz="3000">
                          <a:solidFill>
                            <a:schemeClr val="tx1"/>
                          </a:solidFill>
                          <a:latin typeface="Arial" panose="020B0604020202020204" pitchFamily="34" charset="0"/>
                        </a:defRPr>
                      </a:lvl8pPr>
                      <a:lvl9pPr marL="4887913" defTabSz="1531938" fontAlgn="base">
                        <a:spcBef>
                          <a:spcPct val="20000"/>
                        </a:spcBef>
                        <a:spcAft>
                          <a:spcPct val="0"/>
                        </a:spcAft>
                        <a:buClr>
                          <a:schemeClr val="tx2"/>
                        </a:buClr>
                        <a:buChar char="•"/>
                        <a:defRPr sz="3000">
                          <a:solidFill>
                            <a:schemeClr val="tx1"/>
                          </a:solidFill>
                          <a:latin typeface="Arial" panose="020B06040202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tx2"/>
                        </a:buClr>
                        <a:buSzTx/>
                        <a:buFontTx/>
                        <a:buNone/>
                        <a:tabLst/>
                      </a:pPr>
                      <a:endParaRPr kumimoji="0" lang="en-US" altLang="en-US" sz="4900" b="0" i="0" u="none" strike="noStrike" cap="none" normalizeH="0" baseline="0">
                        <a:ln>
                          <a:noFill/>
                        </a:ln>
                        <a:solidFill>
                          <a:schemeClr val="tx1"/>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defTabSz="1531938">
                        <a:spcBef>
                          <a:spcPct val="20000"/>
                        </a:spcBef>
                        <a:buClr>
                          <a:schemeClr val="tx2"/>
                        </a:buClr>
                        <a:buChar char="•"/>
                        <a:defRPr sz="4900">
                          <a:solidFill>
                            <a:schemeClr val="tx1"/>
                          </a:solidFill>
                          <a:latin typeface="Arial" panose="020B0604020202020204" pitchFamily="34" charset="0"/>
                        </a:defRPr>
                      </a:lvl1pPr>
                      <a:lvl2pPr marL="765175" defTabSz="1531938">
                        <a:spcBef>
                          <a:spcPct val="20000"/>
                        </a:spcBef>
                        <a:buChar char="–"/>
                        <a:defRPr sz="4000">
                          <a:solidFill>
                            <a:schemeClr val="tx1"/>
                          </a:solidFill>
                          <a:latin typeface="Arial" panose="020B0604020202020204" pitchFamily="34" charset="0"/>
                        </a:defRPr>
                      </a:lvl2pPr>
                      <a:lvl3pPr marL="1531938" defTabSz="1531938">
                        <a:spcBef>
                          <a:spcPct val="20000"/>
                        </a:spcBef>
                        <a:buClr>
                          <a:schemeClr val="tx2"/>
                        </a:buClr>
                        <a:buChar char="•"/>
                        <a:defRPr sz="3100">
                          <a:solidFill>
                            <a:schemeClr val="tx1"/>
                          </a:solidFill>
                          <a:latin typeface="Arial" panose="020B0604020202020204" pitchFamily="34" charset="0"/>
                        </a:defRPr>
                      </a:lvl3pPr>
                      <a:lvl4pPr marL="2295525" defTabSz="1531938">
                        <a:spcBef>
                          <a:spcPct val="20000"/>
                        </a:spcBef>
                        <a:buChar char="–"/>
                        <a:defRPr sz="3000">
                          <a:solidFill>
                            <a:schemeClr val="tx1"/>
                          </a:solidFill>
                          <a:latin typeface="Arial" panose="020B0604020202020204" pitchFamily="34" charset="0"/>
                        </a:defRPr>
                      </a:lvl4pPr>
                      <a:lvl5pPr marL="3059113" defTabSz="1531938">
                        <a:spcBef>
                          <a:spcPct val="20000"/>
                        </a:spcBef>
                        <a:buClr>
                          <a:schemeClr val="tx2"/>
                        </a:buClr>
                        <a:buChar char="•"/>
                        <a:defRPr sz="3000">
                          <a:solidFill>
                            <a:schemeClr val="tx1"/>
                          </a:solidFill>
                          <a:latin typeface="Arial" panose="020B0604020202020204" pitchFamily="34" charset="0"/>
                        </a:defRPr>
                      </a:lvl5pPr>
                      <a:lvl6pPr marL="3516313" defTabSz="1531938" fontAlgn="base">
                        <a:spcBef>
                          <a:spcPct val="20000"/>
                        </a:spcBef>
                        <a:spcAft>
                          <a:spcPct val="0"/>
                        </a:spcAft>
                        <a:buClr>
                          <a:schemeClr val="tx2"/>
                        </a:buClr>
                        <a:buChar char="•"/>
                        <a:defRPr sz="3000">
                          <a:solidFill>
                            <a:schemeClr val="tx1"/>
                          </a:solidFill>
                          <a:latin typeface="Arial" panose="020B0604020202020204" pitchFamily="34" charset="0"/>
                        </a:defRPr>
                      </a:lvl6pPr>
                      <a:lvl7pPr marL="3973513" defTabSz="1531938" fontAlgn="base">
                        <a:spcBef>
                          <a:spcPct val="20000"/>
                        </a:spcBef>
                        <a:spcAft>
                          <a:spcPct val="0"/>
                        </a:spcAft>
                        <a:buClr>
                          <a:schemeClr val="tx2"/>
                        </a:buClr>
                        <a:buChar char="•"/>
                        <a:defRPr sz="3000">
                          <a:solidFill>
                            <a:schemeClr val="tx1"/>
                          </a:solidFill>
                          <a:latin typeface="Arial" panose="020B0604020202020204" pitchFamily="34" charset="0"/>
                        </a:defRPr>
                      </a:lvl7pPr>
                      <a:lvl8pPr marL="4430713" defTabSz="1531938" fontAlgn="base">
                        <a:spcBef>
                          <a:spcPct val="20000"/>
                        </a:spcBef>
                        <a:spcAft>
                          <a:spcPct val="0"/>
                        </a:spcAft>
                        <a:buClr>
                          <a:schemeClr val="tx2"/>
                        </a:buClr>
                        <a:buChar char="•"/>
                        <a:defRPr sz="3000">
                          <a:solidFill>
                            <a:schemeClr val="tx1"/>
                          </a:solidFill>
                          <a:latin typeface="Arial" panose="020B0604020202020204" pitchFamily="34" charset="0"/>
                        </a:defRPr>
                      </a:lvl8pPr>
                      <a:lvl9pPr marL="4887913" defTabSz="1531938" fontAlgn="base">
                        <a:spcBef>
                          <a:spcPct val="20000"/>
                        </a:spcBef>
                        <a:spcAft>
                          <a:spcPct val="0"/>
                        </a:spcAft>
                        <a:buClr>
                          <a:schemeClr val="tx2"/>
                        </a:buClr>
                        <a:buChar char="•"/>
                        <a:defRPr sz="3000">
                          <a:solidFill>
                            <a:schemeClr val="tx1"/>
                          </a:solidFill>
                          <a:latin typeface="Arial" panose="020B06040202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tx2"/>
                        </a:buClr>
                        <a:buSzTx/>
                        <a:buFontTx/>
                        <a:buNone/>
                        <a:tabLst/>
                      </a:pPr>
                      <a:endParaRPr kumimoji="0" lang="en-US" altLang="en-US" sz="4900" b="0" i="0" u="none" strike="noStrike" cap="none" normalizeH="0" baseline="0" dirty="0">
                        <a:ln>
                          <a:noFill/>
                        </a:ln>
                        <a:solidFill>
                          <a:schemeClr val="tx1"/>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2069976640"/>
                  </a:ext>
                </a:extLst>
              </a:tr>
            </a:tbl>
          </a:graphicData>
        </a:graphic>
      </p:graphicFrame>
      <p:sp>
        <p:nvSpPr>
          <p:cNvPr id="66614" name="Text Box 54">
            <a:extLst>
              <a:ext uri="{FF2B5EF4-FFF2-40B4-BE49-F238E27FC236}">
                <a16:creationId xmlns:a16="http://schemas.microsoft.com/office/drawing/2014/main" id="{22E6274E-514C-4BE5-8444-DE27006A2B05}"/>
              </a:ext>
            </a:extLst>
          </p:cNvPr>
          <p:cNvSpPr txBox="1">
            <a:spLocks noChangeArrowheads="1"/>
          </p:cNvSpPr>
          <p:nvPr/>
        </p:nvSpPr>
        <p:spPr bwMode="auto">
          <a:xfrm>
            <a:off x="2043113" y="1951038"/>
            <a:ext cx="838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endParaRPr lang="en-US" altLang="en-US"/>
          </a:p>
        </p:txBody>
      </p:sp>
      <p:sp>
        <p:nvSpPr>
          <p:cNvPr id="66615" name="Text Box 55">
            <a:extLst>
              <a:ext uri="{FF2B5EF4-FFF2-40B4-BE49-F238E27FC236}">
                <a16:creationId xmlns:a16="http://schemas.microsoft.com/office/drawing/2014/main" id="{3F09A4C5-17F1-4436-95F5-C3B5DFA74306}"/>
              </a:ext>
            </a:extLst>
          </p:cNvPr>
          <p:cNvSpPr txBox="1">
            <a:spLocks noChangeArrowheads="1"/>
          </p:cNvSpPr>
          <p:nvPr/>
        </p:nvSpPr>
        <p:spPr bwMode="auto">
          <a:xfrm>
            <a:off x="442913" y="1570038"/>
            <a:ext cx="42672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r>
              <a:rPr lang="en-US" altLang="en-US"/>
              <a:t>Các trường hợp chuyển nghĩa</a:t>
            </a:r>
          </a:p>
        </p:txBody>
      </p:sp>
      <p:sp>
        <p:nvSpPr>
          <p:cNvPr id="66618" name="Text Box 58">
            <a:extLst>
              <a:ext uri="{FF2B5EF4-FFF2-40B4-BE49-F238E27FC236}">
                <a16:creationId xmlns:a16="http://schemas.microsoft.com/office/drawing/2014/main" id="{A665001E-1407-4F21-B088-31A077D6A48C}"/>
              </a:ext>
            </a:extLst>
          </p:cNvPr>
          <p:cNvSpPr txBox="1">
            <a:spLocks noChangeArrowheads="1"/>
          </p:cNvSpPr>
          <p:nvPr/>
        </p:nvSpPr>
        <p:spPr bwMode="auto">
          <a:xfrm>
            <a:off x="10882313" y="1646238"/>
            <a:ext cx="36576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a:t>Cơ sở chuyển nghĩa</a:t>
            </a:r>
          </a:p>
        </p:txBody>
      </p:sp>
      <p:sp>
        <p:nvSpPr>
          <p:cNvPr id="66619" name="Text Box 59">
            <a:extLst>
              <a:ext uri="{FF2B5EF4-FFF2-40B4-BE49-F238E27FC236}">
                <a16:creationId xmlns:a16="http://schemas.microsoft.com/office/drawing/2014/main" id="{01D84F4B-4B54-4037-A1BA-298A7C00BF21}"/>
              </a:ext>
            </a:extLst>
          </p:cNvPr>
          <p:cNvSpPr txBox="1">
            <a:spLocks noChangeArrowheads="1"/>
          </p:cNvSpPr>
          <p:nvPr/>
        </p:nvSpPr>
        <p:spPr bwMode="auto">
          <a:xfrm>
            <a:off x="4938713" y="1646238"/>
            <a:ext cx="3962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a:t>Nghĩa của từ</a:t>
            </a:r>
          </a:p>
        </p:txBody>
      </p:sp>
      <p:sp>
        <p:nvSpPr>
          <p:cNvPr id="66620" name="Text Box 60">
            <a:extLst>
              <a:ext uri="{FF2B5EF4-FFF2-40B4-BE49-F238E27FC236}">
                <a16:creationId xmlns:a16="http://schemas.microsoft.com/office/drawing/2014/main" id="{C5A00DD4-8664-49CE-849C-49B6C6261619}"/>
              </a:ext>
            </a:extLst>
          </p:cNvPr>
          <p:cNvSpPr txBox="1">
            <a:spLocks noChangeArrowheads="1"/>
          </p:cNvSpPr>
          <p:nvPr/>
        </p:nvSpPr>
        <p:spPr bwMode="auto">
          <a:xfrm>
            <a:off x="14660563" y="1493838"/>
            <a:ext cx="2987675"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dirty="0" err="1"/>
              <a:t>Phương</a:t>
            </a:r>
            <a:r>
              <a:rPr lang="en-US" altLang="en-US" dirty="0"/>
              <a:t> </a:t>
            </a:r>
            <a:r>
              <a:rPr lang="en-US" altLang="en-US" dirty="0" err="1"/>
              <a:t>thức</a:t>
            </a:r>
            <a:r>
              <a:rPr lang="en-US" altLang="en-US" dirty="0"/>
              <a:t> </a:t>
            </a:r>
            <a:r>
              <a:rPr lang="en-US" altLang="en-US" dirty="0" err="1"/>
              <a:t>chuyển</a:t>
            </a:r>
            <a:r>
              <a:rPr lang="en-US" altLang="en-US" dirty="0"/>
              <a:t> </a:t>
            </a:r>
            <a:r>
              <a:rPr lang="en-US" altLang="en-US" dirty="0" err="1"/>
              <a:t>nghĩa</a:t>
            </a:r>
            <a:endParaRPr lang="en-US" altLang="en-US" dirty="0"/>
          </a:p>
        </p:txBody>
      </p:sp>
      <p:sp>
        <p:nvSpPr>
          <p:cNvPr id="66621" name="Text Box 61">
            <a:extLst>
              <a:ext uri="{FF2B5EF4-FFF2-40B4-BE49-F238E27FC236}">
                <a16:creationId xmlns:a16="http://schemas.microsoft.com/office/drawing/2014/main" id="{9999F1C2-96FF-408A-9B4A-09C4A1047571}"/>
              </a:ext>
            </a:extLst>
          </p:cNvPr>
          <p:cNvSpPr txBox="1">
            <a:spLocks noChangeArrowheads="1"/>
          </p:cNvSpPr>
          <p:nvPr/>
        </p:nvSpPr>
        <p:spPr bwMode="auto">
          <a:xfrm>
            <a:off x="595313" y="3246438"/>
            <a:ext cx="41148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a:t>Lá gan,lá phổi,lá lách,…</a:t>
            </a:r>
          </a:p>
        </p:txBody>
      </p:sp>
      <p:sp>
        <p:nvSpPr>
          <p:cNvPr id="66622" name="Text Box 62">
            <a:extLst>
              <a:ext uri="{FF2B5EF4-FFF2-40B4-BE49-F238E27FC236}">
                <a16:creationId xmlns:a16="http://schemas.microsoft.com/office/drawing/2014/main" id="{535E4266-80A5-4805-92B2-1137894B8380}"/>
              </a:ext>
            </a:extLst>
          </p:cNvPr>
          <p:cNvSpPr txBox="1">
            <a:spLocks noChangeArrowheads="1"/>
          </p:cNvSpPr>
          <p:nvPr/>
        </p:nvSpPr>
        <p:spPr bwMode="auto">
          <a:xfrm>
            <a:off x="4786313" y="2941638"/>
            <a:ext cx="6096000"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r>
              <a:rPr lang="en-US" altLang="en-US"/>
              <a:t>Bộ phận cơ thể người, động vật có hình dáng giống lá cây.</a:t>
            </a:r>
          </a:p>
        </p:txBody>
      </p:sp>
      <p:sp>
        <p:nvSpPr>
          <p:cNvPr id="66642" name="Text Box 82">
            <a:extLst>
              <a:ext uri="{FF2B5EF4-FFF2-40B4-BE49-F238E27FC236}">
                <a16:creationId xmlns:a16="http://schemas.microsoft.com/office/drawing/2014/main" id="{F7169B55-9FE8-4DAF-BC46-9DC23A7C2679}"/>
              </a:ext>
            </a:extLst>
          </p:cNvPr>
          <p:cNvSpPr txBox="1">
            <a:spLocks noChangeArrowheads="1"/>
          </p:cNvSpPr>
          <p:nvPr/>
        </p:nvSpPr>
        <p:spPr bwMode="auto">
          <a:xfrm>
            <a:off x="14920913" y="6446838"/>
            <a:ext cx="19208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dirty="0" err="1"/>
              <a:t>Ẩn</a:t>
            </a:r>
            <a:r>
              <a:rPr lang="en-US" altLang="en-US" dirty="0"/>
              <a:t> </a:t>
            </a:r>
            <a:r>
              <a:rPr lang="en-US" altLang="en-US" dirty="0" err="1"/>
              <a:t>dụ</a:t>
            </a:r>
            <a:endParaRPr lang="en-US" altLang="en-US" dirty="0"/>
          </a:p>
        </p:txBody>
      </p:sp>
      <p:sp>
        <p:nvSpPr>
          <p:cNvPr id="66647" name="Text Box 87">
            <a:extLst>
              <a:ext uri="{FF2B5EF4-FFF2-40B4-BE49-F238E27FC236}">
                <a16:creationId xmlns:a16="http://schemas.microsoft.com/office/drawing/2014/main" id="{D8676567-798A-45FD-98A9-72E4EA4AD4CC}"/>
              </a:ext>
            </a:extLst>
          </p:cNvPr>
          <p:cNvSpPr txBox="1">
            <a:spLocks noChangeArrowheads="1"/>
          </p:cNvSpPr>
          <p:nvPr/>
        </p:nvSpPr>
        <p:spPr bwMode="auto">
          <a:xfrm>
            <a:off x="10882313" y="6294438"/>
            <a:ext cx="38862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a:t>Quan hệ tương đồng</a:t>
            </a:r>
          </a:p>
        </p:txBody>
      </p:sp>
      <p:sp>
        <p:nvSpPr>
          <p:cNvPr id="66649" name="Text Box 89">
            <a:extLst>
              <a:ext uri="{FF2B5EF4-FFF2-40B4-BE49-F238E27FC236}">
                <a16:creationId xmlns:a16="http://schemas.microsoft.com/office/drawing/2014/main" id="{FDCB0BA3-F5B8-4602-8FDC-166893193513}"/>
              </a:ext>
            </a:extLst>
          </p:cNvPr>
          <p:cNvSpPr txBox="1">
            <a:spLocks noChangeArrowheads="1"/>
          </p:cNvSpPr>
          <p:nvPr/>
        </p:nvSpPr>
        <p:spPr bwMode="auto">
          <a:xfrm>
            <a:off x="519113" y="4694238"/>
            <a:ext cx="4114800"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r>
              <a:rPr lang="en-US" altLang="en-US"/>
              <a:t>Lá thư,lá đơn,lá thiếp,lá phiếu,lá bài,…</a:t>
            </a:r>
          </a:p>
        </p:txBody>
      </p:sp>
      <p:sp>
        <p:nvSpPr>
          <p:cNvPr id="66650" name="Text Box 90">
            <a:extLst>
              <a:ext uri="{FF2B5EF4-FFF2-40B4-BE49-F238E27FC236}">
                <a16:creationId xmlns:a16="http://schemas.microsoft.com/office/drawing/2014/main" id="{BDED77A2-E925-4DC0-B1D8-43389906423E}"/>
              </a:ext>
            </a:extLst>
          </p:cNvPr>
          <p:cNvSpPr txBox="1">
            <a:spLocks noChangeArrowheads="1"/>
          </p:cNvSpPr>
          <p:nvPr/>
        </p:nvSpPr>
        <p:spPr bwMode="auto">
          <a:xfrm>
            <a:off x="519113" y="6523038"/>
            <a:ext cx="4114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a:t>Lá cờ, lá buồm,…</a:t>
            </a:r>
          </a:p>
        </p:txBody>
      </p:sp>
      <p:sp>
        <p:nvSpPr>
          <p:cNvPr id="66651" name="Text Box 91">
            <a:extLst>
              <a:ext uri="{FF2B5EF4-FFF2-40B4-BE49-F238E27FC236}">
                <a16:creationId xmlns:a16="http://schemas.microsoft.com/office/drawing/2014/main" id="{F69FEB56-2B92-47C0-95AF-6976F8B5FE2C}"/>
              </a:ext>
            </a:extLst>
          </p:cNvPr>
          <p:cNvSpPr txBox="1">
            <a:spLocks noChangeArrowheads="1"/>
          </p:cNvSpPr>
          <p:nvPr/>
        </p:nvSpPr>
        <p:spPr bwMode="auto">
          <a:xfrm>
            <a:off x="671513" y="8199438"/>
            <a:ext cx="41148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dirty="0" err="1"/>
              <a:t>Lá</a:t>
            </a:r>
            <a:r>
              <a:rPr lang="en-US" altLang="en-US" dirty="0"/>
              <a:t> </a:t>
            </a:r>
            <a:r>
              <a:rPr lang="en-US" altLang="en-US" dirty="0" err="1"/>
              <a:t>cót</a:t>
            </a:r>
            <a:r>
              <a:rPr lang="en-US" altLang="en-US" dirty="0"/>
              <a:t>, </a:t>
            </a:r>
            <a:r>
              <a:rPr lang="en-US" altLang="en-US" dirty="0" err="1"/>
              <a:t>lá</a:t>
            </a:r>
            <a:r>
              <a:rPr lang="en-US" altLang="en-US" dirty="0"/>
              <a:t> </a:t>
            </a:r>
            <a:r>
              <a:rPr lang="en-US" altLang="en-US" dirty="0" err="1"/>
              <a:t>chiếu</a:t>
            </a:r>
            <a:r>
              <a:rPr lang="en-US" altLang="en-US" dirty="0"/>
              <a:t>, </a:t>
            </a:r>
            <a:r>
              <a:rPr lang="en-US" altLang="en-US" dirty="0" err="1"/>
              <a:t>lá</a:t>
            </a:r>
            <a:r>
              <a:rPr lang="en-US" altLang="en-US" dirty="0"/>
              <a:t> </a:t>
            </a:r>
            <a:r>
              <a:rPr lang="en-US" altLang="en-US" dirty="0" err="1"/>
              <a:t>thuyền</a:t>
            </a:r>
            <a:r>
              <a:rPr lang="en-US" altLang="en-US" dirty="0"/>
              <a:t>,…</a:t>
            </a:r>
          </a:p>
        </p:txBody>
      </p:sp>
      <p:sp>
        <p:nvSpPr>
          <p:cNvPr id="66652" name="Text Box 92">
            <a:extLst>
              <a:ext uri="{FF2B5EF4-FFF2-40B4-BE49-F238E27FC236}">
                <a16:creationId xmlns:a16="http://schemas.microsoft.com/office/drawing/2014/main" id="{64525835-72DC-49E2-9687-A42BBD01EC55}"/>
              </a:ext>
            </a:extLst>
          </p:cNvPr>
          <p:cNvSpPr txBox="1">
            <a:spLocks noChangeArrowheads="1"/>
          </p:cNvSpPr>
          <p:nvPr/>
        </p:nvSpPr>
        <p:spPr bwMode="auto">
          <a:xfrm>
            <a:off x="519113" y="9875838"/>
            <a:ext cx="41148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dirty="0" err="1"/>
              <a:t>Lá</a:t>
            </a:r>
            <a:r>
              <a:rPr lang="en-US" altLang="en-US" dirty="0"/>
              <a:t> </a:t>
            </a:r>
            <a:r>
              <a:rPr lang="en-US" altLang="en-US" dirty="0" err="1"/>
              <a:t>tôn</a:t>
            </a:r>
            <a:r>
              <a:rPr lang="en-US" altLang="en-US" dirty="0"/>
              <a:t>, </a:t>
            </a:r>
            <a:r>
              <a:rPr lang="en-US" altLang="en-US" dirty="0" err="1"/>
              <a:t>lá</a:t>
            </a:r>
            <a:r>
              <a:rPr lang="en-US" altLang="en-US" dirty="0"/>
              <a:t> </a:t>
            </a:r>
            <a:r>
              <a:rPr lang="en-US" altLang="en-US" dirty="0" err="1"/>
              <a:t>đồng,lá</a:t>
            </a:r>
            <a:r>
              <a:rPr lang="en-US" altLang="en-US" dirty="0"/>
              <a:t> </a:t>
            </a:r>
            <a:r>
              <a:rPr lang="en-US" altLang="en-US" dirty="0" err="1"/>
              <a:t>vàng</a:t>
            </a:r>
            <a:r>
              <a:rPr lang="en-US" altLang="en-US" dirty="0"/>
              <a:t>,…</a:t>
            </a:r>
          </a:p>
        </p:txBody>
      </p:sp>
      <p:sp>
        <p:nvSpPr>
          <p:cNvPr id="66653" name="Text Box 93">
            <a:extLst>
              <a:ext uri="{FF2B5EF4-FFF2-40B4-BE49-F238E27FC236}">
                <a16:creationId xmlns:a16="http://schemas.microsoft.com/office/drawing/2014/main" id="{50E8853B-98A3-4284-A6A0-11CDFFA07717}"/>
              </a:ext>
            </a:extLst>
          </p:cNvPr>
          <p:cNvSpPr txBox="1">
            <a:spLocks noChangeArrowheads="1"/>
          </p:cNvSpPr>
          <p:nvPr/>
        </p:nvSpPr>
        <p:spPr bwMode="auto">
          <a:xfrm>
            <a:off x="4862513" y="4770438"/>
            <a:ext cx="58674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a:t>Vật bằng giấy mỏng, có bề mặt như lá cây.</a:t>
            </a:r>
          </a:p>
        </p:txBody>
      </p:sp>
      <p:sp>
        <p:nvSpPr>
          <p:cNvPr id="66654" name="Text Box 94">
            <a:extLst>
              <a:ext uri="{FF2B5EF4-FFF2-40B4-BE49-F238E27FC236}">
                <a16:creationId xmlns:a16="http://schemas.microsoft.com/office/drawing/2014/main" id="{C61142E5-1BFC-4CD5-A362-BB1E4AA0DD06}"/>
              </a:ext>
            </a:extLst>
          </p:cNvPr>
          <p:cNvSpPr txBox="1">
            <a:spLocks noChangeArrowheads="1"/>
          </p:cNvSpPr>
          <p:nvPr/>
        </p:nvSpPr>
        <p:spPr bwMode="auto">
          <a:xfrm>
            <a:off x="4862513" y="6523038"/>
            <a:ext cx="58674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a:t>Vật bằng vải, có bề mặt mỏng như lá cây.</a:t>
            </a:r>
          </a:p>
        </p:txBody>
      </p:sp>
      <p:sp>
        <p:nvSpPr>
          <p:cNvPr id="66655" name="Text Box 95">
            <a:extLst>
              <a:ext uri="{FF2B5EF4-FFF2-40B4-BE49-F238E27FC236}">
                <a16:creationId xmlns:a16="http://schemas.microsoft.com/office/drawing/2014/main" id="{AF141C38-898A-4E70-ADBA-EA474D1B6515}"/>
              </a:ext>
            </a:extLst>
          </p:cNvPr>
          <p:cNvSpPr txBox="1">
            <a:spLocks noChangeArrowheads="1"/>
          </p:cNvSpPr>
          <p:nvPr/>
        </p:nvSpPr>
        <p:spPr bwMode="auto">
          <a:xfrm>
            <a:off x="4862513" y="8123238"/>
            <a:ext cx="594360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dirty="0" err="1"/>
              <a:t>Vật</a:t>
            </a:r>
            <a:r>
              <a:rPr lang="en-US" altLang="en-US" dirty="0"/>
              <a:t> </a:t>
            </a:r>
            <a:r>
              <a:rPr lang="en-US" altLang="en-US" dirty="0" err="1"/>
              <a:t>bằng</a:t>
            </a:r>
            <a:r>
              <a:rPr lang="en-US" altLang="en-US" dirty="0"/>
              <a:t> </a:t>
            </a:r>
            <a:r>
              <a:rPr lang="en-US" altLang="en-US" dirty="0" err="1"/>
              <a:t>tre</a:t>
            </a:r>
            <a:r>
              <a:rPr lang="en-US" altLang="en-US" dirty="0"/>
              <a:t> </a:t>
            </a:r>
            <a:r>
              <a:rPr lang="en-US" altLang="en-US" dirty="0" err="1"/>
              <a:t>nứa</a:t>
            </a:r>
            <a:r>
              <a:rPr lang="en-US" altLang="en-US" dirty="0"/>
              <a:t>, </a:t>
            </a:r>
            <a:r>
              <a:rPr lang="en-US" altLang="en-US" dirty="0" err="1"/>
              <a:t>cây</a:t>
            </a:r>
            <a:r>
              <a:rPr lang="en-US" altLang="en-US" dirty="0"/>
              <a:t> </a:t>
            </a:r>
            <a:r>
              <a:rPr lang="en-US" altLang="en-US" dirty="0" err="1"/>
              <a:t>cỏ</a:t>
            </a:r>
            <a:r>
              <a:rPr lang="en-US" altLang="en-US" dirty="0"/>
              <a:t>, </a:t>
            </a:r>
            <a:r>
              <a:rPr lang="en-US" altLang="en-US" dirty="0" err="1"/>
              <a:t>có</a:t>
            </a:r>
            <a:r>
              <a:rPr lang="en-US" altLang="en-US" dirty="0"/>
              <a:t> </a:t>
            </a:r>
            <a:r>
              <a:rPr lang="en-US" altLang="en-US" dirty="0" err="1"/>
              <a:t>bề</a:t>
            </a:r>
            <a:r>
              <a:rPr lang="en-US" altLang="en-US" dirty="0"/>
              <a:t> </a:t>
            </a:r>
            <a:r>
              <a:rPr lang="en-US" altLang="en-US" dirty="0" err="1"/>
              <a:t>mặt</a:t>
            </a:r>
            <a:r>
              <a:rPr lang="en-US" altLang="en-US" dirty="0"/>
              <a:t> </a:t>
            </a:r>
            <a:r>
              <a:rPr lang="en-US" altLang="en-US" dirty="0" err="1"/>
              <a:t>và</a:t>
            </a:r>
            <a:r>
              <a:rPr lang="en-US" altLang="en-US" dirty="0"/>
              <a:t> </a:t>
            </a:r>
            <a:r>
              <a:rPr lang="en-US" altLang="en-US" dirty="0" err="1"/>
              <a:t>mỏng</a:t>
            </a:r>
            <a:r>
              <a:rPr lang="en-US" altLang="en-US" dirty="0"/>
              <a:t> </a:t>
            </a:r>
            <a:r>
              <a:rPr lang="en-US" altLang="en-US" dirty="0" err="1"/>
              <a:t>như</a:t>
            </a:r>
            <a:r>
              <a:rPr lang="en-US" altLang="en-US" dirty="0"/>
              <a:t> </a:t>
            </a:r>
            <a:r>
              <a:rPr lang="en-US" altLang="en-US" dirty="0" err="1"/>
              <a:t>lá</a:t>
            </a:r>
            <a:r>
              <a:rPr lang="en-US" altLang="en-US" dirty="0"/>
              <a:t> </a:t>
            </a:r>
            <a:r>
              <a:rPr lang="en-US" altLang="en-US" dirty="0" err="1"/>
              <a:t>cây</a:t>
            </a:r>
            <a:r>
              <a:rPr lang="en-US" altLang="en-US" dirty="0"/>
              <a:t>.</a:t>
            </a:r>
          </a:p>
        </p:txBody>
      </p:sp>
      <p:sp>
        <p:nvSpPr>
          <p:cNvPr id="66656" name="Text Box 96">
            <a:extLst>
              <a:ext uri="{FF2B5EF4-FFF2-40B4-BE49-F238E27FC236}">
                <a16:creationId xmlns:a16="http://schemas.microsoft.com/office/drawing/2014/main" id="{FE8E106A-7745-4E37-9909-D8F5353D489F}"/>
              </a:ext>
            </a:extLst>
          </p:cNvPr>
          <p:cNvSpPr txBox="1">
            <a:spLocks noChangeArrowheads="1"/>
          </p:cNvSpPr>
          <p:nvPr/>
        </p:nvSpPr>
        <p:spPr bwMode="auto">
          <a:xfrm>
            <a:off x="4862513" y="9799638"/>
            <a:ext cx="5715000" cy="1739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dirty="0" err="1"/>
              <a:t>Vật</a:t>
            </a:r>
            <a:r>
              <a:rPr lang="en-US" altLang="en-US" dirty="0"/>
              <a:t> </a:t>
            </a:r>
            <a:r>
              <a:rPr lang="en-US" altLang="en-US" dirty="0" err="1"/>
              <a:t>bằng</a:t>
            </a:r>
            <a:r>
              <a:rPr lang="en-US" altLang="en-US" dirty="0"/>
              <a:t> </a:t>
            </a:r>
            <a:r>
              <a:rPr lang="en-US" altLang="en-US" dirty="0" err="1"/>
              <a:t>kim</a:t>
            </a:r>
            <a:r>
              <a:rPr lang="en-US" altLang="en-US" dirty="0"/>
              <a:t> </a:t>
            </a:r>
            <a:r>
              <a:rPr lang="en-US" altLang="en-US" dirty="0" err="1"/>
              <a:t>loại</a:t>
            </a:r>
            <a:r>
              <a:rPr lang="en-US" altLang="en-US" dirty="0"/>
              <a:t>, </a:t>
            </a:r>
            <a:r>
              <a:rPr lang="en-US" altLang="en-US" dirty="0" err="1"/>
              <a:t>có</a:t>
            </a:r>
            <a:r>
              <a:rPr lang="en-US" altLang="en-US" dirty="0"/>
              <a:t> </a:t>
            </a:r>
            <a:r>
              <a:rPr lang="en-US" altLang="en-US" dirty="0" err="1"/>
              <a:t>bề</a:t>
            </a:r>
            <a:r>
              <a:rPr lang="en-US" altLang="en-US" dirty="0"/>
              <a:t> </a:t>
            </a:r>
            <a:r>
              <a:rPr lang="en-US" altLang="en-US" dirty="0" err="1"/>
              <a:t>mặt</a:t>
            </a:r>
            <a:r>
              <a:rPr lang="en-US" altLang="en-US" dirty="0"/>
              <a:t> </a:t>
            </a:r>
            <a:r>
              <a:rPr lang="en-US" altLang="en-US" dirty="0" err="1"/>
              <a:t>được</a:t>
            </a:r>
            <a:r>
              <a:rPr lang="en-US" altLang="en-US" dirty="0"/>
              <a:t> </a:t>
            </a:r>
            <a:r>
              <a:rPr lang="en-US" altLang="en-US" dirty="0" err="1"/>
              <a:t>dát</a:t>
            </a:r>
            <a:r>
              <a:rPr lang="en-US" altLang="en-US" dirty="0"/>
              <a:t> </a:t>
            </a:r>
            <a:r>
              <a:rPr lang="en-US" altLang="en-US" dirty="0" err="1"/>
              <a:t>mỏng</a:t>
            </a:r>
            <a:r>
              <a:rPr lang="en-US" altLang="en-US" dirty="0"/>
              <a:t> </a:t>
            </a:r>
            <a:r>
              <a:rPr lang="en-US" altLang="en-US" dirty="0" err="1"/>
              <a:t>như</a:t>
            </a:r>
            <a:r>
              <a:rPr lang="en-US" altLang="en-US" dirty="0"/>
              <a:t> </a:t>
            </a:r>
            <a:r>
              <a:rPr lang="en-US" altLang="en-US" dirty="0" err="1"/>
              <a:t>lá</a:t>
            </a:r>
            <a:r>
              <a:rPr lang="en-US" altLang="en-US" dirty="0"/>
              <a:t> </a:t>
            </a:r>
            <a:r>
              <a:rPr lang="en-US" altLang="en-US" dirty="0" err="1"/>
              <a:t>cây</a:t>
            </a:r>
            <a:r>
              <a:rPr lang="en-US" altLang="en-US" dirty="0"/>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66562"/>
                                        </p:tgtEl>
                                        <p:attrNameLst>
                                          <p:attrName>style.visibility</p:attrName>
                                        </p:attrNameLst>
                                      </p:cBhvr>
                                      <p:to>
                                        <p:strVal val="visible"/>
                                      </p:to>
                                    </p:set>
                                    <p:anim calcmode="lin" valueType="num">
                                      <p:cBhvr>
                                        <p:cTn id="7" dur="500" fill="hold"/>
                                        <p:tgtEl>
                                          <p:spTgt spid="66562"/>
                                        </p:tgtEl>
                                        <p:attrNameLst>
                                          <p:attrName>ppt_w</p:attrName>
                                        </p:attrNameLst>
                                      </p:cBhvr>
                                      <p:tavLst>
                                        <p:tav tm="0">
                                          <p:val>
                                            <p:fltVal val="0"/>
                                          </p:val>
                                        </p:tav>
                                        <p:tav tm="100000">
                                          <p:val>
                                            <p:strVal val="#ppt_w"/>
                                          </p:val>
                                        </p:tav>
                                      </p:tavLst>
                                    </p:anim>
                                    <p:anim calcmode="lin" valueType="num">
                                      <p:cBhvr>
                                        <p:cTn id="8" dur="500" fill="hold"/>
                                        <p:tgtEl>
                                          <p:spTgt spid="66562"/>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1" presetClass="entr" presetSubtype="4" fill="hold" nodeType="clickEffect">
                                  <p:stCondLst>
                                    <p:cond delay="0"/>
                                  </p:stCondLst>
                                  <p:childTnLst>
                                    <p:set>
                                      <p:cBhvr>
                                        <p:cTn id="12" dur="1" fill="hold">
                                          <p:stCondLst>
                                            <p:cond delay="0"/>
                                          </p:stCondLst>
                                        </p:cTn>
                                        <p:tgtEl>
                                          <p:spTgt spid="66615">
                                            <p:txEl>
                                              <p:pRg st="0" end="0"/>
                                            </p:txEl>
                                          </p:spTgt>
                                        </p:tgtEl>
                                        <p:attrNameLst>
                                          <p:attrName>style.visibility</p:attrName>
                                        </p:attrNameLst>
                                      </p:cBhvr>
                                      <p:to>
                                        <p:strVal val="visible"/>
                                      </p:to>
                                    </p:set>
                                    <p:animEffect transition="in" filter="wheel(4)">
                                      <p:cBhvr>
                                        <p:cTn id="13" dur="2000"/>
                                        <p:tgtEl>
                                          <p:spTgt spid="66615">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1" presetClass="entr" presetSubtype="4" fill="hold" nodeType="clickEffect">
                                  <p:stCondLst>
                                    <p:cond delay="0"/>
                                  </p:stCondLst>
                                  <p:childTnLst>
                                    <p:set>
                                      <p:cBhvr>
                                        <p:cTn id="17" dur="1" fill="hold">
                                          <p:stCondLst>
                                            <p:cond delay="0"/>
                                          </p:stCondLst>
                                        </p:cTn>
                                        <p:tgtEl>
                                          <p:spTgt spid="66619">
                                            <p:txEl>
                                              <p:pRg st="0" end="0"/>
                                            </p:txEl>
                                          </p:spTgt>
                                        </p:tgtEl>
                                        <p:attrNameLst>
                                          <p:attrName>style.visibility</p:attrName>
                                        </p:attrNameLst>
                                      </p:cBhvr>
                                      <p:to>
                                        <p:strVal val="visible"/>
                                      </p:to>
                                    </p:set>
                                    <p:animEffect transition="in" filter="wheel(4)">
                                      <p:cBhvr>
                                        <p:cTn id="18" dur="2000"/>
                                        <p:tgtEl>
                                          <p:spTgt spid="66619">
                                            <p:txEl>
                                              <p:pRg st="0" end="0"/>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1" presetClass="entr" presetSubtype="4" fill="hold" nodeType="clickEffect">
                                  <p:stCondLst>
                                    <p:cond delay="0"/>
                                  </p:stCondLst>
                                  <p:childTnLst>
                                    <p:set>
                                      <p:cBhvr>
                                        <p:cTn id="22" dur="1" fill="hold">
                                          <p:stCondLst>
                                            <p:cond delay="0"/>
                                          </p:stCondLst>
                                        </p:cTn>
                                        <p:tgtEl>
                                          <p:spTgt spid="66618">
                                            <p:txEl>
                                              <p:pRg st="0" end="0"/>
                                            </p:txEl>
                                          </p:spTgt>
                                        </p:tgtEl>
                                        <p:attrNameLst>
                                          <p:attrName>style.visibility</p:attrName>
                                        </p:attrNameLst>
                                      </p:cBhvr>
                                      <p:to>
                                        <p:strVal val="visible"/>
                                      </p:to>
                                    </p:set>
                                    <p:animEffect transition="in" filter="wheel(4)">
                                      <p:cBhvr>
                                        <p:cTn id="23" dur="2000"/>
                                        <p:tgtEl>
                                          <p:spTgt spid="66618">
                                            <p:txEl>
                                              <p:pRg st="0" end="0"/>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1" presetClass="entr" presetSubtype="4" fill="hold" nodeType="clickEffect">
                                  <p:stCondLst>
                                    <p:cond delay="0"/>
                                  </p:stCondLst>
                                  <p:childTnLst>
                                    <p:set>
                                      <p:cBhvr>
                                        <p:cTn id="27" dur="1" fill="hold">
                                          <p:stCondLst>
                                            <p:cond delay="0"/>
                                          </p:stCondLst>
                                        </p:cTn>
                                        <p:tgtEl>
                                          <p:spTgt spid="66620">
                                            <p:txEl>
                                              <p:pRg st="0" end="0"/>
                                            </p:txEl>
                                          </p:spTgt>
                                        </p:tgtEl>
                                        <p:attrNameLst>
                                          <p:attrName>style.visibility</p:attrName>
                                        </p:attrNameLst>
                                      </p:cBhvr>
                                      <p:to>
                                        <p:strVal val="visible"/>
                                      </p:to>
                                    </p:set>
                                    <p:animEffect transition="in" filter="wheel(4)">
                                      <p:cBhvr>
                                        <p:cTn id="28" dur="2000"/>
                                        <p:tgtEl>
                                          <p:spTgt spid="66620">
                                            <p:txEl>
                                              <p:pRg st="0" end="0"/>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24" presetClass="entr" presetSubtype="0" fill="hold" nodeType="clickEffect">
                                  <p:stCondLst>
                                    <p:cond delay="0"/>
                                  </p:stCondLst>
                                  <p:childTnLst>
                                    <p:set>
                                      <p:cBhvr>
                                        <p:cTn id="32" dur="1" fill="hold">
                                          <p:stCondLst>
                                            <p:cond delay="0"/>
                                          </p:stCondLst>
                                        </p:cTn>
                                        <p:tgtEl>
                                          <p:spTgt spid="66621">
                                            <p:txEl>
                                              <p:pRg st="0" end="0"/>
                                            </p:txEl>
                                          </p:spTgt>
                                        </p:tgtEl>
                                        <p:attrNameLst>
                                          <p:attrName>style.visibility</p:attrName>
                                        </p:attrNameLst>
                                      </p:cBhvr>
                                      <p:to>
                                        <p:strVal val="visible"/>
                                      </p:to>
                                    </p:set>
                                    <p:anim to="" calcmode="lin" valueType="num">
                                      <p:cBhvr>
                                        <p:cTn id="33" dur="1" fill="hold"/>
                                        <p:tgtEl>
                                          <p:spTgt spid="66621">
                                            <p:txEl>
                                              <p:pRg st="0" end="0"/>
                                            </p:txEl>
                                          </p:spTgt>
                                        </p:tgtEl>
                                        <p:attrNameLst>
                                          <p:attrName/>
                                        </p:attrNameLst>
                                      </p:cBhvr>
                                    </p:anim>
                                  </p:childTnLst>
                                </p:cTn>
                              </p:par>
                            </p:childTnLst>
                          </p:cTn>
                        </p:par>
                      </p:childTnLst>
                    </p:cTn>
                  </p:par>
                  <p:par>
                    <p:cTn id="34" fill="hold" nodeType="clickPar">
                      <p:stCondLst>
                        <p:cond delay="indefinite"/>
                      </p:stCondLst>
                      <p:childTnLst>
                        <p:par>
                          <p:cTn id="35" fill="hold" nodeType="withGroup">
                            <p:stCondLst>
                              <p:cond delay="0"/>
                            </p:stCondLst>
                            <p:childTnLst>
                              <p:par>
                                <p:cTn id="36" presetID="24" presetClass="entr" presetSubtype="0" fill="hold" nodeType="clickEffect">
                                  <p:stCondLst>
                                    <p:cond delay="0"/>
                                  </p:stCondLst>
                                  <p:childTnLst>
                                    <p:set>
                                      <p:cBhvr>
                                        <p:cTn id="37" dur="1" fill="hold">
                                          <p:stCondLst>
                                            <p:cond delay="0"/>
                                          </p:stCondLst>
                                        </p:cTn>
                                        <p:tgtEl>
                                          <p:spTgt spid="66622">
                                            <p:txEl>
                                              <p:pRg st="0" end="0"/>
                                            </p:txEl>
                                          </p:spTgt>
                                        </p:tgtEl>
                                        <p:attrNameLst>
                                          <p:attrName>style.visibility</p:attrName>
                                        </p:attrNameLst>
                                      </p:cBhvr>
                                      <p:to>
                                        <p:strVal val="visible"/>
                                      </p:to>
                                    </p:set>
                                    <p:anim to="" calcmode="lin" valueType="num">
                                      <p:cBhvr>
                                        <p:cTn id="38" dur="1" fill="hold"/>
                                        <p:tgtEl>
                                          <p:spTgt spid="66622">
                                            <p:txEl>
                                              <p:pRg st="0" end="0"/>
                                            </p:txEl>
                                          </p:spTgt>
                                        </p:tgtEl>
                                        <p:attrNameLst>
                                          <p:attrName/>
                                        </p:attrNameLst>
                                      </p:cBhvr>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1" presetClass="entr" presetSubtype="4" fill="hold" nodeType="clickEffect">
                                  <p:stCondLst>
                                    <p:cond delay="0"/>
                                  </p:stCondLst>
                                  <p:childTnLst>
                                    <p:set>
                                      <p:cBhvr>
                                        <p:cTn id="42" dur="1" fill="hold">
                                          <p:stCondLst>
                                            <p:cond delay="0"/>
                                          </p:stCondLst>
                                        </p:cTn>
                                        <p:tgtEl>
                                          <p:spTgt spid="66649">
                                            <p:txEl>
                                              <p:pRg st="0" end="0"/>
                                            </p:txEl>
                                          </p:spTgt>
                                        </p:tgtEl>
                                        <p:attrNameLst>
                                          <p:attrName>style.visibility</p:attrName>
                                        </p:attrNameLst>
                                      </p:cBhvr>
                                      <p:to>
                                        <p:strVal val="visible"/>
                                      </p:to>
                                    </p:set>
                                    <p:animEffect transition="in" filter="wheel(4)">
                                      <p:cBhvr>
                                        <p:cTn id="43" dur="2000"/>
                                        <p:tgtEl>
                                          <p:spTgt spid="66649">
                                            <p:txEl>
                                              <p:pRg st="0" end="0"/>
                                            </p:txEl>
                                          </p:spTgt>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2" presetClass="entr" presetSubtype="4" fill="hold" nodeType="clickEffect">
                                  <p:stCondLst>
                                    <p:cond delay="0"/>
                                  </p:stCondLst>
                                  <p:childTnLst>
                                    <p:set>
                                      <p:cBhvr>
                                        <p:cTn id="47" dur="1" fill="hold">
                                          <p:stCondLst>
                                            <p:cond delay="0"/>
                                          </p:stCondLst>
                                        </p:cTn>
                                        <p:tgtEl>
                                          <p:spTgt spid="66653">
                                            <p:txEl>
                                              <p:pRg st="0" end="0"/>
                                            </p:txEl>
                                          </p:spTgt>
                                        </p:tgtEl>
                                        <p:attrNameLst>
                                          <p:attrName>style.visibility</p:attrName>
                                        </p:attrNameLst>
                                      </p:cBhvr>
                                      <p:to>
                                        <p:strVal val="visible"/>
                                      </p:to>
                                    </p:set>
                                    <p:anim calcmode="lin" valueType="num">
                                      <p:cBhvr additive="base">
                                        <p:cTn id="48" dur="500" fill="hold"/>
                                        <p:tgtEl>
                                          <p:spTgt spid="66653">
                                            <p:txEl>
                                              <p:pRg st="0" end="0"/>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6665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0" fill="hold" nodeType="clickPar">
                      <p:stCondLst>
                        <p:cond delay="indefinite"/>
                      </p:stCondLst>
                      <p:childTnLst>
                        <p:par>
                          <p:cTn id="51" fill="hold" nodeType="withGroup">
                            <p:stCondLst>
                              <p:cond delay="0"/>
                            </p:stCondLst>
                            <p:childTnLst>
                              <p:par>
                                <p:cTn id="52" presetID="21" presetClass="entr" presetSubtype="4" fill="hold" nodeType="clickEffect">
                                  <p:stCondLst>
                                    <p:cond delay="0"/>
                                  </p:stCondLst>
                                  <p:childTnLst>
                                    <p:set>
                                      <p:cBhvr>
                                        <p:cTn id="53" dur="1" fill="hold">
                                          <p:stCondLst>
                                            <p:cond delay="0"/>
                                          </p:stCondLst>
                                        </p:cTn>
                                        <p:tgtEl>
                                          <p:spTgt spid="66650">
                                            <p:txEl>
                                              <p:pRg st="0" end="0"/>
                                            </p:txEl>
                                          </p:spTgt>
                                        </p:tgtEl>
                                        <p:attrNameLst>
                                          <p:attrName>style.visibility</p:attrName>
                                        </p:attrNameLst>
                                      </p:cBhvr>
                                      <p:to>
                                        <p:strVal val="visible"/>
                                      </p:to>
                                    </p:set>
                                    <p:animEffect transition="in" filter="wheel(4)">
                                      <p:cBhvr>
                                        <p:cTn id="54" dur="2000"/>
                                        <p:tgtEl>
                                          <p:spTgt spid="66650">
                                            <p:txEl>
                                              <p:pRg st="0" end="0"/>
                                            </p:txEl>
                                          </p:spTgt>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21" presetClass="entr" presetSubtype="4" fill="hold" nodeType="clickEffect">
                                  <p:stCondLst>
                                    <p:cond delay="0"/>
                                  </p:stCondLst>
                                  <p:childTnLst>
                                    <p:set>
                                      <p:cBhvr>
                                        <p:cTn id="58" dur="1" fill="hold">
                                          <p:stCondLst>
                                            <p:cond delay="0"/>
                                          </p:stCondLst>
                                        </p:cTn>
                                        <p:tgtEl>
                                          <p:spTgt spid="66654">
                                            <p:txEl>
                                              <p:pRg st="0" end="0"/>
                                            </p:txEl>
                                          </p:spTgt>
                                        </p:tgtEl>
                                        <p:attrNameLst>
                                          <p:attrName>style.visibility</p:attrName>
                                        </p:attrNameLst>
                                      </p:cBhvr>
                                      <p:to>
                                        <p:strVal val="visible"/>
                                      </p:to>
                                    </p:set>
                                    <p:animEffect transition="in" filter="wheel(4)">
                                      <p:cBhvr>
                                        <p:cTn id="59" dur="1000"/>
                                        <p:tgtEl>
                                          <p:spTgt spid="66654">
                                            <p:txEl>
                                              <p:pRg st="0" end="0"/>
                                            </p:txEl>
                                          </p:spTgt>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2" presetClass="entr" presetSubtype="4" fill="hold" nodeType="clickEffect">
                                  <p:stCondLst>
                                    <p:cond delay="0"/>
                                  </p:stCondLst>
                                  <p:childTnLst>
                                    <p:set>
                                      <p:cBhvr>
                                        <p:cTn id="63" dur="1" fill="hold">
                                          <p:stCondLst>
                                            <p:cond delay="0"/>
                                          </p:stCondLst>
                                        </p:cTn>
                                        <p:tgtEl>
                                          <p:spTgt spid="66651">
                                            <p:txEl>
                                              <p:pRg st="0" end="0"/>
                                            </p:txEl>
                                          </p:spTgt>
                                        </p:tgtEl>
                                        <p:attrNameLst>
                                          <p:attrName>style.visibility</p:attrName>
                                        </p:attrNameLst>
                                      </p:cBhvr>
                                      <p:to>
                                        <p:strVal val="visible"/>
                                      </p:to>
                                    </p:set>
                                    <p:anim calcmode="lin" valueType="num">
                                      <p:cBhvr additive="base">
                                        <p:cTn id="64" dur="500" fill="hold"/>
                                        <p:tgtEl>
                                          <p:spTgt spid="66651">
                                            <p:txEl>
                                              <p:pRg st="0" end="0"/>
                                            </p:txEl>
                                          </p:spTgt>
                                        </p:tgtEl>
                                        <p:attrNameLst>
                                          <p:attrName>ppt_x</p:attrName>
                                        </p:attrNameLst>
                                      </p:cBhvr>
                                      <p:tavLst>
                                        <p:tav tm="0">
                                          <p:val>
                                            <p:strVal val="#ppt_x"/>
                                          </p:val>
                                        </p:tav>
                                        <p:tav tm="100000">
                                          <p:val>
                                            <p:strVal val="#ppt_x"/>
                                          </p:val>
                                        </p:tav>
                                      </p:tavLst>
                                    </p:anim>
                                    <p:anim calcmode="lin" valueType="num">
                                      <p:cBhvr additive="base">
                                        <p:cTn id="65" dur="500" fill="hold"/>
                                        <p:tgtEl>
                                          <p:spTgt spid="6665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66" fill="hold" nodeType="clickPar">
                      <p:stCondLst>
                        <p:cond delay="indefinite"/>
                      </p:stCondLst>
                      <p:childTnLst>
                        <p:par>
                          <p:cTn id="67" fill="hold" nodeType="withGroup">
                            <p:stCondLst>
                              <p:cond delay="0"/>
                            </p:stCondLst>
                            <p:childTnLst>
                              <p:par>
                                <p:cTn id="68" presetID="2" presetClass="entr" presetSubtype="4" fill="hold" nodeType="clickEffect">
                                  <p:stCondLst>
                                    <p:cond delay="0"/>
                                  </p:stCondLst>
                                  <p:childTnLst>
                                    <p:set>
                                      <p:cBhvr>
                                        <p:cTn id="69" dur="1" fill="hold">
                                          <p:stCondLst>
                                            <p:cond delay="0"/>
                                          </p:stCondLst>
                                        </p:cTn>
                                        <p:tgtEl>
                                          <p:spTgt spid="66655">
                                            <p:txEl>
                                              <p:pRg st="0" end="0"/>
                                            </p:txEl>
                                          </p:spTgt>
                                        </p:tgtEl>
                                        <p:attrNameLst>
                                          <p:attrName>style.visibility</p:attrName>
                                        </p:attrNameLst>
                                      </p:cBhvr>
                                      <p:to>
                                        <p:strVal val="visible"/>
                                      </p:to>
                                    </p:set>
                                    <p:anim calcmode="lin" valueType="num">
                                      <p:cBhvr additive="base">
                                        <p:cTn id="70" dur="500" fill="hold"/>
                                        <p:tgtEl>
                                          <p:spTgt spid="66655">
                                            <p:txEl>
                                              <p:pRg st="0" end="0"/>
                                            </p:txEl>
                                          </p:spTgt>
                                        </p:tgtEl>
                                        <p:attrNameLst>
                                          <p:attrName>ppt_x</p:attrName>
                                        </p:attrNameLst>
                                      </p:cBhvr>
                                      <p:tavLst>
                                        <p:tav tm="0">
                                          <p:val>
                                            <p:strVal val="#ppt_x"/>
                                          </p:val>
                                        </p:tav>
                                        <p:tav tm="100000">
                                          <p:val>
                                            <p:strVal val="#ppt_x"/>
                                          </p:val>
                                        </p:tav>
                                      </p:tavLst>
                                    </p:anim>
                                    <p:anim calcmode="lin" valueType="num">
                                      <p:cBhvr additive="base">
                                        <p:cTn id="71" dur="500" fill="hold"/>
                                        <p:tgtEl>
                                          <p:spTgt spid="6665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72" fill="hold" nodeType="clickPar">
                      <p:stCondLst>
                        <p:cond delay="indefinite"/>
                      </p:stCondLst>
                      <p:childTnLst>
                        <p:par>
                          <p:cTn id="73" fill="hold" nodeType="withGroup">
                            <p:stCondLst>
                              <p:cond delay="0"/>
                            </p:stCondLst>
                            <p:childTnLst>
                              <p:par>
                                <p:cTn id="74" presetID="21" presetClass="entr" presetSubtype="4" fill="hold" nodeType="clickEffect">
                                  <p:stCondLst>
                                    <p:cond delay="0"/>
                                  </p:stCondLst>
                                  <p:childTnLst>
                                    <p:set>
                                      <p:cBhvr>
                                        <p:cTn id="75" dur="1" fill="hold">
                                          <p:stCondLst>
                                            <p:cond delay="0"/>
                                          </p:stCondLst>
                                        </p:cTn>
                                        <p:tgtEl>
                                          <p:spTgt spid="66652">
                                            <p:txEl>
                                              <p:pRg st="0" end="0"/>
                                            </p:txEl>
                                          </p:spTgt>
                                        </p:tgtEl>
                                        <p:attrNameLst>
                                          <p:attrName>style.visibility</p:attrName>
                                        </p:attrNameLst>
                                      </p:cBhvr>
                                      <p:to>
                                        <p:strVal val="visible"/>
                                      </p:to>
                                    </p:set>
                                    <p:animEffect transition="in" filter="wheel(4)">
                                      <p:cBhvr>
                                        <p:cTn id="76" dur="1000"/>
                                        <p:tgtEl>
                                          <p:spTgt spid="66652">
                                            <p:txEl>
                                              <p:pRg st="0" end="0"/>
                                            </p:txEl>
                                          </p:spTgt>
                                        </p:tgtEl>
                                      </p:cBhvr>
                                    </p:animEffect>
                                  </p:childTnLst>
                                </p:cTn>
                              </p:par>
                            </p:childTnLst>
                          </p:cTn>
                        </p:par>
                      </p:childTnLst>
                    </p:cTn>
                  </p:par>
                  <p:par>
                    <p:cTn id="77" fill="hold" nodeType="clickPar">
                      <p:stCondLst>
                        <p:cond delay="indefinite"/>
                      </p:stCondLst>
                      <p:childTnLst>
                        <p:par>
                          <p:cTn id="78" fill="hold" nodeType="withGroup">
                            <p:stCondLst>
                              <p:cond delay="0"/>
                            </p:stCondLst>
                            <p:childTnLst>
                              <p:par>
                                <p:cTn id="79" presetID="21" presetClass="entr" presetSubtype="4" fill="hold" nodeType="clickEffect">
                                  <p:stCondLst>
                                    <p:cond delay="0"/>
                                  </p:stCondLst>
                                  <p:childTnLst>
                                    <p:set>
                                      <p:cBhvr>
                                        <p:cTn id="80" dur="1" fill="hold">
                                          <p:stCondLst>
                                            <p:cond delay="0"/>
                                          </p:stCondLst>
                                        </p:cTn>
                                        <p:tgtEl>
                                          <p:spTgt spid="66656">
                                            <p:txEl>
                                              <p:pRg st="0" end="0"/>
                                            </p:txEl>
                                          </p:spTgt>
                                        </p:tgtEl>
                                        <p:attrNameLst>
                                          <p:attrName>style.visibility</p:attrName>
                                        </p:attrNameLst>
                                      </p:cBhvr>
                                      <p:to>
                                        <p:strVal val="visible"/>
                                      </p:to>
                                    </p:set>
                                    <p:animEffect transition="in" filter="wheel(4)">
                                      <p:cBhvr>
                                        <p:cTn id="81" dur="1000"/>
                                        <p:tgtEl>
                                          <p:spTgt spid="66656">
                                            <p:txEl>
                                              <p:pRg st="0" end="0"/>
                                            </p:txEl>
                                          </p:spTgt>
                                        </p:tgtEl>
                                      </p:cBhvr>
                                    </p:animEffect>
                                  </p:childTnLst>
                                </p:cTn>
                              </p:par>
                            </p:childTnLst>
                          </p:cTn>
                        </p:par>
                      </p:childTnLst>
                    </p:cTn>
                  </p:par>
                  <p:par>
                    <p:cTn id="82" fill="hold" nodeType="clickPar">
                      <p:stCondLst>
                        <p:cond delay="indefinite"/>
                      </p:stCondLst>
                      <p:childTnLst>
                        <p:par>
                          <p:cTn id="83" fill="hold" nodeType="withGroup">
                            <p:stCondLst>
                              <p:cond delay="0"/>
                            </p:stCondLst>
                            <p:childTnLst>
                              <p:par>
                                <p:cTn id="84" presetID="2" presetClass="entr" presetSubtype="4" fill="hold" nodeType="clickEffect">
                                  <p:stCondLst>
                                    <p:cond delay="0"/>
                                  </p:stCondLst>
                                  <p:childTnLst>
                                    <p:set>
                                      <p:cBhvr>
                                        <p:cTn id="85" dur="1" fill="hold">
                                          <p:stCondLst>
                                            <p:cond delay="0"/>
                                          </p:stCondLst>
                                        </p:cTn>
                                        <p:tgtEl>
                                          <p:spTgt spid="66647">
                                            <p:txEl>
                                              <p:pRg st="0" end="0"/>
                                            </p:txEl>
                                          </p:spTgt>
                                        </p:tgtEl>
                                        <p:attrNameLst>
                                          <p:attrName>style.visibility</p:attrName>
                                        </p:attrNameLst>
                                      </p:cBhvr>
                                      <p:to>
                                        <p:strVal val="visible"/>
                                      </p:to>
                                    </p:set>
                                    <p:anim calcmode="lin" valueType="num">
                                      <p:cBhvr additive="base">
                                        <p:cTn id="86" dur="500" fill="hold"/>
                                        <p:tgtEl>
                                          <p:spTgt spid="66647">
                                            <p:txEl>
                                              <p:pRg st="0" end="0"/>
                                            </p:txEl>
                                          </p:spTgt>
                                        </p:tgtEl>
                                        <p:attrNameLst>
                                          <p:attrName>ppt_x</p:attrName>
                                        </p:attrNameLst>
                                      </p:cBhvr>
                                      <p:tavLst>
                                        <p:tav tm="0">
                                          <p:val>
                                            <p:strVal val="#ppt_x"/>
                                          </p:val>
                                        </p:tav>
                                        <p:tav tm="100000">
                                          <p:val>
                                            <p:strVal val="#ppt_x"/>
                                          </p:val>
                                        </p:tav>
                                      </p:tavLst>
                                    </p:anim>
                                    <p:anim calcmode="lin" valueType="num">
                                      <p:cBhvr additive="base">
                                        <p:cTn id="87" dur="500" fill="hold"/>
                                        <p:tgtEl>
                                          <p:spTgt spid="6664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88" fill="hold" nodeType="clickPar">
                      <p:stCondLst>
                        <p:cond delay="indefinite"/>
                      </p:stCondLst>
                      <p:childTnLst>
                        <p:par>
                          <p:cTn id="89" fill="hold" nodeType="withGroup">
                            <p:stCondLst>
                              <p:cond delay="0"/>
                            </p:stCondLst>
                            <p:childTnLst>
                              <p:par>
                                <p:cTn id="90" presetID="2" presetClass="entr" presetSubtype="4" fill="hold" nodeType="clickEffect">
                                  <p:stCondLst>
                                    <p:cond delay="0"/>
                                  </p:stCondLst>
                                  <p:childTnLst>
                                    <p:set>
                                      <p:cBhvr>
                                        <p:cTn id="91" dur="1" fill="hold">
                                          <p:stCondLst>
                                            <p:cond delay="0"/>
                                          </p:stCondLst>
                                        </p:cTn>
                                        <p:tgtEl>
                                          <p:spTgt spid="66642">
                                            <p:txEl>
                                              <p:pRg st="0" end="0"/>
                                            </p:txEl>
                                          </p:spTgt>
                                        </p:tgtEl>
                                        <p:attrNameLst>
                                          <p:attrName>style.visibility</p:attrName>
                                        </p:attrNameLst>
                                      </p:cBhvr>
                                      <p:to>
                                        <p:strVal val="visible"/>
                                      </p:to>
                                    </p:set>
                                    <p:anim calcmode="lin" valueType="num">
                                      <p:cBhvr additive="base">
                                        <p:cTn id="92" dur="500" fill="hold"/>
                                        <p:tgtEl>
                                          <p:spTgt spid="66642">
                                            <p:txEl>
                                              <p:pRg st="0" end="0"/>
                                            </p:txEl>
                                          </p:spTgt>
                                        </p:tgtEl>
                                        <p:attrNameLst>
                                          <p:attrName>ppt_x</p:attrName>
                                        </p:attrNameLst>
                                      </p:cBhvr>
                                      <p:tavLst>
                                        <p:tav tm="0">
                                          <p:val>
                                            <p:strVal val="#ppt_x"/>
                                          </p:val>
                                        </p:tav>
                                        <p:tav tm="100000">
                                          <p:val>
                                            <p:strVal val="#ppt_x"/>
                                          </p:val>
                                        </p:tav>
                                      </p:tavLst>
                                    </p:anim>
                                    <p:anim calcmode="lin" valueType="num">
                                      <p:cBhvr additive="base">
                                        <p:cTn id="93" dur="500" fill="hold"/>
                                        <p:tgtEl>
                                          <p:spTgt spid="6664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3">
            <a:extLst>
              <a:ext uri="{FF2B5EF4-FFF2-40B4-BE49-F238E27FC236}">
                <a16:creationId xmlns:a16="http://schemas.microsoft.com/office/drawing/2014/main" id="{671C9555-128B-464C-AC8C-59C96D473BC2}"/>
              </a:ext>
            </a:extLst>
          </p:cNvPr>
          <p:cNvSpPr>
            <a:spLocks noGrp="1" noChangeArrowheads="1"/>
          </p:cNvSpPr>
          <p:nvPr>
            <p:ph type="body" sz="half" idx="1"/>
          </p:nvPr>
        </p:nvSpPr>
        <p:spPr>
          <a:xfrm>
            <a:off x="519113" y="579438"/>
            <a:ext cx="16468725" cy="10385426"/>
          </a:xfrm>
        </p:spPr>
        <p:txBody>
          <a:bodyPr/>
          <a:lstStyle/>
          <a:p>
            <a:pPr marL="0" indent="0">
              <a:lnSpc>
                <a:spcPct val="80000"/>
              </a:lnSpc>
              <a:buNone/>
            </a:pPr>
            <a:r>
              <a:rPr lang="en-US" altLang="en-US" sz="4300" b="1" dirty="0" err="1">
                <a:solidFill>
                  <a:srgbClr val="FF0000"/>
                </a:solidFill>
                <a:latin typeface="VNI-Times" pitchFamily="2" charset="0"/>
              </a:rPr>
              <a:t>Baøi</a:t>
            </a:r>
            <a:r>
              <a:rPr lang="en-US" altLang="en-US" sz="4300" b="1" dirty="0">
                <a:solidFill>
                  <a:srgbClr val="FF0000"/>
                </a:solidFill>
                <a:latin typeface="VNI-Times" pitchFamily="2" charset="0"/>
              </a:rPr>
              <a:t> </a:t>
            </a:r>
            <a:r>
              <a:rPr lang="en-US" altLang="en-US" sz="4300" b="1" dirty="0" err="1">
                <a:solidFill>
                  <a:srgbClr val="FF0000"/>
                </a:solidFill>
                <a:latin typeface="VNI-Times" pitchFamily="2" charset="0"/>
              </a:rPr>
              <a:t>taäp</a:t>
            </a:r>
            <a:r>
              <a:rPr lang="en-US" altLang="en-US" sz="4300" b="1" dirty="0">
                <a:solidFill>
                  <a:srgbClr val="FF0000"/>
                </a:solidFill>
                <a:latin typeface="VNI-Times" pitchFamily="2" charset="0"/>
              </a:rPr>
              <a:t> 2: </a:t>
            </a:r>
            <a:r>
              <a:rPr lang="en-US" altLang="en-US" sz="4300" b="1" dirty="0" err="1">
                <a:solidFill>
                  <a:srgbClr val="FF0000"/>
                </a:solidFill>
                <a:latin typeface="Times New Roman" pitchFamily="18" charset="0"/>
                <a:cs typeface="Times New Roman" pitchFamily="18" charset="0"/>
              </a:rPr>
              <a:t>Đặt</a:t>
            </a:r>
            <a:r>
              <a:rPr lang="en-US" altLang="en-US" sz="4300" b="1" dirty="0">
                <a:solidFill>
                  <a:srgbClr val="FF0000"/>
                </a:solidFill>
                <a:latin typeface="Times New Roman" pitchFamily="18" charset="0"/>
                <a:cs typeface="Times New Roman" pitchFamily="18" charset="0"/>
              </a:rPr>
              <a:t> </a:t>
            </a:r>
            <a:r>
              <a:rPr lang="en-US" altLang="en-US" sz="4300" b="1" dirty="0" err="1">
                <a:solidFill>
                  <a:srgbClr val="FF0000"/>
                </a:solidFill>
                <a:latin typeface="Times New Roman" pitchFamily="18" charset="0"/>
                <a:cs typeface="Times New Roman" pitchFamily="18" charset="0"/>
              </a:rPr>
              <a:t>câu</a:t>
            </a:r>
            <a:r>
              <a:rPr lang="en-US" altLang="en-US" sz="4300" b="1" dirty="0">
                <a:solidFill>
                  <a:srgbClr val="FF0000"/>
                </a:solidFill>
                <a:latin typeface="Times New Roman" pitchFamily="18" charset="0"/>
                <a:cs typeface="Times New Roman" pitchFamily="18" charset="0"/>
              </a:rPr>
              <a:t> </a:t>
            </a:r>
            <a:r>
              <a:rPr lang="en-US" altLang="en-US" sz="4300" b="1" dirty="0" err="1">
                <a:solidFill>
                  <a:srgbClr val="FF0000"/>
                </a:solidFill>
                <a:latin typeface="Times New Roman" pitchFamily="18" charset="0"/>
                <a:cs typeface="Times New Roman" pitchFamily="18" charset="0"/>
              </a:rPr>
              <a:t>với</a:t>
            </a:r>
            <a:r>
              <a:rPr lang="en-US" altLang="en-US" sz="4300" b="1" dirty="0">
                <a:solidFill>
                  <a:srgbClr val="FF0000"/>
                </a:solidFill>
                <a:latin typeface="Times New Roman" pitchFamily="18" charset="0"/>
                <a:cs typeface="Times New Roman" pitchFamily="18" charset="0"/>
              </a:rPr>
              <a:t> </a:t>
            </a:r>
            <a:r>
              <a:rPr lang="en-US" altLang="en-US" sz="4300" b="1" dirty="0" err="1">
                <a:solidFill>
                  <a:srgbClr val="FF0000"/>
                </a:solidFill>
                <a:latin typeface="Times New Roman" pitchFamily="18" charset="0"/>
                <a:cs typeface="Times New Roman" pitchFamily="18" charset="0"/>
              </a:rPr>
              <a:t>nghĩa</a:t>
            </a:r>
            <a:r>
              <a:rPr lang="en-US" altLang="en-US" sz="4300" b="1" dirty="0">
                <a:solidFill>
                  <a:srgbClr val="FF0000"/>
                </a:solidFill>
                <a:latin typeface="Times New Roman" pitchFamily="18" charset="0"/>
                <a:cs typeface="Times New Roman" pitchFamily="18" charset="0"/>
              </a:rPr>
              <a:t> </a:t>
            </a:r>
            <a:r>
              <a:rPr lang="en-US" altLang="en-US" sz="4300" b="1" dirty="0" err="1">
                <a:solidFill>
                  <a:srgbClr val="FF0000"/>
                </a:solidFill>
                <a:latin typeface="Times New Roman" pitchFamily="18" charset="0"/>
                <a:cs typeface="Times New Roman" pitchFamily="18" charset="0"/>
              </a:rPr>
              <a:t>chuyển</a:t>
            </a:r>
            <a:r>
              <a:rPr lang="en-US" altLang="en-US" sz="4300" b="1" dirty="0">
                <a:solidFill>
                  <a:srgbClr val="FF0000"/>
                </a:solidFill>
                <a:latin typeface="Times New Roman" pitchFamily="18" charset="0"/>
                <a:cs typeface="Times New Roman" pitchFamily="18" charset="0"/>
              </a:rPr>
              <a:t> </a:t>
            </a:r>
            <a:r>
              <a:rPr lang="en-US" altLang="en-US" sz="4300" b="1" dirty="0" err="1">
                <a:solidFill>
                  <a:srgbClr val="FF0000"/>
                </a:solidFill>
                <a:latin typeface="Times New Roman" pitchFamily="18" charset="0"/>
                <a:cs typeface="Times New Roman" pitchFamily="18" charset="0"/>
              </a:rPr>
              <a:t>của</a:t>
            </a:r>
            <a:r>
              <a:rPr lang="en-US" altLang="en-US" sz="4300" b="1" dirty="0">
                <a:solidFill>
                  <a:srgbClr val="FF0000"/>
                </a:solidFill>
                <a:latin typeface="Times New Roman" pitchFamily="18" charset="0"/>
                <a:cs typeface="Times New Roman" pitchFamily="18" charset="0"/>
              </a:rPr>
              <a:t> </a:t>
            </a:r>
            <a:r>
              <a:rPr lang="en-US" altLang="en-US" sz="4300" b="1" dirty="0" err="1">
                <a:solidFill>
                  <a:srgbClr val="FF0000"/>
                </a:solidFill>
                <a:latin typeface="Times New Roman" pitchFamily="18" charset="0"/>
                <a:cs typeface="Times New Roman" pitchFamily="18" charset="0"/>
              </a:rPr>
              <a:t>các</a:t>
            </a:r>
            <a:r>
              <a:rPr lang="en-US" altLang="en-US" sz="4300" b="1" dirty="0">
                <a:solidFill>
                  <a:srgbClr val="FF0000"/>
                </a:solidFill>
                <a:latin typeface="Times New Roman" pitchFamily="18" charset="0"/>
                <a:cs typeface="Times New Roman" pitchFamily="18" charset="0"/>
              </a:rPr>
              <a:t> </a:t>
            </a:r>
            <a:r>
              <a:rPr lang="en-US" altLang="en-US" sz="4300" b="1" dirty="0" err="1">
                <a:solidFill>
                  <a:srgbClr val="FF0000"/>
                </a:solidFill>
                <a:latin typeface="Times New Roman" pitchFamily="18" charset="0"/>
                <a:cs typeface="Times New Roman" pitchFamily="18" charset="0"/>
              </a:rPr>
              <a:t>từ</a:t>
            </a:r>
            <a:r>
              <a:rPr lang="en-US" altLang="en-US" sz="4300" b="1" dirty="0">
                <a:solidFill>
                  <a:srgbClr val="FF0000"/>
                </a:solidFill>
                <a:latin typeface="Times New Roman" pitchFamily="18" charset="0"/>
                <a:cs typeface="Times New Roman" pitchFamily="18" charset="0"/>
              </a:rPr>
              <a:t> </a:t>
            </a:r>
            <a:r>
              <a:rPr lang="en-US" altLang="en-US" sz="4300" b="1" dirty="0" err="1">
                <a:solidFill>
                  <a:srgbClr val="FF0000"/>
                </a:solidFill>
                <a:latin typeface="Times New Roman" pitchFamily="18" charset="0"/>
                <a:cs typeface="Times New Roman" pitchFamily="18" charset="0"/>
              </a:rPr>
              <a:t>chỉ</a:t>
            </a:r>
            <a:r>
              <a:rPr lang="en-US" altLang="en-US" sz="4300" b="1" dirty="0">
                <a:solidFill>
                  <a:srgbClr val="FF0000"/>
                </a:solidFill>
                <a:latin typeface="Times New Roman" pitchFamily="18" charset="0"/>
                <a:cs typeface="Times New Roman" pitchFamily="18" charset="0"/>
              </a:rPr>
              <a:t>  </a:t>
            </a:r>
            <a:r>
              <a:rPr lang="en-US" altLang="en-US" sz="4300" b="1" dirty="0" err="1">
                <a:solidFill>
                  <a:srgbClr val="FF0000"/>
                </a:solidFill>
                <a:latin typeface="Times New Roman" pitchFamily="18" charset="0"/>
                <a:cs typeface="Times New Roman" pitchFamily="18" charset="0"/>
              </a:rPr>
              <a:t>bộ</a:t>
            </a:r>
            <a:r>
              <a:rPr lang="en-US" altLang="en-US" sz="4300" b="1" dirty="0">
                <a:solidFill>
                  <a:srgbClr val="FF0000"/>
                </a:solidFill>
                <a:latin typeface="Times New Roman" pitchFamily="18" charset="0"/>
                <a:cs typeface="Times New Roman" pitchFamily="18" charset="0"/>
              </a:rPr>
              <a:t> </a:t>
            </a:r>
            <a:r>
              <a:rPr lang="en-US" altLang="en-US" sz="4300" b="1" dirty="0" err="1">
                <a:solidFill>
                  <a:srgbClr val="FF0000"/>
                </a:solidFill>
                <a:latin typeface="Times New Roman" pitchFamily="18" charset="0"/>
                <a:cs typeface="Times New Roman" pitchFamily="18" charset="0"/>
              </a:rPr>
              <a:t>phận</a:t>
            </a:r>
            <a:r>
              <a:rPr lang="en-US" altLang="en-US" sz="4300" b="1" dirty="0">
                <a:solidFill>
                  <a:srgbClr val="FF0000"/>
                </a:solidFill>
                <a:latin typeface="Times New Roman" pitchFamily="18" charset="0"/>
                <a:cs typeface="Times New Roman" pitchFamily="18" charset="0"/>
              </a:rPr>
              <a:t> </a:t>
            </a:r>
            <a:r>
              <a:rPr lang="en-US" altLang="en-US" sz="4300" b="1" dirty="0" err="1">
                <a:solidFill>
                  <a:srgbClr val="FF0000"/>
                </a:solidFill>
                <a:latin typeface="Times New Roman" pitchFamily="18" charset="0"/>
                <a:cs typeface="Times New Roman" pitchFamily="18" charset="0"/>
              </a:rPr>
              <a:t>cơ</a:t>
            </a:r>
            <a:r>
              <a:rPr lang="en-US" altLang="en-US" sz="4300" b="1" dirty="0">
                <a:solidFill>
                  <a:srgbClr val="FF0000"/>
                </a:solidFill>
                <a:latin typeface="Times New Roman" pitchFamily="18" charset="0"/>
                <a:cs typeface="Times New Roman" pitchFamily="18" charset="0"/>
              </a:rPr>
              <a:t> </a:t>
            </a:r>
            <a:r>
              <a:rPr lang="en-US" altLang="en-US" sz="4300" b="1" dirty="0" err="1">
                <a:solidFill>
                  <a:srgbClr val="FF0000"/>
                </a:solidFill>
                <a:latin typeface="Times New Roman" pitchFamily="18" charset="0"/>
                <a:cs typeface="Times New Roman" pitchFamily="18" charset="0"/>
              </a:rPr>
              <a:t>thể</a:t>
            </a:r>
            <a:r>
              <a:rPr lang="en-US" altLang="en-US" sz="4300" b="1" dirty="0">
                <a:solidFill>
                  <a:srgbClr val="FF0000"/>
                </a:solidFill>
                <a:latin typeface="Times New Roman" pitchFamily="18" charset="0"/>
                <a:cs typeface="Times New Roman" pitchFamily="18" charset="0"/>
              </a:rPr>
              <a:t> </a:t>
            </a:r>
            <a:r>
              <a:rPr lang="en-US" altLang="en-US" sz="4300" b="1" dirty="0" err="1">
                <a:solidFill>
                  <a:srgbClr val="FF0000"/>
                </a:solidFill>
                <a:latin typeface="Times New Roman" pitchFamily="18" charset="0"/>
                <a:cs typeface="Times New Roman" pitchFamily="18" charset="0"/>
              </a:rPr>
              <a:t>sau</a:t>
            </a:r>
            <a:r>
              <a:rPr lang="en-US" altLang="en-US" sz="4300" b="1" dirty="0">
                <a:solidFill>
                  <a:srgbClr val="FF0000"/>
                </a:solidFill>
                <a:latin typeface="Times New Roman" pitchFamily="18" charset="0"/>
                <a:cs typeface="Times New Roman" pitchFamily="18" charset="0"/>
              </a:rPr>
              <a:t>:</a:t>
            </a:r>
            <a:endParaRPr lang="en-US" altLang="en-US" sz="4300" dirty="0">
              <a:solidFill>
                <a:srgbClr val="FF0000"/>
              </a:solidFill>
              <a:latin typeface="Times New Roman" pitchFamily="18" charset="0"/>
              <a:cs typeface="Times New Roman" pitchFamily="18" charset="0"/>
            </a:endParaRPr>
          </a:p>
          <a:p>
            <a:pPr marL="0" indent="0" algn="ctr">
              <a:lnSpc>
                <a:spcPct val="80000"/>
              </a:lnSpc>
            </a:pPr>
            <a:r>
              <a:rPr lang="en-US" altLang="en-US" sz="4300" b="1" dirty="0">
                <a:latin typeface="VNI-Times" pitchFamily="2" charset="0"/>
              </a:rPr>
              <a:t>-</a:t>
            </a:r>
            <a:r>
              <a:rPr lang="en-US" altLang="en-US" sz="4300" b="1" dirty="0" err="1">
                <a:latin typeface="VNI-Times" pitchFamily="2" charset="0"/>
              </a:rPr>
              <a:t>Chaân</a:t>
            </a:r>
            <a:r>
              <a:rPr lang="en-US" altLang="en-US" sz="4300" b="1" dirty="0">
                <a:latin typeface="VNI-Times" pitchFamily="2" charset="0"/>
              </a:rPr>
              <a:t> : </a:t>
            </a:r>
          </a:p>
          <a:p>
            <a:pPr marL="0" indent="0">
              <a:lnSpc>
                <a:spcPct val="80000"/>
              </a:lnSpc>
              <a:buNone/>
            </a:pPr>
            <a:r>
              <a:rPr lang="en-US" altLang="en-US" sz="4300" dirty="0" err="1">
                <a:latin typeface="VNI-Times" pitchFamily="2" charset="0"/>
              </a:rPr>
              <a:t>N</a:t>
            </a:r>
            <a:r>
              <a:rPr lang="en-US" altLang="en-US" sz="4500" dirty="0" err="1"/>
              <a:t>ó</a:t>
            </a:r>
            <a:r>
              <a:rPr lang="en-US" altLang="en-US" sz="4500" dirty="0"/>
              <a:t> </a:t>
            </a:r>
            <a:r>
              <a:rPr lang="en-US" altLang="en-US" sz="4500" dirty="0" err="1"/>
              <a:t>là</a:t>
            </a:r>
            <a:r>
              <a:rPr lang="en-US" altLang="en-US" sz="4500" b="1" dirty="0"/>
              <a:t> </a:t>
            </a:r>
            <a:r>
              <a:rPr lang="en-US" altLang="en-US" sz="4500" dirty="0" err="1"/>
              <a:t>một</a:t>
            </a:r>
            <a:r>
              <a:rPr lang="en-US" altLang="en-US" sz="4500" dirty="0"/>
              <a:t> </a:t>
            </a:r>
            <a:r>
              <a:rPr lang="en-US" altLang="en-US" sz="4500" b="1" i="1" dirty="0" err="1"/>
              <a:t>chân</a:t>
            </a:r>
            <a:r>
              <a:rPr lang="en-US" altLang="en-US" sz="4500" b="1" i="1" dirty="0"/>
              <a:t> </a:t>
            </a:r>
            <a:r>
              <a:rPr lang="en-US" altLang="en-US" sz="4500" dirty="0" err="1"/>
              <a:t>hậu</a:t>
            </a:r>
            <a:r>
              <a:rPr lang="en-US" altLang="en-US" sz="4500" dirty="0"/>
              <a:t> </a:t>
            </a:r>
            <a:r>
              <a:rPr lang="en-US" altLang="en-US" sz="4500" dirty="0" err="1"/>
              <a:t>vệ</a:t>
            </a:r>
            <a:r>
              <a:rPr lang="en-US" altLang="en-US" sz="4500" dirty="0"/>
              <a:t> </a:t>
            </a:r>
            <a:r>
              <a:rPr lang="en-US" altLang="en-US" sz="4500" dirty="0" err="1"/>
              <a:t>chắc</a:t>
            </a:r>
            <a:r>
              <a:rPr lang="en-US" altLang="en-US" sz="4500" dirty="0"/>
              <a:t> </a:t>
            </a:r>
            <a:r>
              <a:rPr lang="en-US" altLang="en-US" sz="4500" dirty="0" err="1"/>
              <a:t>chắn</a:t>
            </a:r>
            <a:r>
              <a:rPr lang="en-US" altLang="en-US" sz="4500" dirty="0"/>
              <a:t> </a:t>
            </a:r>
            <a:r>
              <a:rPr lang="en-US" altLang="en-US" sz="4500" dirty="0" err="1"/>
              <a:t>trong</a:t>
            </a:r>
            <a:r>
              <a:rPr lang="en-US" altLang="en-US" sz="4500" dirty="0"/>
              <a:t> </a:t>
            </a:r>
            <a:r>
              <a:rPr lang="en-US" altLang="en-US" sz="4500" dirty="0" err="1"/>
              <a:t>đội</a:t>
            </a:r>
            <a:r>
              <a:rPr lang="en-US" altLang="en-US" sz="4500" dirty="0"/>
              <a:t> </a:t>
            </a:r>
            <a:r>
              <a:rPr lang="en-US" altLang="en-US" sz="4500" dirty="0" err="1"/>
              <a:t>bóng</a:t>
            </a:r>
            <a:r>
              <a:rPr lang="en-US" altLang="en-US" sz="4500" dirty="0"/>
              <a:t> </a:t>
            </a:r>
            <a:r>
              <a:rPr lang="en-US" altLang="en-US" sz="4500" dirty="0" err="1"/>
              <a:t>của</a:t>
            </a:r>
            <a:r>
              <a:rPr lang="en-US" altLang="en-US" sz="4500" dirty="0"/>
              <a:t> </a:t>
            </a:r>
            <a:r>
              <a:rPr lang="en-US" altLang="en-US" sz="4500" dirty="0" err="1"/>
              <a:t>lớp</a:t>
            </a:r>
            <a:r>
              <a:rPr lang="en-US" altLang="en-US" sz="4500" dirty="0"/>
              <a:t>.</a:t>
            </a:r>
            <a:endParaRPr lang="en-US" altLang="en-US" sz="4300" b="1" dirty="0">
              <a:latin typeface="VNI-Times" pitchFamily="2" charset="0"/>
            </a:endParaRPr>
          </a:p>
          <a:p>
            <a:pPr marL="0" indent="0" algn="ctr">
              <a:lnSpc>
                <a:spcPct val="80000"/>
              </a:lnSpc>
            </a:pPr>
            <a:r>
              <a:rPr lang="en-US" altLang="en-US" sz="4300" b="1" dirty="0">
                <a:latin typeface="VNI-Times" pitchFamily="2" charset="0"/>
              </a:rPr>
              <a:t>-</a:t>
            </a:r>
            <a:r>
              <a:rPr lang="en-US" altLang="en-US" sz="4300" b="1" dirty="0" err="1">
                <a:latin typeface="VNI-Times" pitchFamily="2" charset="0"/>
              </a:rPr>
              <a:t>Ñaàu</a:t>
            </a:r>
            <a:r>
              <a:rPr lang="en-US" altLang="en-US" sz="4300" b="1" dirty="0">
                <a:latin typeface="VNI-Times" pitchFamily="2" charset="0"/>
              </a:rPr>
              <a:t> :</a:t>
            </a:r>
          </a:p>
          <a:p>
            <a:pPr marL="0" indent="0">
              <a:lnSpc>
                <a:spcPct val="80000"/>
              </a:lnSpc>
              <a:buNone/>
            </a:pPr>
            <a:r>
              <a:rPr lang="en-US" altLang="en-US" sz="4400" dirty="0" err="1">
                <a:latin typeface="VNI-Times" pitchFamily="2" charset="0"/>
              </a:rPr>
              <a:t>M</a:t>
            </a:r>
            <a:r>
              <a:rPr lang="en-US" altLang="en-US" sz="4400" dirty="0" err="1"/>
              <a:t>ỗi</a:t>
            </a:r>
            <a:r>
              <a:rPr lang="en-US" altLang="en-US" sz="4500" dirty="0"/>
              <a:t> </a:t>
            </a:r>
            <a:r>
              <a:rPr lang="en-US" altLang="en-US" sz="4500" b="1" i="1" dirty="0" err="1"/>
              <a:t>đầu</a:t>
            </a:r>
            <a:r>
              <a:rPr lang="en-US" altLang="en-US" sz="4500" b="1" i="1" dirty="0"/>
              <a:t> </a:t>
            </a:r>
            <a:r>
              <a:rPr lang="en-US" altLang="en-US" sz="4500" dirty="0" err="1"/>
              <a:t>học</a:t>
            </a:r>
            <a:r>
              <a:rPr lang="en-US" altLang="en-US" sz="4500" dirty="0"/>
              <a:t> </a:t>
            </a:r>
            <a:r>
              <a:rPr lang="en-US" altLang="en-US" sz="4500" dirty="0" err="1"/>
              <a:t>sinh</a:t>
            </a:r>
            <a:r>
              <a:rPr lang="en-US" altLang="en-US" sz="4500" dirty="0"/>
              <a:t> </a:t>
            </a:r>
            <a:r>
              <a:rPr lang="en-US" altLang="en-US" sz="4500" dirty="0" err="1"/>
              <a:t>được</a:t>
            </a:r>
            <a:r>
              <a:rPr lang="en-US" altLang="en-US" sz="4500" dirty="0"/>
              <a:t> </a:t>
            </a:r>
            <a:r>
              <a:rPr lang="en-US" altLang="en-US" sz="4500" dirty="0" err="1"/>
              <a:t>nhận</a:t>
            </a:r>
            <a:r>
              <a:rPr lang="en-US" altLang="en-US" sz="4500" dirty="0"/>
              <a:t> </a:t>
            </a:r>
            <a:r>
              <a:rPr lang="en-US" altLang="en-US" sz="4500" dirty="0" err="1"/>
              <a:t>một</a:t>
            </a:r>
            <a:r>
              <a:rPr lang="en-US" altLang="en-US" sz="4500" dirty="0"/>
              <a:t> </a:t>
            </a:r>
            <a:r>
              <a:rPr lang="en-US" altLang="en-US" sz="4500" dirty="0" err="1"/>
              <a:t>bộ</a:t>
            </a:r>
            <a:r>
              <a:rPr lang="en-US" altLang="en-US" sz="4500" dirty="0"/>
              <a:t> </a:t>
            </a:r>
            <a:r>
              <a:rPr lang="en-US" altLang="en-US" sz="4500" dirty="0" err="1"/>
              <a:t>sách</a:t>
            </a:r>
            <a:r>
              <a:rPr lang="en-US" altLang="en-US" sz="4500" dirty="0"/>
              <a:t>.</a:t>
            </a:r>
            <a:endParaRPr lang="en-US" altLang="en-US" sz="4300" b="1" i="1" dirty="0">
              <a:latin typeface="VNI-Times" pitchFamily="2" charset="0"/>
            </a:endParaRPr>
          </a:p>
          <a:p>
            <a:pPr marL="0" indent="0" algn="ctr">
              <a:lnSpc>
                <a:spcPct val="80000"/>
              </a:lnSpc>
            </a:pPr>
            <a:r>
              <a:rPr lang="en-US" altLang="en-US" sz="4300" b="1" dirty="0">
                <a:latin typeface="VNI-Times" pitchFamily="2" charset="0"/>
              </a:rPr>
              <a:t>-</a:t>
            </a:r>
            <a:r>
              <a:rPr lang="en-US" altLang="en-US" sz="4300" b="1" dirty="0" err="1">
                <a:latin typeface="VNI-Times" pitchFamily="2" charset="0"/>
              </a:rPr>
              <a:t>Tay</a:t>
            </a:r>
            <a:r>
              <a:rPr lang="en-US" altLang="en-US" sz="4300" b="1" dirty="0">
                <a:latin typeface="VNI-Times" pitchFamily="2" charset="0"/>
              </a:rPr>
              <a:t> :</a:t>
            </a:r>
          </a:p>
          <a:p>
            <a:pPr marL="0" indent="0">
              <a:lnSpc>
                <a:spcPct val="80000"/>
              </a:lnSpc>
              <a:buNone/>
            </a:pPr>
            <a:r>
              <a:rPr lang="en-US" altLang="en-US" sz="4300" dirty="0" err="1">
                <a:latin typeface="VNI-Times" pitchFamily="2" charset="0"/>
              </a:rPr>
              <a:t>L</a:t>
            </a:r>
            <a:r>
              <a:rPr lang="en-US" altLang="en-US" sz="4500" dirty="0" err="1"/>
              <a:t>ớp</a:t>
            </a:r>
            <a:r>
              <a:rPr lang="en-US" altLang="en-US" sz="4500" dirty="0"/>
              <a:t> </a:t>
            </a:r>
            <a:r>
              <a:rPr lang="en-US" altLang="en-US" sz="4500" dirty="0" err="1"/>
              <a:t>tôi</a:t>
            </a:r>
            <a:r>
              <a:rPr lang="en-US" altLang="en-US" sz="4500" dirty="0"/>
              <a:t> </a:t>
            </a:r>
            <a:r>
              <a:rPr lang="en-US" altLang="en-US" sz="4500" dirty="0" err="1"/>
              <a:t>có</a:t>
            </a:r>
            <a:r>
              <a:rPr lang="en-US" altLang="en-US" sz="4500" dirty="0"/>
              <a:t> </a:t>
            </a:r>
            <a:r>
              <a:rPr lang="en-US" altLang="en-US" sz="4500" dirty="0" err="1"/>
              <a:t>nhiều</a:t>
            </a:r>
            <a:r>
              <a:rPr lang="en-US" altLang="en-US" sz="4500" dirty="0"/>
              <a:t> </a:t>
            </a:r>
            <a:r>
              <a:rPr lang="en-US" altLang="en-US" sz="4500" b="1" i="1" dirty="0" err="1"/>
              <a:t>tay</a:t>
            </a:r>
            <a:r>
              <a:rPr lang="en-US" altLang="en-US" sz="4500" b="1" i="1" dirty="0"/>
              <a:t> </a:t>
            </a:r>
            <a:r>
              <a:rPr lang="en-US" altLang="en-US" sz="4500" dirty="0" err="1"/>
              <a:t>đàn</a:t>
            </a:r>
            <a:r>
              <a:rPr lang="en-US" altLang="en-US" sz="4500" dirty="0"/>
              <a:t> </a:t>
            </a:r>
            <a:r>
              <a:rPr lang="en-US" altLang="en-US" sz="4500" dirty="0" err="1"/>
              <a:t>ghi</a:t>
            </a:r>
            <a:r>
              <a:rPr lang="en-US" altLang="en-US" sz="4500" dirty="0"/>
              <a:t>-ta </a:t>
            </a:r>
            <a:r>
              <a:rPr lang="en-US" altLang="en-US" sz="4500" dirty="0" err="1"/>
              <a:t>hấp</a:t>
            </a:r>
            <a:r>
              <a:rPr lang="en-US" altLang="en-US" sz="4500" dirty="0"/>
              <a:t> </a:t>
            </a:r>
            <a:r>
              <a:rPr lang="en-US" altLang="en-US" sz="4500" dirty="0" err="1"/>
              <a:t>dẫn</a:t>
            </a:r>
            <a:r>
              <a:rPr lang="en-US" altLang="en-US" sz="4500" dirty="0"/>
              <a:t>.</a:t>
            </a:r>
            <a:endParaRPr lang="en-US" altLang="en-US" sz="4300" dirty="0">
              <a:latin typeface="VNI-Times" pitchFamily="2" charset="0"/>
            </a:endParaRPr>
          </a:p>
          <a:p>
            <a:pPr marL="0" indent="0" algn="ctr">
              <a:lnSpc>
                <a:spcPct val="80000"/>
              </a:lnSpc>
            </a:pPr>
            <a:r>
              <a:rPr lang="en-US" altLang="en-US" sz="4300" b="1" dirty="0">
                <a:latin typeface="VNI-Times" pitchFamily="2" charset="0"/>
              </a:rPr>
              <a:t>-</a:t>
            </a:r>
            <a:r>
              <a:rPr lang="en-US" altLang="en-US" sz="4300" b="1" dirty="0" err="1">
                <a:latin typeface="VNI-Times" pitchFamily="2" charset="0"/>
              </a:rPr>
              <a:t>Mieäng</a:t>
            </a:r>
            <a:r>
              <a:rPr lang="en-US" altLang="en-US" sz="4300" b="1" dirty="0">
                <a:latin typeface="VNI-Times" pitchFamily="2" charset="0"/>
              </a:rPr>
              <a:t> :</a:t>
            </a:r>
            <a:r>
              <a:rPr lang="en-US" altLang="en-US" sz="4500" dirty="0"/>
              <a:t>.</a:t>
            </a:r>
            <a:endParaRPr lang="en-US" altLang="en-US" sz="4300" dirty="0">
              <a:latin typeface="VNI-Times" pitchFamily="2" charset="0"/>
            </a:endParaRPr>
          </a:p>
          <a:p>
            <a:pPr marL="0" indent="0" algn="ctr">
              <a:lnSpc>
                <a:spcPct val="80000"/>
              </a:lnSpc>
            </a:pPr>
            <a:r>
              <a:rPr lang="en-US" altLang="en-US" sz="4300" b="1" dirty="0">
                <a:latin typeface="VNI-Times" pitchFamily="2" charset="0"/>
              </a:rPr>
              <a:t>-</a:t>
            </a:r>
            <a:r>
              <a:rPr lang="en-US" altLang="en-US" sz="4300" b="1" dirty="0" err="1"/>
              <a:t>Óc</a:t>
            </a:r>
            <a:r>
              <a:rPr lang="en-US" altLang="en-US" sz="4300" b="1" dirty="0">
                <a:latin typeface="VNI-Times" pitchFamily="2" charset="0"/>
              </a:rPr>
              <a:t> :</a:t>
            </a:r>
          </a:p>
          <a:p>
            <a:pPr marL="0" indent="0">
              <a:lnSpc>
                <a:spcPct val="80000"/>
              </a:lnSpc>
              <a:buNone/>
            </a:pPr>
            <a:r>
              <a:rPr lang="en-US" altLang="en-US" sz="4300" dirty="0" err="1">
                <a:latin typeface="VNI-Times" pitchFamily="2" charset="0"/>
              </a:rPr>
              <a:t>Th</a:t>
            </a:r>
            <a:r>
              <a:rPr lang="en-US" altLang="en-US" sz="4500" dirty="0" err="1"/>
              <a:t>ật</a:t>
            </a:r>
            <a:r>
              <a:rPr lang="en-US" altLang="en-US" sz="4500" dirty="0"/>
              <a:t> </a:t>
            </a:r>
            <a:r>
              <a:rPr lang="en-US" altLang="en-US" sz="4500" dirty="0" err="1"/>
              <a:t>là</a:t>
            </a:r>
            <a:r>
              <a:rPr lang="en-US" altLang="en-US" sz="4500" dirty="0"/>
              <a:t> </a:t>
            </a:r>
            <a:r>
              <a:rPr lang="en-US" altLang="en-US" sz="4500" dirty="0" err="1"/>
              <a:t>một</a:t>
            </a:r>
            <a:r>
              <a:rPr lang="en-US" altLang="en-US" sz="4500" dirty="0"/>
              <a:t> </a:t>
            </a:r>
            <a:r>
              <a:rPr lang="en-US" altLang="en-US" sz="4500" dirty="0" err="1"/>
              <a:t>bộ</a:t>
            </a:r>
            <a:r>
              <a:rPr lang="en-US" altLang="en-US" sz="4500" dirty="0"/>
              <a:t> </a:t>
            </a:r>
            <a:r>
              <a:rPr lang="en-US" altLang="en-US" sz="4500" b="1" i="1" dirty="0" err="1"/>
              <a:t>óc</a:t>
            </a:r>
            <a:r>
              <a:rPr lang="en-US" altLang="en-US" sz="4500" dirty="0"/>
              <a:t> </a:t>
            </a:r>
            <a:r>
              <a:rPr lang="en-US" altLang="en-US" sz="4500" dirty="0" err="1"/>
              <a:t>siêu</a:t>
            </a:r>
            <a:r>
              <a:rPr lang="en-US" altLang="en-US" sz="4500" dirty="0"/>
              <a:t> </a:t>
            </a:r>
            <a:r>
              <a:rPr lang="en-US" altLang="en-US" sz="4500" dirty="0" err="1"/>
              <a:t>việt</a:t>
            </a:r>
            <a:r>
              <a:rPr lang="en-US" altLang="en-US" sz="4500" dirty="0"/>
              <a:t>.</a:t>
            </a:r>
          </a:p>
          <a:p>
            <a:pPr marL="0" indent="0" algn="ctr">
              <a:lnSpc>
                <a:spcPct val="80000"/>
              </a:lnSpc>
            </a:pPr>
            <a:r>
              <a:rPr lang="en-US" altLang="en-US" sz="4500" b="1" dirty="0"/>
              <a:t>Tim:</a:t>
            </a:r>
          </a:p>
          <a:p>
            <a:pPr marL="0" indent="0">
              <a:lnSpc>
                <a:spcPct val="80000"/>
              </a:lnSpc>
              <a:buNone/>
            </a:pPr>
            <a:r>
              <a:rPr lang="en-US" altLang="en-US" sz="4500" dirty="0" err="1"/>
              <a:t>Nguyễn</a:t>
            </a:r>
            <a:r>
              <a:rPr lang="en-US" altLang="en-US" sz="4500" dirty="0"/>
              <a:t> Du </a:t>
            </a:r>
            <a:r>
              <a:rPr lang="en-US" altLang="en-US" sz="4500" dirty="0" err="1"/>
              <a:t>là</a:t>
            </a:r>
            <a:r>
              <a:rPr lang="en-US" altLang="en-US" sz="4500" dirty="0"/>
              <a:t> </a:t>
            </a:r>
            <a:r>
              <a:rPr lang="en-US" altLang="en-US" sz="4500" dirty="0" err="1"/>
              <a:t>một</a:t>
            </a:r>
            <a:r>
              <a:rPr lang="en-US" altLang="en-US" sz="4500" dirty="0"/>
              <a:t> </a:t>
            </a:r>
            <a:r>
              <a:rPr lang="en-US" altLang="en-US" sz="4500" dirty="0" err="1"/>
              <a:t>trái</a:t>
            </a:r>
            <a:r>
              <a:rPr lang="en-US" altLang="en-US" sz="4500" dirty="0"/>
              <a:t> </a:t>
            </a:r>
            <a:r>
              <a:rPr lang="en-US" altLang="en-US" sz="4500" b="1" i="1" dirty="0" err="1"/>
              <a:t>tim</a:t>
            </a:r>
            <a:r>
              <a:rPr lang="en-US" altLang="en-US" sz="4500" b="1" i="1" dirty="0"/>
              <a:t> </a:t>
            </a:r>
            <a:r>
              <a:rPr lang="en-US" altLang="en-US" sz="4500" dirty="0" err="1"/>
              <a:t>yêu</a:t>
            </a:r>
            <a:r>
              <a:rPr lang="en-US" altLang="en-US" sz="4500" dirty="0"/>
              <a:t> </a:t>
            </a:r>
            <a:r>
              <a:rPr lang="en-US" altLang="en-US" sz="4500" dirty="0" err="1"/>
              <a:t>thương</a:t>
            </a:r>
            <a:r>
              <a:rPr lang="en-US" altLang="en-US" sz="4500" dirty="0"/>
              <a:t> </a:t>
            </a:r>
            <a:r>
              <a:rPr lang="en-US" altLang="en-US" sz="4500" dirty="0" err="1"/>
              <a:t>lớn</a:t>
            </a:r>
            <a:r>
              <a:rPr lang="en-US" altLang="en-US" sz="4500" dirty="0"/>
              <a:t> </a:t>
            </a:r>
            <a:r>
              <a:rPr lang="en-US" altLang="en-US" sz="4500" dirty="0" err="1"/>
              <a:t>lao</a:t>
            </a:r>
            <a:r>
              <a:rPr lang="en-US" altLang="en-US" sz="4500" dirty="0"/>
              <a:t>.</a:t>
            </a:r>
          </a:p>
          <a:p>
            <a:pPr marL="0" indent="0">
              <a:lnSpc>
                <a:spcPct val="80000"/>
              </a:lnSpc>
              <a:buNone/>
            </a:pPr>
            <a:r>
              <a:rPr lang="en-US" altLang="en-US" sz="4500" dirty="0" err="1">
                <a:solidFill>
                  <a:srgbClr val="FF0000"/>
                </a:solidFill>
              </a:rPr>
              <a:t>Cách</a:t>
            </a:r>
            <a:r>
              <a:rPr lang="en-US" altLang="en-US" sz="4500" dirty="0">
                <a:solidFill>
                  <a:srgbClr val="FF0000"/>
                </a:solidFill>
              </a:rPr>
              <a:t> </a:t>
            </a:r>
            <a:r>
              <a:rPr lang="en-US" altLang="en-US" sz="4500" dirty="0" err="1">
                <a:solidFill>
                  <a:srgbClr val="FF0000"/>
                </a:solidFill>
              </a:rPr>
              <a:t>chuyển</a:t>
            </a:r>
            <a:r>
              <a:rPr lang="en-US" altLang="en-US" sz="4500" dirty="0">
                <a:solidFill>
                  <a:srgbClr val="FF0000"/>
                </a:solidFill>
              </a:rPr>
              <a:t> </a:t>
            </a:r>
            <a:r>
              <a:rPr lang="en-US" altLang="en-US" sz="4500" dirty="0" err="1">
                <a:solidFill>
                  <a:srgbClr val="FF0000"/>
                </a:solidFill>
              </a:rPr>
              <a:t>nghĩa</a:t>
            </a:r>
            <a:r>
              <a:rPr lang="en-US" altLang="en-US" sz="4500" dirty="0">
                <a:solidFill>
                  <a:srgbClr val="FF0000"/>
                </a:solidFill>
              </a:rPr>
              <a:t>: </a:t>
            </a:r>
          </a:p>
          <a:p>
            <a:pPr marL="0" indent="0">
              <a:lnSpc>
                <a:spcPct val="80000"/>
              </a:lnSpc>
              <a:buNone/>
            </a:pPr>
            <a:r>
              <a:rPr lang="en-US" altLang="en-US" sz="4500" dirty="0" err="1"/>
              <a:t>Dựa</a:t>
            </a:r>
            <a:r>
              <a:rPr lang="en-US" altLang="en-US" sz="4500" dirty="0"/>
              <a:t> </a:t>
            </a:r>
            <a:r>
              <a:rPr lang="en-US" altLang="en-US" sz="4500" dirty="0" err="1"/>
              <a:t>trên</a:t>
            </a:r>
            <a:r>
              <a:rPr lang="en-US" altLang="en-US" sz="4500" dirty="0"/>
              <a:t> </a:t>
            </a:r>
            <a:r>
              <a:rPr lang="en-US" altLang="en-US" sz="4500" dirty="0" err="1"/>
              <a:t>mối</a:t>
            </a:r>
            <a:r>
              <a:rPr lang="en-US" altLang="en-US" sz="4500" dirty="0"/>
              <a:t> </a:t>
            </a:r>
            <a:r>
              <a:rPr lang="en-US" altLang="en-US" sz="4500" dirty="0" err="1"/>
              <a:t>quan</a:t>
            </a:r>
            <a:r>
              <a:rPr lang="en-US" altLang="en-US" sz="4500" dirty="0"/>
              <a:t> </a:t>
            </a:r>
            <a:r>
              <a:rPr lang="en-US" altLang="en-US" sz="4500" dirty="0" err="1"/>
              <a:t>hệ</a:t>
            </a:r>
            <a:r>
              <a:rPr lang="en-US" altLang="en-US" sz="4500" dirty="0"/>
              <a:t> </a:t>
            </a:r>
            <a:r>
              <a:rPr lang="en-US" altLang="en-US" sz="4500" dirty="0" err="1"/>
              <a:t>tương</a:t>
            </a:r>
            <a:r>
              <a:rPr lang="en-US" altLang="en-US" sz="4500" dirty="0"/>
              <a:t> </a:t>
            </a:r>
            <a:r>
              <a:rPr lang="en-US" altLang="en-US" sz="4500" dirty="0" err="1"/>
              <a:t>cận</a:t>
            </a:r>
            <a:r>
              <a:rPr lang="en-US" altLang="en-US" sz="4500" dirty="0"/>
              <a:t> – </a:t>
            </a:r>
            <a:r>
              <a:rPr lang="en-US" altLang="en-US" sz="4500" dirty="0" err="1"/>
              <a:t>Hoán</a:t>
            </a:r>
            <a:r>
              <a:rPr lang="en-US" altLang="en-US" sz="4500" dirty="0"/>
              <a:t> </a:t>
            </a:r>
            <a:r>
              <a:rPr lang="en-US" altLang="en-US" sz="4500" dirty="0" err="1"/>
              <a:t>dụ</a:t>
            </a:r>
            <a:endParaRPr lang="en-US" altLang="en-US" sz="4500" dirty="0"/>
          </a:p>
        </p:txBody>
      </p:sp>
      <mc:AlternateContent xmlns:mc="http://schemas.openxmlformats.org/markup-compatibility/2006">
        <mc:Choice xmlns:p14="http://schemas.microsoft.com/office/powerpoint/2010/main" Requires="p14">
          <p:contentPart p14:bwMode="auto" r:id="rId3">
            <p14:nvContentPartPr>
              <p14:cNvPr id="2" name="Ink 1">
                <a:extLst>
                  <a:ext uri="{FF2B5EF4-FFF2-40B4-BE49-F238E27FC236}">
                    <a16:creationId xmlns:a16="http://schemas.microsoft.com/office/drawing/2014/main" id="{325969C0-C6F0-4D98-A6F9-0DAA4F942FB4}"/>
                  </a:ext>
                </a:extLst>
              </p14:cNvPr>
              <p14:cNvContentPartPr/>
              <p14:nvPr/>
            </p14:nvContentPartPr>
            <p14:xfrm>
              <a:off x="2009880" y="1410840"/>
              <a:ext cx="13018680" cy="7880040"/>
            </p14:xfrm>
          </p:contentPart>
        </mc:Choice>
        <mc:Fallback>
          <p:pic>
            <p:nvPicPr>
              <p:cNvPr id="2" name="Ink 1">
                <a:extLst>
                  <a:ext uri="{FF2B5EF4-FFF2-40B4-BE49-F238E27FC236}">
                    <a16:creationId xmlns:a16="http://schemas.microsoft.com/office/drawing/2014/main" id="{325969C0-C6F0-4D98-A6F9-0DAA4F942FB4}"/>
                  </a:ext>
                </a:extLst>
              </p:cNvPr>
              <p:cNvPicPr/>
              <p:nvPr/>
            </p:nvPicPr>
            <p:blipFill>
              <a:blip r:embed="rId4"/>
              <a:stretch>
                <a:fillRect/>
              </a:stretch>
            </p:blipFill>
            <p:spPr>
              <a:xfrm>
                <a:off x="2000520" y="1401480"/>
                <a:ext cx="13037400" cy="7898760"/>
              </a:xfrm>
              <a:prstGeom prst="rect">
                <a:avLst/>
              </a:prstGeom>
            </p:spPr>
          </p:pic>
        </mc:Fallback>
      </mc:AlternateContent>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5123">
                                            <p:txEl>
                                              <p:pRg st="0" end="0"/>
                                            </p:txEl>
                                          </p:spTgt>
                                        </p:tgtEl>
                                        <p:attrNameLst>
                                          <p:attrName>style.visibility</p:attrName>
                                        </p:attrNameLst>
                                      </p:cBhvr>
                                      <p:to>
                                        <p:strVal val="visible"/>
                                      </p:to>
                                    </p:set>
                                    <p:anim calcmode="lin" valueType="num">
                                      <p:cBhvr>
                                        <p:cTn id="7" dur="500" fill="hold"/>
                                        <p:tgtEl>
                                          <p:spTgt spid="512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123">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7" presetClass="entr" presetSubtype="4" fill="hold" nodeType="clickEffect">
                                  <p:stCondLst>
                                    <p:cond delay="0"/>
                                  </p:stCondLst>
                                  <p:childTnLst>
                                    <p:set>
                                      <p:cBhvr>
                                        <p:cTn id="12" dur="1" fill="hold">
                                          <p:stCondLst>
                                            <p:cond delay="0"/>
                                          </p:stCondLst>
                                        </p:cTn>
                                        <p:tgtEl>
                                          <p:spTgt spid="5123">
                                            <p:txEl>
                                              <p:pRg st="1" end="1"/>
                                            </p:txEl>
                                          </p:spTgt>
                                        </p:tgtEl>
                                        <p:attrNameLst>
                                          <p:attrName>style.visibility</p:attrName>
                                        </p:attrNameLst>
                                      </p:cBhvr>
                                      <p:to>
                                        <p:strVal val="visible"/>
                                      </p:to>
                                    </p:set>
                                    <p:anim calcmode="lin" valueType="num">
                                      <p:cBhvr additive="base">
                                        <p:cTn id="13" dur="1000" fill="hold"/>
                                        <p:tgtEl>
                                          <p:spTgt spid="5123">
                                            <p:txEl>
                                              <p:pRg st="1" end="1"/>
                                            </p:txEl>
                                          </p:spTgt>
                                        </p:tgtEl>
                                        <p:attrNameLst>
                                          <p:attrName>ppt_x</p:attrName>
                                        </p:attrNameLst>
                                      </p:cBhvr>
                                      <p:tavLst>
                                        <p:tav tm="0">
                                          <p:val>
                                            <p:strVal val="#ppt_x"/>
                                          </p:val>
                                        </p:tav>
                                        <p:tav tm="100000">
                                          <p:val>
                                            <p:strVal val="#ppt_x"/>
                                          </p:val>
                                        </p:tav>
                                      </p:tavLst>
                                    </p:anim>
                                    <p:anim calcmode="lin" valueType="num">
                                      <p:cBhvr additive="base">
                                        <p:cTn id="14" dur="1000" fill="hold"/>
                                        <p:tgtEl>
                                          <p:spTgt spid="512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7" presetClass="entr" presetSubtype="4" fill="hold" nodeType="clickEffect">
                                  <p:stCondLst>
                                    <p:cond delay="0"/>
                                  </p:stCondLst>
                                  <p:childTnLst>
                                    <p:set>
                                      <p:cBhvr>
                                        <p:cTn id="18" dur="1" fill="hold">
                                          <p:stCondLst>
                                            <p:cond delay="0"/>
                                          </p:stCondLst>
                                        </p:cTn>
                                        <p:tgtEl>
                                          <p:spTgt spid="5123">
                                            <p:txEl>
                                              <p:pRg st="2" end="2"/>
                                            </p:txEl>
                                          </p:spTgt>
                                        </p:tgtEl>
                                        <p:attrNameLst>
                                          <p:attrName>style.visibility</p:attrName>
                                        </p:attrNameLst>
                                      </p:cBhvr>
                                      <p:to>
                                        <p:strVal val="visible"/>
                                      </p:to>
                                    </p:set>
                                    <p:anim calcmode="lin" valueType="num">
                                      <p:cBhvr additive="base">
                                        <p:cTn id="19" dur="1000" fill="hold"/>
                                        <p:tgtEl>
                                          <p:spTgt spid="5123">
                                            <p:txEl>
                                              <p:pRg st="2" end="2"/>
                                            </p:txEl>
                                          </p:spTgt>
                                        </p:tgtEl>
                                        <p:attrNameLst>
                                          <p:attrName>ppt_x</p:attrName>
                                        </p:attrNameLst>
                                      </p:cBhvr>
                                      <p:tavLst>
                                        <p:tav tm="0">
                                          <p:val>
                                            <p:strVal val="#ppt_x"/>
                                          </p:val>
                                        </p:tav>
                                        <p:tav tm="100000">
                                          <p:val>
                                            <p:strVal val="#ppt_x"/>
                                          </p:val>
                                        </p:tav>
                                      </p:tavLst>
                                    </p:anim>
                                    <p:anim calcmode="lin" valueType="num">
                                      <p:cBhvr additive="base">
                                        <p:cTn id="20" dur="1000" fill="hold"/>
                                        <p:tgtEl>
                                          <p:spTgt spid="512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3" presetClass="entr" presetSubtype="16" fill="hold" nodeType="clickEffect">
                                  <p:stCondLst>
                                    <p:cond delay="0"/>
                                  </p:stCondLst>
                                  <p:childTnLst>
                                    <p:set>
                                      <p:cBhvr>
                                        <p:cTn id="24" dur="1" fill="hold">
                                          <p:stCondLst>
                                            <p:cond delay="0"/>
                                          </p:stCondLst>
                                        </p:cTn>
                                        <p:tgtEl>
                                          <p:spTgt spid="5123">
                                            <p:txEl>
                                              <p:pRg st="3" end="3"/>
                                            </p:txEl>
                                          </p:spTgt>
                                        </p:tgtEl>
                                        <p:attrNameLst>
                                          <p:attrName>style.visibility</p:attrName>
                                        </p:attrNameLst>
                                      </p:cBhvr>
                                      <p:to>
                                        <p:strVal val="visible"/>
                                      </p:to>
                                    </p:set>
                                    <p:anim calcmode="lin" valueType="num">
                                      <p:cBhvr>
                                        <p:cTn id="25" dur="500" fill="hold"/>
                                        <p:tgtEl>
                                          <p:spTgt spid="5123">
                                            <p:txEl>
                                              <p:pRg st="3" end="3"/>
                                            </p:txEl>
                                          </p:spTgt>
                                        </p:tgtEl>
                                        <p:attrNameLst>
                                          <p:attrName>ppt_w</p:attrName>
                                        </p:attrNameLst>
                                      </p:cBhvr>
                                      <p:tavLst>
                                        <p:tav tm="0">
                                          <p:val>
                                            <p:fltVal val="0"/>
                                          </p:val>
                                        </p:tav>
                                        <p:tav tm="100000">
                                          <p:val>
                                            <p:strVal val="#ppt_w"/>
                                          </p:val>
                                        </p:tav>
                                      </p:tavLst>
                                    </p:anim>
                                    <p:anim calcmode="lin" valueType="num">
                                      <p:cBhvr>
                                        <p:cTn id="26" dur="500" fill="hold"/>
                                        <p:tgtEl>
                                          <p:spTgt spid="5123">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1" presetClass="entr" presetSubtype="4" fill="hold" nodeType="clickEffect">
                                  <p:stCondLst>
                                    <p:cond delay="0"/>
                                  </p:stCondLst>
                                  <p:childTnLst>
                                    <p:set>
                                      <p:cBhvr>
                                        <p:cTn id="30" dur="1" fill="hold">
                                          <p:stCondLst>
                                            <p:cond delay="0"/>
                                          </p:stCondLst>
                                        </p:cTn>
                                        <p:tgtEl>
                                          <p:spTgt spid="5123">
                                            <p:txEl>
                                              <p:pRg st="4" end="4"/>
                                            </p:txEl>
                                          </p:spTgt>
                                        </p:tgtEl>
                                        <p:attrNameLst>
                                          <p:attrName>style.visibility</p:attrName>
                                        </p:attrNameLst>
                                      </p:cBhvr>
                                      <p:to>
                                        <p:strVal val="visible"/>
                                      </p:to>
                                    </p:set>
                                    <p:animEffect transition="in" filter="wheel(4)">
                                      <p:cBhvr>
                                        <p:cTn id="31" dur="2000"/>
                                        <p:tgtEl>
                                          <p:spTgt spid="5123">
                                            <p:txEl>
                                              <p:pRg st="4" end="4"/>
                                            </p:txEl>
                                          </p:spTgt>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21" presetClass="entr" presetSubtype="4" fill="hold" nodeType="clickEffect">
                                  <p:stCondLst>
                                    <p:cond delay="0"/>
                                  </p:stCondLst>
                                  <p:childTnLst>
                                    <p:set>
                                      <p:cBhvr>
                                        <p:cTn id="35" dur="1" fill="hold">
                                          <p:stCondLst>
                                            <p:cond delay="0"/>
                                          </p:stCondLst>
                                        </p:cTn>
                                        <p:tgtEl>
                                          <p:spTgt spid="5123">
                                            <p:txEl>
                                              <p:pRg st="5" end="5"/>
                                            </p:txEl>
                                          </p:spTgt>
                                        </p:tgtEl>
                                        <p:attrNameLst>
                                          <p:attrName>style.visibility</p:attrName>
                                        </p:attrNameLst>
                                      </p:cBhvr>
                                      <p:to>
                                        <p:strVal val="visible"/>
                                      </p:to>
                                    </p:set>
                                    <p:animEffect transition="in" filter="wheel(4)">
                                      <p:cBhvr>
                                        <p:cTn id="36" dur="2000"/>
                                        <p:tgtEl>
                                          <p:spTgt spid="5123">
                                            <p:txEl>
                                              <p:pRg st="5" end="5"/>
                                            </p:txEl>
                                          </p:spTgt>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21" presetClass="entr" presetSubtype="4" fill="hold" nodeType="clickEffect">
                                  <p:stCondLst>
                                    <p:cond delay="0"/>
                                  </p:stCondLst>
                                  <p:childTnLst>
                                    <p:set>
                                      <p:cBhvr>
                                        <p:cTn id="40" dur="1" fill="hold">
                                          <p:stCondLst>
                                            <p:cond delay="0"/>
                                          </p:stCondLst>
                                        </p:cTn>
                                        <p:tgtEl>
                                          <p:spTgt spid="5123">
                                            <p:txEl>
                                              <p:pRg st="6" end="6"/>
                                            </p:txEl>
                                          </p:spTgt>
                                        </p:tgtEl>
                                        <p:attrNameLst>
                                          <p:attrName>style.visibility</p:attrName>
                                        </p:attrNameLst>
                                      </p:cBhvr>
                                      <p:to>
                                        <p:strVal val="visible"/>
                                      </p:to>
                                    </p:set>
                                    <p:animEffect transition="in" filter="wheel(4)">
                                      <p:cBhvr>
                                        <p:cTn id="41" dur="2000"/>
                                        <p:tgtEl>
                                          <p:spTgt spid="5123">
                                            <p:txEl>
                                              <p:pRg st="6" end="6"/>
                                            </p:txEl>
                                          </p:spTgt>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7" presetClass="entr" presetSubtype="4" fill="hold" nodeType="clickEffect">
                                  <p:stCondLst>
                                    <p:cond delay="0"/>
                                  </p:stCondLst>
                                  <p:childTnLst>
                                    <p:set>
                                      <p:cBhvr>
                                        <p:cTn id="45" dur="1" fill="hold">
                                          <p:stCondLst>
                                            <p:cond delay="0"/>
                                          </p:stCondLst>
                                        </p:cTn>
                                        <p:tgtEl>
                                          <p:spTgt spid="5123">
                                            <p:txEl>
                                              <p:pRg st="7" end="7"/>
                                            </p:txEl>
                                          </p:spTgt>
                                        </p:tgtEl>
                                        <p:attrNameLst>
                                          <p:attrName>style.visibility</p:attrName>
                                        </p:attrNameLst>
                                      </p:cBhvr>
                                      <p:to>
                                        <p:strVal val="visible"/>
                                      </p:to>
                                    </p:set>
                                    <p:anim calcmode="lin" valueType="num">
                                      <p:cBhvr additive="base">
                                        <p:cTn id="46" dur="1000" fill="hold"/>
                                        <p:tgtEl>
                                          <p:spTgt spid="5123">
                                            <p:txEl>
                                              <p:pRg st="7" end="7"/>
                                            </p:txEl>
                                          </p:spTgt>
                                        </p:tgtEl>
                                        <p:attrNameLst>
                                          <p:attrName>ppt_x</p:attrName>
                                        </p:attrNameLst>
                                      </p:cBhvr>
                                      <p:tavLst>
                                        <p:tav tm="0">
                                          <p:val>
                                            <p:strVal val="#ppt_x"/>
                                          </p:val>
                                        </p:tav>
                                        <p:tav tm="100000">
                                          <p:val>
                                            <p:strVal val="#ppt_x"/>
                                          </p:val>
                                        </p:tav>
                                      </p:tavLst>
                                    </p:anim>
                                    <p:anim calcmode="lin" valueType="num">
                                      <p:cBhvr additive="base">
                                        <p:cTn id="47" dur="1000" fill="hold"/>
                                        <p:tgtEl>
                                          <p:spTgt spid="512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8" fill="hold" nodeType="clickPar">
                      <p:stCondLst>
                        <p:cond delay="indefinite"/>
                      </p:stCondLst>
                      <p:childTnLst>
                        <p:par>
                          <p:cTn id="49" fill="hold" nodeType="withGroup">
                            <p:stCondLst>
                              <p:cond delay="0"/>
                            </p:stCondLst>
                            <p:childTnLst>
                              <p:par>
                                <p:cTn id="50" presetID="23" presetClass="entr" presetSubtype="16" fill="hold" nodeType="clickEffect">
                                  <p:stCondLst>
                                    <p:cond delay="0"/>
                                  </p:stCondLst>
                                  <p:childTnLst>
                                    <p:set>
                                      <p:cBhvr>
                                        <p:cTn id="51" dur="1" fill="hold">
                                          <p:stCondLst>
                                            <p:cond delay="0"/>
                                          </p:stCondLst>
                                        </p:cTn>
                                        <p:tgtEl>
                                          <p:spTgt spid="5123">
                                            <p:txEl>
                                              <p:pRg st="8" end="8"/>
                                            </p:txEl>
                                          </p:spTgt>
                                        </p:tgtEl>
                                        <p:attrNameLst>
                                          <p:attrName>style.visibility</p:attrName>
                                        </p:attrNameLst>
                                      </p:cBhvr>
                                      <p:to>
                                        <p:strVal val="visible"/>
                                      </p:to>
                                    </p:set>
                                    <p:anim calcmode="lin" valueType="num">
                                      <p:cBhvr>
                                        <p:cTn id="52" dur="500" fill="hold"/>
                                        <p:tgtEl>
                                          <p:spTgt spid="5123">
                                            <p:txEl>
                                              <p:pRg st="8" end="8"/>
                                            </p:txEl>
                                          </p:spTgt>
                                        </p:tgtEl>
                                        <p:attrNameLst>
                                          <p:attrName>ppt_w</p:attrName>
                                        </p:attrNameLst>
                                      </p:cBhvr>
                                      <p:tavLst>
                                        <p:tav tm="0">
                                          <p:val>
                                            <p:fltVal val="0"/>
                                          </p:val>
                                        </p:tav>
                                        <p:tav tm="100000">
                                          <p:val>
                                            <p:strVal val="#ppt_w"/>
                                          </p:val>
                                        </p:tav>
                                      </p:tavLst>
                                    </p:anim>
                                    <p:anim calcmode="lin" valueType="num">
                                      <p:cBhvr>
                                        <p:cTn id="53" dur="500" fill="hold"/>
                                        <p:tgtEl>
                                          <p:spTgt spid="5123">
                                            <p:txEl>
                                              <p:pRg st="8" end="8"/>
                                            </p:txEl>
                                          </p:spTgt>
                                        </p:tgtEl>
                                        <p:attrNameLst>
                                          <p:attrName>ppt_h</p:attrName>
                                        </p:attrNameLst>
                                      </p:cBhvr>
                                      <p:tavLst>
                                        <p:tav tm="0">
                                          <p:val>
                                            <p:fltVal val="0"/>
                                          </p:val>
                                        </p:tav>
                                        <p:tav tm="100000">
                                          <p:val>
                                            <p:strVal val="#ppt_h"/>
                                          </p:val>
                                        </p:tav>
                                      </p:tavLst>
                                    </p:anim>
                                  </p:childTnLst>
                                </p:cTn>
                              </p:par>
                            </p:childTnLst>
                          </p:cTn>
                        </p:par>
                      </p:childTnLst>
                    </p:cTn>
                  </p:par>
                  <p:par>
                    <p:cTn id="54" fill="hold" nodeType="clickPar">
                      <p:stCondLst>
                        <p:cond delay="indefinite"/>
                      </p:stCondLst>
                      <p:childTnLst>
                        <p:par>
                          <p:cTn id="55" fill="hold" nodeType="withGroup">
                            <p:stCondLst>
                              <p:cond delay="0"/>
                            </p:stCondLst>
                            <p:childTnLst>
                              <p:par>
                                <p:cTn id="56" presetID="23" presetClass="entr" presetSubtype="16" fill="hold" nodeType="clickEffect">
                                  <p:stCondLst>
                                    <p:cond delay="0"/>
                                  </p:stCondLst>
                                  <p:childTnLst>
                                    <p:set>
                                      <p:cBhvr>
                                        <p:cTn id="57" dur="1" fill="hold">
                                          <p:stCondLst>
                                            <p:cond delay="0"/>
                                          </p:stCondLst>
                                        </p:cTn>
                                        <p:tgtEl>
                                          <p:spTgt spid="5123">
                                            <p:txEl>
                                              <p:pRg st="9" end="9"/>
                                            </p:txEl>
                                          </p:spTgt>
                                        </p:tgtEl>
                                        <p:attrNameLst>
                                          <p:attrName>style.visibility</p:attrName>
                                        </p:attrNameLst>
                                      </p:cBhvr>
                                      <p:to>
                                        <p:strVal val="visible"/>
                                      </p:to>
                                    </p:set>
                                    <p:anim calcmode="lin" valueType="num">
                                      <p:cBhvr>
                                        <p:cTn id="58" dur="500" fill="hold"/>
                                        <p:tgtEl>
                                          <p:spTgt spid="5123">
                                            <p:txEl>
                                              <p:pRg st="9" end="9"/>
                                            </p:txEl>
                                          </p:spTgt>
                                        </p:tgtEl>
                                        <p:attrNameLst>
                                          <p:attrName>ppt_w</p:attrName>
                                        </p:attrNameLst>
                                      </p:cBhvr>
                                      <p:tavLst>
                                        <p:tav tm="0">
                                          <p:val>
                                            <p:fltVal val="0"/>
                                          </p:val>
                                        </p:tav>
                                        <p:tav tm="100000">
                                          <p:val>
                                            <p:strVal val="#ppt_w"/>
                                          </p:val>
                                        </p:tav>
                                      </p:tavLst>
                                    </p:anim>
                                    <p:anim calcmode="lin" valueType="num">
                                      <p:cBhvr>
                                        <p:cTn id="59" dur="500" fill="hold"/>
                                        <p:tgtEl>
                                          <p:spTgt spid="5123">
                                            <p:txEl>
                                              <p:pRg st="9" end="9"/>
                                            </p:txEl>
                                          </p:spTgt>
                                        </p:tgtEl>
                                        <p:attrNameLst>
                                          <p:attrName>ppt_h</p:attrName>
                                        </p:attrNameLst>
                                      </p:cBhvr>
                                      <p:tavLst>
                                        <p:tav tm="0">
                                          <p:val>
                                            <p:fltVal val="0"/>
                                          </p:val>
                                        </p:tav>
                                        <p:tav tm="100000">
                                          <p:val>
                                            <p:strVal val="#ppt_h"/>
                                          </p:val>
                                        </p:tav>
                                      </p:tavLst>
                                    </p:anim>
                                  </p:childTnLst>
                                </p:cTn>
                              </p:par>
                            </p:childTnLst>
                          </p:cTn>
                        </p:par>
                      </p:childTnLst>
                    </p:cTn>
                  </p:par>
                  <p:par>
                    <p:cTn id="60" fill="hold" nodeType="clickPar">
                      <p:stCondLst>
                        <p:cond delay="indefinite"/>
                      </p:stCondLst>
                      <p:childTnLst>
                        <p:par>
                          <p:cTn id="61" fill="hold" nodeType="withGroup">
                            <p:stCondLst>
                              <p:cond delay="0"/>
                            </p:stCondLst>
                            <p:childTnLst>
                              <p:par>
                                <p:cTn id="62" presetID="23" presetClass="entr" presetSubtype="16" fill="hold" nodeType="clickEffect">
                                  <p:stCondLst>
                                    <p:cond delay="0"/>
                                  </p:stCondLst>
                                  <p:childTnLst>
                                    <p:set>
                                      <p:cBhvr>
                                        <p:cTn id="63" dur="1" fill="hold">
                                          <p:stCondLst>
                                            <p:cond delay="0"/>
                                          </p:stCondLst>
                                        </p:cTn>
                                        <p:tgtEl>
                                          <p:spTgt spid="5123">
                                            <p:txEl>
                                              <p:pRg st="10" end="10"/>
                                            </p:txEl>
                                          </p:spTgt>
                                        </p:tgtEl>
                                        <p:attrNameLst>
                                          <p:attrName>style.visibility</p:attrName>
                                        </p:attrNameLst>
                                      </p:cBhvr>
                                      <p:to>
                                        <p:strVal val="visible"/>
                                      </p:to>
                                    </p:set>
                                    <p:anim calcmode="lin" valueType="num">
                                      <p:cBhvr>
                                        <p:cTn id="64" dur="500" fill="hold"/>
                                        <p:tgtEl>
                                          <p:spTgt spid="5123">
                                            <p:txEl>
                                              <p:pRg st="10" end="10"/>
                                            </p:txEl>
                                          </p:spTgt>
                                        </p:tgtEl>
                                        <p:attrNameLst>
                                          <p:attrName>ppt_w</p:attrName>
                                        </p:attrNameLst>
                                      </p:cBhvr>
                                      <p:tavLst>
                                        <p:tav tm="0">
                                          <p:val>
                                            <p:fltVal val="0"/>
                                          </p:val>
                                        </p:tav>
                                        <p:tav tm="100000">
                                          <p:val>
                                            <p:strVal val="#ppt_w"/>
                                          </p:val>
                                        </p:tav>
                                      </p:tavLst>
                                    </p:anim>
                                    <p:anim calcmode="lin" valueType="num">
                                      <p:cBhvr>
                                        <p:cTn id="65" dur="500" fill="hold"/>
                                        <p:tgtEl>
                                          <p:spTgt spid="5123">
                                            <p:txEl>
                                              <p:pRg st="10" end="10"/>
                                            </p:txEl>
                                          </p:spTgt>
                                        </p:tgtEl>
                                        <p:attrNameLst>
                                          <p:attrName>ppt_h</p:attrName>
                                        </p:attrNameLst>
                                      </p:cBhvr>
                                      <p:tavLst>
                                        <p:tav tm="0">
                                          <p:val>
                                            <p:fltVal val="0"/>
                                          </p:val>
                                        </p:tav>
                                        <p:tav tm="100000">
                                          <p:val>
                                            <p:strVal val="#ppt_h"/>
                                          </p:val>
                                        </p:tav>
                                      </p:tavLst>
                                    </p:anim>
                                  </p:childTnLst>
                                </p:cTn>
                              </p:par>
                            </p:childTnLst>
                          </p:cTn>
                        </p:par>
                      </p:childTnLst>
                    </p:cTn>
                  </p:par>
                  <p:par>
                    <p:cTn id="66" fill="hold" nodeType="clickPar">
                      <p:stCondLst>
                        <p:cond delay="indefinite"/>
                      </p:stCondLst>
                      <p:childTnLst>
                        <p:par>
                          <p:cTn id="67" fill="hold" nodeType="withGroup">
                            <p:stCondLst>
                              <p:cond delay="0"/>
                            </p:stCondLst>
                            <p:childTnLst>
                              <p:par>
                                <p:cTn id="68" presetID="23" presetClass="entr" presetSubtype="16" fill="hold" nodeType="clickEffect">
                                  <p:stCondLst>
                                    <p:cond delay="0"/>
                                  </p:stCondLst>
                                  <p:childTnLst>
                                    <p:set>
                                      <p:cBhvr>
                                        <p:cTn id="69" dur="1" fill="hold">
                                          <p:stCondLst>
                                            <p:cond delay="0"/>
                                          </p:stCondLst>
                                        </p:cTn>
                                        <p:tgtEl>
                                          <p:spTgt spid="5123">
                                            <p:txEl>
                                              <p:pRg st="11" end="11"/>
                                            </p:txEl>
                                          </p:spTgt>
                                        </p:tgtEl>
                                        <p:attrNameLst>
                                          <p:attrName>style.visibility</p:attrName>
                                        </p:attrNameLst>
                                      </p:cBhvr>
                                      <p:to>
                                        <p:strVal val="visible"/>
                                      </p:to>
                                    </p:set>
                                    <p:anim calcmode="lin" valueType="num">
                                      <p:cBhvr>
                                        <p:cTn id="70" dur="500" fill="hold"/>
                                        <p:tgtEl>
                                          <p:spTgt spid="5123">
                                            <p:txEl>
                                              <p:pRg st="11" end="11"/>
                                            </p:txEl>
                                          </p:spTgt>
                                        </p:tgtEl>
                                        <p:attrNameLst>
                                          <p:attrName>ppt_w</p:attrName>
                                        </p:attrNameLst>
                                      </p:cBhvr>
                                      <p:tavLst>
                                        <p:tav tm="0">
                                          <p:val>
                                            <p:fltVal val="0"/>
                                          </p:val>
                                        </p:tav>
                                        <p:tav tm="100000">
                                          <p:val>
                                            <p:strVal val="#ppt_w"/>
                                          </p:val>
                                        </p:tav>
                                      </p:tavLst>
                                    </p:anim>
                                    <p:anim calcmode="lin" valueType="num">
                                      <p:cBhvr>
                                        <p:cTn id="71" dur="500" fill="hold"/>
                                        <p:tgtEl>
                                          <p:spTgt spid="5123">
                                            <p:txEl>
                                              <p:pRg st="11" end="11"/>
                                            </p:txEl>
                                          </p:spTgt>
                                        </p:tgtEl>
                                        <p:attrNameLst>
                                          <p:attrName>ppt_h</p:attrName>
                                        </p:attrNameLst>
                                      </p:cBhvr>
                                      <p:tavLst>
                                        <p:tav tm="0">
                                          <p:val>
                                            <p:fltVal val="0"/>
                                          </p:val>
                                        </p:tav>
                                        <p:tav tm="100000">
                                          <p:val>
                                            <p:strVal val="#ppt_h"/>
                                          </p:val>
                                        </p:tav>
                                      </p:tavLst>
                                    </p:anim>
                                  </p:childTnLst>
                                </p:cTn>
                              </p:par>
                            </p:childTnLst>
                          </p:cTn>
                        </p:par>
                      </p:childTnLst>
                    </p:cTn>
                  </p:par>
                  <p:par>
                    <p:cTn id="72" fill="hold">
                      <p:stCondLst>
                        <p:cond delay="indefinite"/>
                      </p:stCondLst>
                      <p:childTnLst>
                        <p:par>
                          <p:cTn id="73" fill="hold">
                            <p:stCondLst>
                              <p:cond delay="0"/>
                            </p:stCondLst>
                            <p:childTnLst>
                              <p:par>
                                <p:cTn id="74" presetID="26" presetClass="emph" presetSubtype="0" fill="hold" nodeType="clickEffect">
                                  <p:stCondLst>
                                    <p:cond delay="0"/>
                                  </p:stCondLst>
                                  <p:childTnLst>
                                    <p:animEffect transition="out" filter="fade">
                                      <p:cBhvr>
                                        <p:cTn id="75" dur="500" tmFilter="0, 0; .2, .5; .8, .5; 1, 0"/>
                                        <p:tgtEl>
                                          <p:spTgt spid="5123">
                                            <p:txEl>
                                              <p:pRg st="12" end="12"/>
                                            </p:txEl>
                                          </p:spTgt>
                                        </p:tgtEl>
                                      </p:cBhvr>
                                    </p:animEffect>
                                    <p:animScale>
                                      <p:cBhvr>
                                        <p:cTn id="76" dur="250" autoRev="1" fill="hold"/>
                                        <p:tgtEl>
                                          <p:spTgt spid="5123">
                                            <p:txEl>
                                              <p:pRg st="12" end="12"/>
                                            </p:txEl>
                                          </p:spTgt>
                                        </p:tgtEl>
                                      </p:cBhvr>
                                      <p:by x="105000" y="105000"/>
                                    </p:animScale>
                                  </p:childTnLst>
                                </p:cTn>
                              </p:par>
                            </p:childTnLst>
                          </p:cTn>
                        </p:par>
                      </p:childTnLst>
                    </p:cTn>
                  </p:par>
                  <p:par>
                    <p:cTn id="77" fill="hold">
                      <p:stCondLst>
                        <p:cond delay="indefinite"/>
                      </p:stCondLst>
                      <p:childTnLst>
                        <p:par>
                          <p:cTn id="78" fill="hold">
                            <p:stCondLst>
                              <p:cond delay="0"/>
                            </p:stCondLst>
                            <p:childTnLst>
                              <p:par>
                                <p:cTn id="79" presetID="53" presetClass="entr" presetSubtype="16" fill="hold" nodeType="clickEffect">
                                  <p:stCondLst>
                                    <p:cond delay="0"/>
                                  </p:stCondLst>
                                  <p:childTnLst>
                                    <p:set>
                                      <p:cBhvr>
                                        <p:cTn id="80" dur="1" fill="hold">
                                          <p:stCondLst>
                                            <p:cond delay="0"/>
                                          </p:stCondLst>
                                        </p:cTn>
                                        <p:tgtEl>
                                          <p:spTgt spid="5123">
                                            <p:txEl>
                                              <p:pRg st="13" end="13"/>
                                            </p:txEl>
                                          </p:spTgt>
                                        </p:tgtEl>
                                        <p:attrNameLst>
                                          <p:attrName>style.visibility</p:attrName>
                                        </p:attrNameLst>
                                      </p:cBhvr>
                                      <p:to>
                                        <p:strVal val="visible"/>
                                      </p:to>
                                    </p:set>
                                    <p:anim calcmode="lin" valueType="num">
                                      <p:cBhvr>
                                        <p:cTn id="81" dur="500" fill="hold"/>
                                        <p:tgtEl>
                                          <p:spTgt spid="5123">
                                            <p:txEl>
                                              <p:pRg st="13" end="13"/>
                                            </p:txEl>
                                          </p:spTgt>
                                        </p:tgtEl>
                                        <p:attrNameLst>
                                          <p:attrName>ppt_w</p:attrName>
                                        </p:attrNameLst>
                                      </p:cBhvr>
                                      <p:tavLst>
                                        <p:tav tm="0">
                                          <p:val>
                                            <p:fltVal val="0"/>
                                          </p:val>
                                        </p:tav>
                                        <p:tav tm="100000">
                                          <p:val>
                                            <p:strVal val="#ppt_w"/>
                                          </p:val>
                                        </p:tav>
                                      </p:tavLst>
                                    </p:anim>
                                    <p:anim calcmode="lin" valueType="num">
                                      <p:cBhvr>
                                        <p:cTn id="82" dur="500" fill="hold"/>
                                        <p:tgtEl>
                                          <p:spTgt spid="5123">
                                            <p:txEl>
                                              <p:pRg st="13" end="13"/>
                                            </p:txEl>
                                          </p:spTgt>
                                        </p:tgtEl>
                                        <p:attrNameLst>
                                          <p:attrName>ppt_h</p:attrName>
                                        </p:attrNameLst>
                                      </p:cBhvr>
                                      <p:tavLst>
                                        <p:tav tm="0">
                                          <p:val>
                                            <p:fltVal val="0"/>
                                          </p:val>
                                        </p:tav>
                                        <p:tav tm="100000">
                                          <p:val>
                                            <p:strVal val="#ppt_h"/>
                                          </p:val>
                                        </p:tav>
                                      </p:tavLst>
                                    </p:anim>
                                    <p:animEffect transition="in" filter="fade">
                                      <p:cBhvr>
                                        <p:cTn id="83" dur="500"/>
                                        <p:tgtEl>
                                          <p:spTgt spid="512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a:extLst>
              <a:ext uri="{FF2B5EF4-FFF2-40B4-BE49-F238E27FC236}">
                <a16:creationId xmlns:a16="http://schemas.microsoft.com/office/drawing/2014/main" id="{96CEE9B6-B547-4C46-944A-C515D6E66785}"/>
              </a:ext>
            </a:extLst>
          </p:cNvPr>
          <p:cNvSpPr>
            <a:spLocks noGrp="1" noChangeArrowheads="1"/>
          </p:cNvSpPr>
          <p:nvPr>
            <p:ph type="title"/>
          </p:nvPr>
        </p:nvSpPr>
        <p:spPr/>
        <p:txBody>
          <a:bodyPr/>
          <a:lstStyle/>
          <a:p>
            <a:r>
              <a:rPr lang="en-US" altLang="en-US" b="1">
                <a:latin typeface="VNI-Times" pitchFamily="2" charset="0"/>
              </a:rPr>
              <a:t>Baøi taäp 3:</a:t>
            </a:r>
            <a:br>
              <a:rPr lang="en-US" altLang="en-US" b="1">
                <a:latin typeface="VNI-Times" pitchFamily="2" charset="0"/>
              </a:rPr>
            </a:br>
            <a:endParaRPr lang="en-US" altLang="en-US" b="1">
              <a:latin typeface="VNI-Times" pitchFamily="2" charset="0"/>
            </a:endParaRPr>
          </a:p>
        </p:txBody>
      </p:sp>
      <p:graphicFrame>
        <p:nvGraphicFramePr>
          <p:cNvPr id="68675" name="Group 67">
            <a:extLst>
              <a:ext uri="{FF2B5EF4-FFF2-40B4-BE49-F238E27FC236}">
                <a16:creationId xmlns:a16="http://schemas.microsoft.com/office/drawing/2014/main" id="{9D97E462-D7B8-4478-9ACE-0CA740310FE1}"/>
              </a:ext>
            </a:extLst>
          </p:cNvPr>
          <p:cNvGraphicFramePr>
            <a:graphicFrameLocks noGrp="1"/>
          </p:cNvGraphicFramePr>
          <p:nvPr>
            <p:ph idx="1"/>
          </p:nvPr>
        </p:nvGraphicFramePr>
        <p:xfrm>
          <a:off x="747713" y="2179638"/>
          <a:ext cx="16535400" cy="8839200"/>
        </p:xfrm>
        <a:graphic>
          <a:graphicData uri="http://schemas.openxmlformats.org/drawingml/2006/table">
            <a:tbl>
              <a:tblPr/>
              <a:tblGrid>
                <a:gridCol w="3651250">
                  <a:extLst>
                    <a:ext uri="{9D8B030D-6E8A-4147-A177-3AD203B41FA5}">
                      <a16:colId xmlns:a16="http://schemas.microsoft.com/office/drawing/2014/main" val="3822995955"/>
                    </a:ext>
                  </a:extLst>
                </a:gridCol>
                <a:gridCol w="12884150">
                  <a:extLst>
                    <a:ext uri="{9D8B030D-6E8A-4147-A177-3AD203B41FA5}">
                      <a16:colId xmlns:a16="http://schemas.microsoft.com/office/drawing/2014/main" val="3068074072"/>
                    </a:ext>
                  </a:extLst>
                </a:gridCol>
              </a:tblGrid>
              <a:tr h="1828800">
                <a:tc>
                  <a:txBody>
                    <a:bodyPr/>
                    <a:lstStyle>
                      <a:lvl1pPr defTabSz="1531938">
                        <a:spcBef>
                          <a:spcPct val="20000"/>
                        </a:spcBef>
                        <a:buClr>
                          <a:schemeClr val="hlink"/>
                        </a:buClr>
                        <a:buChar char="•"/>
                        <a:defRPr sz="4700">
                          <a:solidFill>
                            <a:schemeClr val="tx1"/>
                          </a:solidFill>
                          <a:latin typeface="Arial Black" panose="020B0A04020102020204" pitchFamily="34" charset="0"/>
                        </a:defRPr>
                      </a:lvl1pPr>
                      <a:lvl2pPr marL="765175" defTabSz="1531938">
                        <a:spcBef>
                          <a:spcPct val="20000"/>
                        </a:spcBef>
                        <a:buClr>
                          <a:schemeClr val="folHlink"/>
                        </a:buClr>
                        <a:buChar char="•"/>
                        <a:defRPr sz="4000">
                          <a:solidFill>
                            <a:schemeClr val="tx1"/>
                          </a:solidFill>
                          <a:latin typeface="Arial Black" panose="020B0A04020102020204" pitchFamily="34" charset="0"/>
                        </a:defRPr>
                      </a:lvl2pPr>
                      <a:lvl3pPr marL="1531938" defTabSz="1531938">
                        <a:spcBef>
                          <a:spcPct val="20000"/>
                        </a:spcBef>
                        <a:buChar char="•"/>
                        <a:defRPr sz="3400">
                          <a:solidFill>
                            <a:schemeClr val="tx1"/>
                          </a:solidFill>
                          <a:latin typeface="Arial Black" panose="020B0A04020102020204" pitchFamily="34" charset="0"/>
                        </a:defRPr>
                      </a:lvl3pPr>
                      <a:lvl4pPr marL="2295525"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4pPr>
                      <a:lvl5pPr marL="3060700"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5pPr>
                      <a:lvl6pPr marL="35179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6pPr>
                      <a:lvl7pPr marL="39751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7pPr>
                      <a:lvl8pPr marL="44323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8pPr>
                      <a:lvl9pPr marL="48895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hlink"/>
                        </a:buClr>
                        <a:buSzTx/>
                        <a:buFontTx/>
                        <a:buNone/>
                        <a:tabLst/>
                      </a:pPr>
                      <a:endParaRPr kumimoji="0" lang="en-US" altLang="en-US" sz="4700" b="0" i="0" u="none" strike="noStrike" cap="none" normalizeH="0" baseline="0" dirty="0">
                        <a:ln>
                          <a:noFill/>
                        </a:ln>
                        <a:solidFill>
                          <a:schemeClr val="tx1"/>
                        </a:solidFill>
                        <a:effectLst/>
                        <a:latin typeface="Arial Black" panose="020B0A040201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1531938">
                        <a:spcBef>
                          <a:spcPct val="20000"/>
                        </a:spcBef>
                        <a:buClr>
                          <a:schemeClr val="hlink"/>
                        </a:buClr>
                        <a:buChar char="•"/>
                        <a:defRPr sz="4700">
                          <a:solidFill>
                            <a:schemeClr val="tx1"/>
                          </a:solidFill>
                          <a:latin typeface="Arial Black" panose="020B0A04020102020204" pitchFamily="34" charset="0"/>
                        </a:defRPr>
                      </a:lvl1pPr>
                      <a:lvl2pPr marL="765175" defTabSz="1531938">
                        <a:spcBef>
                          <a:spcPct val="20000"/>
                        </a:spcBef>
                        <a:buClr>
                          <a:schemeClr val="folHlink"/>
                        </a:buClr>
                        <a:buChar char="•"/>
                        <a:defRPr sz="4000">
                          <a:solidFill>
                            <a:schemeClr val="tx1"/>
                          </a:solidFill>
                          <a:latin typeface="Arial Black" panose="020B0A04020102020204" pitchFamily="34" charset="0"/>
                        </a:defRPr>
                      </a:lvl2pPr>
                      <a:lvl3pPr marL="1531938" defTabSz="1531938">
                        <a:spcBef>
                          <a:spcPct val="20000"/>
                        </a:spcBef>
                        <a:buChar char="•"/>
                        <a:defRPr sz="3400">
                          <a:solidFill>
                            <a:schemeClr val="tx1"/>
                          </a:solidFill>
                          <a:latin typeface="Arial Black" panose="020B0A04020102020204" pitchFamily="34" charset="0"/>
                        </a:defRPr>
                      </a:lvl3pPr>
                      <a:lvl4pPr marL="2295525"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4pPr>
                      <a:lvl5pPr marL="3060700"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5pPr>
                      <a:lvl6pPr marL="35179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6pPr>
                      <a:lvl7pPr marL="39751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7pPr>
                      <a:lvl8pPr marL="44323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8pPr>
                      <a:lvl9pPr marL="48895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hlink"/>
                        </a:buClr>
                        <a:buSzTx/>
                        <a:buFontTx/>
                        <a:buNone/>
                        <a:tabLst/>
                      </a:pPr>
                      <a:endParaRPr kumimoji="0" lang="en-US" altLang="en-US" sz="4700" b="0" i="0" u="none" strike="noStrike" cap="none" normalizeH="0" baseline="0">
                        <a:ln>
                          <a:noFill/>
                        </a:ln>
                        <a:solidFill>
                          <a:schemeClr val="tx1"/>
                        </a:solidFill>
                        <a:effectLst/>
                        <a:latin typeface="Arial Black" panose="020B0A040201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361470397"/>
                  </a:ext>
                </a:extLst>
              </a:tr>
              <a:tr h="1219200">
                <a:tc>
                  <a:txBody>
                    <a:bodyPr/>
                    <a:lstStyle>
                      <a:lvl1pPr defTabSz="1531938">
                        <a:spcBef>
                          <a:spcPct val="20000"/>
                        </a:spcBef>
                        <a:buClr>
                          <a:schemeClr val="hlink"/>
                        </a:buClr>
                        <a:buChar char="•"/>
                        <a:defRPr sz="4700">
                          <a:solidFill>
                            <a:schemeClr val="tx1"/>
                          </a:solidFill>
                          <a:latin typeface="Arial Black" panose="020B0A04020102020204" pitchFamily="34" charset="0"/>
                        </a:defRPr>
                      </a:lvl1pPr>
                      <a:lvl2pPr marL="765175" defTabSz="1531938">
                        <a:spcBef>
                          <a:spcPct val="20000"/>
                        </a:spcBef>
                        <a:buClr>
                          <a:schemeClr val="folHlink"/>
                        </a:buClr>
                        <a:buChar char="•"/>
                        <a:defRPr sz="4000">
                          <a:solidFill>
                            <a:schemeClr val="tx1"/>
                          </a:solidFill>
                          <a:latin typeface="Arial Black" panose="020B0A04020102020204" pitchFamily="34" charset="0"/>
                        </a:defRPr>
                      </a:lvl2pPr>
                      <a:lvl3pPr marL="1531938" defTabSz="1531938">
                        <a:spcBef>
                          <a:spcPct val="20000"/>
                        </a:spcBef>
                        <a:buChar char="•"/>
                        <a:defRPr sz="3400">
                          <a:solidFill>
                            <a:schemeClr val="tx1"/>
                          </a:solidFill>
                          <a:latin typeface="Arial Black" panose="020B0A04020102020204" pitchFamily="34" charset="0"/>
                        </a:defRPr>
                      </a:lvl3pPr>
                      <a:lvl4pPr marL="2295525"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4pPr>
                      <a:lvl5pPr marL="3060700"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5pPr>
                      <a:lvl6pPr marL="35179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6pPr>
                      <a:lvl7pPr marL="39751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7pPr>
                      <a:lvl8pPr marL="44323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8pPr>
                      <a:lvl9pPr marL="48895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hlink"/>
                        </a:buClr>
                        <a:buSzTx/>
                        <a:buFontTx/>
                        <a:buNone/>
                        <a:tabLst/>
                      </a:pPr>
                      <a:endParaRPr kumimoji="0" lang="en-US" altLang="en-US" sz="4700" b="0" i="0" u="none" strike="noStrike" cap="none" normalizeH="0" baseline="0">
                        <a:ln>
                          <a:noFill/>
                        </a:ln>
                        <a:solidFill>
                          <a:schemeClr val="tx1"/>
                        </a:solidFill>
                        <a:effectLst/>
                        <a:latin typeface="Arial Black" panose="020B0A040201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1531938">
                        <a:spcBef>
                          <a:spcPct val="20000"/>
                        </a:spcBef>
                        <a:buClr>
                          <a:schemeClr val="hlink"/>
                        </a:buClr>
                        <a:buChar char="•"/>
                        <a:defRPr sz="4700">
                          <a:solidFill>
                            <a:schemeClr val="tx1"/>
                          </a:solidFill>
                          <a:latin typeface="Arial Black" panose="020B0A04020102020204" pitchFamily="34" charset="0"/>
                        </a:defRPr>
                      </a:lvl1pPr>
                      <a:lvl2pPr marL="765175" defTabSz="1531938">
                        <a:spcBef>
                          <a:spcPct val="20000"/>
                        </a:spcBef>
                        <a:buClr>
                          <a:schemeClr val="folHlink"/>
                        </a:buClr>
                        <a:buChar char="•"/>
                        <a:defRPr sz="4000">
                          <a:solidFill>
                            <a:schemeClr val="tx1"/>
                          </a:solidFill>
                          <a:latin typeface="Arial Black" panose="020B0A04020102020204" pitchFamily="34" charset="0"/>
                        </a:defRPr>
                      </a:lvl2pPr>
                      <a:lvl3pPr marL="1531938" defTabSz="1531938">
                        <a:spcBef>
                          <a:spcPct val="20000"/>
                        </a:spcBef>
                        <a:buChar char="•"/>
                        <a:defRPr sz="3400">
                          <a:solidFill>
                            <a:schemeClr val="tx1"/>
                          </a:solidFill>
                          <a:latin typeface="Arial Black" panose="020B0A04020102020204" pitchFamily="34" charset="0"/>
                        </a:defRPr>
                      </a:lvl3pPr>
                      <a:lvl4pPr marL="2295525"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4pPr>
                      <a:lvl5pPr marL="3060700"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5pPr>
                      <a:lvl6pPr marL="35179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6pPr>
                      <a:lvl7pPr marL="39751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7pPr>
                      <a:lvl8pPr marL="44323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8pPr>
                      <a:lvl9pPr marL="48895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hlink"/>
                        </a:buClr>
                        <a:buSzTx/>
                        <a:buFontTx/>
                        <a:buNone/>
                        <a:tabLst/>
                      </a:pPr>
                      <a:endParaRPr kumimoji="0" lang="en-US" altLang="en-US" sz="4700" b="0" i="1" u="none" strike="noStrike" cap="none" normalizeH="0" baseline="0">
                        <a:ln>
                          <a:noFill/>
                        </a:ln>
                        <a:solidFill>
                          <a:schemeClr val="tx1"/>
                        </a:solidFill>
                        <a:effectLst/>
                        <a:latin typeface="Arial Black" panose="020B0A040201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184662890"/>
                  </a:ext>
                </a:extLst>
              </a:tr>
              <a:tr h="1143000">
                <a:tc>
                  <a:txBody>
                    <a:bodyPr/>
                    <a:lstStyle>
                      <a:lvl1pPr defTabSz="1531938">
                        <a:spcBef>
                          <a:spcPct val="20000"/>
                        </a:spcBef>
                        <a:buClr>
                          <a:schemeClr val="hlink"/>
                        </a:buClr>
                        <a:buChar char="•"/>
                        <a:defRPr sz="4700">
                          <a:solidFill>
                            <a:schemeClr val="tx1"/>
                          </a:solidFill>
                          <a:latin typeface="Arial Black" panose="020B0A04020102020204" pitchFamily="34" charset="0"/>
                        </a:defRPr>
                      </a:lvl1pPr>
                      <a:lvl2pPr marL="765175" defTabSz="1531938">
                        <a:spcBef>
                          <a:spcPct val="20000"/>
                        </a:spcBef>
                        <a:buClr>
                          <a:schemeClr val="folHlink"/>
                        </a:buClr>
                        <a:buChar char="•"/>
                        <a:defRPr sz="4000">
                          <a:solidFill>
                            <a:schemeClr val="tx1"/>
                          </a:solidFill>
                          <a:latin typeface="Arial Black" panose="020B0A04020102020204" pitchFamily="34" charset="0"/>
                        </a:defRPr>
                      </a:lvl2pPr>
                      <a:lvl3pPr marL="1531938" defTabSz="1531938">
                        <a:spcBef>
                          <a:spcPct val="20000"/>
                        </a:spcBef>
                        <a:buChar char="•"/>
                        <a:defRPr sz="3400">
                          <a:solidFill>
                            <a:schemeClr val="tx1"/>
                          </a:solidFill>
                          <a:latin typeface="Arial Black" panose="020B0A04020102020204" pitchFamily="34" charset="0"/>
                        </a:defRPr>
                      </a:lvl3pPr>
                      <a:lvl4pPr marL="2295525"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4pPr>
                      <a:lvl5pPr marL="3060700"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5pPr>
                      <a:lvl6pPr marL="35179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6pPr>
                      <a:lvl7pPr marL="39751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7pPr>
                      <a:lvl8pPr marL="44323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8pPr>
                      <a:lvl9pPr marL="48895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hlink"/>
                        </a:buClr>
                        <a:buSzTx/>
                        <a:buFontTx/>
                        <a:buNone/>
                        <a:tabLst/>
                      </a:pPr>
                      <a:endParaRPr kumimoji="0" lang="en-US" altLang="en-US" sz="4700" b="0" i="0" u="none" strike="noStrike" cap="none" normalizeH="0" baseline="0">
                        <a:ln>
                          <a:noFill/>
                        </a:ln>
                        <a:solidFill>
                          <a:schemeClr val="tx1"/>
                        </a:solidFill>
                        <a:effectLst/>
                        <a:latin typeface="Arial Black" panose="020B0A040201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1531938">
                        <a:spcBef>
                          <a:spcPct val="20000"/>
                        </a:spcBef>
                        <a:buClr>
                          <a:schemeClr val="hlink"/>
                        </a:buClr>
                        <a:buChar char="•"/>
                        <a:defRPr sz="4700">
                          <a:solidFill>
                            <a:schemeClr val="tx1"/>
                          </a:solidFill>
                          <a:latin typeface="Arial Black" panose="020B0A04020102020204" pitchFamily="34" charset="0"/>
                        </a:defRPr>
                      </a:lvl1pPr>
                      <a:lvl2pPr marL="765175" defTabSz="1531938">
                        <a:spcBef>
                          <a:spcPct val="20000"/>
                        </a:spcBef>
                        <a:buClr>
                          <a:schemeClr val="folHlink"/>
                        </a:buClr>
                        <a:buChar char="•"/>
                        <a:defRPr sz="4000">
                          <a:solidFill>
                            <a:schemeClr val="tx1"/>
                          </a:solidFill>
                          <a:latin typeface="Arial Black" panose="020B0A04020102020204" pitchFamily="34" charset="0"/>
                        </a:defRPr>
                      </a:lvl2pPr>
                      <a:lvl3pPr marL="1531938" defTabSz="1531938">
                        <a:spcBef>
                          <a:spcPct val="20000"/>
                        </a:spcBef>
                        <a:buChar char="•"/>
                        <a:defRPr sz="3400">
                          <a:solidFill>
                            <a:schemeClr val="tx1"/>
                          </a:solidFill>
                          <a:latin typeface="Arial Black" panose="020B0A04020102020204" pitchFamily="34" charset="0"/>
                        </a:defRPr>
                      </a:lvl3pPr>
                      <a:lvl4pPr marL="2295525"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4pPr>
                      <a:lvl5pPr marL="3060700"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5pPr>
                      <a:lvl6pPr marL="35179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6pPr>
                      <a:lvl7pPr marL="39751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7pPr>
                      <a:lvl8pPr marL="44323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8pPr>
                      <a:lvl9pPr marL="48895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hlink"/>
                        </a:buClr>
                        <a:buSzTx/>
                        <a:buFontTx/>
                        <a:buNone/>
                        <a:tabLst/>
                      </a:pPr>
                      <a:endParaRPr kumimoji="0" lang="en-US" altLang="en-US" sz="4700" b="0" i="0" u="none" strike="noStrike" cap="none" normalizeH="0" baseline="0" dirty="0">
                        <a:ln>
                          <a:noFill/>
                        </a:ln>
                        <a:solidFill>
                          <a:schemeClr val="tx1"/>
                        </a:solidFill>
                        <a:effectLst/>
                        <a:latin typeface="Arial Black" panose="020B0A040201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269725483"/>
                  </a:ext>
                </a:extLst>
              </a:tr>
              <a:tr h="1066800">
                <a:tc>
                  <a:txBody>
                    <a:bodyPr/>
                    <a:lstStyle>
                      <a:lvl1pPr defTabSz="1531938">
                        <a:spcBef>
                          <a:spcPct val="20000"/>
                        </a:spcBef>
                        <a:buClr>
                          <a:schemeClr val="hlink"/>
                        </a:buClr>
                        <a:buChar char="•"/>
                        <a:defRPr sz="4700">
                          <a:solidFill>
                            <a:schemeClr val="tx1"/>
                          </a:solidFill>
                          <a:latin typeface="Arial Black" panose="020B0A04020102020204" pitchFamily="34" charset="0"/>
                        </a:defRPr>
                      </a:lvl1pPr>
                      <a:lvl2pPr marL="765175" defTabSz="1531938">
                        <a:spcBef>
                          <a:spcPct val="20000"/>
                        </a:spcBef>
                        <a:buClr>
                          <a:schemeClr val="folHlink"/>
                        </a:buClr>
                        <a:buChar char="•"/>
                        <a:defRPr sz="4000">
                          <a:solidFill>
                            <a:schemeClr val="tx1"/>
                          </a:solidFill>
                          <a:latin typeface="Arial Black" panose="020B0A04020102020204" pitchFamily="34" charset="0"/>
                        </a:defRPr>
                      </a:lvl2pPr>
                      <a:lvl3pPr marL="1531938" defTabSz="1531938">
                        <a:spcBef>
                          <a:spcPct val="20000"/>
                        </a:spcBef>
                        <a:buChar char="•"/>
                        <a:defRPr sz="3400">
                          <a:solidFill>
                            <a:schemeClr val="tx1"/>
                          </a:solidFill>
                          <a:latin typeface="Arial Black" panose="020B0A04020102020204" pitchFamily="34" charset="0"/>
                        </a:defRPr>
                      </a:lvl3pPr>
                      <a:lvl4pPr marL="2295525"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4pPr>
                      <a:lvl5pPr marL="3060700"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5pPr>
                      <a:lvl6pPr marL="35179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6pPr>
                      <a:lvl7pPr marL="39751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7pPr>
                      <a:lvl8pPr marL="44323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8pPr>
                      <a:lvl9pPr marL="48895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hlink"/>
                        </a:buClr>
                        <a:buSzTx/>
                        <a:buFontTx/>
                        <a:buNone/>
                        <a:tabLst/>
                      </a:pPr>
                      <a:endParaRPr kumimoji="0" lang="en-US" altLang="en-US" sz="4700" b="0" i="0" u="none" strike="noStrike" cap="none" normalizeH="0" baseline="0">
                        <a:ln>
                          <a:noFill/>
                        </a:ln>
                        <a:solidFill>
                          <a:schemeClr val="tx1"/>
                        </a:solidFill>
                        <a:effectLst/>
                        <a:latin typeface="Arial Black" panose="020B0A040201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1531938">
                        <a:spcBef>
                          <a:spcPct val="20000"/>
                        </a:spcBef>
                        <a:buClr>
                          <a:schemeClr val="hlink"/>
                        </a:buClr>
                        <a:buChar char="•"/>
                        <a:defRPr sz="4700">
                          <a:solidFill>
                            <a:schemeClr val="tx1"/>
                          </a:solidFill>
                          <a:latin typeface="Arial Black" panose="020B0A04020102020204" pitchFamily="34" charset="0"/>
                        </a:defRPr>
                      </a:lvl1pPr>
                      <a:lvl2pPr marL="765175" defTabSz="1531938">
                        <a:spcBef>
                          <a:spcPct val="20000"/>
                        </a:spcBef>
                        <a:buClr>
                          <a:schemeClr val="folHlink"/>
                        </a:buClr>
                        <a:buChar char="•"/>
                        <a:defRPr sz="4000">
                          <a:solidFill>
                            <a:schemeClr val="tx1"/>
                          </a:solidFill>
                          <a:latin typeface="Arial Black" panose="020B0A04020102020204" pitchFamily="34" charset="0"/>
                        </a:defRPr>
                      </a:lvl2pPr>
                      <a:lvl3pPr marL="1531938" defTabSz="1531938">
                        <a:spcBef>
                          <a:spcPct val="20000"/>
                        </a:spcBef>
                        <a:buChar char="•"/>
                        <a:defRPr sz="3400">
                          <a:solidFill>
                            <a:schemeClr val="tx1"/>
                          </a:solidFill>
                          <a:latin typeface="Arial Black" panose="020B0A04020102020204" pitchFamily="34" charset="0"/>
                        </a:defRPr>
                      </a:lvl3pPr>
                      <a:lvl4pPr marL="2295525"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4pPr>
                      <a:lvl5pPr marL="3060700"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5pPr>
                      <a:lvl6pPr marL="35179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6pPr>
                      <a:lvl7pPr marL="39751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7pPr>
                      <a:lvl8pPr marL="44323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8pPr>
                      <a:lvl9pPr marL="48895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hlink"/>
                        </a:buClr>
                        <a:buSzTx/>
                        <a:buFontTx/>
                        <a:buNone/>
                        <a:tabLst/>
                      </a:pPr>
                      <a:endParaRPr kumimoji="0" lang="en-US" altLang="en-US" sz="4700" b="0" i="0" u="none" strike="noStrike" cap="none" normalizeH="0" baseline="0">
                        <a:ln>
                          <a:noFill/>
                        </a:ln>
                        <a:solidFill>
                          <a:schemeClr val="tx1"/>
                        </a:solidFill>
                        <a:effectLst/>
                        <a:latin typeface="Arial Black" panose="020B0A040201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385308218"/>
                  </a:ext>
                </a:extLst>
              </a:tr>
              <a:tr h="1219200">
                <a:tc>
                  <a:txBody>
                    <a:bodyPr/>
                    <a:lstStyle>
                      <a:lvl1pPr defTabSz="1531938">
                        <a:spcBef>
                          <a:spcPct val="20000"/>
                        </a:spcBef>
                        <a:buClr>
                          <a:schemeClr val="hlink"/>
                        </a:buClr>
                        <a:buChar char="•"/>
                        <a:defRPr sz="4700">
                          <a:solidFill>
                            <a:schemeClr val="tx1"/>
                          </a:solidFill>
                          <a:latin typeface="Arial Black" panose="020B0A04020102020204" pitchFamily="34" charset="0"/>
                        </a:defRPr>
                      </a:lvl1pPr>
                      <a:lvl2pPr marL="765175" defTabSz="1531938">
                        <a:spcBef>
                          <a:spcPct val="20000"/>
                        </a:spcBef>
                        <a:buClr>
                          <a:schemeClr val="folHlink"/>
                        </a:buClr>
                        <a:buChar char="•"/>
                        <a:defRPr sz="4000">
                          <a:solidFill>
                            <a:schemeClr val="tx1"/>
                          </a:solidFill>
                          <a:latin typeface="Arial Black" panose="020B0A04020102020204" pitchFamily="34" charset="0"/>
                        </a:defRPr>
                      </a:lvl2pPr>
                      <a:lvl3pPr marL="1531938" defTabSz="1531938">
                        <a:spcBef>
                          <a:spcPct val="20000"/>
                        </a:spcBef>
                        <a:buChar char="•"/>
                        <a:defRPr sz="3400">
                          <a:solidFill>
                            <a:schemeClr val="tx1"/>
                          </a:solidFill>
                          <a:latin typeface="Arial Black" panose="020B0A04020102020204" pitchFamily="34" charset="0"/>
                        </a:defRPr>
                      </a:lvl3pPr>
                      <a:lvl4pPr marL="2295525"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4pPr>
                      <a:lvl5pPr marL="3060700"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5pPr>
                      <a:lvl6pPr marL="35179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6pPr>
                      <a:lvl7pPr marL="39751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7pPr>
                      <a:lvl8pPr marL="44323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8pPr>
                      <a:lvl9pPr marL="48895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hlink"/>
                        </a:buClr>
                        <a:buSzTx/>
                        <a:buFontTx/>
                        <a:buNone/>
                        <a:tabLst/>
                      </a:pPr>
                      <a:endParaRPr kumimoji="0" lang="en-US" altLang="en-US" sz="4700" b="0" i="0" u="none" strike="noStrike" cap="none" normalizeH="0" baseline="0">
                        <a:ln>
                          <a:noFill/>
                        </a:ln>
                        <a:solidFill>
                          <a:schemeClr val="tx1"/>
                        </a:solidFill>
                        <a:effectLst/>
                        <a:latin typeface="Arial Black" panose="020B0A040201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1531938">
                        <a:spcBef>
                          <a:spcPct val="20000"/>
                        </a:spcBef>
                        <a:buClr>
                          <a:schemeClr val="hlink"/>
                        </a:buClr>
                        <a:buChar char="•"/>
                        <a:defRPr sz="4700">
                          <a:solidFill>
                            <a:schemeClr val="tx1"/>
                          </a:solidFill>
                          <a:latin typeface="Arial Black" panose="020B0A04020102020204" pitchFamily="34" charset="0"/>
                        </a:defRPr>
                      </a:lvl1pPr>
                      <a:lvl2pPr marL="765175" defTabSz="1531938">
                        <a:spcBef>
                          <a:spcPct val="20000"/>
                        </a:spcBef>
                        <a:buClr>
                          <a:schemeClr val="folHlink"/>
                        </a:buClr>
                        <a:buChar char="•"/>
                        <a:defRPr sz="4000">
                          <a:solidFill>
                            <a:schemeClr val="tx1"/>
                          </a:solidFill>
                          <a:latin typeface="Arial Black" panose="020B0A04020102020204" pitchFamily="34" charset="0"/>
                        </a:defRPr>
                      </a:lvl2pPr>
                      <a:lvl3pPr marL="1531938" defTabSz="1531938">
                        <a:spcBef>
                          <a:spcPct val="20000"/>
                        </a:spcBef>
                        <a:buChar char="•"/>
                        <a:defRPr sz="3400">
                          <a:solidFill>
                            <a:schemeClr val="tx1"/>
                          </a:solidFill>
                          <a:latin typeface="Arial Black" panose="020B0A04020102020204" pitchFamily="34" charset="0"/>
                        </a:defRPr>
                      </a:lvl3pPr>
                      <a:lvl4pPr marL="2295525"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4pPr>
                      <a:lvl5pPr marL="3060700"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5pPr>
                      <a:lvl6pPr marL="35179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6pPr>
                      <a:lvl7pPr marL="39751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7pPr>
                      <a:lvl8pPr marL="44323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8pPr>
                      <a:lvl9pPr marL="48895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hlink"/>
                        </a:buClr>
                        <a:buSzTx/>
                        <a:buFontTx/>
                        <a:buNone/>
                        <a:tabLst/>
                      </a:pPr>
                      <a:endParaRPr kumimoji="0" lang="en-US" altLang="en-US" sz="4700" b="0" i="0" u="none" strike="noStrike" cap="none" normalizeH="0" baseline="0">
                        <a:ln>
                          <a:noFill/>
                        </a:ln>
                        <a:solidFill>
                          <a:schemeClr val="tx1"/>
                        </a:solidFill>
                        <a:effectLst/>
                        <a:latin typeface="Arial Black" panose="020B0A040201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4203637294"/>
                  </a:ext>
                </a:extLst>
              </a:tr>
              <a:tr h="1143000">
                <a:tc>
                  <a:txBody>
                    <a:bodyPr/>
                    <a:lstStyle>
                      <a:lvl1pPr defTabSz="1531938">
                        <a:spcBef>
                          <a:spcPct val="20000"/>
                        </a:spcBef>
                        <a:buClr>
                          <a:schemeClr val="hlink"/>
                        </a:buClr>
                        <a:buChar char="•"/>
                        <a:defRPr sz="4700">
                          <a:solidFill>
                            <a:schemeClr val="tx1"/>
                          </a:solidFill>
                          <a:latin typeface="Arial Black" panose="020B0A04020102020204" pitchFamily="34" charset="0"/>
                        </a:defRPr>
                      </a:lvl1pPr>
                      <a:lvl2pPr marL="765175" defTabSz="1531938">
                        <a:spcBef>
                          <a:spcPct val="20000"/>
                        </a:spcBef>
                        <a:buClr>
                          <a:schemeClr val="folHlink"/>
                        </a:buClr>
                        <a:buChar char="•"/>
                        <a:defRPr sz="4000">
                          <a:solidFill>
                            <a:schemeClr val="tx1"/>
                          </a:solidFill>
                          <a:latin typeface="Arial Black" panose="020B0A04020102020204" pitchFamily="34" charset="0"/>
                        </a:defRPr>
                      </a:lvl2pPr>
                      <a:lvl3pPr marL="1531938" defTabSz="1531938">
                        <a:spcBef>
                          <a:spcPct val="20000"/>
                        </a:spcBef>
                        <a:buChar char="•"/>
                        <a:defRPr sz="3400">
                          <a:solidFill>
                            <a:schemeClr val="tx1"/>
                          </a:solidFill>
                          <a:latin typeface="Arial Black" panose="020B0A04020102020204" pitchFamily="34" charset="0"/>
                        </a:defRPr>
                      </a:lvl3pPr>
                      <a:lvl4pPr marL="2295525"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4pPr>
                      <a:lvl5pPr marL="3060700"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5pPr>
                      <a:lvl6pPr marL="35179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6pPr>
                      <a:lvl7pPr marL="39751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7pPr>
                      <a:lvl8pPr marL="44323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8pPr>
                      <a:lvl9pPr marL="48895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hlink"/>
                        </a:buClr>
                        <a:buSzTx/>
                        <a:buFontTx/>
                        <a:buNone/>
                        <a:tabLst/>
                      </a:pPr>
                      <a:endParaRPr kumimoji="0" lang="en-US" altLang="en-US" sz="4700" b="0" i="0" u="none" strike="noStrike" cap="none" normalizeH="0" baseline="0">
                        <a:ln>
                          <a:noFill/>
                        </a:ln>
                        <a:solidFill>
                          <a:schemeClr val="tx1"/>
                        </a:solidFill>
                        <a:effectLst/>
                        <a:latin typeface="Arial Black" panose="020B0A040201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defTabSz="1531938">
                        <a:spcBef>
                          <a:spcPct val="20000"/>
                        </a:spcBef>
                        <a:buClr>
                          <a:schemeClr val="hlink"/>
                        </a:buClr>
                        <a:buChar char="•"/>
                        <a:defRPr sz="4700">
                          <a:solidFill>
                            <a:schemeClr val="tx1"/>
                          </a:solidFill>
                          <a:latin typeface="Arial Black" panose="020B0A04020102020204" pitchFamily="34" charset="0"/>
                        </a:defRPr>
                      </a:lvl1pPr>
                      <a:lvl2pPr marL="765175" defTabSz="1531938">
                        <a:spcBef>
                          <a:spcPct val="20000"/>
                        </a:spcBef>
                        <a:buClr>
                          <a:schemeClr val="folHlink"/>
                        </a:buClr>
                        <a:buChar char="•"/>
                        <a:defRPr sz="4000">
                          <a:solidFill>
                            <a:schemeClr val="tx1"/>
                          </a:solidFill>
                          <a:latin typeface="Arial Black" panose="020B0A04020102020204" pitchFamily="34" charset="0"/>
                        </a:defRPr>
                      </a:lvl2pPr>
                      <a:lvl3pPr marL="1531938" defTabSz="1531938">
                        <a:spcBef>
                          <a:spcPct val="20000"/>
                        </a:spcBef>
                        <a:buChar char="•"/>
                        <a:defRPr sz="3400">
                          <a:solidFill>
                            <a:schemeClr val="tx1"/>
                          </a:solidFill>
                          <a:latin typeface="Arial Black" panose="020B0A04020102020204" pitchFamily="34" charset="0"/>
                        </a:defRPr>
                      </a:lvl3pPr>
                      <a:lvl4pPr marL="2295525"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4pPr>
                      <a:lvl5pPr marL="3060700"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5pPr>
                      <a:lvl6pPr marL="35179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6pPr>
                      <a:lvl7pPr marL="39751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7pPr>
                      <a:lvl8pPr marL="44323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8pPr>
                      <a:lvl9pPr marL="48895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hlink"/>
                        </a:buClr>
                        <a:buSzTx/>
                        <a:buFontTx/>
                        <a:buNone/>
                        <a:tabLst/>
                      </a:pPr>
                      <a:endParaRPr kumimoji="0" lang="en-US" altLang="en-US" sz="4700" b="0" i="0" u="none" strike="noStrike" cap="none" normalizeH="0" baseline="0" dirty="0">
                        <a:ln>
                          <a:noFill/>
                        </a:ln>
                        <a:solidFill>
                          <a:schemeClr val="tx1"/>
                        </a:solidFill>
                        <a:effectLst/>
                        <a:latin typeface="Arial Black" panose="020B0A040201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806370366"/>
                  </a:ext>
                </a:extLst>
              </a:tr>
              <a:tr h="1219200">
                <a:tc>
                  <a:txBody>
                    <a:bodyPr/>
                    <a:lstStyle>
                      <a:lvl1pPr defTabSz="1531938">
                        <a:spcBef>
                          <a:spcPct val="20000"/>
                        </a:spcBef>
                        <a:buClr>
                          <a:schemeClr val="hlink"/>
                        </a:buClr>
                        <a:buChar char="•"/>
                        <a:defRPr sz="4700">
                          <a:solidFill>
                            <a:schemeClr val="tx1"/>
                          </a:solidFill>
                          <a:latin typeface="Arial Black" panose="020B0A04020102020204" pitchFamily="34" charset="0"/>
                        </a:defRPr>
                      </a:lvl1pPr>
                      <a:lvl2pPr marL="765175" defTabSz="1531938">
                        <a:spcBef>
                          <a:spcPct val="20000"/>
                        </a:spcBef>
                        <a:buClr>
                          <a:schemeClr val="folHlink"/>
                        </a:buClr>
                        <a:buChar char="•"/>
                        <a:defRPr sz="4000">
                          <a:solidFill>
                            <a:schemeClr val="tx1"/>
                          </a:solidFill>
                          <a:latin typeface="Arial Black" panose="020B0A04020102020204" pitchFamily="34" charset="0"/>
                        </a:defRPr>
                      </a:lvl2pPr>
                      <a:lvl3pPr marL="1531938" defTabSz="1531938">
                        <a:spcBef>
                          <a:spcPct val="20000"/>
                        </a:spcBef>
                        <a:buChar char="•"/>
                        <a:defRPr sz="3400">
                          <a:solidFill>
                            <a:schemeClr val="tx1"/>
                          </a:solidFill>
                          <a:latin typeface="Arial Black" panose="020B0A04020102020204" pitchFamily="34" charset="0"/>
                        </a:defRPr>
                      </a:lvl3pPr>
                      <a:lvl4pPr marL="2295525"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4pPr>
                      <a:lvl5pPr marL="3060700"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5pPr>
                      <a:lvl6pPr marL="35179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6pPr>
                      <a:lvl7pPr marL="39751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7pPr>
                      <a:lvl8pPr marL="44323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8pPr>
                      <a:lvl9pPr marL="48895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hlink"/>
                        </a:buClr>
                        <a:buSzTx/>
                        <a:buFontTx/>
                        <a:buNone/>
                        <a:tabLst/>
                      </a:pPr>
                      <a:endParaRPr kumimoji="0" lang="en-US" altLang="en-US" sz="4700" b="0" i="0" u="none" strike="noStrike" cap="none" normalizeH="0" baseline="0">
                        <a:ln>
                          <a:noFill/>
                        </a:ln>
                        <a:solidFill>
                          <a:schemeClr val="tx1"/>
                        </a:solidFill>
                        <a:effectLst/>
                        <a:latin typeface="Arial Black" panose="020B0A040201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defTabSz="1531938">
                        <a:spcBef>
                          <a:spcPct val="20000"/>
                        </a:spcBef>
                        <a:buClr>
                          <a:schemeClr val="hlink"/>
                        </a:buClr>
                        <a:buChar char="•"/>
                        <a:defRPr sz="4700">
                          <a:solidFill>
                            <a:schemeClr val="tx1"/>
                          </a:solidFill>
                          <a:latin typeface="Arial Black" panose="020B0A04020102020204" pitchFamily="34" charset="0"/>
                        </a:defRPr>
                      </a:lvl1pPr>
                      <a:lvl2pPr marL="765175" defTabSz="1531938">
                        <a:spcBef>
                          <a:spcPct val="20000"/>
                        </a:spcBef>
                        <a:buClr>
                          <a:schemeClr val="folHlink"/>
                        </a:buClr>
                        <a:buChar char="•"/>
                        <a:defRPr sz="4000">
                          <a:solidFill>
                            <a:schemeClr val="tx1"/>
                          </a:solidFill>
                          <a:latin typeface="Arial Black" panose="020B0A04020102020204" pitchFamily="34" charset="0"/>
                        </a:defRPr>
                      </a:lvl2pPr>
                      <a:lvl3pPr marL="1531938" defTabSz="1531938">
                        <a:spcBef>
                          <a:spcPct val="20000"/>
                        </a:spcBef>
                        <a:buChar char="•"/>
                        <a:defRPr sz="3400">
                          <a:solidFill>
                            <a:schemeClr val="tx1"/>
                          </a:solidFill>
                          <a:latin typeface="Arial Black" panose="020B0A04020102020204" pitchFamily="34" charset="0"/>
                        </a:defRPr>
                      </a:lvl3pPr>
                      <a:lvl4pPr marL="2295525"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4pPr>
                      <a:lvl5pPr marL="3060700" defTabSz="1531938">
                        <a:spcBef>
                          <a:spcPct val="20000"/>
                        </a:spcBef>
                        <a:buFont typeface="Times New Roman" panose="02020603050405020304" pitchFamily="18" charset="0"/>
                        <a:buChar char="–"/>
                        <a:defRPr sz="3000">
                          <a:solidFill>
                            <a:schemeClr val="tx1"/>
                          </a:solidFill>
                          <a:latin typeface="Arial Black" panose="020B0A04020102020204" pitchFamily="34" charset="0"/>
                        </a:defRPr>
                      </a:lvl5pPr>
                      <a:lvl6pPr marL="35179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6pPr>
                      <a:lvl7pPr marL="39751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7pPr>
                      <a:lvl8pPr marL="44323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8pPr>
                      <a:lvl9pPr marL="4889500" defTabSz="1531938" fontAlgn="base">
                        <a:spcBef>
                          <a:spcPct val="20000"/>
                        </a:spcBef>
                        <a:spcAft>
                          <a:spcPct val="0"/>
                        </a:spcAft>
                        <a:buFont typeface="Times New Roman" panose="02020603050405020304" pitchFamily="18" charset="0"/>
                        <a:buChar char="–"/>
                        <a:defRPr sz="3000">
                          <a:solidFill>
                            <a:schemeClr val="tx1"/>
                          </a:solidFill>
                          <a:latin typeface="Arial Black" panose="020B0A04020102020204" pitchFamily="34" charset="0"/>
                        </a:defRPr>
                      </a:lvl9pPr>
                    </a:lstStyle>
                    <a:p>
                      <a:pPr marL="0" marR="0" lvl="0" indent="0" algn="l" defTabSz="1531938" rtl="0" eaLnBrk="1" fontAlgn="base" latinLnBrk="0" hangingPunct="1">
                        <a:lnSpc>
                          <a:spcPct val="100000"/>
                        </a:lnSpc>
                        <a:spcBef>
                          <a:spcPct val="20000"/>
                        </a:spcBef>
                        <a:spcAft>
                          <a:spcPct val="0"/>
                        </a:spcAft>
                        <a:buClr>
                          <a:schemeClr val="hlink"/>
                        </a:buClr>
                        <a:buSzTx/>
                        <a:buFontTx/>
                        <a:buNone/>
                        <a:tabLst/>
                      </a:pPr>
                      <a:endParaRPr kumimoji="0" lang="en-US" altLang="en-US" sz="4700" b="0" i="0" u="none" strike="noStrike" cap="none" normalizeH="0" baseline="0" dirty="0">
                        <a:ln>
                          <a:noFill/>
                        </a:ln>
                        <a:solidFill>
                          <a:schemeClr val="tx1"/>
                        </a:solidFill>
                        <a:effectLst/>
                        <a:latin typeface="Arial Black" panose="020B0A040201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756881070"/>
                  </a:ext>
                </a:extLst>
              </a:tr>
            </a:tbl>
          </a:graphicData>
        </a:graphic>
      </p:graphicFrame>
      <p:sp>
        <p:nvSpPr>
          <p:cNvPr id="68651" name="Text Box 43">
            <a:extLst>
              <a:ext uri="{FF2B5EF4-FFF2-40B4-BE49-F238E27FC236}">
                <a16:creationId xmlns:a16="http://schemas.microsoft.com/office/drawing/2014/main" id="{BE8291A7-4825-4BB8-AC0F-BD890187C68C}"/>
              </a:ext>
            </a:extLst>
          </p:cNvPr>
          <p:cNvSpPr txBox="1">
            <a:spLocks noChangeArrowheads="1"/>
          </p:cNvSpPr>
          <p:nvPr/>
        </p:nvSpPr>
        <p:spPr bwMode="auto">
          <a:xfrm>
            <a:off x="747713" y="2789238"/>
            <a:ext cx="3352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a:t>Nghĩa vị giác	</a:t>
            </a:r>
          </a:p>
        </p:txBody>
      </p:sp>
      <p:sp>
        <p:nvSpPr>
          <p:cNvPr id="68652" name="Text Box 44">
            <a:extLst>
              <a:ext uri="{FF2B5EF4-FFF2-40B4-BE49-F238E27FC236}">
                <a16:creationId xmlns:a16="http://schemas.microsoft.com/office/drawing/2014/main" id="{46454F47-079F-4ECA-A813-E19F1D62345B}"/>
              </a:ext>
            </a:extLst>
          </p:cNvPr>
          <p:cNvSpPr txBox="1">
            <a:spLocks noChangeArrowheads="1"/>
          </p:cNvSpPr>
          <p:nvPr/>
        </p:nvSpPr>
        <p:spPr bwMode="auto">
          <a:xfrm>
            <a:off x="4862513" y="2789238"/>
            <a:ext cx="11582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r>
              <a:rPr lang="en-US" altLang="en-US"/>
              <a:t>Chuyển nghĩa khi dùng đặt câu</a:t>
            </a:r>
          </a:p>
        </p:txBody>
      </p:sp>
      <p:sp>
        <p:nvSpPr>
          <p:cNvPr id="68653" name="Text Box 45">
            <a:extLst>
              <a:ext uri="{FF2B5EF4-FFF2-40B4-BE49-F238E27FC236}">
                <a16:creationId xmlns:a16="http://schemas.microsoft.com/office/drawing/2014/main" id="{9CFBD217-5736-4DB9-B36D-A754F9360C59}"/>
              </a:ext>
            </a:extLst>
          </p:cNvPr>
          <p:cNvSpPr txBox="1">
            <a:spLocks noChangeArrowheads="1"/>
          </p:cNvSpPr>
          <p:nvPr/>
        </p:nvSpPr>
        <p:spPr bwMode="auto">
          <a:xfrm>
            <a:off x="1281113" y="4389438"/>
            <a:ext cx="2743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a:t>Ngọt</a:t>
            </a:r>
          </a:p>
        </p:txBody>
      </p:sp>
      <p:sp>
        <p:nvSpPr>
          <p:cNvPr id="68654" name="Text Box 46">
            <a:extLst>
              <a:ext uri="{FF2B5EF4-FFF2-40B4-BE49-F238E27FC236}">
                <a16:creationId xmlns:a16="http://schemas.microsoft.com/office/drawing/2014/main" id="{88C1D431-D875-4864-9142-667344220B1D}"/>
              </a:ext>
            </a:extLst>
          </p:cNvPr>
          <p:cNvSpPr txBox="1">
            <a:spLocks noChangeArrowheads="1"/>
          </p:cNvSpPr>
          <p:nvPr/>
        </p:nvSpPr>
        <p:spPr bwMode="auto">
          <a:xfrm>
            <a:off x="1281113" y="5456238"/>
            <a:ext cx="2743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a:t>Đắng</a:t>
            </a:r>
          </a:p>
        </p:txBody>
      </p:sp>
      <p:sp>
        <p:nvSpPr>
          <p:cNvPr id="68655" name="Text Box 47">
            <a:extLst>
              <a:ext uri="{FF2B5EF4-FFF2-40B4-BE49-F238E27FC236}">
                <a16:creationId xmlns:a16="http://schemas.microsoft.com/office/drawing/2014/main" id="{9FE5C31E-92B1-4CE9-A7DB-094848EF96FC}"/>
              </a:ext>
            </a:extLst>
          </p:cNvPr>
          <p:cNvSpPr txBox="1">
            <a:spLocks noChangeArrowheads="1"/>
          </p:cNvSpPr>
          <p:nvPr/>
        </p:nvSpPr>
        <p:spPr bwMode="auto">
          <a:xfrm>
            <a:off x="1281113" y="6675438"/>
            <a:ext cx="1676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r>
              <a:rPr lang="en-US" altLang="en-US"/>
              <a:t>Cay</a:t>
            </a:r>
          </a:p>
        </p:txBody>
      </p:sp>
      <p:sp>
        <p:nvSpPr>
          <p:cNvPr id="68656" name="Text Box 48">
            <a:extLst>
              <a:ext uri="{FF2B5EF4-FFF2-40B4-BE49-F238E27FC236}">
                <a16:creationId xmlns:a16="http://schemas.microsoft.com/office/drawing/2014/main" id="{6562B944-3564-48C1-9B33-D4959A7DF9D5}"/>
              </a:ext>
            </a:extLst>
          </p:cNvPr>
          <p:cNvSpPr txBox="1">
            <a:spLocks noChangeArrowheads="1"/>
          </p:cNvSpPr>
          <p:nvPr/>
        </p:nvSpPr>
        <p:spPr bwMode="auto">
          <a:xfrm>
            <a:off x="1357313" y="7742238"/>
            <a:ext cx="2819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a:t>Mặn</a:t>
            </a:r>
          </a:p>
        </p:txBody>
      </p:sp>
      <p:sp>
        <p:nvSpPr>
          <p:cNvPr id="68672" name="Text Box 64">
            <a:extLst>
              <a:ext uri="{FF2B5EF4-FFF2-40B4-BE49-F238E27FC236}">
                <a16:creationId xmlns:a16="http://schemas.microsoft.com/office/drawing/2014/main" id="{4B84C231-383C-4246-9B65-6C32EA0B686B}"/>
              </a:ext>
            </a:extLst>
          </p:cNvPr>
          <p:cNvSpPr txBox="1">
            <a:spLocks noChangeArrowheads="1"/>
          </p:cNvSpPr>
          <p:nvPr/>
        </p:nvSpPr>
        <p:spPr bwMode="auto">
          <a:xfrm>
            <a:off x="1281113" y="8809038"/>
            <a:ext cx="12763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r>
              <a:rPr lang="en-US" altLang="en-US"/>
              <a:t>Chua</a:t>
            </a:r>
          </a:p>
        </p:txBody>
      </p:sp>
      <p:sp>
        <p:nvSpPr>
          <p:cNvPr id="68673" name="Text Box 65">
            <a:extLst>
              <a:ext uri="{FF2B5EF4-FFF2-40B4-BE49-F238E27FC236}">
                <a16:creationId xmlns:a16="http://schemas.microsoft.com/office/drawing/2014/main" id="{CFD35D33-3B93-4BE3-989F-A0B2B091773E}"/>
              </a:ext>
            </a:extLst>
          </p:cNvPr>
          <p:cNvSpPr txBox="1">
            <a:spLocks noChangeArrowheads="1"/>
          </p:cNvSpPr>
          <p:nvPr/>
        </p:nvSpPr>
        <p:spPr bwMode="auto">
          <a:xfrm>
            <a:off x="1509713" y="10180638"/>
            <a:ext cx="17526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a:t>Nhạt</a:t>
            </a:r>
          </a:p>
        </p:txBody>
      </p:sp>
      <p:sp>
        <p:nvSpPr>
          <p:cNvPr id="68676" name="Text Box 68">
            <a:extLst>
              <a:ext uri="{FF2B5EF4-FFF2-40B4-BE49-F238E27FC236}">
                <a16:creationId xmlns:a16="http://schemas.microsoft.com/office/drawing/2014/main" id="{238E277E-9160-4B7E-A997-E2E85092B73C}"/>
              </a:ext>
            </a:extLst>
          </p:cNvPr>
          <p:cNvSpPr txBox="1">
            <a:spLocks noChangeArrowheads="1"/>
          </p:cNvSpPr>
          <p:nvPr/>
        </p:nvSpPr>
        <p:spPr bwMode="auto">
          <a:xfrm>
            <a:off x="5014913" y="4533900"/>
            <a:ext cx="10668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endParaRPr lang="en-US" altLang="en-US"/>
          </a:p>
        </p:txBody>
      </p:sp>
      <p:sp>
        <p:nvSpPr>
          <p:cNvPr id="68677" name="Text Box 69">
            <a:extLst>
              <a:ext uri="{FF2B5EF4-FFF2-40B4-BE49-F238E27FC236}">
                <a16:creationId xmlns:a16="http://schemas.microsoft.com/office/drawing/2014/main" id="{E4206D5C-B34C-4809-82EC-31325998097B}"/>
              </a:ext>
            </a:extLst>
          </p:cNvPr>
          <p:cNvSpPr txBox="1">
            <a:spLocks noChangeArrowheads="1"/>
          </p:cNvSpPr>
          <p:nvPr/>
        </p:nvSpPr>
        <p:spPr bwMode="auto">
          <a:xfrm>
            <a:off x="4938713" y="4541838"/>
            <a:ext cx="9601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dirty="0" err="1"/>
              <a:t>Giọng</a:t>
            </a:r>
            <a:r>
              <a:rPr lang="en-US" altLang="en-US" dirty="0"/>
              <a:t> </a:t>
            </a:r>
            <a:r>
              <a:rPr lang="en-US" altLang="en-US" i="1" dirty="0" err="1">
                <a:solidFill>
                  <a:srgbClr val="FF0000"/>
                </a:solidFill>
              </a:rPr>
              <a:t>ngọt</a:t>
            </a:r>
            <a:r>
              <a:rPr lang="en-US" altLang="en-US" dirty="0">
                <a:solidFill>
                  <a:srgbClr val="FF0000"/>
                </a:solidFill>
              </a:rPr>
              <a:t> </a:t>
            </a:r>
            <a:r>
              <a:rPr lang="en-US" altLang="en-US" dirty="0" err="1"/>
              <a:t>như</a:t>
            </a:r>
            <a:r>
              <a:rPr lang="en-US" altLang="en-US" dirty="0"/>
              <a:t> </a:t>
            </a:r>
            <a:r>
              <a:rPr lang="en-US" altLang="en-US" dirty="0" err="1"/>
              <a:t>mía</a:t>
            </a:r>
            <a:r>
              <a:rPr lang="en-US" altLang="en-US" dirty="0"/>
              <a:t> </a:t>
            </a:r>
            <a:r>
              <a:rPr lang="en-US" altLang="en-US" dirty="0" err="1"/>
              <a:t>lùi</a:t>
            </a:r>
            <a:r>
              <a:rPr lang="en-US" altLang="en-US" dirty="0"/>
              <a:t>.</a:t>
            </a:r>
          </a:p>
        </p:txBody>
      </p:sp>
      <p:sp>
        <p:nvSpPr>
          <p:cNvPr id="68678" name="Text Box 70">
            <a:extLst>
              <a:ext uri="{FF2B5EF4-FFF2-40B4-BE49-F238E27FC236}">
                <a16:creationId xmlns:a16="http://schemas.microsoft.com/office/drawing/2014/main" id="{21A3D8CF-0822-4DD5-B8E4-BFFBD2B2F3FE}"/>
              </a:ext>
            </a:extLst>
          </p:cNvPr>
          <p:cNvSpPr txBox="1">
            <a:spLocks noChangeArrowheads="1"/>
          </p:cNvSpPr>
          <p:nvPr/>
        </p:nvSpPr>
        <p:spPr bwMode="auto">
          <a:xfrm>
            <a:off x="5014913" y="5532438"/>
            <a:ext cx="11201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r>
              <a:rPr lang="en-US" altLang="en-US" dirty="0" err="1"/>
              <a:t>Nó</a:t>
            </a:r>
            <a:r>
              <a:rPr lang="en-US" altLang="en-US" dirty="0"/>
              <a:t> </a:t>
            </a:r>
            <a:r>
              <a:rPr lang="en-US" altLang="en-US" dirty="0" err="1"/>
              <a:t>đã</a:t>
            </a:r>
            <a:r>
              <a:rPr lang="en-US" altLang="en-US" dirty="0"/>
              <a:t> </a:t>
            </a:r>
            <a:r>
              <a:rPr lang="en-US" altLang="en-US" dirty="0" err="1"/>
              <a:t>phải</a:t>
            </a:r>
            <a:r>
              <a:rPr lang="en-US" altLang="en-US" dirty="0"/>
              <a:t> </a:t>
            </a:r>
            <a:r>
              <a:rPr lang="en-US" altLang="en-US" dirty="0" err="1"/>
              <a:t>nếm</a:t>
            </a:r>
            <a:r>
              <a:rPr lang="en-US" altLang="en-US" dirty="0"/>
              <a:t> </a:t>
            </a:r>
            <a:r>
              <a:rPr lang="en-US" altLang="en-US" dirty="0" err="1"/>
              <a:t>trải</a:t>
            </a:r>
            <a:r>
              <a:rPr lang="en-US" altLang="en-US" dirty="0"/>
              <a:t> </a:t>
            </a:r>
            <a:r>
              <a:rPr lang="en-US" altLang="en-US" dirty="0" err="1"/>
              <a:t>vị</a:t>
            </a:r>
            <a:r>
              <a:rPr lang="en-US" altLang="en-US" dirty="0"/>
              <a:t> </a:t>
            </a:r>
            <a:r>
              <a:rPr lang="en-US" altLang="en-US" i="1" dirty="0" err="1">
                <a:solidFill>
                  <a:srgbClr val="FF0000"/>
                </a:solidFill>
              </a:rPr>
              <a:t>đắng</a:t>
            </a:r>
            <a:r>
              <a:rPr lang="en-US" altLang="en-US" dirty="0">
                <a:solidFill>
                  <a:srgbClr val="FF0000"/>
                </a:solidFill>
              </a:rPr>
              <a:t> </a:t>
            </a:r>
            <a:r>
              <a:rPr lang="en-US" altLang="en-US" dirty="0" err="1"/>
              <a:t>của</a:t>
            </a:r>
            <a:r>
              <a:rPr lang="en-US" altLang="en-US" dirty="0"/>
              <a:t> </a:t>
            </a:r>
            <a:r>
              <a:rPr lang="en-US" altLang="en-US" dirty="0" err="1"/>
              <a:t>mối</a:t>
            </a:r>
            <a:r>
              <a:rPr lang="en-US" altLang="en-US" dirty="0"/>
              <a:t> </a:t>
            </a:r>
            <a:r>
              <a:rPr lang="en-US" altLang="en-US" dirty="0" err="1"/>
              <a:t>tình</a:t>
            </a:r>
            <a:r>
              <a:rPr lang="en-US" altLang="en-US" dirty="0"/>
              <a:t> </a:t>
            </a:r>
            <a:r>
              <a:rPr lang="en-US" altLang="en-US" dirty="0" err="1"/>
              <a:t>đầu</a:t>
            </a:r>
            <a:r>
              <a:rPr lang="en-US" altLang="en-US" dirty="0"/>
              <a:t>.</a:t>
            </a:r>
          </a:p>
        </p:txBody>
      </p:sp>
      <p:sp>
        <p:nvSpPr>
          <p:cNvPr id="68679" name="Text Box 71">
            <a:extLst>
              <a:ext uri="{FF2B5EF4-FFF2-40B4-BE49-F238E27FC236}">
                <a16:creationId xmlns:a16="http://schemas.microsoft.com/office/drawing/2014/main" id="{5893EAE7-C086-4450-BF25-93631256D17F}"/>
              </a:ext>
            </a:extLst>
          </p:cNvPr>
          <p:cNvSpPr txBox="1">
            <a:spLocks noChangeArrowheads="1"/>
          </p:cNvSpPr>
          <p:nvPr/>
        </p:nvSpPr>
        <p:spPr bwMode="auto">
          <a:xfrm>
            <a:off x="5091113" y="6751638"/>
            <a:ext cx="96012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dirty="0" err="1"/>
              <a:t>Cảm</a:t>
            </a:r>
            <a:r>
              <a:rPr lang="en-US" altLang="en-US" dirty="0"/>
              <a:t> </a:t>
            </a:r>
            <a:r>
              <a:rPr lang="en-US" altLang="en-US" dirty="0" err="1"/>
              <a:t>giác</a:t>
            </a:r>
            <a:r>
              <a:rPr lang="en-US" altLang="en-US" dirty="0"/>
              <a:t> </a:t>
            </a:r>
            <a:r>
              <a:rPr lang="en-US" altLang="en-US" dirty="0" err="1"/>
              <a:t>thật</a:t>
            </a:r>
            <a:r>
              <a:rPr lang="en-US" altLang="en-US" dirty="0"/>
              <a:t> cay </a:t>
            </a:r>
            <a:r>
              <a:rPr lang="en-US" altLang="en-US" dirty="0" err="1"/>
              <a:t>khi</a:t>
            </a:r>
            <a:r>
              <a:rPr lang="en-US" altLang="en-US" dirty="0"/>
              <a:t> </a:t>
            </a:r>
            <a:r>
              <a:rPr lang="en-US" altLang="en-US" dirty="0" err="1"/>
              <a:t>bị</a:t>
            </a:r>
            <a:r>
              <a:rPr lang="en-US" altLang="en-US" dirty="0"/>
              <a:t> 0 </a:t>
            </a:r>
            <a:r>
              <a:rPr lang="en-US" altLang="en-US" dirty="0" err="1"/>
              <a:t>điểm</a:t>
            </a:r>
            <a:r>
              <a:rPr lang="en-US" altLang="en-US" dirty="0"/>
              <a:t> </a:t>
            </a:r>
            <a:r>
              <a:rPr lang="en-US" altLang="en-US" dirty="0" err="1"/>
              <a:t>bài</a:t>
            </a:r>
            <a:r>
              <a:rPr lang="en-US" altLang="en-US" dirty="0"/>
              <a:t> </a:t>
            </a:r>
            <a:r>
              <a:rPr lang="en-US" altLang="en-US" dirty="0" err="1"/>
              <a:t>tập</a:t>
            </a:r>
            <a:r>
              <a:rPr lang="en-US" altLang="en-US" dirty="0"/>
              <a:t>.</a:t>
            </a:r>
          </a:p>
        </p:txBody>
      </p:sp>
      <p:sp>
        <p:nvSpPr>
          <p:cNvPr id="68680" name="Text Box 72">
            <a:extLst>
              <a:ext uri="{FF2B5EF4-FFF2-40B4-BE49-F238E27FC236}">
                <a16:creationId xmlns:a16="http://schemas.microsoft.com/office/drawing/2014/main" id="{3A866723-9CEC-4B0F-AD2C-FBFA8DF3BCDA}"/>
              </a:ext>
            </a:extLst>
          </p:cNvPr>
          <p:cNvSpPr txBox="1">
            <a:spLocks noChangeArrowheads="1"/>
          </p:cNvSpPr>
          <p:nvPr/>
        </p:nvSpPr>
        <p:spPr bwMode="auto">
          <a:xfrm>
            <a:off x="5167313" y="7742238"/>
            <a:ext cx="112014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dirty="0" err="1"/>
              <a:t>Lời</a:t>
            </a:r>
            <a:r>
              <a:rPr lang="en-US" altLang="en-US" dirty="0"/>
              <a:t> </a:t>
            </a:r>
            <a:r>
              <a:rPr lang="en-US" altLang="en-US" dirty="0" err="1"/>
              <a:t>mời</a:t>
            </a:r>
            <a:r>
              <a:rPr lang="en-US" altLang="en-US" dirty="0"/>
              <a:t> </a:t>
            </a:r>
            <a:r>
              <a:rPr lang="en-US" altLang="en-US" i="1" dirty="0" err="1">
                <a:solidFill>
                  <a:srgbClr val="FF0000"/>
                </a:solidFill>
              </a:rPr>
              <a:t>mặn</a:t>
            </a:r>
            <a:r>
              <a:rPr lang="en-US" altLang="en-US" i="1" dirty="0">
                <a:solidFill>
                  <a:srgbClr val="FF0000"/>
                </a:solidFill>
              </a:rPr>
              <a:t> </a:t>
            </a:r>
            <a:r>
              <a:rPr lang="en-US" altLang="en-US" i="1" dirty="0" err="1">
                <a:solidFill>
                  <a:srgbClr val="FF0000"/>
                </a:solidFill>
              </a:rPr>
              <a:t>mà</a:t>
            </a:r>
            <a:r>
              <a:rPr lang="en-US" altLang="en-US" i="1" dirty="0">
                <a:solidFill>
                  <a:srgbClr val="FF0000"/>
                </a:solidFill>
              </a:rPr>
              <a:t> </a:t>
            </a:r>
            <a:r>
              <a:rPr lang="en-US" altLang="en-US" i="1" dirty="0" err="1"/>
              <a:t>khiến</a:t>
            </a:r>
            <a:r>
              <a:rPr lang="en-US" altLang="en-US" i="1" dirty="0"/>
              <a:t> </a:t>
            </a:r>
            <a:r>
              <a:rPr lang="en-US" altLang="en-US" i="1" dirty="0" err="1"/>
              <a:t>khách</a:t>
            </a:r>
            <a:r>
              <a:rPr lang="en-US" altLang="en-US" i="1" dirty="0"/>
              <a:t> </a:t>
            </a:r>
            <a:r>
              <a:rPr lang="en-US" altLang="en-US" i="1" dirty="0" err="1"/>
              <a:t>hàng</a:t>
            </a:r>
            <a:r>
              <a:rPr lang="en-US" altLang="en-US" i="1" dirty="0"/>
              <a:t> </a:t>
            </a:r>
            <a:r>
              <a:rPr lang="en-US" altLang="en-US" i="1" dirty="0" err="1"/>
              <a:t>vui</a:t>
            </a:r>
            <a:r>
              <a:rPr lang="en-US" altLang="en-US" i="1" dirty="0"/>
              <a:t> </a:t>
            </a:r>
            <a:r>
              <a:rPr lang="en-US" altLang="en-US" i="1" dirty="0" err="1"/>
              <a:t>vẻ</a:t>
            </a:r>
            <a:r>
              <a:rPr lang="en-US" altLang="en-US" i="1" dirty="0"/>
              <a:t>, </a:t>
            </a:r>
            <a:r>
              <a:rPr lang="en-US" altLang="en-US" i="1" dirty="0" err="1"/>
              <a:t>gần</a:t>
            </a:r>
            <a:r>
              <a:rPr lang="en-US" altLang="en-US" i="1" dirty="0"/>
              <a:t> </a:t>
            </a:r>
            <a:r>
              <a:rPr lang="en-US" altLang="en-US" i="1" dirty="0" err="1"/>
              <a:t>gũi</a:t>
            </a:r>
            <a:r>
              <a:rPr lang="en-US" altLang="en-US" i="1" dirty="0"/>
              <a:t>.</a:t>
            </a:r>
          </a:p>
        </p:txBody>
      </p:sp>
      <p:sp>
        <p:nvSpPr>
          <p:cNvPr id="68681" name="Text Box 73">
            <a:extLst>
              <a:ext uri="{FF2B5EF4-FFF2-40B4-BE49-F238E27FC236}">
                <a16:creationId xmlns:a16="http://schemas.microsoft.com/office/drawing/2014/main" id="{3E4414D2-467C-49F2-BC2B-C91DA0EF847B}"/>
              </a:ext>
            </a:extLst>
          </p:cNvPr>
          <p:cNvSpPr txBox="1">
            <a:spLocks noChangeArrowheads="1"/>
          </p:cNvSpPr>
          <p:nvPr/>
        </p:nvSpPr>
        <p:spPr bwMode="auto">
          <a:xfrm>
            <a:off x="5167313" y="8885238"/>
            <a:ext cx="11430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dirty="0" err="1"/>
              <a:t>Bỗng</a:t>
            </a:r>
            <a:r>
              <a:rPr lang="en-US" altLang="en-US" dirty="0"/>
              <a:t> </a:t>
            </a:r>
            <a:r>
              <a:rPr lang="en-US" altLang="en-US" dirty="0" err="1"/>
              <a:t>cất</a:t>
            </a:r>
            <a:r>
              <a:rPr lang="en-US" altLang="en-US" dirty="0"/>
              <a:t> </a:t>
            </a:r>
            <a:r>
              <a:rPr lang="en-US" altLang="en-US" dirty="0" err="1"/>
              <a:t>lên</a:t>
            </a:r>
            <a:r>
              <a:rPr lang="en-US" altLang="en-US" dirty="0"/>
              <a:t> </a:t>
            </a:r>
            <a:r>
              <a:rPr lang="en-US" altLang="en-US" dirty="0" err="1"/>
              <a:t>một</a:t>
            </a:r>
            <a:r>
              <a:rPr lang="en-US" altLang="en-US" dirty="0"/>
              <a:t> </a:t>
            </a:r>
            <a:r>
              <a:rPr lang="en-US" altLang="en-US" dirty="0" err="1"/>
              <a:t>giọng</a:t>
            </a:r>
            <a:r>
              <a:rPr lang="en-US" altLang="en-US" dirty="0"/>
              <a:t> </a:t>
            </a:r>
            <a:r>
              <a:rPr lang="en-US" altLang="en-US" dirty="0" err="1"/>
              <a:t>nói</a:t>
            </a:r>
            <a:r>
              <a:rPr lang="en-US" altLang="en-US" dirty="0"/>
              <a:t> </a:t>
            </a:r>
            <a:r>
              <a:rPr lang="en-US" altLang="en-US" i="1" dirty="0" err="1">
                <a:solidFill>
                  <a:srgbClr val="FF0000"/>
                </a:solidFill>
              </a:rPr>
              <a:t>chua</a:t>
            </a:r>
            <a:r>
              <a:rPr lang="en-US" altLang="en-US" i="1" dirty="0">
                <a:solidFill>
                  <a:srgbClr val="FF0000"/>
                </a:solidFill>
              </a:rPr>
              <a:t> </a:t>
            </a:r>
            <a:r>
              <a:rPr lang="en-US" altLang="en-US" dirty="0" err="1"/>
              <a:t>chát</a:t>
            </a:r>
            <a:r>
              <a:rPr lang="en-US" altLang="en-US" dirty="0"/>
              <a:t>.</a:t>
            </a:r>
          </a:p>
        </p:txBody>
      </p:sp>
      <p:sp>
        <p:nvSpPr>
          <p:cNvPr id="68682" name="Text Box 74">
            <a:extLst>
              <a:ext uri="{FF2B5EF4-FFF2-40B4-BE49-F238E27FC236}">
                <a16:creationId xmlns:a16="http://schemas.microsoft.com/office/drawing/2014/main" id="{A836E5B6-E21B-46E9-9084-B31775DFD03D}"/>
              </a:ext>
            </a:extLst>
          </p:cNvPr>
          <p:cNvSpPr txBox="1">
            <a:spLocks noChangeArrowheads="1"/>
          </p:cNvSpPr>
          <p:nvPr/>
        </p:nvSpPr>
        <p:spPr bwMode="auto">
          <a:xfrm>
            <a:off x="5091113" y="10028238"/>
            <a:ext cx="9906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defTabSz="1531938">
              <a:defRPr>
                <a:solidFill>
                  <a:schemeClr val="tx1"/>
                </a:solidFill>
                <a:latin typeface="Arial" panose="020B0604020202020204" pitchFamily="34" charset="0"/>
              </a:defRPr>
            </a:lvl1pPr>
            <a:lvl2pPr defTabSz="1531938">
              <a:defRPr>
                <a:solidFill>
                  <a:schemeClr val="tx1"/>
                </a:solidFill>
                <a:latin typeface="Arial" panose="020B0604020202020204" pitchFamily="34" charset="0"/>
              </a:defRPr>
            </a:lvl2pPr>
            <a:lvl3pPr defTabSz="1531938">
              <a:defRPr>
                <a:solidFill>
                  <a:schemeClr val="tx1"/>
                </a:solidFill>
                <a:latin typeface="Arial" panose="020B0604020202020204" pitchFamily="34" charset="0"/>
              </a:defRPr>
            </a:lvl3pPr>
            <a:lvl4pPr defTabSz="1531938">
              <a:defRPr>
                <a:solidFill>
                  <a:schemeClr val="tx1"/>
                </a:solidFill>
                <a:latin typeface="Arial" panose="020B0604020202020204" pitchFamily="34" charset="0"/>
              </a:defRPr>
            </a:lvl4pPr>
            <a:lvl5pPr defTabSz="1531938">
              <a:defRPr>
                <a:solidFill>
                  <a:schemeClr val="tx1"/>
                </a:solidFill>
                <a:latin typeface="Arial" panose="020B0604020202020204" pitchFamily="34" charset="0"/>
              </a:defRPr>
            </a:lvl5pPr>
            <a:lvl6pPr defTabSz="1531938" fontAlgn="base">
              <a:spcBef>
                <a:spcPct val="0"/>
              </a:spcBef>
              <a:spcAft>
                <a:spcPct val="0"/>
              </a:spcAft>
              <a:defRPr>
                <a:solidFill>
                  <a:schemeClr val="tx1"/>
                </a:solidFill>
                <a:latin typeface="Arial" panose="020B0604020202020204" pitchFamily="34" charset="0"/>
              </a:defRPr>
            </a:lvl6pPr>
            <a:lvl7pPr defTabSz="1531938" fontAlgn="base">
              <a:spcBef>
                <a:spcPct val="0"/>
              </a:spcBef>
              <a:spcAft>
                <a:spcPct val="0"/>
              </a:spcAft>
              <a:defRPr>
                <a:solidFill>
                  <a:schemeClr val="tx1"/>
                </a:solidFill>
                <a:latin typeface="Arial" panose="020B0604020202020204" pitchFamily="34" charset="0"/>
              </a:defRPr>
            </a:lvl7pPr>
            <a:lvl8pPr defTabSz="1531938" fontAlgn="base">
              <a:spcBef>
                <a:spcPct val="0"/>
              </a:spcBef>
              <a:spcAft>
                <a:spcPct val="0"/>
              </a:spcAft>
              <a:defRPr>
                <a:solidFill>
                  <a:schemeClr val="tx1"/>
                </a:solidFill>
                <a:latin typeface="Arial" panose="020B0604020202020204" pitchFamily="34" charset="0"/>
              </a:defRPr>
            </a:lvl8pPr>
            <a:lvl9pPr defTabSz="1531938" fontAlgn="base">
              <a:spcBef>
                <a:spcPct val="0"/>
              </a:spcBef>
              <a:spcAft>
                <a:spcPct val="0"/>
              </a:spcAft>
              <a:defRPr>
                <a:solidFill>
                  <a:schemeClr val="tx1"/>
                </a:solidFill>
                <a:latin typeface="Arial" panose="020B0604020202020204" pitchFamily="34" charset="0"/>
              </a:defRPr>
            </a:lvl9pPr>
          </a:lstStyle>
          <a:p>
            <a:pPr>
              <a:spcBef>
                <a:spcPct val="50000"/>
              </a:spcBef>
            </a:pPr>
            <a:r>
              <a:rPr lang="en-US" altLang="en-US" dirty="0" err="1"/>
              <a:t>Câu</a:t>
            </a:r>
            <a:r>
              <a:rPr lang="en-US" altLang="en-US" dirty="0"/>
              <a:t> </a:t>
            </a:r>
            <a:r>
              <a:rPr lang="en-US" altLang="en-US" dirty="0" err="1"/>
              <a:t>pha</a:t>
            </a:r>
            <a:r>
              <a:rPr lang="en-US" altLang="en-US" dirty="0"/>
              <a:t> </a:t>
            </a:r>
            <a:r>
              <a:rPr lang="en-US" altLang="en-US" dirty="0" err="1"/>
              <a:t>trò</a:t>
            </a:r>
            <a:r>
              <a:rPr lang="en-US" altLang="en-US" dirty="0"/>
              <a:t> </a:t>
            </a:r>
            <a:r>
              <a:rPr lang="en-US" altLang="en-US" i="1" dirty="0" err="1">
                <a:solidFill>
                  <a:srgbClr val="FF0000"/>
                </a:solidFill>
              </a:rPr>
              <a:t>nhạt</a:t>
            </a:r>
            <a:r>
              <a:rPr lang="en-US" altLang="en-US" i="1" dirty="0">
                <a:solidFill>
                  <a:srgbClr val="FF0000"/>
                </a:solidFill>
              </a:rPr>
              <a:t> </a:t>
            </a:r>
            <a:r>
              <a:rPr lang="en-US" altLang="en-US" dirty="0">
                <a:solidFill>
                  <a:srgbClr val="FF0000"/>
                </a:solidFill>
              </a:rPr>
              <a:t> </a:t>
            </a:r>
            <a:r>
              <a:rPr lang="en-US" altLang="en-US" dirty="0" err="1"/>
              <a:t>như</a:t>
            </a:r>
            <a:r>
              <a:rPr lang="en-US" altLang="en-US" dirty="0"/>
              <a:t> </a:t>
            </a:r>
            <a:r>
              <a:rPr lang="en-US" altLang="en-US" dirty="0" err="1"/>
              <a:t>nước</a:t>
            </a:r>
            <a:r>
              <a:rPr lang="en-US" altLang="en-US" dirty="0"/>
              <a:t> </a:t>
            </a:r>
            <a:r>
              <a:rPr lang="en-US" altLang="en-US" dirty="0" err="1"/>
              <a:t>ốc</a:t>
            </a:r>
            <a:r>
              <a:rPr lang="en-US" altLang="en-US" dirty="0"/>
              <a:t>.</a:t>
            </a:r>
          </a:p>
        </p:txBody>
      </p:sp>
      <mc:AlternateContent xmlns:mc="http://schemas.openxmlformats.org/markup-compatibility/2006">
        <mc:Choice xmlns:p14="http://schemas.microsoft.com/office/powerpoint/2010/main" Requires="p14">
          <p:contentPart p14:bwMode="auto" r:id="rId2">
            <p14:nvContentPartPr>
              <p14:cNvPr id="2" name="Ink 1">
                <a:extLst>
                  <a:ext uri="{FF2B5EF4-FFF2-40B4-BE49-F238E27FC236}">
                    <a16:creationId xmlns:a16="http://schemas.microsoft.com/office/drawing/2014/main" id="{25055921-59BF-49D1-8BDC-9243EDDD3F78}"/>
                  </a:ext>
                </a:extLst>
              </p14:cNvPr>
              <p14:cNvContentPartPr/>
              <p14:nvPr/>
            </p14:nvContentPartPr>
            <p14:xfrm>
              <a:off x="7560720" y="8106120"/>
              <a:ext cx="360" cy="360"/>
            </p14:xfrm>
          </p:contentPart>
        </mc:Choice>
        <mc:Fallback>
          <p:pic>
            <p:nvPicPr>
              <p:cNvPr id="2" name="Ink 1">
                <a:extLst>
                  <a:ext uri="{FF2B5EF4-FFF2-40B4-BE49-F238E27FC236}">
                    <a16:creationId xmlns:a16="http://schemas.microsoft.com/office/drawing/2014/main" id="{25055921-59BF-49D1-8BDC-9243EDDD3F78}"/>
                  </a:ext>
                </a:extLst>
              </p:cNvPr>
              <p:cNvPicPr/>
              <p:nvPr/>
            </p:nvPicPr>
            <p:blipFill>
              <a:blip r:embed="rId3"/>
              <a:stretch>
                <a:fillRect/>
              </a:stretch>
            </p:blipFill>
            <p:spPr>
              <a:xfrm>
                <a:off x="7551360" y="8096760"/>
                <a:ext cx="19080" cy="19080"/>
              </a:xfrm>
              <a:prstGeom prst="rect">
                <a:avLst/>
              </a:prstGeom>
            </p:spPr>
          </p:pic>
        </mc:Fallback>
      </mc:AlternateContent>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68675"/>
                                        </p:tgtEl>
                                        <p:attrNameLst>
                                          <p:attrName>style.visibility</p:attrName>
                                        </p:attrNameLst>
                                      </p:cBhvr>
                                      <p:to>
                                        <p:strVal val="visible"/>
                                      </p:to>
                                    </p:set>
                                    <p:anim calcmode="lin" valueType="num">
                                      <p:cBhvr additive="base">
                                        <p:cTn id="7" dur="500" fill="hold"/>
                                        <p:tgtEl>
                                          <p:spTgt spid="68675"/>
                                        </p:tgtEl>
                                        <p:attrNameLst>
                                          <p:attrName>ppt_x</p:attrName>
                                        </p:attrNameLst>
                                      </p:cBhvr>
                                      <p:tavLst>
                                        <p:tav tm="0">
                                          <p:val>
                                            <p:strVal val="#ppt_x"/>
                                          </p:val>
                                        </p:tav>
                                        <p:tav tm="100000">
                                          <p:val>
                                            <p:strVal val="#ppt_x"/>
                                          </p:val>
                                        </p:tav>
                                      </p:tavLst>
                                    </p:anim>
                                    <p:anim calcmode="lin" valueType="num">
                                      <p:cBhvr additive="base">
                                        <p:cTn id="8" dur="500" fill="hold"/>
                                        <p:tgtEl>
                                          <p:spTgt spid="6867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68651">
                                            <p:txEl>
                                              <p:pRg st="0" end="0"/>
                                            </p:txEl>
                                          </p:spTgt>
                                        </p:tgtEl>
                                        <p:attrNameLst>
                                          <p:attrName>style.visibility</p:attrName>
                                        </p:attrNameLst>
                                      </p:cBhvr>
                                      <p:to>
                                        <p:strVal val="visible"/>
                                      </p:to>
                                    </p:set>
                                    <p:anim calcmode="lin" valueType="num">
                                      <p:cBhvr additive="base">
                                        <p:cTn id="13" dur="500" fill="hold"/>
                                        <p:tgtEl>
                                          <p:spTgt spid="68651">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865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68652">
                                            <p:txEl>
                                              <p:pRg st="0" end="0"/>
                                            </p:txEl>
                                          </p:spTgt>
                                        </p:tgtEl>
                                        <p:attrNameLst>
                                          <p:attrName>style.visibility</p:attrName>
                                        </p:attrNameLst>
                                      </p:cBhvr>
                                      <p:to>
                                        <p:strVal val="visible"/>
                                      </p:to>
                                    </p:set>
                                    <p:anim calcmode="lin" valueType="num">
                                      <p:cBhvr additive="base">
                                        <p:cTn id="19" dur="500" fill="hold"/>
                                        <p:tgtEl>
                                          <p:spTgt spid="68652">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865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1" presetClass="entr" presetSubtype="4" fill="hold" nodeType="clickEffect">
                                  <p:stCondLst>
                                    <p:cond delay="0"/>
                                  </p:stCondLst>
                                  <p:childTnLst>
                                    <p:set>
                                      <p:cBhvr>
                                        <p:cTn id="24" dur="1" fill="hold">
                                          <p:stCondLst>
                                            <p:cond delay="0"/>
                                          </p:stCondLst>
                                        </p:cTn>
                                        <p:tgtEl>
                                          <p:spTgt spid="68653">
                                            <p:txEl>
                                              <p:pRg st="0" end="0"/>
                                            </p:txEl>
                                          </p:spTgt>
                                        </p:tgtEl>
                                        <p:attrNameLst>
                                          <p:attrName>style.visibility</p:attrName>
                                        </p:attrNameLst>
                                      </p:cBhvr>
                                      <p:to>
                                        <p:strVal val="visible"/>
                                      </p:to>
                                    </p:set>
                                    <p:animEffect transition="in" filter="wheel(4)">
                                      <p:cBhvr>
                                        <p:cTn id="25" dur="2000"/>
                                        <p:tgtEl>
                                          <p:spTgt spid="68653">
                                            <p:txEl>
                                              <p:pRg st="0" end="0"/>
                                            </p:txEl>
                                          </p:spTgt>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4" fill="hold" nodeType="clickEffect">
                                  <p:stCondLst>
                                    <p:cond delay="0"/>
                                  </p:stCondLst>
                                  <p:childTnLst>
                                    <p:set>
                                      <p:cBhvr>
                                        <p:cTn id="29" dur="1" fill="hold">
                                          <p:stCondLst>
                                            <p:cond delay="0"/>
                                          </p:stCondLst>
                                        </p:cTn>
                                        <p:tgtEl>
                                          <p:spTgt spid="68654">
                                            <p:txEl>
                                              <p:pRg st="0" end="0"/>
                                            </p:txEl>
                                          </p:spTgt>
                                        </p:tgtEl>
                                        <p:attrNameLst>
                                          <p:attrName>style.visibility</p:attrName>
                                        </p:attrNameLst>
                                      </p:cBhvr>
                                      <p:to>
                                        <p:strVal val="visible"/>
                                      </p:to>
                                    </p:set>
                                    <p:anim calcmode="lin" valueType="num">
                                      <p:cBhvr additive="base">
                                        <p:cTn id="30" dur="500" fill="hold"/>
                                        <p:tgtEl>
                                          <p:spTgt spid="68654">
                                            <p:txEl>
                                              <p:pRg st="0" end="0"/>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6865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4" fill="hold" nodeType="clickEffect">
                                  <p:stCondLst>
                                    <p:cond delay="0"/>
                                  </p:stCondLst>
                                  <p:childTnLst>
                                    <p:set>
                                      <p:cBhvr>
                                        <p:cTn id="35" dur="1" fill="hold">
                                          <p:stCondLst>
                                            <p:cond delay="0"/>
                                          </p:stCondLst>
                                        </p:cTn>
                                        <p:tgtEl>
                                          <p:spTgt spid="68655">
                                            <p:txEl>
                                              <p:pRg st="0" end="0"/>
                                            </p:txEl>
                                          </p:spTgt>
                                        </p:tgtEl>
                                        <p:attrNameLst>
                                          <p:attrName>style.visibility</p:attrName>
                                        </p:attrNameLst>
                                      </p:cBhvr>
                                      <p:to>
                                        <p:strVal val="visible"/>
                                      </p:to>
                                    </p:set>
                                    <p:anim calcmode="lin" valueType="num">
                                      <p:cBhvr additive="base">
                                        <p:cTn id="36" dur="500" fill="hold"/>
                                        <p:tgtEl>
                                          <p:spTgt spid="68655">
                                            <p:txEl>
                                              <p:pRg st="0" end="0"/>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6865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2" presetClass="entr" presetSubtype="4" fill="hold" nodeType="clickEffect">
                                  <p:stCondLst>
                                    <p:cond delay="0"/>
                                  </p:stCondLst>
                                  <p:childTnLst>
                                    <p:set>
                                      <p:cBhvr>
                                        <p:cTn id="41" dur="1" fill="hold">
                                          <p:stCondLst>
                                            <p:cond delay="0"/>
                                          </p:stCondLst>
                                        </p:cTn>
                                        <p:tgtEl>
                                          <p:spTgt spid="68656">
                                            <p:txEl>
                                              <p:pRg st="0" end="0"/>
                                            </p:txEl>
                                          </p:spTgt>
                                        </p:tgtEl>
                                        <p:attrNameLst>
                                          <p:attrName>style.visibility</p:attrName>
                                        </p:attrNameLst>
                                      </p:cBhvr>
                                      <p:to>
                                        <p:strVal val="visible"/>
                                      </p:to>
                                    </p:set>
                                    <p:anim calcmode="lin" valueType="num">
                                      <p:cBhvr additive="base">
                                        <p:cTn id="42" dur="500" fill="hold"/>
                                        <p:tgtEl>
                                          <p:spTgt spid="68656">
                                            <p:txEl>
                                              <p:pRg st="0" end="0"/>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6865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2" presetClass="entr" presetSubtype="4" fill="hold" nodeType="clickEffect">
                                  <p:stCondLst>
                                    <p:cond delay="0"/>
                                  </p:stCondLst>
                                  <p:childTnLst>
                                    <p:set>
                                      <p:cBhvr>
                                        <p:cTn id="47" dur="1" fill="hold">
                                          <p:stCondLst>
                                            <p:cond delay="0"/>
                                          </p:stCondLst>
                                        </p:cTn>
                                        <p:tgtEl>
                                          <p:spTgt spid="68672">
                                            <p:txEl>
                                              <p:pRg st="0" end="0"/>
                                            </p:txEl>
                                          </p:spTgt>
                                        </p:tgtEl>
                                        <p:attrNameLst>
                                          <p:attrName>style.visibility</p:attrName>
                                        </p:attrNameLst>
                                      </p:cBhvr>
                                      <p:to>
                                        <p:strVal val="visible"/>
                                      </p:to>
                                    </p:set>
                                    <p:anim calcmode="lin" valueType="num">
                                      <p:cBhvr additive="base">
                                        <p:cTn id="48" dur="500" fill="hold"/>
                                        <p:tgtEl>
                                          <p:spTgt spid="68672">
                                            <p:txEl>
                                              <p:pRg st="0" end="0"/>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6867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0" fill="hold" nodeType="clickPar">
                      <p:stCondLst>
                        <p:cond delay="indefinite"/>
                      </p:stCondLst>
                      <p:childTnLst>
                        <p:par>
                          <p:cTn id="51" fill="hold" nodeType="withGroup">
                            <p:stCondLst>
                              <p:cond delay="0"/>
                            </p:stCondLst>
                            <p:childTnLst>
                              <p:par>
                                <p:cTn id="52" presetID="2" presetClass="entr" presetSubtype="4" fill="hold" nodeType="clickEffect">
                                  <p:stCondLst>
                                    <p:cond delay="0"/>
                                  </p:stCondLst>
                                  <p:childTnLst>
                                    <p:set>
                                      <p:cBhvr>
                                        <p:cTn id="53" dur="1" fill="hold">
                                          <p:stCondLst>
                                            <p:cond delay="0"/>
                                          </p:stCondLst>
                                        </p:cTn>
                                        <p:tgtEl>
                                          <p:spTgt spid="68673">
                                            <p:txEl>
                                              <p:pRg st="0" end="0"/>
                                            </p:txEl>
                                          </p:spTgt>
                                        </p:tgtEl>
                                        <p:attrNameLst>
                                          <p:attrName>style.visibility</p:attrName>
                                        </p:attrNameLst>
                                      </p:cBhvr>
                                      <p:to>
                                        <p:strVal val="visible"/>
                                      </p:to>
                                    </p:set>
                                    <p:anim calcmode="lin" valueType="num">
                                      <p:cBhvr additive="base">
                                        <p:cTn id="54" dur="500" fill="hold"/>
                                        <p:tgtEl>
                                          <p:spTgt spid="68673">
                                            <p:txEl>
                                              <p:pRg st="0" end="0"/>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6867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6" fill="hold" nodeType="clickPar">
                      <p:stCondLst>
                        <p:cond delay="indefinite"/>
                      </p:stCondLst>
                      <p:childTnLst>
                        <p:par>
                          <p:cTn id="57" fill="hold" nodeType="withGroup">
                            <p:stCondLst>
                              <p:cond delay="0"/>
                            </p:stCondLst>
                            <p:childTnLst>
                              <p:par>
                                <p:cTn id="58" presetID="21" presetClass="entr" presetSubtype="4" fill="hold" nodeType="clickEffect">
                                  <p:stCondLst>
                                    <p:cond delay="0"/>
                                  </p:stCondLst>
                                  <p:childTnLst>
                                    <p:set>
                                      <p:cBhvr>
                                        <p:cTn id="59" dur="1" fill="hold">
                                          <p:stCondLst>
                                            <p:cond delay="0"/>
                                          </p:stCondLst>
                                        </p:cTn>
                                        <p:tgtEl>
                                          <p:spTgt spid="68677">
                                            <p:txEl>
                                              <p:pRg st="0" end="0"/>
                                            </p:txEl>
                                          </p:spTgt>
                                        </p:tgtEl>
                                        <p:attrNameLst>
                                          <p:attrName>style.visibility</p:attrName>
                                        </p:attrNameLst>
                                      </p:cBhvr>
                                      <p:to>
                                        <p:strVal val="visible"/>
                                      </p:to>
                                    </p:set>
                                    <p:animEffect transition="in" filter="wheel(4)">
                                      <p:cBhvr>
                                        <p:cTn id="60" dur="1000"/>
                                        <p:tgtEl>
                                          <p:spTgt spid="68677">
                                            <p:txEl>
                                              <p:pRg st="0" end="0"/>
                                            </p:txEl>
                                          </p:spTgt>
                                        </p:tgtEl>
                                      </p:cBhvr>
                                    </p:animEffect>
                                  </p:childTnLst>
                                </p:cTn>
                              </p:par>
                            </p:childTnLst>
                          </p:cTn>
                        </p:par>
                      </p:childTnLst>
                    </p:cTn>
                  </p:par>
                  <p:par>
                    <p:cTn id="61" fill="hold" nodeType="clickPar">
                      <p:stCondLst>
                        <p:cond delay="indefinite"/>
                      </p:stCondLst>
                      <p:childTnLst>
                        <p:par>
                          <p:cTn id="62" fill="hold" nodeType="withGroup">
                            <p:stCondLst>
                              <p:cond delay="0"/>
                            </p:stCondLst>
                            <p:childTnLst>
                              <p:par>
                                <p:cTn id="63" presetID="45" presetClass="entr" presetSubtype="0" fill="hold" nodeType="clickEffect">
                                  <p:stCondLst>
                                    <p:cond delay="0"/>
                                  </p:stCondLst>
                                  <p:iterate type="lt">
                                    <p:tmPct val="10000"/>
                                  </p:iterate>
                                  <p:childTnLst>
                                    <p:set>
                                      <p:cBhvr>
                                        <p:cTn id="64" dur="1" fill="hold">
                                          <p:stCondLst>
                                            <p:cond delay="0"/>
                                          </p:stCondLst>
                                        </p:cTn>
                                        <p:tgtEl>
                                          <p:spTgt spid="68678">
                                            <p:txEl>
                                              <p:pRg st="0" end="0"/>
                                            </p:txEl>
                                          </p:spTgt>
                                        </p:tgtEl>
                                        <p:attrNameLst>
                                          <p:attrName>style.visibility</p:attrName>
                                        </p:attrNameLst>
                                      </p:cBhvr>
                                      <p:to>
                                        <p:strVal val="visible"/>
                                      </p:to>
                                    </p:set>
                                    <p:animEffect transition="in" filter="fade">
                                      <p:cBhvr>
                                        <p:cTn id="65" dur="500"/>
                                        <p:tgtEl>
                                          <p:spTgt spid="68678">
                                            <p:txEl>
                                              <p:pRg st="0" end="0"/>
                                            </p:txEl>
                                          </p:spTgt>
                                        </p:tgtEl>
                                      </p:cBhvr>
                                    </p:animEffect>
                                    <p:anim calcmode="lin" valueType="num">
                                      <p:cBhvr>
                                        <p:cTn id="66" dur="500" fill="hold"/>
                                        <p:tgtEl>
                                          <p:spTgt spid="68678">
                                            <p:txEl>
                                              <p:pRg st="0" end="0"/>
                                            </p:txEl>
                                          </p:spTgt>
                                        </p:tgtEl>
                                        <p:attrNameLst>
                                          <p:attrName>ppt_w</p:attrName>
                                        </p:attrNameLst>
                                      </p:cBhvr>
                                      <p:tavLst>
                                        <p:tav tm="0" fmla="#ppt_w*sin(2.5*pi*$)">
                                          <p:val>
                                            <p:fltVal val="0"/>
                                          </p:val>
                                        </p:tav>
                                        <p:tav tm="100000">
                                          <p:val>
                                            <p:fltVal val="1"/>
                                          </p:val>
                                        </p:tav>
                                      </p:tavLst>
                                    </p:anim>
                                    <p:anim calcmode="lin" valueType="num">
                                      <p:cBhvr>
                                        <p:cTn id="67" dur="500" fill="hold"/>
                                        <p:tgtEl>
                                          <p:spTgt spid="68678">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68" fill="hold" nodeType="clickPar">
                      <p:stCondLst>
                        <p:cond delay="indefinite"/>
                      </p:stCondLst>
                      <p:childTnLst>
                        <p:par>
                          <p:cTn id="69" fill="hold" nodeType="withGroup">
                            <p:stCondLst>
                              <p:cond delay="0"/>
                            </p:stCondLst>
                            <p:childTnLst>
                              <p:par>
                                <p:cTn id="70" presetID="23" presetClass="entr" presetSubtype="16" fill="hold" nodeType="clickEffect">
                                  <p:stCondLst>
                                    <p:cond delay="0"/>
                                  </p:stCondLst>
                                  <p:childTnLst>
                                    <p:set>
                                      <p:cBhvr>
                                        <p:cTn id="71" dur="1" fill="hold">
                                          <p:stCondLst>
                                            <p:cond delay="0"/>
                                          </p:stCondLst>
                                        </p:cTn>
                                        <p:tgtEl>
                                          <p:spTgt spid="68679">
                                            <p:txEl>
                                              <p:pRg st="0" end="0"/>
                                            </p:txEl>
                                          </p:spTgt>
                                        </p:tgtEl>
                                        <p:attrNameLst>
                                          <p:attrName>style.visibility</p:attrName>
                                        </p:attrNameLst>
                                      </p:cBhvr>
                                      <p:to>
                                        <p:strVal val="visible"/>
                                      </p:to>
                                    </p:set>
                                    <p:anim calcmode="lin" valueType="num">
                                      <p:cBhvr>
                                        <p:cTn id="72" dur="500" fill="hold"/>
                                        <p:tgtEl>
                                          <p:spTgt spid="68679">
                                            <p:txEl>
                                              <p:pRg st="0" end="0"/>
                                            </p:txEl>
                                          </p:spTgt>
                                        </p:tgtEl>
                                        <p:attrNameLst>
                                          <p:attrName>ppt_w</p:attrName>
                                        </p:attrNameLst>
                                      </p:cBhvr>
                                      <p:tavLst>
                                        <p:tav tm="0">
                                          <p:val>
                                            <p:fltVal val="0"/>
                                          </p:val>
                                        </p:tav>
                                        <p:tav tm="100000">
                                          <p:val>
                                            <p:strVal val="#ppt_w"/>
                                          </p:val>
                                        </p:tav>
                                      </p:tavLst>
                                    </p:anim>
                                    <p:anim calcmode="lin" valueType="num">
                                      <p:cBhvr>
                                        <p:cTn id="73" dur="500" fill="hold"/>
                                        <p:tgtEl>
                                          <p:spTgt spid="68679">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74" fill="hold" nodeType="clickPar">
                      <p:stCondLst>
                        <p:cond delay="indefinite"/>
                      </p:stCondLst>
                      <p:childTnLst>
                        <p:par>
                          <p:cTn id="75" fill="hold" nodeType="withGroup">
                            <p:stCondLst>
                              <p:cond delay="0"/>
                            </p:stCondLst>
                            <p:childTnLst>
                              <p:par>
                                <p:cTn id="76" presetID="8" presetClass="entr" presetSubtype="16" fill="hold" nodeType="clickEffect">
                                  <p:stCondLst>
                                    <p:cond delay="0"/>
                                  </p:stCondLst>
                                  <p:childTnLst>
                                    <p:set>
                                      <p:cBhvr>
                                        <p:cTn id="77" dur="1" fill="hold">
                                          <p:stCondLst>
                                            <p:cond delay="0"/>
                                          </p:stCondLst>
                                        </p:cTn>
                                        <p:tgtEl>
                                          <p:spTgt spid="68680">
                                            <p:txEl>
                                              <p:pRg st="0" end="0"/>
                                            </p:txEl>
                                          </p:spTgt>
                                        </p:tgtEl>
                                        <p:attrNameLst>
                                          <p:attrName>style.visibility</p:attrName>
                                        </p:attrNameLst>
                                      </p:cBhvr>
                                      <p:to>
                                        <p:strVal val="visible"/>
                                      </p:to>
                                    </p:set>
                                    <p:animEffect transition="in" filter="diamond(in)">
                                      <p:cBhvr>
                                        <p:cTn id="78" dur="1000"/>
                                        <p:tgtEl>
                                          <p:spTgt spid="68680">
                                            <p:txEl>
                                              <p:pRg st="0" end="0"/>
                                            </p:txEl>
                                          </p:spTgt>
                                        </p:tgtEl>
                                      </p:cBhvr>
                                    </p:animEffect>
                                  </p:childTnLst>
                                </p:cTn>
                              </p:par>
                            </p:childTnLst>
                          </p:cTn>
                        </p:par>
                      </p:childTnLst>
                    </p:cTn>
                  </p:par>
                  <p:par>
                    <p:cTn id="79" fill="hold" nodeType="clickPar">
                      <p:stCondLst>
                        <p:cond delay="indefinite"/>
                      </p:stCondLst>
                      <p:childTnLst>
                        <p:par>
                          <p:cTn id="80" fill="hold" nodeType="withGroup">
                            <p:stCondLst>
                              <p:cond delay="0"/>
                            </p:stCondLst>
                            <p:childTnLst>
                              <p:par>
                                <p:cTn id="81" presetID="45" presetClass="entr" presetSubtype="0" fill="hold" nodeType="clickEffect">
                                  <p:stCondLst>
                                    <p:cond delay="0"/>
                                  </p:stCondLst>
                                  <p:iterate type="lt">
                                    <p:tmPct val="10000"/>
                                  </p:iterate>
                                  <p:childTnLst>
                                    <p:set>
                                      <p:cBhvr>
                                        <p:cTn id="82" dur="1" fill="hold">
                                          <p:stCondLst>
                                            <p:cond delay="0"/>
                                          </p:stCondLst>
                                        </p:cTn>
                                        <p:tgtEl>
                                          <p:spTgt spid="68681">
                                            <p:txEl>
                                              <p:pRg st="0" end="0"/>
                                            </p:txEl>
                                          </p:spTgt>
                                        </p:tgtEl>
                                        <p:attrNameLst>
                                          <p:attrName>style.visibility</p:attrName>
                                        </p:attrNameLst>
                                      </p:cBhvr>
                                      <p:to>
                                        <p:strVal val="visible"/>
                                      </p:to>
                                    </p:set>
                                    <p:animEffect transition="in" filter="fade">
                                      <p:cBhvr>
                                        <p:cTn id="83" dur="500"/>
                                        <p:tgtEl>
                                          <p:spTgt spid="68681">
                                            <p:txEl>
                                              <p:pRg st="0" end="0"/>
                                            </p:txEl>
                                          </p:spTgt>
                                        </p:tgtEl>
                                      </p:cBhvr>
                                    </p:animEffect>
                                    <p:anim calcmode="lin" valueType="num">
                                      <p:cBhvr>
                                        <p:cTn id="84" dur="500" fill="hold"/>
                                        <p:tgtEl>
                                          <p:spTgt spid="68681">
                                            <p:txEl>
                                              <p:pRg st="0" end="0"/>
                                            </p:txEl>
                                          </p:spTgt>
                                        </p:tgtEl>
                                        <p:attrNameLst>
                                          <p:attrName>ppt_w</p:attrName>
                                        </p:attrNameLst>
                                      </p:cBhvr>
                                      <p:tavLst>
                                        <p:tav tm="0" fmla="#ppt_w*sin(2.5*pi*$)">
                                          <p:val>
                                            <p:fltVal val="0"/>
                                          </p:val>
                                        </p:tav>
                                        <p:tav tm="100000">
                                          <p:val>
                                            <p:fltVal val="1"/>
                                          </p:val>
                                        </p:tav>
                                      </p:tavLst>
                                    </p:anim>
                                    <p:anim calcmode="lin" valueType="num">
                                      <p:cBhvr>
                                        <p:cTn id="85" dur="500" fill="hold"/>
                                        <p:tgtEl>
                                          <p:spTgt spid="68681">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86" fill="hold" nodeType="clickPar">
                      <p:stCondLst>
                        <p:cond delay="indefinite"/>
                      </p:stCondLst>
                      <p:childTnLst>
                        <p:par>
                          <p:cTn id="87" fill="hold" nodeType="withGroup">
                            <p:stCondLst>
                              <p:cond delay="0"/>
                            </p:stCondLst>
                            <p:childTnLst>
                              <p:par>
                                <p:cTn id="88" presetID="2" presetClass="entr" presetSubtype="4" fill="hold" nodeType="clickEffect">
                                  <p:stCondLst>
                                    <p:cond delay="0"/>
                                  </p:stCondLst>
                                  <p:childTnLst>
                                    <p:set>
                                      <p:cBhvr>
                                        <p:cTn id="89" dur="1" fill="hold">
                                          <p:stCondLst>
                                            <p:cond delay="0"/>
                                          </p:stCondLst>
                                        </p:cTn>
                                        <p:tgtEl>
                                          <p:spTgt spid="68682">
                                            <p:txEl>
                                              <p:pRg st="0" end="0"/>
                                            </p:txEl>
                                          </p:spTgt>
                                        </p:tgtEl>
                                        <p:attrNameLst>
                                          <p:attrName>style.visibility</p:attrName>
                                        </p:attrNameLst>
                                      </p:cBhvr>
                                      <p:to>
                                        <p:strVal val="visible"/>
                                      </p:to>
                                    </p:set>
                                    <p:anim calcmode="lin" valueType="num">
                                      <p:cBhvr additive="base">
                                        <p:cTn id="90" dur="500" fill="hold"/>
                                        <p:tgtEl>
                                          <p:spTgt spid="68682">
                                            <p:txEl>
                                              <p:pRg st="0" end="0"/>
                                            </p:txEl>
                                          </p:spTgt>
                                        </p:tgtEl>
                                        <p:attrNameLst>
                                          <p:attrName>ppt_x</p:attrName>
                                        </p:attrNameLst>
                                      </p:cBhvr>
                                      <p:tavLst>
                                        <p:tav tm="0">
                                          <p:val>
                                            <p:strVal val="#ppt_x"/>
                                          </p:val>
                                        </p:tav>
                                        <p:tav tm="100000">
                                          <p:val>
                                            <p:strVal val="#ppt_x"/>
                                          </p:val>
                                        </p:tav>
                                      </p:tavLst>
                                    </p:anim>
                                    <p:anim calcmode="lin" valueType="num">
                                      <p:cBhvr additive="base">
                                        <p:cTn id="91" dur="500" fill="hold"/>
                                        <p:tgtEl>
                                          <p:spTgt spid="6868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9875" name="Rectangle 3">
            <a:extLst>
              <a:ext uri="{FF2B5EF4-FFF2-40B4-BE49-F238E27FC236}">
                <a16:creationId xmlns:a16="http://schemas.microsoft.com/office/drawing/2014/main" id="{2BC224FE-C877-4F6D-B32B-D77AF7CABBC0}"/>
              </a:ext>
            </a:extLst>
          </p:cNvPr>
          <p:cNvSpPr>
            <a:spLocks noGrp="1" noChangeArrowheads="1"/>
          </p:cNvSpPr>
          <p:nvPr>
            <p:ph type="body" sz="half" idx="1"/>
          </p:nvPr>
        </p:nvSpPr>
        <p:spPr>
          <a:xfrm>
            <a:off x="366713" y="2027238"/>
            <a:ext cx="16916400" cy="9296400"/>
          </a:xfrm>
        </p:spPr>
        <p:txBody>
          <a:bodyPr/>
          <a:lstStyle/>
          <a:p>
            <a:pPr marL="0" indent="0">
              <a:buFontTx/>
              <a:buNone/>
            </a:pPr>
            <a:r>
              <a:rPr lang="en-US" altLang="en-US" sz="4900" dirty="0" err="1"/>
              <a:t>Câu</a:t>
            </a:r>
            <a:r>
              <a:rPr lang="en-US" altLang="en-US" sz="4900" dirty="0"/>
              <a:t> </a:t>
            </a:r>
            <a:r>
              <a:rPr lang="en-US" altLang="en-US" sz="4900" dirty="0" err="1"/>
              <a:t>hỏi</a:t>
            </a:r>
            <a:r>
              <a:rPr lang="en-US" altLang="en-US" sz="4900" dirty="0"/>
              <a:t>: Theo </a:t>
            </a:r>
            <a:r>
              <a:rPr lang="en-US" altLang="en-US" sz="4900" dirty="0" err="1"/>
              <a:t>em</a:t>
            </a:r>
            <a:r>
              <a:rPr lang="en-US" altLang="en-US" sz="4900" dirty="0"/>
              <a:t>, </a:t>
            </a:r>
            <a:r>
              <a:rPr lang="en-US" altLang="en-US" sz="4900" dirty="0" err="1"/>
              <a:t>có</a:t>
            </a:r>
            <a:r>
              <a:rPr lang="en-US" altLang="en-US" sz="4900" dirty="0"/>
              <a:t> </a:t>
            </a:r>
            <a:r>
              <a:rPr lang="en-US" altLang="en-US" sz="4900" dirty="0" err="1"/>
              <a:t>mấy</a:t>
            </a:r>
            <a:r>
              <a:rPr lang="en-US" altLang="en-US" sz="4900" dirty="0"/>
              <a:t> </a:t>
            </a:r>
            <a:r>
              <a:rPr lang="en-US" altLang="en-US" sz="4900" dirty="0" err="1"/>
              <a:t>cách</a:t>
            </a:r>
            <a:r>
              <a:rPr lang="en-US" altLang="en-US" sz="4900" dirty="0"/>
              <a:t> </a:t>
            </a:r>
            <a:r>
              <a:rPr lang="en-US" altLang="en-US" sz="4900" dirty="0" err="1"/>
              <a:t>chủ</a:t>
            </a:r>
            <a:r>
              <a:rPr lang="en-US" altLang="en-US" sz="4900" dirty="0"/>
              <a:t> </a:t>
            </a:r>
            <a:r>
              <a:rPr lang="en-US" altLang="en-US" sz="4900" dirty="0" err="1"/>
              <a:t>yếu</a:t>
            </a:r>
            <a:r>
              <a:rPr lang="en-US" altLang="en-US" sz="4900" dirty="0"/>
              <a:t> </a:t>
            </a:r>
            <a:r>
              <a:rPr lang="en-US" altLang="en-US" sz="4900" dirty="0" err="1"/>
              <a:t>để</a:t>
            </a:r>
            <a:r>
              <a:rPr lang="en-US" altLang="en-US" sz="4900" dirty="0"/>
              <a:t> </a:t>
            </a:r>
            <a:r>
              <a:rPr lang="en-US" altLang="en-US" sz="4900" dirty="0" err="1"/>
              <a:t>chuyển</a:t>
            </a:r>
            <a:r>
              <a:rPr lang="en-US" altLang="en-US" sz="4900" dirty="0"/>
              <a:t> </a:t>
            </a:r>
            <a:r>
              <a:rPr lang="en-US" altLang="en-US" sz="4900" dirty="0" err="1"/>
              <a:t>nghĩa</a:t>
            </a:r>
            <a:r>
              <a:rPr lang="en-US" altLang="en-US" sz="4900" dirty="0"/>
              <a:t> </a:t>
            </a:r>
            <a:r>
              <a:rPr lang="en-US" altLang="en-US" sz="4900" dirty="0" err="1"/>
              <a:t>của</a:t>
            </a:r>
            <a:r>
              <a:rPr lang="en-US" altLang="en-US" sz="4900" dirty="0"/>
              <a:t> </a:t>
            </a:r>
            <a:r>
              <a:rPr lang="en-US" altLang="en-US" sz="4900" dirty="0" err="1"/>
              <a:t>từ</a:t>
            </a:r>
            <a:r>
              <a:rPr lang="en-US" altLang="en-US" sz="4900" dirty="0"/>
              <a:t>?</a:t>
            </a:r>
          </a:p>
          <a:p>
            <a:pPr marL="0" indent="0" algn="ctr">
              <a:buFontTx/>
              <a:buNone/>
            </a:pPr>
            <a:r>
              <a:rPr lang="en-US" altLang="en-US" sz="4900" dirty="0" err="1"/>
              <a:t>Có</a:t>
            </a:r>
            <a:r>
              <a:rPr lang="en-US" altLang="en-US" sz="4900" dirty="0"/>
              <a:t> 2 </a:t>
            </a:r>
            <a:r>
              <a:rPr lang="en-US" altLang="en-US" sz="4900" dirty="0" err="1"/>
              <a:t>cách</a:t>
            </a:r>
            <a:r>
              <a:rPr lang="en-US" altLang="en-US" sz="4900" dirty="0"/>
              <a:t> </a:t>
            </a:r>
            <a:r>
              <a:rPr lang="en-US" altLang="en-US" sz="4900" dirty="0" err="1"/>
              <a:t>chủ</a:t>
            </a:r>
            <a:r>
              <a:rPr lang="en-US" altLang="en-US" sz="4900" dirty="0"/>
              <a:t> </a:t>
            </a:r>
            <a:r>
              <a:rPr lang="en-US" altLang="en-US" sz="4900" dirty="0" err="1"/>
              <a:t>yếu</a:t>
            </a:r>
            <a:r>
              <a:rPr lang="en-US" altLang="en-US" sz="4900" dirty="0"/>
              <a:t> </a:t>
            </a:r>
            <a:r>
              <a:rPr lang="en-US" altLang="en-US" sz="4900" dirty="0" err="1"/>
              <a:t>để</a:t>
            </a:r>
            <a:r>
              <a:rPr lang="en-US" altLang="en-US" sz="4900" dirty="0"/>
              <a:t> </a:t>
            </a:r>
            <a:r>
              <a:rPr lang="en-US" altLang="en-US" sz="4900" dirty="0" err="1"/>
              <a:t>chuyển</a:t>
            </a:r>
            <a:r>
              <a:rPr lang="en-US" altLang="en-US" sz="4900" dirty="0"/>
              <a:t> </a:t>
            </a:r>
            <a:r>
              <a:rPr lang="en-US" altLang="en-US" sz="4900" dirty="0" err="1"/>
              <a:t>nghĩa</a:t>
            </a:r>
            <a:r>
              <a:rPr lang="en-US" altLang="en-US" sz="4900" dirty="0"/>
              <a:t>:</a:t>
            </a:r>
          </a:p>
          <a:p>
            <a:pPr marL="0" indent="0">
              <a:buFontTx/>
              <a:buAutoNum type="arabicParenBoth"/>
            </a:pPr>
            <a:r>
              <a:rPr lang="en-US" altLang="en-US" sz="4900" dirty="0" err="1"/>
              <a:t>Ẩn</a:t>
            </a:r>
            <a:r>
              <a:rPr lang="en-US" altLang="en-US" sz="4900" dirty="0"/>
              <a:t> </a:t>
            </a:r>
            <a:r>
              <a:rPr lang="en-US" altLang="en-US" sz="4900" dirty="0" err="1"/>
              <a:t>dụ</a:t>
            </a:r>
            <a:r>
              <a:rPr lang="en-US" altLang="en-US" sz="4900" dirty="0"/>
              <a:t>:</a:t>
            </a:r>
          </a:p>
          <a:p>
            <a:pPr marL="0" indent="0" algn="just">
              <a:buFontTx/>
              <a:buNone/>
            </a:pPr>
            <a:r>
              <a:rPr lang="en-US" altLang="en-US" sz="4900" dirty="0" err="1"/>
              <a:t>Là</a:t>
            </a:r>
            <a:r>
              <a:rPr lang="en-US" altLang="en-US" sz="4900" dirty="0"/>
              <a:t> </a:t>
            </a:r>
            <a:r>
              <a:rPr lang="en-US" altLang="en-US" sz="4900" dirty="0" err="1"/>
              <a:t>cách</a:t>
            </a:r>
            <a:r>
              <a:rPr lang="en-US" altLang="en-US" sz="4900" dirty="0"/>
              <a:t> </a:t>
            </a:r>
            <a:r>
              <a:rPr lang="en-US" altLang="en-US" sz="4900" dirty="0" err="1"/>
              <a:t>chuyển</a:t>
            </a:r>
            <a:r>
              <a:rPr lang="en-US" altLang="en-US" sz="4900" dirty="0"/>
              <a:t> </a:t>
            </a:r>
            <a:r>
              <a:rPr lang="en-US" altLang="en-US" sz="4900" dirty="0" err="1"/>
              <a:t>nghĩa</a:t>
            </a:r>
            <a:r>
              <a:rPr lang="en-US" altLang="en-US" sz="4900" dirty="0"/>
              <a:t> </a:t>
            </a:r>
            <a:r>
              <a:rPr lang="en-US" altLang="en-US" sz="4900" dirty="0" err="1"/>
              <a:t>của</a:t>
            </a:r>
            <a:r>
              <a:rPr lang="en-US" altLang="en-US" sz="4900" dirty="0"/>
              <a:t> </a:t>
            </a:r>
            <a:r>
              <a:rPr lang="en-US" altLang="en-US" sz="4900" dirty="0" err="1"/>
              <a:t>từ</a:t>
            </a:r>
            <a:r>
              <a:rPr lang="en-US" altLang="en-US" sz="4900" dirty="0"/>
              <a:t> </a:t>
            </a:r>
            <a:r>
              <a:rPr lang="en-US" altLang="en-US" sz="4900" dirty="0" err="1"/>
              <a:t>dựa</a:t>
            </a:r>
            <a:r>
              <a:rPr lang="en-US" altLang="en-US" sz="4900" dirty="0"/>
              <a:t> </a:t>
            </a:r>
            <a:r>
              <a:rPr lang="en-US" altLang="en-US" sz="4900" dirty="0" err="1"/>
              <a:t>trên</a:t>
            </a:r>
            <a:r>
              <a:rPr lang="en-US" altLang="en-US" sz="4900" dirty="0"/>
              <a:t> </a:t>
            </a:r>
            <a:r>
              <a:rPr lang="en-US" altLang="en-US" sz="4900" dirty="0" err="1"/>
              <a:t>mối</a:t>
            </a:r>
            <a:r>
              <a:rPr lang="en-US" altLang="en-US" sz="4900" dirty="0"/>
              <a:t> </a:t>
            </a:r>
            <a:r>
              <a:rPr lang="en-US" altLang="en-US" sz="4900" dirty="0" err="1"/>
              <a:t>quan</a:t>
            </a:r>
            <a:r>
              <a:rPr lang="en-US" altLang="en-US" sz="4900" dirty="0"/>
              <a:t> </a:t>
            </a:r>
            <a:r>
              <a:rPr lang="en-US" altLang="en-US" sz="4900" dirty="0" err="1"/>
              <a:t>hệ</a:t>
            </a:r>
            <a:r>
              <a:rPr lang="en-US" altLang="en-US" sz="4900" dirty="0"/>
              <a:t> </a:t>
            </a:r>
            <a:r>
              <a:rPr lang="en-US" altLang="en-US" sz="4900" dirty="0" err="1"/>
              <a:t>tương</a:t>
            </a:r>
            <a:r>
              <a:rPr lang="en-US" altLang="en-US" sz="4900" dirty="0"/>
              <a:t> </a:t>
            </a:r>
            <a:r>
              <a:rPr lang="en-US" altLang="en-US" sz="4900" dirty="0" err="1"/>
              <a:t>đồng</a:t>
            </a:r>
            <a:r>
              <a:rPr lang="en-US" altLang="en-US" sz="4900" dirty="0"/>
              <a:t> </a:t>
            </a:r>
            <a:r>
              <a:rPr lang="en-US" altLang="en-US" sz="4900" dirty="0" err="1"/>
              <a:t>giữa</a:t>
            </a:r>
            <a:r>
              <a:rPr lang="en-US" altLang="en-US" sz="4900" dirty="0"/>
              <a:t> </a:t>
            </a:r>
            <a:r>
              <a:rPr lang="en-US" altLang="en-US" sz="4900" dirty="0" err="1"/>
              <a:t>các</a:t>
            </a:r>
            <a:r>
              <a:rPr lang="en-US" altLang="en-US" sz="4900" dirty="0"/>
              <a:t> </a:t>
            </a:r>
            <a:r>
              <a:rPr lang="en-US" altLang="en-US" sz="4900" dirty="0" err="1"/>
              <a:t>đối</a:t>
            </a:r>
            <a:r>
              <a:rPr lang="en-US" altLang="en-US" sz="4900" dirty="0"/>
              <a:t> </a:t>
            </a:r>
            <a:r>
              <a:rPr lang="en-US" altLang="en-US" sz="4900" dirty="0" err="1"/>
              <a:t>tượng</a:t>
            </a:r>
            <a:r>
              <a:rPr lang="en-US" altLang="en-US" sz="4900" dirty="0"/>
              <a:t> </a:t>
            </a:r>
            <a:r>
              <a:rPr lang="en-US" altLang="en-US" sz="4900" dirty="0" err="1"/>
              <a:t>được</a:t>
            </a:r>
            <a:r>
              <a:rPr lang="en-US" altLang="en-US" sz="4900" dirty="0"/>
              <a:t> </a:t>
            </a:r>
            <a:r>
              <a:rPr lang="en-US" altLang="en-US" sz="4900" dirty="0" err="1"/>
              <a:t>gọi</a:t>
            </a:r>
            <a:r>
              <a:rPr lang="en-US" altLang="en-US" sz="4900" dirty="0"/>
              <a:t> </a:t>
            </a:r>
            <a:r>
              <a:rPr lang="en-US" altLang="en-US" sz="4900" dirty="0" err="1"/>
              <a:t>tên</a:t>
            </a:r>
            <a:r>
              <a:rPr lang="en-US" altLang="en-US" sz="4900" dirty="0"/>
              <a:t>.</a:t>
            </a:r>
          </a:p>
          <a:p>
            <a:pPr marL="0" indent="0" algn="just">
              <a:buFontTx/>
              <a:buNone/>
            </a:pPr>
            <a:r>
              <a:rPr lang="en-US" altLang="en-US" sz="4900" dirty="0"/>
              <a:t>(2) </a:t>
            </a:r>
            <a:r>
              <a:rPr lang="en-US" altLang="en-US" sz="4900" dirty="0" err="1"/>
              <a:t>Hoán</a:t>
            </a:r>
            <a:r>
              <a:rPr lang="en-US" altLang="en-US" sz="4900" dirty="0"/>
              <a:t> </a:t>
            </a:r>
            <a:r>
              <a:rPr lang="en-US" altLang="en-US" sz="4900" dirty="0" err="1"/>
              <a:t>dụ</a:t>
            </a:r>
            <a:r>
              <a:rPr lang="en-US" altLang="en-US" sz="4900" dirty="0"/>
              <a:t>:</a:t>
            </a:r>
          </a:p>
          <a:p>
            <a:pPr marL="0" indent="0" algn="just">
              <a:buFontTx/>
              <a:buNone/>
            </a:pPr>
            <a:r>
              <a:rPr lang="en-US" altLang="en-US" sz="4900" dirty="0" err="1"/>
              <a:t>Là</a:t>
            </a:r>
            <a:r>
              <a:rPr lang="en-US" altLang="en-US" sz="4900" dirty="0"/>
              <a:t> </a:t>
            </a:r>
            <a:r>
              <a:rPr lang="en-US" altLang="en-US" sz="4900" dirty="0" err="1"/>
              <a:t>cách</a:t>
            </a:r>
            <a:r>
              <a:rPr lang="en-US" altLang="en-US" sz="4900" dirty="0"/>
              <a:t> </a:t>
            </a:r>
            <a:r>
              <a:rPr lang="en-US" altLang="en-US" sz="4900" dirty="0" err="1"/>
              <a:t>chuyển</a:t>
            </a:r>
            <a:r>
              <a:rPr lang="en-US" altLang="en-US" sz="4900" dirty="0"/>
              <a:t> </a:t>
            </a:r>
            <a:r>
              <a:rPr lang="en-US" altLang="en-US" sz="4900" dirty="0" err="1"/>
              <a:t>nghĩa</a:t>
            </a:r>
            <a:r>
              <a:rPr lang="en-US" altLang="en-US" sz="4900" dirty="0"/>
              <a:t> </a:t>
            </a:r>
            <a:r>
              <a:rPr lang="en-US" altLang="en-US" sz="4900" dirty="0" err="1"/>
              <a:t>của</a:t>
            </a:r>
            <a:r>
              <a:rPr lang="en-US" altLang="en-US" sz="4900" dirty="0"/>
              <a:t> </a:t>
            </a:r>
            <a:r>
              <a:rPr lang="en-US" altLang="en-US" sz="4900" dirty="0" err="1"/>
              <a:t>từ</a:t>
            </a:r>
            <a:r>
              <a:rPr lang="en-US" altLang="en-US" sz="4900" dirty="0"/>
              <a:t> </a:t>
            </a:r>
            <a:r>
              <a:rPr lang="en-US" altLang="en-US" sz="4900" dirty="0" err="1"/>
              <a:t>dựa</a:t>
            </a:r>
            <a:r>
              <a:rPr lang="en-US" altLang="en-US" sz="4900" dirty="0"/>
              <a:t> </a:t>
            </a:r>
            <a:r>
              <a:rPr lang="en-US" altLang="en-US" sz="4900" dirty="0" err="1"/>
              <a:t>trên</a:t>
            </a:r>
            <a:r>
              <a:rPr lang="en-US" altLang="en-US" sz="4900" dirty="0"/>
              <a:t> </a:t>
            </a:r>
            <a:r>
              <a:rPr lang="en-US" altLang="en-US" sz="4900" dirty="0" err="1"/>
              <a:t>mối</a:t>
            </a:r>
            <a:r>
              <a:rPr lang="en-US" altLang="en-US" sz="4900" dirty="0"/>
              <a:t> </a:t>
            </a:r>
            <a:r>
              <a:rPr lang="en-US" altLang="en-US" sz="4900" dirty="0" err="1"/>
              <a:t>quan</a:t>
            </a:r>
            <a:r>
              <a:rPr lang="en-US" altLang="en-US" sz="4900" dirty="0"/>
              <a:t> </a:t>
            </a:r>
            <a:r>
              <a:rPr lang="en-US" altLang="en-US" sz="4900" dirty="0" err="1"/>
              <a:t>hệ</a:t>
            </a:r>
            <a:r>
              <a:rPr lang="en-US" altLang="en-US" sz="4900" dirty="0"/>
              <a:t> </a:t>
            </a:r>
            <a:r>
              <a:rPr lang="en-US" altLang="en-US" sz="4900" dirty="0" err="1"/>
              <a:t>tương</a:t>
            </a:r>
            <a:r>
              <a:rPr lang="en-US" altLang="en-US" sz="4900" dirty="0"/>
              <a:t> </a:t>
            </a:r>
            <a:r>
              <a:rPr lang="en-US" altLang="en-US" sz="4900" dirty="0" err="1"/>
              <a:t>cận</a:t>
            </a:r>
            <a:r>
              <a:rPr lang="en-US" altLang="en-US" sz="4900" dirty="0"/>
              <a:t> </a:t>
            </a:r>
            <a:r>
              <a:rPr lang="en-US" altLang="en-US" sz="4900" dirty="0" err="1"/>
              <a:t>giữa</a:t>
            </a:r>
            <a:r>
              <a:rPr lang="en-US" altLang="en-US" sz="4900" dirty="0"/>
              <a:t> </a:t>
            </a:r>
            <a:r>
              <a:rPr lang="en-US" altLang="en-US" sz="4900" dirty="0" err="1"/>
              <a:t>các</a:t>
            </a:r>
            <a:r>
              <a:rPr lang="en-US" altLang="en-US" sz="4900" dirty="0"/>
              <a:t> </a:t>
            </a:r>
            <a:r>
              <a:rPr lang="en-US" altLang="en-US" sz="4900" dirty="0" err="1"/>
              <a:t>đối</a:t>
            </a:r>
            <a:r>
              <a:rPr lang="en-US" altLang="en-US" sz="4900" dirty="0"/>
              <a:t> </a:t>
            </a:r>
            <a:r>
              <a:rPr lang="en-US" altLang="en-US" sz="4900" dirty="0" err="1"/>
              <a:t>tượng</a:t>
            </a:r>
            <a:r>
              <a:rPr lang="en-US" altLang="en-US" sz="4900" dirty="0"/>
              <a:t> </a:t>
            </a:r>
            <a:r>
              <a:rPr lang="en-US" altLang="en-US" sz="4900" dirty="0" err="1"/>
              <a:t>được</a:t>
            </a:r>
            <a:r>
              <a:rPr lang="en-US" altLang="en-US" sz="4900" dirty="0"/>
              <a:t> </a:t>
            </a:r>
            <a:r>
              <a:rPr lang="en-US" altLang="en-US" sz="4900" dirty="0" err="1"/>
              <a:t>gọi</a:t>
            </a:r>
            <a:r>
              <a:rPr lang="en-US" altLang="en-US" sz="4900" dirty="0"/>
              <a:t> </a:t>
            </a:r>
            <a:r>
              <a:rPr lang="en-US" altLang="en-US" sz="4900" dirty="0" err="1"/>
              <a:t>tên</a:t>
            </a:r>
            <a:r>
              <a:rPr lang="en-US" altLang="en-US" sz="4900" dirty="0"/>
              <a:t>.</a:t>
            </a:r>
          </a:p>
          <a:p>
            <a:pPr marL="0" indent="0" algn="just">
              <a:buFontTx/>
              <a:buNone/>
            </a:pPr>
            <a:endParaRPr lang="en-US" altLang="en-US" sz="4900" dirty="0"/>
          </a:p>
        </p:txBody>
      </p:sp>
      <p:pic>
        <p:nvPicPr>
          <p:cNvPr id="79876" name="Picture 4">
            <a:extLst>
              <a:ext uri="{FF2B5EF4-FFF2-40B4-BE49-F238E27FC236}">
                <a16:creationId xmlns:a16="http://schemas.microsoft.com/office/drawing/2014/main" id="{293214D6-39D1-4060-9214-2A533D3FEA65}"/>
              </a:ext>
            </a:extLst>
          </p:cNvPr>
          <p:cNvPicPr>
            <a:picLocks noGrp="1" noChangeAspect="1" noChangeArrowheads="1" noCrop="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0" y="0"/>
            <a:ext cx="17648238" cy="225583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79875">
                                            <p:txEl>
                                              <p:pRg st="0" end="0"/>
                                            </p:txEl>
                                          </p:spTgt>
                                        </p:tgtEl>
                                        <p:attrNameLst>
                                          <p:attrName>style.visibility</p:attrName>
                                        </p:attrNameLst>
                                      </p:cBhvr>
                                      <p:to>
                                        <p:strVal val="visible"/>
                                      </p:to>
                                    </p:set>
                                    <p:anim calcmode="lin" valueType="num">
                                      <p:cBhvr additive="base">
                                        <p:cTn id="7" dur="500" fill="hold"/>
                                        <p:tgtEl>
                                          <p:spTgt spid="7987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987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79875">
                                            <p:txEl>
                                              <p:pRg st="1" end="1"/>
                                            </p:txEl>
                                          </p:spTgt>
                                        </p:tgtEl>
                                        <p:attrNameLst>
                                          <p:attrName>style.visibility</p:attrName>
                                        </p:attrNameLst>
                                      </p:cBhvr>
                                      <p:to>
                                        <p:strVal val="visible"/>
                                      </p:to>
                                    </p:set>
                                    <p:anim calcmode="lin" valueType="num">
                                      <p:cBhvr additive="base">
                                        <p:cTn id="13" dur="500" fill="hold"/>
                                        <p:tgtEl>
                                          <p:spTgt spid="7987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987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1" presetClass="entr" presetSubtype="4" fill="hold" nodeType="clickEffect">
                                  <p:stCondLst>
                                    <p:cond delay="0"/>
                                  </p:stCondLst>
                                  <p:childTnLst>
                                    <p:set>
                                      <p:cBhvr>
                                        <p:cTn id="18" dur="1" fill="hold">
                                          <p:stCondLst>
                                            <p:cond delay="0"/>
                                          </p:stCondLst>
                                        </p:cTn>
                                        <p:tgtEl>
                                          <p:spTgt spid="79875">
                                            <p:txEl>
                                              <p:pRg st="2" end="2"/>
                                            </p:txEl>
                                          </p:spTgt>
                                        </p:tgtEl>
                                        <p:attrNameLst>
                                          <p:attrName>style.visibility</p:attrName>
                                        </p:attrNameLst>
                                      </p:cBhvr>
                                      <p:to>
                                        <p:strVal val="visible"/>
                                      </p:to>
                                    </p:set>
                                    <p:animEffect transition="in" filter="wheel(4)">
                                      <p:cBhvr>
                                        <p:cTn id="19" dur="2000"/>
                                        <p:tgtEl>
                                          <p:spTgt spid="79875">
                                            <p:txEl>
                                              <p:pRg st="2" end="2"/>
                                            </p:txEl>
                                          </p:spTgt>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45" presetClass="entr" presetSubtype="0" fill="hold" nodeType="clickEffect">
                                  <p:stCondLst>
                                    <p:cond delay="0"/>
                                  </p:stCondLst>
                                  <p:iterate type="lt">
                                    <p:tmPct val="10000"/>
                                  </p:iterate>
                                  <p:childTnLst>
                                    <p:set>
                                      <p:cBhvr>
                                        <p:cTn id="23" dur="1" fill="hold">
                                          <p:stCondLst>
                                            <p:cond delay="0"/>
                                          </p:stCondLst>
                                        </p:cTn>
                                        <p:tgtEl>
                                          <p:spTgt spid="79875">
                                            <p:txEl>
                                              <p:pRg st="3" end="3"/>
                                            </p:txEl>
                                          </p:spTgt>
                                        </p:tgtEl>
                                        <p:attrNameLst>
                                          <p:attrName>style.visibility</p:attrName>
                                        </p:attrNameLst>
                                      </p:cBhvr>
                                      <p:to>
                                        <p:strVal val="visible"/>
                                      </p:to>
                                    </p:set>
                                    <p:animEffect transition="in" filter="fade">
                                      <p:cBhvr>
                                        <p:cTn id="24" dur="500"/>
                                        <p:tgtEl>
                                          <p:spTgt spid="79875">
                                            <p:txEl>
                                              <p:pRg st="3" end="3"/>
                                            </p:txEl>
                                          </p:spTgt>
                                        </p:tgtEl>
                                      </p:cBhvr>
                                    </p:animEffect>
                                    <p:anim calcmode="lin" valueType="num">
                                      <p:cBhvr>
                                        <p:cTn id="25" dur="500" fill="hold"/>
                                        <p:tgtEl>
                                          <p:spTgt spid="79875">
                                            <p:txEl>
                                              <p:pRg st="3" end="3"/>
                                            </p:txEl>
                                          </p:spTgt>
                                        </p:tgtEl>
                                        <p:attrNameLst>
                                          <p:attrName>ppt_w</p:attrName>
                                        </p:attrNameLst>
                                      </p:cBhvr>
                                      <p:tavLst>
                                        <p:tav tm="0" fmla="#ppt_w*sin(2.5*pi*$)">
                                          <p:val>
                                            <p:fltVal val="0"/>
                                          </p:val>
                                        </p:tav>
                                        <p:tav tm="100000">
                                          <p:val>
                                            <p:fltVal val="1"/>
                                          </p:val>
                                        </p:tav>
                                      </p:tavLst>
                                    </p:anim>
                                    <p:anim calcmode="lin" valueType="num">
                                      <p:cBhvr>
                                        <p:cTn id="26" dur="500" fill="hold"/>
                                        <p:tgtEl>
                                          <p:spTgt spid="79875">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79875">
                                            <p:txEl>
                                              <p:pRg st="4" end="4"/>
                                            </p:txEl>
                                          </p:spTgt>
                                        </p:tgtEl>
                                        <p:attrNameLst>
                                          <p:attrName>style.visibility</p:attrName>
                                        </p:attrNameLst>
                                      </p:cBhvr>
                                      <p:to>
                                        <p:strVal val="visible"/>
                                      </p:to>
                                    </p:set>
                                    <p:anim calcmode="lin" valueType="num">
                                      <p:cBhvr additive="base">
                                        <p:cTn id="31" dur="500" fill="hold"/>
                                        <p:tgtEl>
                                          <p:spTgt spid="7987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987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45" presetClass="entr" presetSubtype="0" fill="hold" nodeType="clickEffect">
                                  <p:stCondLst>
                                    <p:cond delay="0"/>
                                  </p:stCondLst>
                                  <p:iterate type="lt">
                                    <p:tmPct val="10000"/>
                                  </p:iterate>
                                  <p:childTnLst>
                                    <p:set>
                                      <p:cBhvr>
                                        <p:cTn id="36" dur="1" fill="hold">
                                          <p:stCondLst>
                                            <p:cond delay="0"/>
                                          </p:stCondLst>
                                        </p:cTn>
                                        <p:tgtEl>
                                          <p:spTgt spid="79875">
                                            <p:txEl>
                                              <p:pRg st="5" end="5"/>
                                            </p:txEl>
                                          </p:spTgt>
                                        </p:tgtEl>
                                        <p:attrNameLst>
                                          <p:attrName>style.visibility</p:attrName>
                                        </p:attrNameLst>
                                      </p:cBhvr>
                                      <p:to>
                                        <p:strVal val="visible"/>
                                      </p:to>
                                    </p:set>
                                    <p:animEffect transition="in" filter="fade">
                                      <p:cBhvr>
                                        <p:cTn id="37" dur="500"/>
                                        <p:tgtEl>
                                          <p:spTgt spid="79875">
                                            <p:txEl>
                                              <p:pRg st="5" end="5"/>
                                            </p:txEl>
                                          </p:spTgt>
                                        </p:tgtEl>
                                      </p:cBhvr>
                                    </p:animEffect>
                                    <p:anim calcmode="lin" valueType="num">
                                      <p:cBhvr>
                                        <p:cTn id="38" dur="500" fill="hold"/>
                                        <p:tgtEl>
                                          <p:spTgt spid="79875">
                                            <p:txEl>
                                              <p:pRg st="5" end="5"/>
                                            </p:txEl>
                                          </p:spTgt>
                                        </p:tgtEl>
                                        <p:attrNameLst>
                                          <p:attrName>ppt_w</p:attrName>
                                        </p:attrNameLst>
                                      </p:cBhvr>
                                      <p:tavLst>
                                        <p:tav tm="0" fmla="#ppt_w*sin(2.5*pi*$)">
                                          <p:val>
                                            <p:fltVal val="0"/>
                                          </p:val>
                                        </p:tav>
                                        <p:tav tm="100000">
                                          <p:val>
                                            <p:fltVal val="1"/>
                                          </p:val>
                                        </p:tav>
                                      </p:tavLst>
                                    </p:anim>
                                    <p:anim calcmode="lin" valueType="num">
                                      <p:cBhvr>
                                        <p:cTn id="39" dur="500" fill="hold"/>
                                        <p:tgtEl>
                                          <p:spTgt spid="79875">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0899" name="Rectangle 3">
            <a:extLst>
              <a:ext uri="{FF2B5EF4-FFF2-40B4-BE49-F238E27FC236}">
                <a16:creationId xmlns:a16="http://schemas.microsoft.com/office/drawing/2014/main" id="{528358BD-B2EB-47BF-A520-70AE88923DB3}"/>
              </a:ext>
            </a:extLst>
          </p:cNvPr>
          <p:cNvSpPr>
            <a:spLocks noGrp="1" noChangeArrowheads="1"/>
          </p:cNvSpPr>
          <p:nvPr>
            <p:ph type="body" sz="half" idx="1"/>
          </p:nvPr>
        </p:nvSpPr>
        <p:spPr>
          <a:xfrm>
            <a:off x="366714" y="2484438"/>
            <a:ext cx="17068006" cy="9067800"/>
          </a:xfrm>
        </p:spPr>
        <p:txBody>
          <a:bodyPr/>
          <a:lstStyle/>
          <a:p>
            <a:pPr marL="0" indent="0">
              <a:buFontTx/>
              <a:buNone/>
            </a:pPr>
            <a:r>
              <a:rPr lang="en-US" altLang="en-US" sz="4900" dirty="0"/>
              <a:t>*</a:t>
            </a:r>
            <a:r>
              <a:rPr lang="en-US" altLang="en-US" sz="4900" dirty="0" err="1"/>
              <a:t>Câu</a:t>
            </a:r>
            <a:r>
              <a:rPr lang="en-US" altLang="en-US" sz="4900" dirty="0"/>
              <a:t> </a:t>
            </a:r>
            <a:r>
              <a:rPr lang="en-US" altLang="en-US" sz="4900" dirty="0" err="1"/>
              <a:t>hỏi</a:t>
            </a:r>
            <a:r>
              <a:rPr lang="en-US" altLang="en-US" sz="4900" dirty="0"/>
              <a:t>: </a:t>
            </a:r>
            <a:r>
              <a:rPr lang="en-US" altLang="en-US" sz="4900" dirty="0" err="1"/>
              <a:t>Kết</a:t>
            </a:r>
            <a:r>
              <a:rPr lang="en-US" altLang="en-US" sz="4900" dirty="0"/>
              <a:t> </a:t>
            </a:r>
            <a:r>
              <a:rPr lang="en-US" altLang="en-US" sz="4900" dirty="0" err="1"/>
              <a:t>quả</a:t>
            </a:r>
            <a:r>
              <a:rPr lang="en-US" altLang="en-US" sz="4900" dirty="0"/>
              <a:t> </a:t>
            </a:r>
            <a:r>
              <a:rPr lang="en-US" altLang="en-US" sz="4900" dirty="0" err="1"/>
              <a:t>của</a:t>
            </a:r>
            <a:r>
              <a:rPr lang="en-US" altLang="en-US" sz="4900" dirty="0"/>
              <a:t> </a:t>
            </a:r>
            <a:r>
              <a:rPr lang="en-US" altLang="en-US" sz="4900" dirty="0" err="1"/>
              <a:t>sự</a:t>
            </a:r>
            <a:r>
              <a:rPr lang="en-US" altLang="en-US" sz="4900" dirty="0"/>
              <a:t> </a:t>
            </a:r>
            <a:r>
              <a:rPr lang="en-US" altLang="en-US" sz="4900" dirty="0" err="1"/>
              <a:t>chuyển</a:t>
            </a:r>
            <a:r>
              <a:rPr lang="en-US" altLang="en-US" sz="4900" dirty="0"/>
              <a:t> </a:t>
            </a:r>
            <a:r>
              <a:rPr lang="en-US" altLang="en-US" sz="4900" dirty="0" err="1"/>
              <a:t>nghĩa</a:t>
            </a:r>
            <a:r>
              <a:rPr lang="en-US" altLang="en-US" sz="4900" dirty="0"/>
              <a:t> </a:t>
            </a:r>
            <a:r>
              <a:rPr lang="en-US" altLang="en-US" sz="4900" dirty="0" err="1"/>
              <a:t>nhằm</a:t>
            </a:r>
            <a:r>
              <a:rPr lang="en-US" altLang="en-US" sz="4900" dirty="0"/>
              <a:t> </a:t>
            </a:r>
            <a:r>
              <a:rPr lang="en-US" altLang="en-US" sz="4900" dirty="0" err="1"/>
              <a:t>mục</a:t>
            </a:r>
            <a:r>
              <a:rPr lang="en-US" altLang="en-US" sz="4900" dirty="0"/>
              <a:t> </a:t>
            </a:r>
            <a:r>
              <a:rPr lang="en-US" altLang="en-US" sz="4900" dirty="0" err="1"/>
              <a:t>đích</a:t>
            </a:r>
            <a:r>
              <a:rPr lang="en-US" altLang="en-US" sz="4900" dirty="0"/>
              <a:t> </a:t>
            </a:r>
            <a:r>
              <a:rPr lang="en-US" altLang="en-US" sz="4900" dirty="0" err="1"/>
              <a:t>gì</a:t>
            </a:r>
            <a:r>
              <a:rPr lang="en-US" altLang="en-US" sz="4900" dirty="0"/>
              <a:t>?</a:t>
            </a:r>
          </a:p>
          <a:p>
            <a:pPr marL="0" indent="0">
              <a:buFont typeface="Symbol" panose="05050102010706020507" pitchFamily="18" charset="2"/>
              <a:buChar char="Þ"/>
            </a:pPr>
            <a:r>
              <a:rPr lang="en-US" altLang="en-US" sz="4900" dirty="0" err="1"/>
              <a:t>Kết</a:t>
            </a:r>
            <a:r>
              <a:rPr lang="en-US" altLang="en-US" sz="4900" dirty="0"/>
              <a:t> </a:t>
            </a:r>
            <a:r>
              <a:rPr lang="en-US" altLang="en-US" sz="4900" dirty="0" err="1"/>
              <a:t>quả</a:t>
            </a:r>
            <a:r>
              <a:rPr lang="en-US" altLang="en-US" sz="4900" dirty="0"/>
              <a:t> </a:t>
            </a:r>
            <a:r>
              <a:rPr lang="en-US" altLang="en-US" sz="4900" dirty="0" err="1"/>
              <a:t>của</a:t>
            </a:r>
            <a:r>
              <a:rPr lang="en-US" altLang="en-US" sz="4900" dirty="0"/>
              <a:t> </a:t>
            </a:r>
            <a:r>
              <a:rPr lang="en-US" altLang="en-US" sz="4900" dirty="0" err="1"/>
              <a:t>sự</a:t>
            </a:r>
            <a:r>
              <a:rPr lang="en-US" altLang="en-US" sz="4900" dirty="0"/>
              <a:t> </a:t>
            </a:r>
            <a:r>
              <a:rPr lang="en-US" altLang="en-US" sz="4900" dirty="0" err="1"/>
              <a:t>chuyển</a:t>
            </a:r>
            <a:r>
              <a:rPr lang="en-US" altLang="en-US" sz="4900" dirty="0"/>
              <a:t> </a:t>
            </a:r>
            <a:r>
              <a:rPr lang="en-US" altLang="en-US" sz="4900" dirty="0" err="1"/>
              <a:t>nghĩa</a:t>
            </a:r>
            <a:r>
              <a:rPr lang="en-US" altLang="en-US" sz="4900" dirty="0"/>
              <a:t> </a:t>
            </a:r>
            <a:r>
              <a:rPr lang="en-US" altLang="en-US" sz="4900" dirty="0" err="1"/>
              <a:t>nhằm</a:t>
            </a:r>
            <a:r>
              <a:rPr lang="en-US" altLang="en-US" sz="4900" dirty="0"/>
              <a:t> </a:t>
            </a:r>
            <a:r>
              <a:rPr lang="en-US" altLang="en-US" sz="4900" dirty="0" err="1"/>
              <a:t>tạo</a:t>
            </a:r>
            <a:r>
              <a:rPr lang="en-US" altLang="en-US" sz="4900" dirty="0"/>
              <a:t> </a:t>
            </a:r>
            <a:r>
              <a:rPr lang="en-US" altLang="en-US" sz="4900" dirty="0" err="1"/>
              <a:t>nên</a:t>
            </a:r>
            <a:r>
              <a:rPr lang="en-US" altLang="en-US" sz="4900" dirty="0"/>
              <a:t> </a:t>
            </a:r>
            <a:r>
              <a:rPr lang="en-US" altLang="en-US" sz="4900" dirty="0" err="1"/>
              <a:t>những</a:t>
            </a:r>
            <a:r>
              <a:rPr lang="en-US" altLang="en-US" sz="4900" dirty="0"/>
              <a:t> </a:t>
            </a:r>
            <a:r>
              <a:rPr lang="en-US" altLang="en-US" sz="4900" dirty="0" err="1"/>
              <a:t>từ</a:t>
            </a:r>
            <a:r>
              <a:rPr lang="en-US" altLang="en-US" sz="4900" dirty="0"/>
              <a:t> </a:t>
            </a:r>
            <a:r>
              <a:rPr lang="en-US" altLang="en-US" sz="4900" dirty="0" err="1"/>
              <a:t>nhiều</a:t>
            </a:r>
            <a:r>
              <a:rPr lang="en-US" altLang="en-US" sz="4900" dirty="0"/>
              <a:t> </a:t>
            </a:r>
            <a:r>
              <a:rPr lang="en-US" altLang="en-US" sz="4900" dirty="0" err="1"/>
              <a:t>nghĩa</a:t>
            </a:r>
            <a:r>
              <a:rPr lang="en-US" altLang="en-US" sz="4900" dirty="0"/>
              <a:t> (</a:t>
            </a:r>
            <a:r>
              <a:rPr lang="en-US" altLang="en-US" sz="4900" dirty="0" err="1"/>
              <a:t>lâm</a:t>
            </a:r>
            <a:r>
              <a:rPr lang="en-US" altLang="en-US" sz="4900" dirty="0"/>
              <a:t> </a:t>
            </a:r>
            <a:r>
              <a:rPr lang="en-US" altLang="en-US" sz="4900" dirty="0" err="1"/>
              <a:t>thời</a:t>
            </a:r>
            <a:r>
              <a:rPr lang="en-US" altLang="en-US" sz="4900" dirty="0"/>
              <a:t> </a:t>
            </a:r>
            <a:r>
              <a:rPr lang="en-US" altLang="en-US" sz="4900" dirty="0" err="1"/>
              <a:t>hoặc</a:t>
            </a:r>
            <a:r>
              <a:rPr lang="en-US" altLang="en-US" sz="4900" dirty="0"/>
              <a:t> </a:t>
            </a:r>
            <a:r>
              <a:rPr lang="en-US" altLang="en-US" sz="4900" dirty="0" err="1"/>
              <a:t>ổn</a:t>
            </a:r>
            <a:r>
              <a:rPr lang="en-US" altLang="en-US" sz="4900" dirty="0"/>
              <a:t> </a:t>
            </a:r>
            <a:r>
              <a:rPr lang="en-US" altLang="en-US" sz="4900" dirty="0" err="1"/>
              <a:t>định</a:t>
            </a:r>
            <a:r>
              <a:rPr lang="en-US" altLang="en-US" sz="4900" dirty="0"/>
              <a:t>).</a:t>
            </a:r>
          </a:p>
          <a:p>
            <a:pPr marL="0" indent="0">
              <a:buFont typeface="Symbol" panose="05050102010706020507" pitchFamily="18" charset="2"/>
              <a:buNone/>
            </a:pPr>
            <a:r>
              <a:rPr lang="en-US" altLang="en-US" sz="4900" dirty="0"/>
              <a:t>*</a:t>
            </a:r>
            <a:r>
              <a:rPr lang="en-US" altLang="en-US" sz="4900" dirty="0" err="1"/>
              <a:t>Thế</a:t>
            </a:r>
            <a:r>
              <a:rPr lang="en-US" altLang="en-US" sz="4900" dirty="0"/>
              <a:t> </a:t>
            </a:r>
            <a:r>
              <a:rPr lang="en-US" altLang="en-US" sz="4900" dirty="0" err="1"/>
              <a:t>nào</a:t>
            </a:r>
            <a:r>
              <a:rPr lang="en-US" altLang="en-US" sz="4900" dirty="0"/>
              <a:t> </a:t>
            </a:r>
            <a:r>
              <a:rPr lang="en-US" altLang="en-US" sz="4900" dirty="0" err="1"/>
              <a:t>là</a:t>
            </a:r>
            <a:r>
              <a:rPr lang="en-US" altLang="en-US" sz="4900" dirty="0"/>
              <a:t> </a:t>
            </a:r>
            <a:r>
              <a:rPr lang="en-US" altLang="en-US" sz="4900" dirty="0" err="1"/>
              <a:t>từ</a:t>
            </a:r>
            <a:r>
              <a:rPr lang="en-US" altLang="en-US" sz="4900" dirty="0"/>
              <a:t> </a:t>
            </a:r>
            <a:r>
              <a:rPr lang="en-US" altLang="en-US" sz="4900" dirty="0" err="1"/>
              <a:t>nhiều</a:t>
            </a:r>
            <a:r>
              <a:rPr lang="en-US" altLang="en-US" sz="4900" dirty="0"/>
              <a:t> </a:t>
            </a:r>
            <a:r>
              <a:rPr lang="en-US" altLang="en-US" sz="4900" dirty="0" err="1"/>
              <a:t>nghĩa</a:t>
            </a:r>
            <a:r>
              <a:rPr lang="en-US" altLang="en-US" sz="4900" dirty="0"/>
              <a:t>?</a:t>
            </a:r>
          </a:p>
          <a:p>
            <a:pPr marL="0" indent="0">
              <a:buFont typeface="Symbol" panose="05050102010706020507" pitchFamily="18" charset="2"/>
              <a:buNone/>
            </a:pPr>
            <a:r>
              <a:rPr lang="en-US" altLang="en-US" sz="4900" dirty="0"/>
              <a:t>=&gt;</a:t>
            </a:r>
            <a:r>
              <a:rPr lang="en-US" altLang="en-US" sz="4900" dirty="0" err="1"/>
              <a:t>Từ</a:t>
            </a:r>
            <a:r>
              <a:rPr lang="en-US" altLang="en-US" sz="4900" dirty="0"/>
              <a:t> </a:t>
            </a:r>
            <a:r>
              <a:rPr lang="en-US" altLang="en-US" sz="4900" dirty="0" err="1"/>
              <a:t>nhiều</a:t>
            </a:r>
            <a:r>
              <a:rPr lang="en-US" altLang="en-US" sz="4900" dirty="0"/>
              <a:t> </a:t>
            </a:r>
            <a:r>
              <a:rPr lang="en-US" altLang="en-US" sz="4900" dirty="0" err="1"/>
              <a:t>nghĩa</a:t>
            </a:r>
            <a:r>
              <a:rPr lang="en-US" altLang="en-US" sz="4900" dirty="0"/>
              <a:t> </a:t>
            </a:r>
            <a:r>
              <a:rPr lang="en-US" altLang="en-US" sz="4900" dirty="0" err="1"/>
              <a:t>là</a:t>
            </a:r>
            <a:r>
              <a:rPr lang="en-US" altLang="en-US" sz="4900" dirty="0"/>
              <a:t> </a:t>
            </a:r>
            <a:r>
              <a:rPr lang="en-US" altLang="en-US" sz="4900" dirty="0" err="1"/>
              <a:t>những</a:t>
            </a:r>
            <a:r>
              <a:rPr lang="en-US" altLang="en-US" sz="4900" dirty="0"/>
              <a:t> </a:t>
            </a:r>
            <a:r>
              <a:rPr lang="en-US" altLang="en-US" sz="4900" dirty="0" err="1"/>
              <a:t>từ</a:t>
            </a:r>
            <a:r>
              <a:rPr lang="en-US" altLang="en-US" sz="4900" dirty="0"/>
              <a:t> </a:t>
            </a:r>
            <a:r>
              <a:rPr lang="en-US" altLang="en-US" sz="4900" dirty="0" err="1"/>
              <a:t>ngoài</a:t>
            </a:r>
            <a:r>
              <a:rPr lang="en-US" altLang="en-US" sz="4900" dirty="0"/>
              <a:t> </a:t>
            </a:r>
            <a:r>
              <a:rPr lang="en-US" altLang="en-US" sz="4900" dirty="0" err="1"/>
              <a:t>nghĩa</a:t>
            </a:r>
            <a:r>
              <a:rPr lang="en-US" altLang="en-US" sz="4900" dirty="0"/>
              <a:t> </a:t>
            </a:r>
            <a:r>
              <a:rPr lang="en-US" altLang="en-US" sz="4900" dirty="0" err="1"/>
              <a:t>gốc</a:t>
            </a:r>
            <a:r>
              <a:rPr lang="en-US" altLang="en-US" sz="4900" dirty="0"/>
              <a:t> - </a:t>
            </a:r>
            <a:r>
              <a:rPr lang="en-US" altLang="en-US" sz="4900" dirty="0" err="1"/>
              <a:t>nghĩa</a:t>
            </a:r>
            <a:r>
              <a:rPr lang="en-US" altLang="en-US" sz="4900" dirty="0"/>
              <a:t> </a:t>
            </a:r>
            <a:r>
              <a:rPr lang="en-US" altLang="en-US" sz="4900" dirty="0" err="1"/>
              <a:t>có</a:t>
            </a:r>
            <a:r>
              <a:rPr lang="en-US" altLang="en-US" sz="4900" dirty="0"/>
              <a:t> </a:t>
            </a:r>
            <a:r>
              <a:rPr lang="en-US" altLang="en-US" sz="4900" dirty="0" err="1"/>
              <a:t>đầu</a:t>
            </a:r>
            <a:r>
              <a:rPr lang="en-US" altLang="en-US" sz="4900" dirty="0"/>
              <a:t> </a:t>
            </a:r>
            <a:r>
              <a:rPr lang="en-US" altLang="en-US" sz="4900" dirty="0" err="1"/>
              <a:t>tiên</a:t>
            </a:r>
            <a:r>
              <a:rPr lang="en-US" altLang="en-US" sz="4900" dirty="0"/>
              <a:t> - </a:t>
            </a:r>
            <a:r>
              <a:rPr lang="en-US" altLang="en-US" sz="4900" dirty="0" err="1"/>
              <a:t>còn</a:t>
            </a:r>
            <a:r>
              <a:rPr lang="en-US" altLang="en-US" sz="4900" dirty="0"/>
              <a:t> </a:t>
            </a:r>
            <a:r>
              <a:rPr lang="en-US" altLang="en-US" sz="4900" dirty="0" err="1"/>
              <a:t>có</a:t>
            </a:r>
            <a:r>
              <a:rPr lang="en-US" altLang="en-US" sz="4900" dirty="0"/>
              <a:t> </a:t>
            </a:r>
            <a:r>
              <a:rPr lang="en-US" altLang="en-US" sz="4900" dirty="0" err="1"/>
              <a:t>nhiều</a:t>
            </a:r>
            <a:r>
              <a:rPr lang="en-US" altLang="en-US" sz="4900" dirty="0"/>
              <a:t> </a:t>
            </a:r>
            <a:r>
              <a:rPr lang="en-US" altLang="en-US" sz="4900" dirty="0" err="1"/>
              <a:t>nghĩa</a:t>
            </a:r>
            <a:r>
              <a:rPr lang="en-US" altLang="en-US" sz="4900" dirty="0"/>
              <a:t> </a:t>
            </a:r>
            <a:r>
              <a:rPr lang="en-US" altLang="en-US" sz="4900" dirty="0" err="1"/>
              <a:t>khác</a:t>
            </a:r>
            <a:r>
              <a:rPr lang="en-US" altLang="en-US" sz="4900" dirty="0"/>
              <a:t> (</a:t>
            </a:r>
            <a:r>
              <a:rPr lang="en-US" altLang="en-US" sz="4900" dirty="0" err="1"/>
              <a:t>nghĩa</a:t>
            </a:r>
            <a:r>
              <a:rPr lang="en-US" altLang="en-US" sz="4900" dirty="0"/>
              <a:t> </a:t>
            </a:r>
            <a:r>
              <a:rPr lang="en-US" altLang="en-US" sz="4900" dirty="0" err="1"/>
              <a:t>phát</a:t>
            </a:r>
            <a:r>
              <a:rPr lang="en-US" altLang="en-US" sz="4900" dirty="0"/>
              <a:t> </a:t>
            </a:r>
            <a:r>
              <a:rPr lang="en-US" altLang="en-US" sz="4900" dirty="0" err="1"/>
              <a:t>sinh</a:t>
            </a:r>
            <a:r>
              <a:rPr lang="en-US" altLang="en-US" sz="4900" dirty="0"/>
              <a:t>, </a:t>
            </a:r>
            <a:r>
              <a:rPr lang="en-US" altLang="en-US" sz="4900" dirty="0" err="1"/>
              <a:t>nghĩa</a:t>
            </a:r>
            <a:r>
              <a:rPr lang="en-US" altLang="en-US" sz="4900" dirty="0"/>
              <a:t> </a:t>
            </a:r>
            <a:r>
              <a:rPr lang="en-US" altLang="en-US" sz="4900" dirty="0" err="1"/>
              <a:t>chuyển</a:t>
            </a:r>
            <a:r>
              <a:rPr lang="en-US" altLang="en-US" sz="4900" dirty="0"/>
              <a:t>, </a:t>
            </a:r>
            <a:r>
              <a:rPr lang="en-US" altLang="en-US" sz="4900" dirty="0" err="1"/>
              <a:t>nghĩa</a:t>
            </a:r>
            <a:r>
              <a:rPr lang="en-US" altLang="en-US" sz="4900" dirty="0"/>
              <a:t> </a:t>
            </a:r>
            <a:r>
              <a:rPr lang="en-US" altLang="en-US" sz="4900" dirty="0" err="1"/>
              <a:t>bóng</a:t>
            </a:r>
            <a:r>
              <a:rPr lang="en-US" altLang="en-US" sz="4900" dirty="0"/>
              <a:t>..) </a:t>
            </a:r>
          </a:p>
          <a:p>
            <a:pPr marL="0" indent="0">
              <a:buFont typeface="Symbol" panose="05050102010706020507" pitchFamily="18" charset="2"/>
              <a:buNone/>
            </a:pPr>
            <a:r>
              <a:rPr lang="en-US" altLang="en-US" sz="4900" dirty="0"/>
              <a:t>*</a:t>
            </a:r>
            <a:r>
              <a:rPr lang="en-US" altLang="en-US" sz="4900" dirty="0" err="1"/>
              <a:t>Điều</a:t>
            </a:r>
            <a:r>
              <a:rPr lang="en-US" altLang="en-US" sz="4900" dirty="0"/>
              <a:t> </a:t>
            </a:r>
            <a:r>
              <a:rPr lang="en-US" altLang="en-US" sz="4900" dirty="0" err="1"/>
              <a:t>gì</a:t>
            </a:r>
            <a:r>
              <a:rPr lang="en-US" altLang="en-US" sz="4900" dirty="0"/>
              <a:t> </a:t>
            </a:r>
            <a:r>
              <a:rPr lang="en-US" altLang="en-US" sz="4900" dirty="0" err="1"/>
              <a:t>cần</a:t>
            </a:r>
            <a:r>
              <a:rPr lang="en-US" altLang="en-US" sz="4900" dirty="0"/>
              <a:t> </a:t>
            </a:r>
            <a:r>
              <a:rPr lang="en-US" altLang="en-US" sz="4900" dirty="0" err="1"/>
              <a:t>lưu</a:t>
            </a:r>
            <a:r>
              <a:rPr lang="en-US" altLang="en-US" sz="4900" dirty="0"/>
              <a:t> ý </a:t>
            </a:r>
            <a:r>
              <a:rPr lang="en-US" altLang="en-US" sz="4900" dirty="0" err="1"/>
              <a:t>khi</a:t>
            </a:r>
            <a:r>
              <a:rPr lang="en-US" altLang="en-US" sz="4900" dirty="0"/>
              <a:t> </a:t>
            </a:r>
            <a:r>
              <a:rPr lang="en-US" altLang="en-US" sz="4900" dirty="0" err="1"/>
              <a:t>dùng</a:t>
            </a:r>
            <a:r>
              <a:rPr lang="en-US" altLang="en-US" sz="4900" dirty="0"/>
              <a:t> </a:t>
            </a:r>
            <a:r>
              <a:rPr lang="en-US" altLang="en-US" sz="4900" dirty="0" err="1"/>
              <a:t>từ</a:t>
            </a:r>
            <a:r>
              <a:rPr lang="en-US" altLang="en-US" sz="4900" dirty="0"/>
              <a:t> </a:t>
            </a:r>
            <a:r>
              <a:rPr lang="en-US" altLang="en-US" sz="4900" dirty="0" err="1"/>
              <a:t>có</a:t>
            </a:r>
            <a:r>
              <a:rPr lang="en-US" altLang="en-US" sz="4900" dirty="0"/>
              <a:t> </a:t>
            </a:r>
            <a:r>
              <a:rPr lang="en-US" altLang="en-US" sz="4900" dirty="0" err="1"/>
              <a:t>nhiều</a:t>
            </a:r>
            <a:r>
              <a:rPr lang="en-US" altLang="en-US" sz="4900" dirty="0"/>
              <a:t> </a:t>
            </a:r>
            <a:r>
              <a:rPr lang="en-US" altLang="en-US" sz="4900" dirty="0" err="1"/>
              <a:t>nghĩa</a:t>
            </a:r>
            <a:r>
              <a:rPr lang="en-US" altLang="en-US" sz="4900" dirty="0"/>
              <a:t>?</a:t>
            </a:r>
          </a:p>
          <a:p>
            <a:pPr marL="0" indent="0">
              <a:buFont typeface="Symbol" panose="05050102010706020507" pitchFamily="18" charset="2"/>
              <a:buNone/>
            </a:pPr>
            <a:r>
              <a:rPr lang="en-US" altLang="en-US" sz="4900" dirty="0"/>
              <a:t>-</a:t>
            </a:r>
            <a:r>
              <a:rPr lang="en-US" altLang="en-US" sz="4900" dirty="0" err="1"/>
              <a:t>Cân</a:t>
            </a:r>
            <a:r>
              <a:rPr lang="en-US" altLang="en-US" sz="4900" dirty="0"/>
              <a:t> </a:t>
            </a:r>
            <a:r>
              <a:rPr lang="en-US" altLang="en-US" sz="4900" dirty="0" err="1"/>
              <a:t>nhắc</a:t>
            </a:r>
            <a:r>
              <a:rPr lang="en-US" altLang="en-US" sz="4900" dirty="0"/>
              <a:t> </a:t>
            </a:r>
            <a:r>
              <a:rPr lang="en-US" altLang="en-US" sz="4900" dirty="0" err="1"/>
              <a:t>nghĩa</a:t>
            </a:r>
            <a:r>
              <a:rPr lang="en-US" altLang="en-US" sz="4900" dirty="0"/>
              <a:t> </a:t>
            </a:r>
            <a:r>
              <a:rPr lang="en-US" altLang="en-US" sz="4900" dirty="0" err="1"/>
              <a:t>khi</a:t>
            </a:r>
            <a:r>
              <a:rPr lang="en-US" altLang="en-US" sz="4900" dirty="0"/>
              <a:t> </a:t>
            </a:r>
            <a:r>
              <a:rPr lang="en-US" altLang="en-US" sz="4900" dirty="0" err="1"/>
              <a:t>dùng</a:t>
            </a:r>
            <a:r>
              <a:rPr lang="en-US" altLang="en-US" sz="4900" dirty="0"/>
              <a:t>; </a:t>
            </a:r>
            <a:r>
              <a:rPr lang="en-US" altLang="en-US" sz="4900" dirty="0" err="1"/>
              <a:t>dùng</a:t>
            </a:r>
            <a:r>
              <a:rPr lang="en-US" altLang="en-US" sz="4900" dirty="0"/>
              <a:t> </a:t>
            </a:r>
            <a:r>
              <a:rPr lang="en-US" altLang="en-US" sz="4900" dirty="0" err="1"/>
              <a:t>đúng</a:t>
            </a:r>
            <a:r>
              <a:rPr lang="en-US" altLang="en-US" sz="4900" dirty="0"/>
              <a:t> </a:t>
            </a:r>
            <a:r>
              <a:rPr lang="en-US" altLang="en-US" sz="4900" dirty="0" err="1"/>
              <a:t>nghĩa</a:t>
            </a:r>
            <a:r>
              <a:rPr lang="en-US" altLang="en-US" sz="4900" dirty="0"/>
              <a:t>, </a:t>
            </a:r>
            <a:r>
              <a:rPr lang="en-US" altLang="en-US" sz="4900" dirty="0" err="1"/>
              <a:t>phù</a:t>
            </a:r>
            <a:r>
              <a:rPr lang="en-US" altLang="en-US" sz="4900" dirty="0"/>
              <a:t> </a:t>
            </a:r>
            <a:r>
              <a:rPr lang="en-US" altLang="en-US" sz="4900" dirty="0" err="1"/>
              <a:t>hợp</a:t>
            </a:r>
            <a:r>
              <a:rPr lang="en-US" altLang="en-US" sz="4900" dirty="0"/>
              <a:t> </a:t>
            </a:r>
            <a:r>
              <a:rPr lang="en-US" altLang="en-US" sz="4900" dirty="0" err="1"/>
              <a:t>với</a:t>
            </a:r>
            <a:r>
              <a:rPr lang="en-US" altLang="en-US" sz="4900" dirty="0"/>
              <a:t> </a:t>
            </a:r>
            <a:r>
              <a:rPr lang="en-US" altLang="en-US" sz="4900" dirty="0" err="1"/>
              <a:t>mục</a:t>
            </a:r>
            <a:r>
              <a:rPr lang="en-US" altLang="en-US" sz="4900" dirty="0"/>
              <a:t> </a:t>
            </a:r>
            <a:r>
              <a:rPr lang="en-US" altLang="en-US" sz="4900" dirty="0" err="1"/>
              <a:t>đích</a:t>
            </a:r>
            <a:r>
              <a:rPr lang="en-US" altLang="en-US" sz="4900" dirty="0"/>
              <a:t> </a:t>
            </a:r>
            <a:r>
              <a:rPr lang="en-US" altLang="en-US" sz="4900" dirty="0" err="1"/>
              <a:t>nói</a:t>
            </a:r>
            <a:r>
              <a:rPr lang="en-US" altLang="en-US" sz="4900" dirty="0"/>
              <a:t>, </a:t>
            </a:r>
            <a:r>
              <a:rPr lang="en-US" altLang="en-US" sz="4900" dirty="0" err="1"/>
              <a:t>nội</a:t>
            </a:r>
            <a:r>
              <a:rPr lang="en-US" altLang="en-US" sz="4900" dirty="0"/>
              <a:t> dung </a:t>
            </a:r>
            <a:r>
              <a:rPr lang="en-US" altLang="en-US" sz="4900" dirty="0" err="1"/>
              <a:t>và</a:t>
            </a:r>
            <a:r>
              <a:rPr lang="en-US" altLang="en-US" sz="4900" dirty="0"/>
              <a:t> ý </a:t>
            </a:r>
            <a:r>
              <a:rPr lang="en-US" altLang="en-US" sz="4900" dirty="0" err="1"/>
              <a:t>nghĩa</a:t>
            </a:r>
            <a:r>
              <a:rPr lang="en-US" altLang="en-US" sz="4900" dirty="0"/>
              <a:t> </a:t>
            </a:r>
            <a:r>
              <a:rPr lang="en-US" altLang="en-US" sz="4900" dirty="0" err="1"/>
              <a:t>của</a:t>
            </a:r>
            <a:r>
              <a:rPr lang="en-US" altLang="en-US" sz="4900" dirty="0"/>
              <a:t> </a:t>
            </a:r>
            <a:r>
              <a:rPr lang="en-US" altLang="en-US" sz="4900" dirty="0" err="1"/>
              <a:t>câu</a:t>
            </a:r>
            <a:r>
              <a:rPr lang="en-US" altLang="en-US" sz="4900" dirty="0"/>
              <a:t>, </a:t>
            </a:r>
            <a:r>
              <a:rPr lang="en-US" altLang="en-US" sz="4900" dirty="0" err="1"/>
              <a:t>đoạn</a:t>
            </a:r>
            <a:r>
              <a:rPr lang="en-US" altLang="en-US" sz="4900" dirty="0"/>
              <a:t>.</a:t>
            </a:r>
          </a:p>
        </p:txBody>
      </p:sp>
      <p:pic>
        <p:nvPicPr>
          <p:cNvPr id="80900" name="Picture 4">
            <a:extLst>
              <a:ext uri="{FF2B5EF4-FFF2-40B4-BE49-F238E27FC236}">
                <a16:creationId xmlns:a16="http://schemas.microsoft.com/office/drawing/2014/main" id="{B0A8822D-D411-4A20-83C5-3762A01EB5E2}"/>
              </a:ext>
            </a:extLst>
          </p:cNvPr>
          <p:cNvPicPr>
            <a:picLocks noGrp="1" noChangeAspect="1" noChangeArrowheads="1" noCrop="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0" y="0"/>
            <a:ext cx="17648238" cy="263683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80899">
                                            <p:txEl>
                                              <p:pRg st="0" end="0"/>
                                            </p:txEl>
                                          </p:spTgt>
                                        </p:tgtEl>
                                        <p:attrNameLst>
                                          <p:attrName>style.visibility</p:attrName>
                                        </p:attrNameLst>
                                      </p:cBhvr>
                                      <p:to>
                                        <p:strVal val="visible"/>
                                      </p:to>
                                    </p:set>
                                    <p:animEffect transition="in" filter="diamond(in)">
                                      <p:cBhvr>
                                        <p:cTn id="7" dur="2000"/>
                                        <p:tgtEl>
                                          <p:spTgt spid="8089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1" presetClass="entr" presetSubtype="4" fill="hold" nodeType="clickEffect">
                                  <p:stCondLst>
                                    <p:cond delay="0"/>
                                  </p:stCondLst>
                                  <p:childTnLst>
                                    <p:set>
                                      <p:cBhvr>
                                        <p:cTn id="11" dur="1" fill="hold">
                                          <p:stCondLst>
                                            <p:cond delay="0"/>
                                          </p:stCondLst>
                                        </p:cTn>
                                        <p:tgtEl>
                                          <p:spTgt spid="80899">
                                            <p:txEl>
                                              <p:pRg st="1" end="1"/>
                                            </p:txEl>
                                          </p:spTgt>
                                        </p:tgtEl>
                                        <p:attrNameLst>
                                          <p:attrName>style.visibility</p:attrName>
                                        </p:attrNameLst>
                                      </p:cBhvr>
                                      <p:to>
                                        <p:strVal val="visible"/>
                                      </p:to>
                                    </p:set>
                                    <p:animEffect transition="in" filter="wheel(4)">
                                      <p:cBhvr>
                                        <p:cTn id="12" dur="2000"/>
                                        <p:tgtEl>
                                          <p:spTgt spid="8089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1" presetClass="entr" presetSubtype="4" fill="hold" nodeType="clickEffect">
                                  <p:stCondLst>
                                    <p:cond delay="0"/>
                                  </p:stCondLst>
                                  <p:childTnLst>
                                    <p:set>
                                      <p:cBhvr>
                                        <p:cTn id="16" dur="1" fill="hold">
                                          <p:stCondLst>
                                            <p:cond delay="0"/>
                                          </p:stCondLst>
                                        </p:cTn>
                                        <p:tgtEl>
                                          <p:spTgt spid="80899">
                                            <p:txEl>
                                              <p:pRg st="2" end="2"/>
                                            </p:txEl>
                                          </p:spTgt>
                                        </p:tgtEl>
                                        <p:attrNameLst>
                                          <p:attrName>style.visibility</p:attrName>
                                        </p:attrNameLst>
                                      </p:cBhvr>
                                      <p:to>
                                        <p:strVal val="visible"/>
                                      </p:to>
                                    </p:set>
                                    <p:animEffect transition="in" filter="wheel(4)">
                                      <p:cBhvr>
                                        <p:cTn id="17" dur="2000"/>
                                        <p:tgtEl>
                                          <p:spTgt spid="80899">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1" presetClass="entr" presetSubtype="4" fill="hold" nodeType="clickEffect">
                                  <p:stCondLst>
                                    <p:cond delay="0"/>
                                  </p:stCondLst>
                                  <p:childTnLst>
                                    <p:set>
                                      <p:cBhvr>
                                        <p:cTn id="21" dur="1" fill="hold">
                                          <p:stCondLst>
                                            <p:cond delay="0"/>
                                          </p:stCondLst>
                                        </p:cTn>
                                        <p:tgtEl>
                                          <p:spTgt spid="80899">
                                            <p:txEl>
                                              <p:pRg st="3" end="3"/>
                                            </p:txEl>
                                          </p:spTgt>
                                        </p:tgtEl>
                                        <p:attrNameLst>
                                          <p:attrName>style.visibility</p:attrName>
                                        </p:attrNameLst>
                                      </p:cBhvr>
                                      <p:to>
                                        <p:strVal val="visible"/>
                                      </p:to>
                                    </p:set>
                                    <p:animEffect transition="in" filter="wheel(4)">
                                      <p:cBhvr>
                                        <p:cTn id="22" dur="2000"/>
                                        <p:tgtEl>
                                          <p:spTgt spid="80899">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1" presetClass="entr" presetSubtype="4" fill="hold" nodeType="clickEffect">
                                  <p:stCondLst>
                                    <p:cond delay="0"/>
                                  </p:stCondLst>
                                  <p:childTnLst>
                                    <p:set>
                                      <p:cBhvr>
                                        <p:cTn id="26" dur="1" fill="hold">
                                          <p:stCondLst>
                                            <p:cond delay="0"/>
                                          </p:stCondLst>
                                        </p:cTn>
                                        <p:tgtEl>
                                          <p:spTgt spid="80899">
                                            <p:txEl>
                                              <p:pRg st="4" end="4"/>
                                            </p:txEl>
                                          </p:spTgt>
                                        </p:tgtEl>
                                        <p:attrNameLst>
                                          <p:attrName>style.visibility</p:attrName>
                                        </p:attrNameLst>
                                      </p:cBhvr>
                                      <p:to>
                                        <p:strVal val="visible"/>
                                      </p:to>
                                    </p:set>
                                    <p:animEffect transition="in" filter="wheel(4)">
                                      <p:cBhvr>
                                        <p:cTn id="27" dur="2000"/>
                                        <p:tgtEl>
                                          <p:spTgt spid="80899">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1" presetClass="entr" presetSubtype="4" fill="hold" nodeType="clickEffect">
                                  <p:stCondLst>
                                    <p:cond delay="0"/>
                                  </p:stCondLst>
                                  <p:childTnLst>
                                    <p:set>
                                      <p:cBhvr>
                                        <p:cTn id="31" dur="1" fill="hold">
                                          <p:stCondLst>
                                            <p:cond delay="0"/>
                                          </p:stCondLst>
                                        </p:cTn>
                                        <p:tgtEl>
                                          <p:spTgt spid="80899">
                                            <p:txEl>
                                              <p:pRg st="5" end="5"/>
                                            </p:txEl>
                                          </p:spTgt>
                                        </p:tgtEl>
                                        <p:attrNameLst>
                                          <p:attrName>style.visibility</p:attrName>
                                        </p:attrNameLst>
                                      </p:cBhvr>
                                      <p:to>
                                        <p:strVal val="visible"/>
                                      </p:to>
                                    </p:set>
                                    <p:animEffect transition="in" filter="wheel(4)">
                                      <p:cBhvr>
                                        <p:cTn id="32" dur="2000"/>
                                        <p:tgtEl>
                                          <p:spTgt spid="8089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81923" name="Rectangle 3">
            <a:extLst>
              <a:ext uri="{FF2B5EF4-FFF2-40B4-BE49-F238E27FC236}">
                <a16:creationId xmlns:a16="http://schemas.microsoft.com/office/drawing/2014/main" id="{944AFCE4-441F-4893-90DB-A083ACE5537B}"/>
              </a:ext>
            </a:extLst>
          </p:cNvPr>
          <p:cNvSpPr>
            <a:spLocks noGrp="1" noChangeArrowheads="1"/>
          </p:cNvSpPr>
          <p:nvPr>
            <p:ph type="body" sz="half" idx="1"/>
          </p:nvPr>
        </p:nvSpPr>
        <p:spPr>
          <a:xfrm>
            <a:off x="670719" y="1341437"/>
            <a:ext cx="16611600" cy="9144000"/>
          </a:xfrm>
        </p:spPr>
        <p:txBody>
          <a:bodyPr/>
          <a:lstStyle/>
          <a:p>
            <a:pPr marL="0" indent="0" algn="ctr">
              <a:buFontTx/>
              <a:buNone/>
            </a:pPr>
            <a:r>
              <a:rPr lang="en-US" altLang="en-US" sz="4900" dirty="0"/>
              <a:t>VÍ DỤ:</a:t>
            </a:r>
          </a:p>
          <a:p>
            <a:pPr marL="0" indent="0">
              <a:buFontTx/>
              <a:buNone/>
            </a:pPr>
            <a:r>
              <a:rPr lang="en-US" altLang="en-US" sz="4900" dirty="0"/>
              <a:t>*</a:t>
            </a:r>
            <a:r>
              <a:rPr lang="en-US" altLang="en-US" sz="4900" dirty="0" err="1"/>
              <a:t>Chuyển</a:t>
            </a:r>
            <a:r>
              <a:rPr lang="en-US" altLang="en-US" sz="4900" dirty="0"/>
              <a:t> </a:t>
            </a:r>
            <a:r>
              <a:rPr lang="en-US" altLang="en-US" sz="4900" dirty="0" err="1"/>
              <a:t>nghĩa</a:t>
            </a:r>
            <a:r>
              <a:rPr lang="en-US" altLang="en-US" sz="4900" dirty="0"/>
              <a:t> </a:t>
            </a:r>
            <a:r>
              <a:rPr lang="en-US" altLang="en-US" sz="4900" dirty="0" err="1"/>
              <a:t>theo</a:t>
            </a:r>
            <a:r>
              <a:rPr lang="en-US" altLang="en-US" sz="4900" dirty="0"/>
              <a:t> </a:t>
            </a:r>
            <a:r>
              <a:rPr lang="en-US" altLang="en-US" sz="4900" dirty="0" err="1"/>
              <a:t>ẩn</a:t>
            </a:r>
            <a:r>
              <a:rPr lang="en-US" altLang="en-US" sz="4900" dirty="0"/>
              <a:t> </a:t>
            </a:r>
            <a:r>
              <a:rPr lang="en-US" altLang="en-US" sz="4900" dirty="0" err="1"/>
              <a:t>dụ</a:t>
            </a:r>
            <a:r>
              <a:rPr lang="en-US" altLang="en-US" sz="4900" dirty="0"/>
              <a:t>: </a:t>
            </a:r>
            <a:r>
              <a:rPr lang="en-US" altLang="en-US" sz="4900" dirty="0" err="1"/>
              <a:t>mũi</a:t>
            </a:r>
            <a:r>
              <a:rPr lang="en-US" altLang="en-US" sz="4900" dirty="0"/>
              <a:t> </a:t>
            </a:r>
            <a:r>
              <a:rPr lang="en-US" altLang="en-US" sz="4900" dirty="0" err="1"/>
              <a:t>người</a:t>
            </a:r>
            <a:r>
              <a:rPr lang="en-US" altLang="en-US" sz="4900" dirty="0"/>
              <a:t> =&gt; </a:t>
            </a:r>
            <a:r>
              <a:rPr lang="en-US" altLang="en-US" sz="4900" dirty="0" err="1"/>
              <a:t>mũi</a:t>
            </a:r>
            <a:r>
              <a:rPr lang="en-US" altLang="en-US" sz="4900" dirty="0"/>
              <a:t> </a:t>
            </a:r>
            <a:r>
              <a:rPr lang="en-US" altLang="en-US" sz="4900" dirty="0" err="1"/>
              <a:t>dao</a:t>
            </a:r>
            <a:r>
              <a:rPr lang="en-US" altLang="en-US" sz="4900" dirty="0"/>
              <a:t>, </a:t>
            </a:r>
            <a:r>
              <a:rPr lang="en-US" altLang="en-US" sz="4900" dirty="0" err="1"/>
              <a:t>mũi</a:t>
            </a:r>
            <a:r>
              <a:rPr lang="en-US" altLang="en-US" sz="4900" dirty="0"/>
              <a:t> </a:t>
            </a:r>
            <a:r>
              <a:rPr lang="en-US" altLang="en-US" sz="4900" dirty="0" err="1"/>
              <a:t>kéo</a:t>
            </a:r>
            <a:r>
              <a:rPr lang="en-US" altLang="en-US" sz="4900" dirty="0"/>
              <a:t>, </a:t>
            </a:r>
            <a:r>
              <a:rPr lang="en-US" altLang="en-US" sz="4900" dirty="0" err="1"/>
              <a:t>mũi</a:t>
            </a:r>
            <a:r>
              <a:rPr lang="en-US" altLang="en-US" sz="4900" dirty="0"/>
              <a:t> </a:t>
            </a:r>
            <a:r>
              <a:rPr lang="en-US" altLang="en-US" sz="4900" dirty="0" err="1"/>
              <a:t>gươm</a:t>
            </a:r>
            <a:r>
              <a:rPr lang="en-US" altLang="en-US" sz="4900" dirty="0"/>
              <a:t>, </a:t>
            </a:r>
            <a:r>
              <a:rPr lang="en-US" altLang="en-US" sz="4900" dirty="0" err="1"/>
              <a:t>mũi</a:t>
            </a:r>
            <a:r>
              <a:rPr lang="en-US" altLang="en-US" sz="4900" dirty="0"/>
              <a:t> </a:t>
            </a:r>
            <a:r>
              <a:rPr lang="en-US" altLang="en-US" sz="4900" dirty="0" err="1"/>
              <a:t>thuyền</a:t>
            </a:r>
            <a:r>
              <a:rPr lang="en-US" altLang="en-US" sz="4900" dirty="0"/>
              <a:t>, </a:t>
            </a:r>
            <a:r>
              <a:rPr lang="en-US" altLang="en-US" sz="4900" dirty="0" err="1"/>
              <a:t>mũi</a:t>
            </a:r>
            <a:r>
              <a:rPr lang="en-US" altLang="en-US" sz="4900" dirty="0"/>
              <a:t> </a:t>
            </a:r>
            <a:r>
              <a:rPr lang="en-US" altLang="en-US" sz="4900" dirty="0" err="1"/>
              <a:t>đất</a:t>
            </a:r>
            <a:r>
              <a:rPr lang="en-US" altLang="en-US" sz="4900" dirty="0"/>
              <a:t>,…</a:t>
            </a:r>
          </a:p>
          <a:p>
            <a:pPr marL="0" indent="0">
              <a:buFontTx/>
              <a:buNone/>
            </a:pPr>
            <a:r>
              <a:rPr lang="en-US" altLang="en-US" sz="4900" dirty="0"/>
              <a:t>*</a:t>
            </a:r>
            <a:r>
              <a:rPr lang="en-US" altLang="en-US" sz="4900" dirty="0" err="1"/>
              <a:t>Chuyển</a:t>
            </a:r>
            <a:r>
              <a:rPr lang="en-US" altLang="en-US" sz="4900" dirty="0"/>
              <a:t> </a:t>
            </a:r>
            <a:r>
              <a:rPr lang="en-US" altLang="en-US" sz="4900" dirty="0" err="1"/>
              <a:t>nghĩa</a:t>
            </a:r>
            <a:r>
              <a:rPr lang="en-US" altLang="en-US" sz="4900" dirty="0"/>
              <a:t> </a:t>
            </a:r>
            <a:r>
              <a:rPr lang="en-US" altLang="en-US" sz="4900" dirty="0" err="1"/>
              <a:t>theo</a:t>
            </a:r>
            <a:r>
              <a:rPr lang="en-US" altLang="en-US" sz="4900" dirty="0"/>
              <a:t> </a:t>
            </a:r>
            <a:r>
              <a:rPr lang="en-US" altLang="en-US" sz="4900" dirty="0" err="1"/>
              <a:t>hoán</a:t>
            </a:r>
            <a:r>
              <a:rPr lang="en-US" altLang="en-US" sz="4900" dirty="0"/>
              <a:t> </a:t>
            </a:r>
            <a:r>
              <a:rPr lang="en-US" altLang="en-US" sz="4900" dirty="0" err="1"/>
              <a:t>dụ</a:t>
            </a:r>
            <a:r>
              <a:rPr lang="en-US" altLang="en-US" sz="4900" dirty="0"/>
              <a:t>: </a:t>
            </a:r>
            <a:r>
              <a:rPr lang="en-US" altLang="en-US" sz="4900" dirty="0" err="1"/>
              <a:t>tay</a:t>
            </a:r>
            <a:r>
              <a:rPr lang="en-US" altLang="en-US" sz="4900" dirty="0"/>
              <a:t> =&gt; </a:t>
            </a:r>
            <a:r>
              <a:rPr lang="en-US" altLang="en-US" sz="4900" dirty="0" err="1"/>
              <a:t>tay</a:t>
            </a:r>
            <a:r>
              <a:rPr lang="en-US" altLang="en-US" sz="4900" dirty="0"/>
              <a:t> </a:t>
            </a:r>
            <a:r>
              <a:rPr lang="en-US" altLang="en-US" sz="4900" dirty="0" err="1"/>
              <a:t>bóng</a:t>
            </a:r>
            <a:r>
              <a:rPr lang="en-US" altLang="en-US" sz="4900" dirty="0"/>
              <a:t> </a:t>
            </a:r>
            <a:r>
              <a:rPr lang="en-US" altLang="en-US" sz="4900" dirty="0" err="1"/>
              <a:t>bàn</a:t>
            </a:r>
            <a:r>
              <a:rPr lang="en-US" altLang="en-US" sz="4900" dirty="0"/>
              <a:t>, </a:t>
            </a:r>
            <a:r>
              <a:rPr lang="en-US" altLang="en-US" sz="4900" dirty="0" err="1"/>
              <a:t>tay</a:t>
            </a:r>
            <a:r>
              <a:rPr lang="en-US" altLang="en-US" sz="4900" dirty="0"/>
              <a:t> </a:t>
            </a:r>
            <a:r>
              <a:rPr lang="en-US" altLang="en-US" sz="4900" dirty="0" err="1"/>
              <a:t>búa</a:t>
            </a:r>
            <a:r>
              <a:rPr lang="en-US" altLang="en-US" sz="4900" dirty="0"/>
              <a:t>, </a:t>
            </a:r>
            <a:r>
              <a:rPr lang="en-US" altLang="en-US" sz="4900" dirty="0" err="1"/>
              <a:t>tay</a:t>
            </a:r>
            <a:r>
              <a:rPr lang="en-US" altLang="en-US" sz="4900" dirty="0"/>
              <a:t> </a:t>
            </a:r>
            <a:r>
              <a:rPr lang="en-US" altLang="en-US" sz="4900" dirty="0" err="1"/>
              <a:t>kéo</a:t>
            </a:r>
            <a:r>
              <a:rPr lang="en-US" altLang="en-US" sz="4900" dirty="0"/>
              <a:t>,…</a:t>
            </a:r>
          </a:p>
          <a:p>
            <a:pPr marL="0" indent="0">
              <a:buFontTx/>
              <a:buNone/>
            </a:pPr>
            <a:r>
              <a:rPr lang="en-US" altLang="en-US" sz="4900" dirty="0" err="1"/>
              <a:t>Chú</a:t>
            </a:r>
            <a:r>
              <a:rPr lang="en-US" altLang="en-US" sz="4900" dirty="0"/>
              <a:t> ý:</a:t>
            </a:r>
          </a:p>
          <a:p>
            <a:pPr marL="0" indent="0" algn="just">
              <a:buFontTx/>
              <a:buNone/>
            </a:pPr>
            <a:r>
              <a:rPr lang="en-US" altLang="en-US" sz="4900" dirty="0"/>
              <a:t>*</a:t>
            </a:r>
            <a:r>
              <a:rPr lang="en-US" altLang="en-US" sz="4900" dirty="0" err="1"/>
              <a:t>Từ</a:t>
            </a:r>
            <a:r>
              <a:rPr lang="en-US" altLang="en-US" sz="4900" dirty="0"/>
              <a:t> </a:t>
            </a:r>
            <a:r>
              <a:rPr lang="en-US" altLang="en-US" sz="4900" dirty="0" err="1"/>
              <a:t>đồng</a:t>
            </a:r>
            <a:r>
              <a:rPr lang="en-US" altLang="en-US" sz="4900" dirty="0"/>
              <a:t> </a:t>
            </a:r>
            <a:r>
              <a:rPr lang="en-US" altLang="en-US" sz="4900" dirty="0" err="1"/>
              <a:t>âm</a:t>
            </a:r>
            <a:r>
              <a:rPr lang="en-US" altLang="en-US" sz="4900" dirty="0"/>
              <a:t> </a:t>
            </a:r>
            <a:r>
              <a:rPr lang="en-US" altLang="en-US" sz="4900" dirty="0" err="1"/>
              <a:t>khác</a:t>
            </a:r>
            <a:r>
              <a:rPr lang="en-US" altLang="en-US" sz="4900" dirty="0"/>
              <a:t> </a:t>
            </a:r>
            <a:r>
              <a:rPr lang="en-US" altLang="en-US" sz="4900" dirty="0" err="1"/>
              <a:t>từ</a:t>
            </a:r>
            <a:r>
              <a:rPr lang="en-US" altLang="en-US" sz="4900" dirty="0"/>
              <a:t> </a:t>
            </a:r>
            <a:r>
              <a:rPr lang="en-US" altLang="en-US" sz="4900" dirty="0" err="1"/>
              <a:t>chuyển</a:t>
            </a:r>
            <a:r>
              <a:rPr lang="en-US" altLang="en-US" sz="4900" dirty="0"/>
              <a:t> </a:t>
            </a:r>
            <a:r>
              <a:rPr lang="en-US" altLang="en-US" sz="4900" dirty="0" err="1"/>
              <a:t>nghĩa</a:t>
            </a:r>
            <a:r>
              <a:rPr lang="en-US" altLang="en-US" sz="4900" dirty="0"/>
              <a:t> </a:t>
            </a:r>
            <a:r>
              <a:rPr lang="en-US" altLang="en-US" sz="4900" dirty="0" err="1"/>
              <a:t>như</a:t>
            </a:r>
            <a:r>
              <a:rPr lang="en-US" altLang="en-US" sz="4900" dirty="0"/>
              <a:t> </a:t>
            </a:r>
            <a:r>
              <a:rPr lang="en-US" altLang="en-US" sz="4900" dirty="0" err="1"/>
              <a:t>thế</a:t>
            </a:r>
            <a:r>
              <a:rPr lang="en-US" altLang="en-US" sz="4900" dirty="0"/>
              <a:t> </a:t>
            </a:r>
            <a:r>
              <a:rPr lang="en-US" altLang="en-US" sz="4900" dirty="0" err="1"/>
              <a:t>nào</a:t>
            </a:r>
            <a:endParaRPr lang="en-US" altLang="en-US" sz="4900" dirty="0"/>
          </a:p>
          <a:p>
            <a:pPr marL="0" indent="0" algn="just">
              <a:buFontTx/>
              <a:buNone/>
            </a:pPr>
            <a:r>
              <a:rPr lang="en-US" altLang="en-US" sz="4900" dirty="0" err="1"/>
              <a:t>Ví</a:t>
            </a:r>
            <a:r>
              <a:rPr lang="en-US" altLang="en-US" sz="4900" dirty="0"/>
              <a:t> </a:t>
            </a:r>
            <a:r>
              <a:rPr lang="en-US" altLang="en-US" sz="4900" dirty="0" err="1"/>
              <a:t>dụ</a:t>
            </a:r>
            <a:r>
              <a:rPr lang="en-US" altLang="en-US" sz="4900" dirty="0"/>
              <a:t> </a:t>
            </a:r>
            <a:r>
              <a:rPr lang="en-US" altLang="en-US" sz="4900" dirty="0" err="1"/>
              <a:t>từ</a:t>
            </a:r>
            <a:r>
              <a:rPr lang="en-US" altLang="en-US" sz="4900" dirty="0"/>
              <a:t> </a:t>
            </a:r>
            <a:r>
              <a:rPr lang="en-US" altLang="en-US" sz="4900" dirty="0" err="1"/>
              <a:t>đồng</a:t>
            </a:r>
            <a:r>
              <a:rPr lang="en-US" altLang="en-US" sz="4900" dirty="0"/>
              <a:t> </a:t>
            </a:r>
            <a:r>
              <a:rPr lang="en-US" altLang="en-US" sz="4900" dirty="0" err="1"/>
              <a:t>âm</a:t>
            </a:r>
            <a:r>
              <a:rPr lang="en-US" altLang="en-US" sz="4900" dirty="0"/>
              <a:t>: </a:t>
            </a:r>
            <a:r>
              <a:rPr lang="en-US" altLang="en-US" sz="4900" dirty="0" err="1"/>
              <a:t>giá</a:t>
            </a:r>
            <a:r>
              <a:rPr lang="en-US" altLang="en-US" sz="4900" dirty="0"/>
              <a:t> (</a:t>
            </a:r>
            <a:r>
              <a:rPr lang="en-US" altLang="en-US" sz="4900" dirty="0" err="1"/>
              <a:t>giá</a:t>
            </a:r>
            <a:r>
              <a:rPr lang="en-US" altLang="en-US" sz="4900" dirty="0"/>
              <a:t> </a:t>
            </a:r>
            <a:r>
              <a:rPr lang="en-US" altLang="en-US" sz="4900" dirty="0" err="1"/>
              <a:t>để</a:t>
            </a:r>
            <a:r>
              <a:rPr lang="en-US" altLang="en-US" sz="4900" dirty="0"/>
              <a:t> </a:t>
            </a:r>
            <a:r>
              <a:rPr lang="en-US" altLang="en-US" sz="4900" dirty="0" err="1"/>
              <a:t>sách</a:t>
            </a:r>
            <a:r>
              <a:rPr lang="en-US" altLang="en-US" sz="4900" dirty="0"/>
              <a:t>), </a:t>
            </a:r>
            <a:r>
              <a:rPr lang="en-US" altLang="en-US" sz="4900" dirty="0" err="1"/>
              <a:t>giá</a:t>
            </a:r>
            <a:r>
              <a:rPr lang="en-US" altLang="en-US" sz="4900" dirty="0"/>
              <a:t>(</a:t>
            </a:r>
            <a:r>
              <a:rPr lang="en-US" altLang="en-US" sz="4900" dirty="0" err="1"/>
              <a:t>giá</a:t>
            </a:r>
            <a:r>
              <a:rPr lang="en-US" altLang="en-US" sz="4900" dirty="0"/>
              <a:t> </a:t>
            </a:r>
            <a:r>
              <a:rPr lang="en-US" altLang="en-US" sz="4900" dirty="0" err="1"/>
              <a:t>cả</a:t>
            </a:r>
            <a:r>
              <a:rPr lang="en-US" altLang="en-US" sz="4900" dirty="0"/>
              <a:t>), </a:t>
            </a:r>
            <a:r>
              <a:rPr lang="en-US" altLang="en-US" sz="4900" dirty="0" err="1"/>
              <a:t>giá</a:t>
            </a:r>
            <a:r>
              <a:rPr lang="en-US" altLang="en-US" sz="4900" dirty="0"/>
              <a:t> (</a:t>
            </a:r>
            <a:r>
              <a:rPr lang="en-US" altLang="en-US" sz="4900" dirty="0" err="1"/>
              <a:t>giá</a:t>
            </a:r>
            <a:r>
              <a:rPr lang="en-US" altLang="en-US" sz="4900" dirty="0"/>
              <a:t> </a:t>
            </a:r>
            <a:r>
              <a:rPr lang="en-US" altLang="en-US" sz="4900" dirty="0" err="1"/>
              <a:t>mà</a:t>
            </a:r>
            <a:r>
              <a:rPr lang="en-US" altLang="en-US" sz="4900" dirty="0"/>
              <a:t>),…</a:t>
            </a:r>
          </a:p>
          <a:p>
            <a:pPr marL="0" indent="0" algn="just">
              <a:buFontTx/>
              <a:buNone/>
            </a:pPr>
            <a:r>
              <a:rPr lang="en-US" altLang="en-US" sz="4900" dirty="0"/>
              <a:t>@ </a:t>
            </a:r>
            <a:r>
              <a:rPr lang="en-US" altLang="en-US" sz="4900" dirty="0" err="1"/>
              <a:t>Tóm</a:t>
            </a:r>
            <a:r>
              <a:rPr lang="en-US" altLang="en-US" sz="4900" dirty="0"/>
              <a:t> </a:t>
            </a:r>
            <a:r>
              <a:rPr lang="en-US" altLang="en-US" sz="4900" dirty="0" err="1"/>
              <a:t>lại</a:t>
            </a:r>
            <a:r>
              <a:rPr lang="en-US" altLang="en-US" sz="4900" dirty="0"/>
              <a:t> : </a:t>
            </a:r>
            <a:r>
              <a:rPr lang="en-US" altLang="en-US" sz="4900" dirty="0" err="1"/>
              <a:t>Việc</a:t>
            </a:r>
            <a:r>
              <a:rPr lang="en-US" altLang="en-US" sz="4900" dirty="0"/>
              <a:t> </a:t>
            </a:r>
            <a:r>
              <a:rPr lang="en-US" altLang="en-US" sz="4900" dirty="0" err="1"/>
              <a:t>dùng</a:t>
            </a:r>
            <a:r>
              <a:rPr lang="en-US" altLang="en-US" sz="4900" dirty="0"/>
              <a:t> </a:t>
            </a:r>
            <a:r>
              <a:rPr lang="en-US" altLang="en-US" sz="4900" dirty="0" err="1"/>
              <a:t>từ</a:t>
            </a:r>
            <a:r>
              <a:rPr lang="en-US" altLang="en-US" sz="4900" dirty="0"/>
              <a:t> </a:t>
            </a:r>
            <a:r>
              <a:rPr lang="en-US" altLang="en-US" sz="4900" dirty="0" err="1"/>
              <a:t>với</a:t>
            </a:r>
            <a:r>
              <a:rPr lang="en-US" altLang="en-US" sz="4900" dirty="0"/>
              <a:t> </a:t>
            </a:r>
            <a:r>
              <a:rPr lang="en-US" altLang="en-US" sz="4900" dirty="0" err="1"/>
              <a:t>nghĩa</a:t>
            </a:r>
            <a:r>
              <a:rPr lang="en-US" altLang="en-US" sz="4900" dirty="0"/>
              <a:t> </a:t>
            </a:r>
            <a:r>
              <a:rPr lang="en-US" altLang="en-US" sz="4900" dirty="0" err="1"/>
              <a:t>chuyển</a:t>
            </a:r>
            <a:r>
              <a:rPr lang="en-US" altLang="en-US" sz="4900" dirty="0"/>
              <a:t> </a:t>
            </a:r>
            <a:r>
              <a:rPr lang="en-US" altLang="en-US" sz="4900" dirty="0" err="1"/>
              <a:t>làm</a:t>
            </a:r>
            <a:r>
              <a:rPr lang="en-US" altLang="en-US" sz="4900" dirty="0"/>
              <a:t> </a:t>
            </a:r>
            <a:r>
              <a:rPr lang="en-US" altLang="en-US" sz="4900" dirty="0" err="1"/>
              <a:t>phong</a:t>
            </a:r>
            <a:r>
              <a:rPr lang="en-US" altLang="en-US" sz="4900" dirty="0"/>
              <a:t> </a:t>
            </a:r>
            <a:r>
              <a:rPr lang="en-US" altLang="en-US" sz="4900" dirty="0" err="1"/>
              <a:t>phú</a:t>
            </a:r>
            <a:r>
              <a:rPr lang="en-US" altLang="en-US" sz="4900" dirty="0"/>
              <a:t> </a:t>
            </a:r>
            <a:r>
              <a:rPr lang="en-US" altLang="en-US" sz="4900" dirty="0" err="1"/>
              <a:t>cách</a:t>
            </a:r>
            <a:r>
              <a:rPr lang="en-US" altLang="en-US" sz="4900" dirty="0"/>
              <a:t> </a:t>
            </a:r>
            <a:r>
              <a:rPr lang="en-US" altLang="en-US" sz="4900" dirty="0" err="1"/>
              <a:t>biểu</a:t>
            </a:r>
            <a:r>
              <a:rPr lang="en-US" altLang="en-US" sz="4900" dirty="0"/>
              <a:t> </a:t>
            </a:r>
            <a:r>
              <a:rPr lang="en-US" altLang="en-US" sz="4900" dirty="0" err="1"/>
              <a:t>hiện</a:t>
            </a:r>
            <a:r>
              <a:rPr lang="en-US" altLang="en-US" sz="4900" dirty="0"/>
              <a:t> </a:t>
            </a:r>
            <a:r>
              <a:rPr lang="en-US" altLang="en-US" sz="4900" dirty="0" err="1"/>
              <a:t>nội</a:t>
            </a:r>
            <a:r>
              <a:rPr lang="en-US" altLang="en-US" sz="4900" dirty="0"/>
              <a:t> dung, </a:t>
            </a:r>
            <a:r>
              <a:rPr lang="en-US" altLang="en-US" sz="4900" dirty="0" err="1"/>
              <a:t>tạo</a:t>
            </a:r>
            <a:r>
              <a:rPr lang="en-US" altLang="en-US" sz="4900" dirty="0"/>
              <a:t> </a:t>
            </a:r>
            <a:r>
              <a:rPr lang="en-US" altLang="en-US" sz="4900" dirty="0" err="1"/>
              <a:t>cách</a:t>
            </a:r>
            <a:r>
              <a:rPr lang="en-US" altLang="en-US" sz="4900" dirty="0"/>
              <a:t> </a:t>
            </a:r>
            <a:r>
              <a:rPr lang="en-US" altLang="en-US" sz="4900" dirty="0" err="1"/>
              <a:t>nhìn</a:t>
            </a:r>
            <a:r>
              <a:rPr lang="en-US" altLang="en-US" sz="4900" dirty="0"/>
              <a:t> </a:t>
            </a:r>
            <a:r>
              <a:rPr lang="en-US" altLang="en-US" sz="4900" dirty="0" err="1"/>
              <a:t>mới</a:t>
            </a:r>
            <a:r>
              <a:rPr lang="en-US" altLang="en-US" sz="4900" dirty="0"/>
              <a:t> </a:t>
            </a:r>
            <a:r>
              <a:rPr lang="en-US" altLang="en-US" sz="4900" dirty="0" err="1"/>
              <a:t>mẻ</a:t>
            </a:r>
            <a:r>
              <a:rPr lang="en-US" altLang="en-US" sz="4900" dirty="0"/>
              <a:t> </a:t>
            </a:r>
            <a:r>
              <a:rPr lang="en-US" altLang="en-US" sz="4900" dirty="0" err="1"/>
              <a:t>đối</a:t>
            </a:r>
            <a:r>
              <a:rPr lang="en-US" altLang="en-US" sz="4900" dirty="0"/>
              <a:t> </a:t>
            </a:r>
            <a:r>
              <a:rPr lang="en-US" altLang="en-US" sz="4900" dirty="0" err="1"/>
              <a:t>với</a:t>
            </a:r>
            <a:r>
              <a:rPr lang="en-US" altLang="en-US" sz="4900" dirty="0"/>
              <a:t> </a:t>
            </a:r>
            <a:r>
              <a:rPr lang="en-US" altLang="en-US" sz="4900" dirty="0" err="1"/>
              <a:t>hiện</a:t>
            </a:r>
            <a:r>
              <a:rPr lang="en-US" altLang="en-US" sz="4900" dirty="0"/>
              <a:t> </a:t>
            </a:r>
            <a:r>
              <a:rPr lang="en-US" altLang="en-US" sz="4900" dirty="0" err="1"/>
              <a:t>thực</a:t>
            </a:r>
            <a:r>
              <a:rPr lang="en-US" altLang="en-US" sz="4900" dirty="0"/>
              <a:t> </a:t>
            </a:r>
            <a:r>
              <a:rPr lang="en-US" altLang="en-US" sz="4900" dirty="0" err="1"/>
              <a:t>ngoài</a:t>
            </a:r>
            <a:r>
              <a:rPr lang="en-US" altLang="en-US" sz="4900" dirty="0"/>
              <a:t> </a:t>
            </a:r>
            <a:r>
              <a:rPr lang="en-US" altLang="en-US" sz="4900" dirty="0" err="1"/>
              <a:t>ngôn</a:t>
            </a:r>
            <a:r>
              <a:rPr lang="en-US" altLang="en-US" sz="4900" dirty="0"/>
              <a:t> </a:t>
            </a:r>
            <a:r>
              <a:rPr lang="en-US" altLang="en-US" sz="4900" dirty="0" err="1"/>
              <a:t>ngữ</a:t>
            </a:r>
            <a:r>
              <a:rPr lang="en-US" altLang="en-US" sz="4900" dirty="0"/>
              <a:t>.</a:t>
            </a:r>
          </a:p>
        </p:txBody>
      </p:sp>
      <p:pic>
        <p:nvPicPr>
          <p:cNvPr id="81924" name="Picture 4">
            <a:extLst>
              <a:ext uri="{FF2B5EF4-FFF2-40B4-BE49-F238E27FC236}">
                <a16:creationId xmlns:a16="http://schemas.microsoft.com/office/drawing/2014/main" id="{43B6FF59-9B10-4412-BA2F-2FDF7996955E}"/>
              </a:ext>
            </a:extLst>
          </p:cNvPr>
          <p:cNvPicPr>
            <a:picLocks noGrp="1" noChangeAspect="1" noChangeArrowheads="1" noCrop="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396081" y="-1325563"/>
            <a:ext cx="17648238" cy="3170238"/>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5" presetClass="entr" presetSubtype="0" fill="hold" nodeType="clickEffect">
                                  <p:stCondLst>
                                    <p:cond delay="0"/>
                                  </p:stCondLst>
                                  <p:iterate type="lt">
                                    <p:tmPct val="10000"/>
                                  </p:iterate>
                                  <p:childTnLst>
                                    <p:set>
                                      <p:cBhvr>
                                        <p:cTn id="6" dur="1" fill="hold">
                                          <p:stCondLst>
                                            <p:cond delay="0"/>
                                          </p:stCondLst>
                                        </p:cTn>
                                        <p:tgtEl>
                                          <p:spTgt spid="81923">
                                            <p:txEl>
                                              <p:pRg st="0" end="0"/>
                                            </p:txEl>
                                          </p:spTgt>
                                        </p:tgtEl>
                                        <p:attrNameLst>
                                          <p:attrName>style.visibility</p:attrName>
                                        </p:attrNameLst>
                                      </p:cBhvr>
                                      <p:to>
                                        <p:strVal val="visible"/>
                                      </p:to>
                                    </p:set>
                                    <p:animEffect transition="in" filter="fade">
                                      <p:cBhvr>
                                        <p:cTn id="7" dur="1000"/>
                                        <p:tgtEl>
                                          <p:spTgt spid="81923">
                                            <p:txEl>
                                              <p:pRg st="0" end="0"/>
                                            </p:txEl>
                                          </p:spTgt>
                                        </p:tgtEl>
                                      </p:cBhvr>
                                    </p:animEffect>
                                    <p:anim calcmode="lin" valueType="num">
                                      <p:cBhvr>
                                        <p:cTn id="8" dur="1000" fill="hold"/>
                                        <p:tgtEl>
                                          <p:spTgt spid="81923">
                                            <p:txEl>
                                              <p:pRg st="0" end="0"/>
                                            </p:txEl>
                                          </p:spTgt>
                                        </p:tgtEl>
                                        <p:attrNameLst>
                                          <p:attrName>ppt_w</p:attrName>
                                        </p:attrNameLst>
                                      </p:cBhvr>
                                      <p:tavLst>
                                        <p:tav tm="0" fmla="#ppt_w*sin(2.5*pi*$)">
                                          <p:val>
                                            <p:fltVal val="0"/>
                                          </p:val>
                                        </p:tav>
                                        <p:tav tm="100000">
                                          <p:val>
                                            <p:fltVal val="1"/>
                                          </p:val>
                                        </p:tav>
                                      </p:tavLst>
                                    </p:anim>
                                    <p:anim calcmode="lin" valueType="num">
                                      <p:cBhvr>
                                        <p:cTn id="9" dur="1000" fill="hold"/>
                                        <p:tgtEl>
                                          <p:spTgt spid="81923">
                                            <p:txEl>
                                              <p:pRg st="0" end="0"/>
                                            </p:txEl>
                                          </p:spTgt>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iterate type="lt">
                                    <p:tmPct val="10000"/>
                                  </p:iterate>
                                  <p:childTnLst>
                                    <p:set>
                                      <p:cBhvr>
                                        <p:cTn id="11" dur="1" fill="hold">
                                          <p:stCondLst>
                                            <p:cond delay="0"/>
                                          </p:stCondLst>
                                        </p:cTn>
                                        <p:tgtEl>
                                          <p:spTgt spid="81923">
                                            <p:txEl>
                                              <p:pRg st="1" end="1"/>
                                            </p:txEl>
                                          </p:spTgt>
                                        </p:tgtEl>
                                        <p:attrNameLst>
                                          <p:attrName>style.visibility</p:attrName>
                                        </p:attrNameLst>
                                      </p:cBhvr>
                                      <p:to>
                                        <p:strVal val="visible"/>
                                      </p:to>
                                    </p:set>
                                    <p:animEffect transition="in" filter="fade">
                                      <p:cBhvr>
                                        <p:cTn id="12" dur="1000"/>
                                        <p:tgtEl>
                                          <p:spTgt spid="81923">
                                            <p:txEl>
                                              <p:pRg st="1" end="1"/>
                                            </p:txEl>
                                          </p:spTgt>
                                        </p:tgtEl>
                                      </p:cBhvr>
                                    </p:animEffect>
                                    <p:anim calcmode="lin" valueType="num">
                                      <p:cBhvr>
                                        <p:cTn id="13" dur="1000" fill="hold"/>
                                        <p:tgtEl>
                                          <p:spTgt spid="81923">
                                            <p:txEl>
                                              <p:pRg st="1" end="1"/>
                                            </p:txEl>
                                          </p:spTgt>
                                        </p:tgtEl>
                                        <p:attrNameLst>
                                          <p:attrName>ppt_w</p:attrName>
                                        </p:attrNameLst>
                                      </p:cBhvr>
                                      <p:tavLst>
                                        <p:tav tm="0" fmla="#ppt_w*sin(2.5*pi*$)">
                                          <p:val>
                                            <p:fltVal val="0"/>
                                          </p:val>
                                        </p:tav>
                                        <p:tav tm="100000">
                                          <p:val>
                                            <p:fltVal val="1"/>
                                          </p:val>
                                        </p:tav>
                                      </p:tavLst>
                                    </p:anim>
                                    <p:anim calcmode="lin" valueType="num">
                                      <p:cBhvr>
                                        <p:cTn id="14" dur="1000" fill="hold"/>
                                        <p:tgtEl>
                                          <p:spTgt spid="81923">
                                            <p:txEl>
                                              <p:pRg st="1" end="1"/>
                                            </p:txEl>
                                          </p:spTgt>
                                        </p:tgtEl>
                                        <p:attrNameLst>
                                          <p:attrName>ppt_h</p:attrName>
                                        </p:attrNameLst>
                                      </p:cBhvr>
                                      <p:tavLst>
                                        <p:tav tm="0">
                                          <p:val>
                                            <p:strVal val="#ppt_h"/>
                                          </p:val>
                                        </p:tav>
                                        <p:tav tm="100000">
                                          <p:val>
                                            <p:strVal val="#ppt_h"/>
                                          </p:val>
                                        </p:tav>
                                      </p:tavLst>
                                    </p:anim>
                                  </p:childTnLst>
                                </p:cTn>
                              </p:par>
                              <p:par>
                                <p:cTn id="15" presetID="45" presetClass="entr" presetSubtype="0" fill="hold" nodeType="withEffect">
                                  <p:stCondLst>
                                    <p:cond delay="0"/>
                                  </p:stCondLst>
                                  <p:iterate type="lt">
                                    <p:tmPct val="10000"/>
                                  </p:iterate>
                                  <p:childTnLst>
                                    <p:set>
                                      <p:cBhvr>
                                        <p:cTn id="16" dur="1" fill="hold">
                                          <p:stCondLst>
                                            <p:cond delay="0"/>
                                          </p:stCondLst>
                                        </p:cTn>
                                        <p:tgtEl>
                                          <p:spTgt spid="81923">
                                            <p:txEl>
                                              <p:pRg st="2" end="2"/>
                                            </p:txEl>
                                          </p:spTgt>
                                        </p:tgtEl>
                                        <p:attrNameLst>
                                          <p:attrName>style.visibility</p:attrName>
                                        </p:attrNameLst>
                                      </p:cBhvr>
                                      <p:to>
                                        <p:strVal val="visible"/>
                                      </p:to>
                                    </p:set>
                                    <p:animEffect transition="in" filter="fade">
                                      <p:cBhvr>
                                        <p:cTn id="17" dur="1000"/>
                                        <p:tgtEl>
                                          <p:spTgt spid="81923">
                                            <p:txEl>
                                              <p:pRg st="2" end="2"/>
                                            </p:txEl>
                                          </p:spTgt>
                                        </p:tgtEl>
                                      </p:cBhvr>
                                    </p:animEffect>
                                    <p:anim calcmode="lin" valueType="num">
                                      <p:cBhvr>
                                        <p:cTn id="18" dur="1000" fill="hold"/>
                                        <p:tgtEl>
                                          <p:spTgt spid="81923">
                                            <p:txEl>
                                              <p:pRg st="2" end="2"/>
                                            </p:txEl>
                                          </p:spTgt>
                                        </p:tgtEl>
                                        <p:attrNameLst>
                                          <p:attrName>ppt_w</p:attrName>
                                        </p:attrNameLst>
                                      </p:cBhvr>
                                      <p:tavLst>
                                        <p:tav tm="0" fmla="#ppt_w*sin(2.5*pi*$)">
                                          <p:val>
                                            <p:fltVal val="0"/>
                                          </p:val>
                                        </p:tav>
                                        <p:tav tm="100000">
                                          <p:val>
                                            <p:fltVal val="1"/>
                                          </p:val>
                                        </p:tav>
                                      </p:tavLst>
                                    </p:anim>
                                    <p:anim calcmode="lin" valueType="num">
                                      <p:cBhvr>
                                        <p:cTn id="19" dur="1000" fill="hold"/>
                                        <p:tgtEl>
                                          <p:spTgt spid="81923">
                                            <p:txEl>
                                              <p:pRg st="2" end="2"/>
                                            </p:txEl>
                                          </p:spTgt>
                                        </p:tgtEl>
                                        <p:attrNameLst>
                                          <p:attrName>ppt_h</p:attrName>
                                        </p:attrNameLst>
                                      </p:cBhvr>
                                      <p:tavLst>
                                        <p:tav tm="0">
                                          <p:val>
                                            <p:strVal val="#ppt_h"/>
                                          </p:val>
                                        </p:tav>
                                        <p:tav tm="100000">
                                          <p:val>
                                            <p:strVal val="#ppt_h"/>
                                          </p:val>
                                        </p:tav>
                                      </p:tavLst>
                                    </p:anim>
                                  </p:childTnLst>
                                </p:cTn>
                              </p:par>
                              <p:par>
                                <p:cTn id="20" presetID="45" presetClass="entr" presetSubtype="0" fill="hold" nodeType="withEffect">
                                  <p:stCondLst>
                                    <p:cond delay="0"/>
                                  </p:stCondLst>
                                  <p:iterate type="lt">
                                    <p:tmPct val="10000"/>
                                  </p:iterate>
                                  <p:childTnLst>
                                    <p:set>
                                      <p:cBhvr>
                                        <p:cTn id="21" dur="1" fill="hold">
                                          <p:stCondLst>
                                            <p:cond delay="0"/>
                                          </p:stCondLst>
                                        </p:cTn>
                                        <p:tgtEl>
                                          <p:spTgt spid="81923">
                                            <p:txEl>
                                              <p:pRg st="3" end="3"/>
                                            </p:txEl>
                                          </p:spTgt>
                                        </p:tgtEl>
                                        <p:attrNameLst>
                                          <p:attrName>style.visibility</p:attrName>
                                        </p:attrNameLst>
                                      </p:cBhvr>
                                      <p:to>
                                        <p:strVal val="visible"/>
                                      </p:to>
                                    </p:set>
                                    <p:animEffect transition="in" filter="fade">
                                      <p:cBhvr>
                                        <p:cTn id="22" dur="1000"/>
                                        <p:tgtEl>
                                          <p:spTgt spid="81923">
                                            <p:txEl>
                                              <p:pRg st="3" end="3"/>
                                            </p:txEl>
                                          </p:spTgt>
                                        </p:tgtEl>
                                      </p:cBhvr>
                                    </p:animEffect>
                                    <p:anim calcmode="lin" valueType="num">
                                      <p:cBhvr>
                                        <p:cTn id="23" dur="1000" fill="hold"/>
                                        <p:tgtEl>
                                          <p:spTgt spid="81923">
                                            <p:txEl>
                                              <p:pRg st="3" end="3"/>
                                            </p:txEl>
                                          </p:spTgt>
                                        </p:tgtEl>
                                        <p:attrNameLst>
                                          <p:attrName>ppt_w</p:attrName>
                                        </p:attrNameLst>
                                      </p:cBhvr>
                                      <p:tavLst>
                                        <p:tav tm="0" fmla="#ppt_w*sin(2.5*pi*$)">
                                          <p:val>
                                            <p:fltVal val="0"/>
                                          </p:val>
                                        </p:tav>
                                        <p:tav tm="100000">
                                          <p:val>
                                            <p:fltVal val="1"/>
                                          </p:val>
                                        </p:tav>
                                      </p:tavLst>
                                    </p:anim>
                                    <p:anim calcmode="lin" valueType="num">
                                      <p:cBhvr>
                                        <p:cTn id="24" dur="1000" fill="hold"/>
                                        <p:tgtEl>
                                          <p:spTgt spid="81923">
                                            <p:txEl>
                                              <p:pRg st="3" end="3"/>
                                            </p:txEl>
                                          </p:spTgt>
                                        </p:tgtEl>
                                        <p:attrNameLst>
                                          <p:attrName>ppt_h</p:attrName>
                                        </p:attrNameLst>
                                      </p:cBhvr>
                                      <p:tavLst>
                                        <p:tav tm="0">
                                          <p:val>
                                            <p:strVal val="#ppt_h"/>
                                          </p:val>
                                        </p:tav>
                                        <p:tav tm="100000">
                                          <p:val>
                                            <p:strVal val="#ppt_h"/>
                                          </p:val>
                                        </p:tav>
                                      </p:tavLst>
                                    </p:anim>
                                  </p:childTnLst>
                                </p:cTn>
                              </p:par>
                              <p:par>
                                <p:cTn id="25" presetID="45" presetClass="entr" presetSubtype="0" fill="hold" nodeType="withEffect">
                                  <p:stCondLst>
                                    <p:cond delay="0"/>
                                  </p:stCondLst>
                                  <p:iterate type="lt">
                                    <p:tmPct val="10000"/>
                                  </p:iterate>
                                  <p:childTnLst>
                                    <p:set>
                                      <p:cBhvr>
                                        <p:cTn id="26" dur="1" fill="hold">
                                          <p:stCondLst>
                                            <p:cond delay="0"/>
                                          </p:stCondLst>
                                        </p:cTn>
                                        <p:tgtEl>
                                          <p:spTgt spid="81923">
                                            <p:txEl>
                                              <p:pRg st="4" end="4"/>
                                            </p:txEl>
                                          </p:spTgt>
                                        </p:tgtEl>
                                        <p:attrNameLst>
                                          <p:attrName>style.visibility</p:attrName>
                                        </p:attrNameLst>
                                      </p:cBhvr>
                                      <p:to>
                                        <p:strVal val="visible"/>
                                      </p:to>
                                    </p:set>
                                    <p:animEffect transition="in" filter="fade">
                                      <p:cBhvr>
                                        <p:cTn id="27" dur="1000"/>
                                        <p:tgtEl>
                                          <p:spTgt spid="81923">
                                            <p:txEl>
                                              <p:pRg st="4" end="4"/>
                                            </p:txEl>
                                          </p:spTgt>
                                        </p:tgtEl>
                                      </p:cBhvr>
                                    </p:animEffect>
                                    <p:anim calcmode="lin" valueType="num">
                                      <p:cBhvr>
                                        <p:cTn id="28" dur="1000" fill="hold"/>
                                        <p:tgtEl>
                                          <p:spTgt spid="81923">
                                            <p:txEl>
                                              <p:pRg st="4" end="4"/>
                                            </p:txEl>
                                          </p:spTgt>
                                        </p:tgtEl>
                                        <p:attrNameLst>
                                          <p:attrName>ppt_w</p:attrName>
                                        </p:attrNameLst>
                                      </p:cBhvr>
                                      <p:tavLst>
                                        <p:tav tm="0" fmla="#ppt_w*sin(2.5*pi*$)">
                                          <p:val>
                                            <p:fltVal val="0"/>
                                          </p:val>
                                        </p:tav>
                                        <p:tav tm="100000">
                                          <p:val>
                                            <p:fltVal val="1"/>
                                          </p:val>
                                        </p:tav>
                                      </p:tavLst>
                                    </p:anim>
                                    <p:anim calcmode="lin" valueType="num">
                                      <p:cBhvr>
                                        <p:cTn id="29" dur="1000" fill="hold"/>
                                        <p:tgtEl>
                                          <p:spTgt spid="81923">
                                            <p:txEl>
                                              <p:pRg st="4" end="4"/>
                                            </p:txEl>
                                          </p:spTgt>
                                        </p:tgtEl>
                                        <p:attrNameLst>
                                          <p:attrName>ppt_h</p:attrName>
                                        </p:attrNameLst>
                                      </p:cBhvr>
                                      <p:tavLst>
                                        <p:tav tm="0">
                                          <p:val>
                                            <p:strVal val="#ppt_h"/>
                                          </p:val>
                                        </p:tav>
                                        <p:tav tm="100000">
                                          <p:val>
                                            <p:strVal val="#ppt_h"/>
                                          </p:val>
                                        </p:tav>
                                      </p:tavLst>
                                    </p:anim>
                                  </p:childTnLst>
                                </p:cTn>
                              </p:par>
                              <p:par>
                                <p:cTn id="30" presetID="45" presetClass="entr" presetSubtype="0" fill="hold" nodeType="withEffect">
                                  <p:stCondLst>
                                    <p:cond delay="0"/>
                                  </p:stCondLst>
                                  <p:iterate type="lt">
                                    <p:tmPct val="10000"/>
                                  </p:iterate>
                                  <p:childTnLst>
                                    <p:set>
                                      <p:cBhvr>
                                        <p:cTn id="31" dur="1" fill="hold">
                                          <p:stCondLst>
                                            <p:cond delay="0"/>
                                          </p:stCondLst>
                                        </p:cTn>
                                        <p:tgtEl>
                                          <p:spTgt spid="81923">
                                            <p:txEl>
                                              <p:pRg st="5" end="5"/>
                                            </p:txEl>
                                          </p:spTgt>
                                        </p:tgtEl>
                                        <p:attrNameLst>
                                          <p:attrName>style.visibility</p:attrName>
                                        </p:attrNameLst>
                                      </p:cBhvr>
                                      <p:to>
                                        <p:strVal val="visible"/>
                                      </p:to>
                                    </p:set>
                                    <p:animEffect transition="in" filter="fade">
                                      <p:cBhvr>
                                        <p:cTn id="32" dur="1000"/>
                                        <p:tgtEl>
                                          <p:spTgt spid="81923">
                                            <p:txEl>
                                              <p:pRg st="5" end="5"/>
                                            </p:txEl>
                                          </p:spTgt>
                                        </p:tgtEl>
                                      </p:cBhvr>
                                    </p:animEffect>
                                    <p:anim calcmode="lin" valueType="num">
                                      <p:cBhvr>
                                        <p:cTn id="33" dur="1000" fill="hold"/>
                                        <p:tgtEl>
                                          <p:spTgt spid="81923">
                                            <p:txEl>
                                              <p:pRg st="5" end="5"/>
                                            </p:txEl>
                                          </p:spTgt>
                                        </p:tgtEl>
                                        <p:attrNameLst>
                                          <p:attrName>ppt_w</p:attrName>
                                        </p:attrNameLst>
                                      </p:cBhvr>
                                      <p:tavLst>
                                        <p:tav tm="0" fmla="#ppt_w*sin(2.5*pi*$)">
                                          <p:val>
                                            <p:fltVal val="0"/>
                                          </p:val>
                                        </p:tav>
                                        <p:tav tm="100000">
                                          <p:val>
                                            <p:fltVal val="1"/>
                                          </p:val>
                                        </p:tav>
                                      </p:tavLst>
                                    </p:anim>
                                    <p:anim calcmode="lin" valueType="num">
                                      <p:cBhvr>
                                        <p:cTn id="34" dur="1000" fill="hold"/>
                                        <p:tgtEl>
                                          <p:spTgt spid="81923">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35" fill="hold" nodeType="clickPar">
                      <p:stCondLst>
                        <p:cond delay="indefinite"/>
                      </p:stCondLst>
                      <p:childTnLst>
                        <p:par>
                          <p:cTn id="36" fill="hold" nodeType="withGroup">
                            <p:stCondLst>
                              <p:cond delay="0"/>
                            </p:stCondLst>
                            <p:childTnLst>
                              <p:par>
                                <p:cTn id="37" presetID="21" presetClass="entr" presetSubtype="4" fill="hold" nodeType="clickEffect">
                                  <p:stCondLst>
                                    <p:cond delay="0"/>
                                  </p:stCondLst>
                                  <p:childTnLst>
                                    <p:set>
                                      <p:cBhvr>
                                        <p:cTn id="38" dur="1" fill="hold">
                                          <p:stCondLst>
                                            <p:cond delay="0"/>
                                          </p:stCondLst>
                                        </p:cTn>
                                        <p:tgtEl>
                                          <p:spTgt spid="81923">
                                            <p:txEl>
                                              <p:pRg st="6" end="6"/>
                                            </p:txEl>
                                          </p:spTgt>
                                        </p:tgtEl>
                                        <p:attrNameLst>
                                          <p:attrName>style.visibility</p:attrName>
                                        </p:attrNameLst>
                                      </p:cBhvr>
                                      <p:to>
                                        <p:strVal val="visible"/>
                                      </p:to>
                                    </p:set>
                                    <p:animEffect transition="in" filter="wheel(4)">
                                      <p:cBhvr>
                                        <p:cTn id="39" dur="2000"/>
                                        <p:tgtEl>
                                          <p:spTgt spid="8192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3">
            <a:extLst>
              <a:ext uri="{FF2B5EF4-FFF2-40B4-BE49-F238E27FC236}">
                <a16:creationId xmlns:a16="http://schemas.microsoft.com/office/drawing/2014/main" id="{FAB067C9-9DBA-405E-8984-D5F351A8DCE6}"/>
              </a:ext>
            </a:extLst>
          </p:cNvPr>
          <p:cNvSpPr>
            <a:spLocks noGrp="1" noChangeArrowheads="1"/>
          </p:cNvSpPr>
          <p:nvPr>
            <p:ph type="body" sz="half" idx="1"/>
          </p:nvPr>
        </p:nvSpPr>
        <p:spPr>
          <a:xfrm>
            <a:off x="213519" y="350837"/>
            <a:ext cx="17145000" cy="11277600"/>
          </a:xfrm>
        </p:spPr>
        <p:txBody>
          <a:bodyPr/>
          <a:lstStyle/>
          <a:p>
            <a:pPr marL="0" indent="0">
              <a:lnSpc>
                <a:spcPct val="90000"/>
              </a:lnSpc>
            </a:pPr>
            <a:r>
              <a:rPr lang="en-US" altLang="en-US" sz="4500" b="1" dirty="0">
                <a:solidFill>
                  <a:srgbClr val="FF0000"/>
                </a:solidFill>
                <a:latin typeface="VNI-Times" pitchFamily="2" charset="0"/>
              </a:rPr>
              <a:t>II. </a:t>
            </a:r>
            <a:r>
              <a:rPr lang="en-US" altLang="en-US" sz="4500" b="1" dirty="0" err="1">
                <a:solidFill>
                  <a:srgbClr val="FF0000"/>
                </a:solidFill>
                <a:latin typeface="VNI-Times" pitchFamily="2" charset="0"/>
              </a:rPr>
              <a:t>T</a:t>
            </a:r>
            <a:r>
              <a:rPr lang="en-US" altLang="en-US" sz="4500" b="1" dirty="0" err="1">
                <a:solidFill>
                  <a:srgbClr val="FF0000"/>
                </a:solidFill>
              </a:rPr>
              <a:t>ừ</a:t>
            </a:r>
            <a:r>
              <a:rPr lang="en-US" altLang="en-US" sz="4500" b="1" dirty="0">
                <a:solidFill>
                  <a:srgbClr val="FF0000"/>
                </a:solidFill>
              </a:rPr>
              <a:t> </a:t>
            </a:r>
            <a:r>
              <a:rPr lang="en-US" altLang="en-US" sz="4500" b="1" dirty="0" err="1">
                <a:solidFill>
                  <a:srgbClr val="FF0000"/>
                </a:solidFill>
              </a:rPr>
              <a:t>đồng</a:t>
            </a:r>
            <a:r>
              <a:rPr lang="en-US" altLang="en-US" sz="4500" b="1" dirty="0">
                <a:solidFill>
                  <a:srgbClr val="FF0000"/>
                </a:solidFill>
              </a:rPr>
              <a:t> </a:t>
            </a:r>
            <a:r>
              <a:rPr lang="en-US" altLang="en-US" sz="4500" b="1" dirty="0" err="1">
                <a:solidFill>
                  <a:srgbClr val="FF0000"/>
                </a:solidFill>
              </a:rPr>
              <a:t>nghĩa</a:t>
            </a:r>
            <a:r>
              <a:rPr lang="en-US" altLang="en-US" sz="4500" b="1" dirty="0">
                <a:solidFill>
                  <a:srgbClr val="FF0000"/>
                </a:solidFill>
              </a:rPr>
              <a:t>:</a:t>
            </a:r>
          </a:p>
          <a:p>
            <a:pPr marL="0" indent="0">
              <a:lnSpc>
                <a:spcPct val="90000"/>
              </a:lnSpc>
            </a:pPr>
            <a:r>
              <a:rPr lang="en-US" altLang="en-US" sz="4500" b="1" dirty="0" err="1">
                <a:latin typeface="VNI-Times" pitchFamily="2" charset="0"/>
              </a:rPr>
              <a:t>B</a:t>
            </a:r>
            <a:r>
              <a:rPr lang="en-US" altLang="en-US" sz="4500" b="1" dirty="0" err="1"/>
              <a:t>ài</a:t>
            </a:r>
            <a:r>
              <a:rPr lang="en-US" altLang="en-US" sz="4500" b="1" dirty="0"/>
              <a:t> </a:t>
            </a:r>
            <a:r>
              <a:rPr lang="en-US" altLang="en-US" sz="4500" b="1" dirty="0" err="1"/>
              <a:t>tập</a:t>
            </a:r>
            <a:r>
              <a:rPr lang="en-US" altLang="en-US" sz="4500" b="1" dirty="0"/>
              <a:t> 4:</a:t>
            </a:r>
          </a:p>
          <a:p>
            <a:pPr marL="0" indent="0">
              <a:lnSpc>
                <a:spcPct val="90000"/>
              </a:lnSpc>
            </a:pPr>
            <a:r>
              <a:rPr lang="en-US" altLang="en-US" sz="4500" b="1" dirty="0" err="1"/>
              <a:t>Từ</a:t>
            </a:r>
            <a:r>
              <a:rPr lang="en-US" altLang="en-US" sz="4500" b="1" dirty="0"/>
              <a:t> </a:t>
            </a:r>
            <a:r>
              <a:rPr lang="en-US" altLang="en-US" sz="4500" b="1" dirty="0" err="1"/>
              <a:t>má</a:t>
            </a:r>
            <a:r>
              <a:rPr lang="en-US" altLang="en-US" sz="4500" b="1" dirty="0"/>
              <a:t> - </a:t>
            </a:r>
            <a:r>
              <a:rPr lang="en-US" altLang="en-US" sz="4500" b="1" dirty="0" err="1"/>
              <a:t>mẹ</a:t>
            </a:r>
            <a:r>
              <a:rPr lang="en-US" altLang="en-US" sz="4500" b="1" dirty="0"/>
              <a:t>, </a:t>
            </a:r>
            <a:r>
              <a:rPr lang="en-US" altLang="en-US" sz="4500" b="1" dirty="0" err="1"/>
              <a:t>bố</a:t>
            </a:r>
            <a:r>
              <a:rPr lang="en-US" altLang="en-US" sz="4500" b="1" dirty="0"/>
              <a:t> - cha,..; </a:t>
            </a:r>
            <a:r>
              <a:rPr lang="en-US" altLang="en-US" sz="4500" b="1" dirty="0" err="1"/>
              <a:t>bát</a:t>
            </a:r>
            <a:r>
              <a:rPr lang="en-US" altLang="en-US" sz="4500" b="1" dirty="0"/>
              <a:t> – </a:t>
            </a:r>
            <a:r>
              <a:rPr lang="en-US" altLang="en-US" sz="4500" b="1" dirty="0" err="1"/>
              <a:t>chén</a:t>
            </a:r>
            <a:r>
              <a:rPr lang="en-US" altLang="en-US" sz="4500" b="1" dirty="0"/>
              <a:t>; </a:t>
            </a:r>
          </a:p>
          <a:p>
            <a:pPr marL="0" indent="0">
              <a:lnSpc>
                <a:spcPct val="90000"/>
              </a:lnSpc>
            </a:pPr>
            <a:r>
              <a:rPr lang="en-US" altLang="en-US" sz="4500" b="1" dirty="0" err="1"/>
              <a:t>Từ</a:t>
            </a:r>
            <a:r>
              <a:rPr lang="en-US" altLang="en-US" sz="4500" b="1" dirty="0"/>
              <a:t> “</a:t>
            </a:r>
            <a:r>
              <a:rPr lang="en-US" altLang="en-US" sz="4500" b="1" dirty="0" err="1">
                <a:solidFill>
                  <a:srgbClr val="FF0000"/>
                </a:solidFill>
              </a:rPr>
              <a:t>cậy</a:t>
            </a:r>
            <a:r>
              <a:rPr lang="en-US" altLang="en-US" sz="4500" b="1" dirty="0">
                <a:solidFill>
                  <a:srgbClr val="FF0000"/>
                </a:solidFill>
              </a:rPr>
              <a:t>” – “</a:t>
            </a:r>
            <a:r>
              <a:rPr lang="en-US" altLang="en-US" sz="4500" b="1" dirty="0" err="1">
                <a:solidFill>
                  <a:srgbClr val="FF0000"/>
                </a:solidFill>
              </a:rPr>
              <a:t>nhờ</a:t>
            </a:r>
            <a:r>
              <a:rPr lang="en-US" altLang="en-US" sz="4500" b="1" dirty="0">
                <a:solidFill>
                  <a:srgbClr val="FF0000"/>
                </a:solidFill>
              </a:rPr>
              <a:t>”</a:t>
            </a:r>
            <a:r>
              <a:rPr lang="en-US" altLang="en-US" sz="4500" b="1" dirty="0"/>
              <a:t> </a:t>
            </a:r>
            <a:r>
              <a:rPr lang="en-US" altLang="en-US" sz="4500" b="1" dirty="0" err="1"/>
              <a:t>Trong</a:t>
            </a:r>
            <a:r>
              <a:rPr lang="en-US" altLang="en-US" sz="4500" b="1" dirty="0"/>
              <a:t> </a:t>
            </a:r>
            <a:r>
              <a:rPr lang="en-US" altLang="en-US" sz="4500" b="1" dirty="0" err="1"/>
              <a:t>câu</a:t>
            </a:r>
            <a:r>
              <a:rPr lang="en-US" altLang="en-US" sz="4500" b="1" dirty="0"/>
              <a:t>:</a:t>
            </a:r>
          </a:p>
          <a:p>
            <a:pPr marL="0" indent="0">
              <a:lnSpc>
                <a:spcPct val="90000"/>
              </a:lnSpc>
              <a:buNone/>
            </a:pPr>
            <a:r>
              <a:rPr lang="en-US" altLang="en-US" sz="4500" b="1" dirty="0"/>
              <a:t> “</a:t>
            </a:r>
            <a:r>
              <a:rPr lang="en-US" altLang="en-US" sz="4500" b="1" dirty="0" err="1"/>
              <a:t>Cậy</a:t>
            </a:r>
            <a:r>
              <a:rPr lang="en-US" altLang="en-US" sz="4500" b="1" dirty="0"/>
              <a:t> </a:t>
            </a:r>
            <a:r>
              <a:rPr lang="en-US" altLang="en-US" sz="4500" b="1" dirty="0" err="1"/>
              <a:t>em</a:t>
            </a:r>
            <a:r>
              <a:rPr lang="en-US" altLang="en-US" sz="4500" b="1" dirty="0"/>
              <a:t> </a:t>
            </a:r>
            <a:r>
              <a:rPr lang="en-US" altLang="en-US" sz="4500" b="1" dirty="0" err="1"/>
              <a:t>em</a:t>
            </a:r>
            <a:r>
              <a:rPr lang="en-US" altLang="en-US" sz="4500" b="1" dirty="0"/>
              <a:t> </a:t>
            </a:r>
            <a:r>
              <a:rPr lang="en-US" altLang="en-US" sz="4500" b="1" dirty="0" err="1"/>
              <a:t>có</a:t>
            </a:r>
            <a:r>
              <a:rPr lang="en-US" altLang="en-US" sz="4500" b="1" dirty="0"/>
              <a:t> </a:t>
            </a:r>
            <a:r>
              <a:rPr lang="en-US" altLang="en-US" sz="4500" b="1" dirty="0" err="1"/>
              <a:t>chịu</a:t>
            </a:r>
            <a:r>
              <a:rPr lang="en-US" altLang="en-US" sz="4500" b="1" dirty="0"/>
              <a:t> </a:t>
            </a:r>
            <a:r>
              <a:rPr lang="en-US" altLang="en-US" sz="4500" b="1" dirty="0" err="1"/>
              <a:t>lời</a:t>
            </a:r>
            <a:endParaRPr lang="en-US" altLang="en-US" sz="4500" b="1" dirty="0"/>
          </a:p>
          <a:p>
            <a:pPr marL="0" indent="0">
              <a:lnSpc>
                <a:spcPct val="90000"/>
              </a:lnSpc>
              <a:buNone/>
            </a:pPr>
            <a:r>
              <a:rPr lang="en-US" altLang="en-US" sz="4500" b="1" dirty="0" err="1"/>
              <a:t>Ngồi</a:t>
            </a:r>
            <a:r>
              <a:rPr lang="en-US" altLang="en-US" sz="4500" b="1" dirty="0"/>
              <a:t> </a:t>
            </a:r>
            <a:r>
              <a:rPr lang="en-US" altLang="en-US" sz="4500" b="1" dirty="0" err="1"/>
              <a:t>lên</a:t>
            </a:r>
            <a:r>
              <a:rPr lang="en-US" altLang="en-US" sz="4500" b="1" dirty="0"/>
              <a:t> </a:t>
            </a:r>
            <a:r>
              <a:rPr lang="en-US" altLang="en-US" sz="4500" b="1" dirty="0" err="1"/>
              <a:t>cho</a:t>
            </a:r>
            <a:r>
              <a:rPr lang="en-US" altLang="en-US" sz="4500" b="1" dirty="0"/>
              <a:t> </a:t>
            </a:r>
            <a:r>
              <a:rPr lang="en-US" altLang="en-US" sz="4500" b="1" dirty="0" err="1"/>
              <a:t>chị</a:t>
            </a:r>
            <a:r>
              <a:rPr lang="en-US" altLang="en-US" sz="4500" b="1" dirty="0"/>
              <a:t> </a:t>
            </a:r>
            <a:r>
              <a:rPr lang="en-US" altLang="en-US" sz="4500" b="1" dirty="0" err="1"/>
              <a:t>lạy</a:t>
            </a:r>
            <a:r>
              <a:rPr lang="en-US" altLang="en-US" sz="4500" b="1" dirty="0"/>
              <a:t> </a:t>
            </a:r>
            <a:r>
              <a:rPr lang="en-US" altLang="en-US" sz="4500" b="1" dirty="0" err="1"/>
              <a:t>rồi</a:t>
            </a:r>
            <a:r>
              <a:rPr lang="en-US" altLang="en-US" sz="4500" b="1" dirty="0"/>
              <a:t> </a:t>
            </a:r>
            <a:r>
              <a:rPr lang="en-US" altLang="en-US" sz="4500" b="1" dirty="0" err="1"/>
              <a:t>sẽ</a:t>
            </a:r>
            <a:r>
              <a:rPr lang="en-US" altLang="en-US" sz="4500" b="1" dirty="0"/>
              <a:t> </a:t>
            </a:r>
            <a:r>
              <a:rPr lang="en-US" altLang="en-US" sz="4500" b="1" dirty="0" err="1"/>
              <a:t>thưa</a:t>
            </a:r>
            <a:r>
              <a:rPr lang="en-US" altLang="en-US" sz="4500" b="1" dirty="0"/>
              <a:t>”</a:t>
            </a:r>
          </a:p>
          <a:p>
            <a:pPr marL="0" indent="0">
              <a:lnSpc>
                <a:spcPct val="90000"/>
              </a:lnSpc>
              <a:buNone/>
            </a:pPr>
            <a:r>
              <a:rPr lang="en-US" altLang="en-US" sz="4500" dirty="0"/>
              <a:t>-</a:t>
            </a:r>
            <a:r>
              <a:rPr lang="en-US" altLang="en-US" sz="4500" dirty="0" err="1"/>
              <a:t>Từ</a:t>
            </a:r>
            <a:r>
              <a:rPr lang="en-US" altLang="en-US" sz="4500" dirty="0"/>
              <a:t> “</a:t>
            </a:r>
            <a:r>
              <a:rPr lang="en-US" altLang="en-US" sz="4500" dirty="0" err="1"/>
              <a:t>cậy</a:t>
            </a:r>
            <a:r>
              <a:rPr lang="en-US" altLang="en-US" sz="4500" dirty="0"/>
              <a:t>” </a:t>
            </a:r>
            <a:r>
              <a:rPr lang="en-US" altLang="en-US" sz="4500" dirty="0" err="1"/>
              <a:t>đồng</a:t>
            </a:r>
            <a:r>
              <a:rPr lang="en-US" altLang="en-US" sz="4500" dirty="0"/>
              <a:t> </a:t>
            </a:r>
            <a:r>
              <a:rPr lang="en-US" altLang="en-US" sz="4500" dirty="0" err="1"/>
              <a:t>nghĩa</a:t>
            </a:r>
            <a:r>
              <a:rPr lang="en-US" altLang="en-US" sz="4500" dirty="0"/>
              <a:t> </a:t>
            </a:r>
            <a:r>
              <a:rPr lang="en-US" altLang="en-US" sz="4500" dirty="0" err="1"/>
              <a:t>với</a:t>
            </a:r>
            <a:r>
              <a:rPr lang="en-US" altLang="en-US" sz="4500" dirty="0"/>
              <a:t> </a:t>
            </a:r>
            <a:r>
              <a:rPr lang="en-US" altLang="en-US" sz="4500" dirty="0" err="1"/>
              <a:t>từ</a:t>
            </a:r>
            <a:r>
              <a:rPr lang="en-US" altLang="en-US" sz="4500" dirty="0"/>
              <a:t> “</a:t>
            </a:r>
            <a:r>
              <a:rPr lang="en-US" altLang="en-US" sz="4500" dirty="0" err="1"/>
              <a:t>nhờ</a:t>
            </a:r>
            <a:r>
              <a:rPr lang="en-US" altLang="en-US" sz="4500" dirty="0"/>
              <a:t>”, “</a:t>
            </a:r>
            <a:r>
              <a:rPr lang="en-US" altLang="en-US" sz="4500" dirty="0" err="1"/>
              <a:t>mượn</a:t>
            </a:r>
            <a:r>
              <a:rPr lang="en-US" altLang="en-US" sz="4500" dirty="0"/>
              <a:t>”.</a:t>
            </a:r>
          </a:p>
          <a:p>
            <a:pPr marL="0" indent="0">
              <a:lnSpc>
                <a:spcPct val="90000"/>
              </a:lnSpc>
              <a:buFontTx/>
              <a:buNone/>
            </a:pPr>
            <a:r>
              <a:rPr lang="en-US" altLang="en-US" sz="4500" dirty="0"/>
              <a:t>+</a:t>
            </a:r>
            <a:r>
              <a:rPr lang="en-US" altLang="en-US" sz="4500" dirty="0" err="1"/>
              <a:t>Cậy</a:t>
            </a:r>
            <a:r>
              <a:rPr lang="en-US" altLang="en-US" sz="4500" dirty="0"/>
              <a:t>: </a:t>
            </a:r>
            <a:r>
              <a:rPr lang="en-US" altLang="en-US" sz="4500" dirty="0" err="1"/>
              <a:t>mang</a:t>
            </a:r>
            <a:r>
              <a:rPr lang="en-US" altLang="en-US" sz="4500" dirty="0"/>
              <a:t> </a:t>
            </a:r>
            <a:r>
              <a:rPr lang="en-US" altLang="en-US" sz="4500" dirty="0" err="1"/>
              <a:t>sắc</a:t>
            </a:r>
            <a:r>
              <a:rPr lang="en-US" altLang="en-US" sz="4500" dirty="0"/>
              <a:t> </a:t>
            </a:r>
            <a:r>
              <a:rPr lang="en-US" altLang="en-US" sz="4500" dirty="0" err="1"/>
              <a:t>thái</a:t>
            </a:r>
            <a:r>
              <a:rPr lang="en-US" altLang="en-US" sz="4500" dirty="0"/>
              <a:t> </a:t>
            </a:r>
            <a:r>
              <a:rPr lang="en-US" altLang="en-US" sz="4500" dirty="0" err="1"/>
              <a:t>bắt</a:t>
            </a:r>
            <a:r>
              <a:rPr lang="en-US" altLang="en-US" sz="4500" dirty="0"/>
              <a:t> </a:t>
            </a:r>
            <a:r>
              <a:rPr lang="en-US" altLang="en-US" sz="4500" dirty="0" err="1"/>
              <a:t>buộc</a:t>
            </a:r>
            <a:r>
              <a:rPr lang="en-US" altLang="en-US" sz="4500" dirty="0"/>
              <a:t>, tin </a:t>
            </a:r>
            <a:r>
              <a:rPr lang="en-US" altLang="en-US" sz="4500" dirty="0" err="1"/>
              <a:t>tưởng</a:t>
            </a:r>
            <a:r>
              <a:rPr lang="en-US" altLang="en-US" sz="4500" dirty="0"/>
              <a:t> </a:t>
            </a:r>
            <a:r>
              <a:rPr lang="en-US" altLang="en-US" sz="4500" dirty="0" err="1"/>
              <a:t>mà</a:t>
            </a:r>
            <a:r>
              <a:rPr lang="en-US" altLang="en-US" sz="4500" dirty="0"/>
              <a:t> </a:t>
            </a:r>
            <a:r>
              <a:rPr lang="en-US" altLang="en-US" sz="4500" dirty="0" err="1"/>
              <a:t>nhờ</a:t>
            </a:r>
            <a:r>
              <a:rPr lang="en-US" altLang="en-US" sz="4500" dirty="0"/>
              <a:t>.</a:t>
            </a:r>
          </a:p>
          <a:p>
            <a:pPr marL="0" indent="0">
              <a:lnSpc>
                <a:spcPct val="90000"/>
              </a:lnSpc>
              <a:buFontTx/>
              <a:buNone/>
            </a:pPr>
            <a:r>
              <a:rPr lang="en-US" altLang="en-US" sz="4500" dirty="0"/>
              <a:t>+</a:t>
            </a:r>
            <a:r>
              <a:rPr lang="en-US" altLang="en-US" sz="4500" dirty="0" err="1"/>
              <a:t>Nhờ</a:t>
            </a:r>
            <a:r>
              <a:rPr lang="en-US" altLang="en-US" sz="4500" dirty="0"/>
              <a:t>, </a:t>
            </a:r>
            <a:r>
              <a:rPr lang="en-US" altLang="en-US" sz="4500" dirty="0" err="1"/>
              <a:t>mượn</a:t>
            </a:r>
            <a:r>
              <a:rPr lang="en-US" altLang="en-US" sz="4500" dirty="0"/>
              <a:t>: </a:t>
            </a:r>
            <a:r>
              <a:rPr lang="en-US" altLang="en-US" sz="4500" dirty="0" err="1"/>
              <a:t>mang</a:t>
            </a:r>
            <a:r>
              <a:rPr lang="en-US" altLang="en-US" sz="4500" dirty="0"/>
              <a:t> </a:t>
            </a:r>
            <a:r>
              <a:rPr lang="en-US" altLang="en-US" sz="4500" dirty="0" err="1"/>
              <a:t>sắc</a:t>
            </a:r>
            <a:r>
              <a:rPr lang="en-US" altLang="en-US" sz="4500" dirty="0"/>
              <a:t> </a:t>
            </a:r>
            <a:r>
              <a:rPr lang="en-US" altLang="en-US" sz="4500" dirty="0" err="1"/>
              <a:t>thái</a:t>
            </a:r>
            <a:r>
              <a:rPr lang="en-US" altLang="en-US" sz="4500" dirty="0"/>
              <a:t> </a:t>
            </a:r>
            <a:r>
              <a:rPr lang="en-US" altLang="en-US" sz="4500" dirty="0" err="1"/>
              <a:t>nhẹ</a:t>
            </a:r>
            <a:r>
              <a:rPr lang="en-US" altLang="en-US" sz="4500" dirty="0"/>
              <a:t> </a:t>
            </a:r>
            <a:r>
              <a:rPr lang="en-US" altLang="en-US" sz="4500" dirty="0" err="1"/>
              <a:t>nhàng</a:t>
            </a:r>
            <a:r>
              <a:rPr lang="en-US" altLang="en-US" sz="4500" dirty="0"/>
              <a:t> </a:t>
            </a:r>
            <a:r>
              <a:rPr lang="en-US" altLang="en-US" sz="4500" dirty="0" err="1"/>
              <a:t>nhờ</a:t>
            </a:r>
            <a:r>
              <a:rPr lang="en-US" altLang="en-US" sz="4500" dirty="0"/>
              <a:t> </a:t>
            </a:r>
            <a:r>
              <a:rPr lang="en-US" altLang="en-US" sz="4500" dirty="0" err="1"/>
              <a:t>vả</a:t>
            </a:r>
            <a:r>
              <a:rPr lang="en-US" altLang="en-US" sz="4500" dirty="0"/>
              <a:t>, </a:t>
            </a:r>
            <a:r>
              <a:rPr lang="en-US" altLang="en-US" sz="4500" dirty="0" err="1"/>
              <a:t>không</a:t>
            </a:r>
            <a:r>
              <a:rPr lang="en-US" altLang="en-US" sz="4500" dirty="0"/>
              <a:t> </a:t>
            </a:r>
            <a:r>
              <a:rPr lang="en-US" altLang="en-US" sz="4500" dirty="0" err="1"/>
              <a:t>bắt</a:t>
            </a:r>
            <a:r>
              <a:rPr lang="en-US" altLang="en-US" sz="4500" dirty="0"/>
              <a:t> </a:t>
            </a:r>
            <a:r>
              <a:rPr lang="en-US" altLang="en-US" sz="4500" dirty="0" err="1"/>
              <a:t>buộc</a:t>
            </a:r>
            <a:r>
              <a:rPr lang="en-US" altLang="en-US" sz="4500" dirty="0"/>
              <a:t>.</a:t>
            </a:r>
          </a:p>
          <a:p>
            <a:pPr marL="0" indent="0">
              <a:lnSpc>
                <a:spcPct val="90000"/>
              </a:lnSpc>
              <a:buNone/>
            </a:pPr>
            <a:r>
              <a:rPr lang="en-US" altLang="en-US" sz="4500" dirty="0"/>
              <a:t>=&gt;</a:t>
            </a:r>
            <a:r>
              <a:rPr lang="en-US" altLang="en-US" sz="4500" dirty="0" err="1"/>
              <a:t>Dùng</a:t>
            </a:r>
            <a:r>
              <a:rPr lang="en-US" altLang="en-US" sz="4500" dirty="0"/>
              <a:t> </a:t>
            </a:r>
            <a:r>
              <a:rPr lang="en-US" altLang="en-US" sz="4500" dirty="0" err="1"/>
              <a:t>từ</a:t>
            </a:r>
            <a:r>
              <a:rPr lang="en-US" altLang="en-US" sz="4500" dirty="0"/>
              <a:t> “</a:t>
            </a:r>
            <a:r>
              <a:rPr lang="en-US" altLang="en-US" sz="4500" dirty="0" err="1"/>
              <a:t>cậy</a:t>
            </a:r>
            <a:r>
              <a:rPr lang="en-US" altLang="en-US" sz="4500" dirty="0"/>
              <a:t>” </a:t>
            </a:r>
            <a:r>
              <a:rPr lang="en-US" altLang="en-US" sz="4500" dirty="0" err="1"/>
              <a:t>phù</a:t>
            </a:r>
            <a:r>
              <a:rPr lang="en-US" altLang="en-US" sz="4500" dirty="0"/>
              <a:t> </a:t>
            </a:r>
            <a:r>
              <a:rPr lang="en-US" altLang="en-US" sz="4500" dirty="0" err="1"/>
              <a:t>hợp</a:t>
            </a:r>
            <a:r>
              <a:rPr lang="en-US" altLang="en-US" sz="4500" dirty="0"/>
              <a:t>, </a:t>
            </a:r>
            <a:r>
              <a:rPr lang="en-US" altLang="en-US" sz="4500" dirty="0" err="1"/>
              <a:t>thể</a:t>
            </a:r>
            <a:r>
              <a:rPr lang="en-US" altLang="en-US" sz="4500" dirty="0"/>
              <a:t> </a:t>
            </a:r>
            <a:r>
              <a:rPr lang="en-US" altLang="en-US" sz="4500" dirty="0" err="1"/>
              <a:t>hiện</a:t>
            </a:r>
            <a:r>
              <a:rPr lang="en-US" altLang="en-US" sz="4500" dirty="0"/>
              <a:t> </a:t>
            </a:r>
            <a:r>
              <a:rPr lang="en-US" altLang="en-US" sz="4500" dirty="0" err="1"/>
              <a:t>sự</a:t>
            </a:r>
            <a:r>
              <a:rPr lang="en-US" altLang="en-US" sz="4500" dirty="0"/>
              <a:t> </a:t>
            </a:r>
            <a:r>
              <a:rPr lang="en-US" altLang="en-US" sz="4500" dirty="0" err="1"/>
              <a:t>sẵn</a:t>
            </a:r>
            <a:r>
              <a:rPr lang="en-US" altLang="en-US" sz="4500" dirty="0"/>
              <a:t> </a:t>
            </a:r>
            <a:r>
              <a:rPr lang="en-US" altLang="en-US" sz="4500" dirty="0" err="1"/>
              <a:t>sàng</a:t>
            </a:r>
            <a:r>
              <a:rPr lang="en-US" altLang="en-US" sz="4500" dirty="0"/>
              <a:t> </a:t>
            </a:r>
            <a:r>
              <a:rPr lang="en-US" altLang="en-US" sz="4500" dirty="0" err="1"/>
              <a:t>giúp</a:t>
            </a:r>
            <a:r>
              <a:rPr lang="en-US" altLang="en-US" sz="4500" dirty="0"/>
              <a:t> </a:t>
            </a:r>
            <a:r>
              <a:rPr lang="en-US" altLang="en-US" sz="4500" dirty="0" err="1"/>
              <a:t>đỡ</a:t>
            </a:r>
            <a:r>
              <a:rPr lang="en-US" altLang="en-US" sz="4500" dirty="0"/>
              <a:t>, </a:t>
            </a:r>
            <a:r>
              <a:rPr lang="en-US" altLang="en-US" sz="4500" dirty="0" err="1"/>
              <a:t>rất</a:t>
            </a:r>
            <a:r>
              <a:rPr lang="en-US" altLang="en-US" sz="4500" dirty="0"/>
              <a:t> tin </a:t>
            </a:r>
            <a:r>
              <a:rPr lang="en-US" altLang="en-US" sz="4500" dirty="0" err="1"/>
              <a:t>tưởng</a:t>
            </a:r>
            <a:r>
              <a:rPr lang="en-US" altLang="en-US" sz="4500" dirty="0"/>
              <a:t> ở </a:t>
            </a:r>
            <a:r>
              <a:rPr lang="en-US" altLang="en-US" sz="4500" dirty="0" err="1"/>
              <a:t>Thuý</a:t>
            </a:r>
            <a:r>
              <a:rPr lang="en-US" altLang="en-US" sz="4500" dirty="0"/>
              <a:t> </a:t>
            </a:r>
            <a:r>
              <a:rPr lang="en-US" altLang="en-US" sz="4500" dirty="0" err="1"/>
              <a:t>Vân</a:t>
            </a:r>
            <a:r>
              <a:rPr lang="en-US" altLang="en-US" sz="4500" dirty="0"/>
              <a:t> </a:t>
            </a:r>
            <a:r>
              <a:rPr lang="en-US" altLang="en-US" sz="4500" dirty="0" err="1"/>
              <a:t>mà</a:t>
            </a:r>
            <a:r>
              <a:rPr lang="en-US" altLang="en-US" sz="4500" dirty="0"/>
              <a:t> </a:t>
            </a:r>
            <a:r>
              <a:rPr lang="en-US" altLang="en-US" sz="4500" dirty="0" err="1"/>
              <a:t>nhờ</a:t>
            </a:r>
            <a:r>
              <a:rPr lang="en-US" altLang="en-US" sz="4500" dirty="0"/>
              <a:t>.</a:t>
            </a:r>
          </a:p>
          <a:p>
            <a:pPr marL="0" indent="0">
              <a:lnSpc>
                <a:spcPct val="90000"/>
              </a:lnSpc>
              <a:buNone/>
            </a:pPr>
            <a:r>
              <a:rPr lang="en-US" altLang="en-US" sz="4500" dirty="0"/>
              <a:t>-</a:t>
            </a:r>
            <a:r>
              <a:rPr lang="en-US" altLang="en-US" sz="4500" dirty="0" err="1"/>
              <a:t>Từ</a:t>
            </a:r>
            <a:r>
              <a:rPr lang="en-US" altLang="en-US" sz="4500" dirty="0"/>
              <a:t> “</a:t>
            </a:r>
            <a:r>
              <a:rPr lang="en-US" altLang="en-US" sz="4500" dirty="0" err="1"/>
              <a:t>chịu</a:t>
            </a:r>
            <a:r>
              <a:rPr lang="en-US" altLang="en-US" sz="4500" dirty="0"/>
              <a:t>” </a:t>
            </a:r>
            <a:r>
              <a:rPr lang="en-US" altLang="en-US" sz="4500" dirty="0" err="1"/>
              <a:t>đồng</a:t>
            </a:r>
            <a:r>
              <a:rPr lang="en-US" altLang="en-US" sz="4500" dirty="0"/>
              <a:t> </a:t>
            </a:r>
            <a:r>
              <a:rPr lang="en-US" altLang="en-US" sz="4500" dirty="0" err="1"/>
              <a:t>nghĩa</a:t>
            </a:r>
            <a:r>
              <a:rPr lang="en-US" altLang="en-US" sz="4500" dirty="0"/>
              <a:t> </a:t>
            </a:r>
            <a:r>
              <a:rPr lang="en-US" altLang="en-US" sz="4500" dirty="0" err="1"/>
              <a:t>với</a:t>
            </a:r>
            <a:r>
              <a:rPr lang="en-US" altLang="en-US" sz="4500" dirty="0"/>
              <a:t> </a:t>
            </a:r>
            <a:r>
              <a:rPr lang="en-US" altLang="en-US" sz="4500" dirty="0" err="1"/>
              <a:t>từ</a:t>
            </a:r>
            <a:r>
              <a:rPr lang="en-US" altLang="en-US" sz="4500" dirty="0"/>
              <a:t> “</a:t>
            </a:r>
            <a:r>
              <a:rPr lang="en-US" altLang="en-US" sz="4500" dirty="0" err="1"/>
              <a:t>nhận</a:t>
            </a:r>
            <a:r>
              <a:rPr lang="en-US" altLang="en-US" sz="4500" dirty="0"/>
              <a:t>”, “</a:t>
            </a:r>
            <a:r>
              <a:rPr lang="en-US" altLang="en-US" sz="4500" dirty="0" err="1"/>
              <a:t>vâng</a:t>
            </a:r>
            <a:r>
              <a:rPr lang="en-US" altLang="en-US" sz="4500" dirty="0"/>
              <a:t>”, “</a:t>
            </a:r>
            <a:r>
              <a:rPr lang="en-US" altLang="en-US" sz="4500" dirty="0" err="1"/>
              <a:t>nghe</a:t>
            </a:r>
            <a:r>
              <a:rPr lang="en-US" altLang="en-US" sz="4500" dirty="0"/>
              <a:t>”.</a:t>
            </a:r>
          </a:p>
          <a:p>
            <a:pPr marL="0" indent="0">
              <a:lnSpc>
                <a:spcPct val="90000"/>
              </a:lnSpc>
              <a:buFontTx/>
              <a:buNone/>
            </a:pPr>
            <a:r>
              <a:rPr lang="en-US" altLang="en-US" sz="4500" dirty="0"/>
              <a:t>+</a:t>
            </a:r>
            <a:r>
              <a:rPr lang="en-US" altLang="en-US" sz="4500" dirty="0" err="1"/>
              <a:t>Chịu</a:t>
            </a:r>
            <a:r>
              <a:rPr lang="en-US" altLang="en-US" sz="4500" dirty="0"/>
              <a:t>: </a:t>
            </a:r>
            <a:r>
              <a:rPr lang="en-US" altLang="en-US" sz="4500" dirty="0" err="1"/>
              <a:t>phải</a:t>
            </a:r>
            <a:r>
              <a:rPr lang="en-US" altLang="en-US" sz="4500" dirty="0"/>
              <a:t> </a:t>
            </a:r>
            <a:r>
              <a:rPr lang="en-US" altLang="en-US" sz="4500" dirty="0" err="1"/>
              <a:t>nhận</a:t>
            </a:r>
            <a:r>
              <a:rPr lang="en-US" altLang="en-US" sz="4500" dirty="0"/>
              <a:t> </a:t>
            </a:r>
            <a:r>
              <a:rPr lang="en-US" altLang="en-US" sz="4500" dirty="0" err="1"/>
              <a:t>lấy</a:t>
            </a:r>
            <a:r>
              <a:rPr lang="en-US" altLang="en-US" sz="4500" dirty="0"/>
              <a:t>, </a:t>
            </a:r>
            <a:r>
              <a:rPr lang="en-US" altLang="en-US" sz="4500" dirty="0" err="1"/>
              <a:t>không</a:t>
            </a:r>
            <a:r>
              <a:rPr lang="en-US" altLang="en-US" sz="4500" dirty="0"/>
              <a:t> </a:t>
            </a:r>
            <a:r>
              <a:rPr lang="en-US" altLang="en-US" sz="4500" dirty="0" err="1"/>
              <a:t>thể</a:t>
            </a:r>
            <a:r>
              <a:rPr lang="en-US" altLang="en-US" sz="4500" dirty="0"/>
              <a:t> </a:t>
            </a:r>
            <a:r>
              <a:rPr lang="en-US" altLang="en-US" sz="4500" dirty="0" err="1"/>
              <a:t>không</a:t>
            </a:r>
            <a:r>
              <a:rPr lang="en-US" altLang="en-US" sz="4500" dirty="0"/>
              <a:t> </a:t>
            </a:r>
            <a:r>
              <a:rPr lang="en-US" altLang="en-US" sz="4500" dirty="0" err="1"/>
              <a:t>nhận</a:t>
            </a:r>
            <a:r>
              <a:rPr lang="en-US" altLang="en-US" sz="4500" dirty="0"/>
              <a:t> </a:t>
            </a:r>
            <a:r>
              <a:rPr lang="en-US" altLang="en-US" sz="4500" dirty="0" err="1"/>
              <a:t>được</a:t>
            </a:r>
            <a:r>
              <a:rPr lang="en-US" altLang="en-US" sz="4500" dirty="0"/>
              <a:t>.</a:t>
            </a:r>
          </a:p>
          <a:p>
            <a:pPr marL="0" indent="0">
              <a:lnSpc>
                <a:spcPct val="90000"/>
              </a:lnSpc>
              <a:buNone/>
            </a:pPr>
            <a:r>
              <a:rPr lang="en-US" altLang="en-US" sz="4500" dirty="0"/>
              <a:t>=&gt;</a:t>
            </a:r>
            <a:r>
              <a:rPr lang="en-US" altLang="en-US" sz="4500" dirty="0" err="1"/>
              <a:t>Dùng</a:t>
            </a:r>
            <a:r>
              <a:rPr lang="en-US" altLang="en-US" sz="4500" dirty="0"/>
              <a:t> </a:t>
            </a:r>
            <a:r>
              <a:rPr lang="en-US" altLang="en-US" sz="4500" dirty="0" err="1"/>
              <a:t>từ</a:t>
            </a:r>
            <a:r>
              <a:rPr lang="en-US" altLang="en-US" sz="4500" dirty="0"/>
              <a:t> “</a:t>
            </a:r>
            <a:r>
              <a:rPr lang="en-US" altLang="en-US" sz="4500" dirty="0" err="1"/>
              <a:t>chịu</a:t>
            </a:r>
            <a:r>
              <a:rPr lang="en-US" altLang="en-US" sz="4500" dirty="0"/>
              <a:t>” </a:t>
            </a:r>
            <a:r>
              <a:rPr lang="en-US" altLang="en-US" sz="4500" dirty="0" err="1"/>
              <a:t>phù</a:t>
            </a:r>
            <a:r>
              <a:rPr lang="en-US" altLang="en-US" sz="4500" dirty="0"/>
              <a:t> </a:t>
            </a:r>
            <a:r>
              <a:rPr lang="en-US" altLang="en-US" sz="4500" dirty="0" err="1"/>
              <a:t>hợp</a:t>
            </a:r>
            <a:r>
              <a:rPr lang="en-US" altLang="en-US" sz="4500" dirty="0"/>
              <a:t> ,</a:t>
            </a:r>
            <a:r>
              <a:rPr lang="en-US" altLang="en-US" sz="4500" dirty="0" err="1"/>
              <a:t>để</a:t>
            </a:r>
            <a:r>
              <a:rPr lang="en-US" altLang="en-US" sz="4500" dirty="0"/>
              <a:t> </a:t>
            </a:r>
            <a:r>
              <a:rPr lang="en-US" altLang="en-US" sz="4500" dirty="0" err="1"/>
              <a:t>thấy</a:t>
            </a:r>
            <a:r>
              <a:rPr lang="en-US" altLang="en-US" sz="4500" dirty="0"/>
              <a:t> </a:t>
            </a:r>
            <a:r>
              <a:rPr lang="en-US" altLang="en-US" sz="4500" dirty="0" err="1"/>
              <a:t>rằng</a:t>
            </a:r>
            <a:r>
              <a:rPr lang="en-US" altLang="en-US" sz="4500" dirty="0"/>
              <a:t> </a:t>
            </a:r>
            <a:r>
              <a:rPr lang="en-US" altLang="en-US" sz="4500" dirty="0" err="1"/>
              <a:t>việc</a:t>
            </a:r>
            <a:r>
              <a:rPr lang="en-US" altLang="en-US" sz="4500" dirty="0"/>
              <a:t> </a:t>
            </a:r>
            <a:r>
              <a:rPr lang="en-US" altLang="en-US" sz="4500" dirty="0" err="1"/>
              <a:t>thay</a:t>
            </a:r>
            <a:r>
              <a:rPr lang="en-US" altLang="en-US" sz="4500" dirty="0"/>
              <a:t> </a:t>
            </a:r>
            <a:r>
              <a:rPr lang="en-US" altLang="en-US" sz="4500" dirty="0" err="1"/>
              <a:t>thế</a:t>
            </a:r>
            <a:r>
              <a:rPr lang="en-US" altLang="en-US" sz="4500" dirty="0"/>
              <a:t>, </a:t>
            </a:r>
            <a:r>
              <a:rPr lang="en-US" altLang="en-US" sz="4500" dirty="0" err="1"/>
              <a:t>dù</a:t>
            </a:r>
            <a:r>
              <a:rPr lang="en-US" altLang="en-US" sz="4500" dirty="0"/>
              <a:t> </a:t>
            </a:r>
            <a:r>
              <a:rPr lang="en-US" altLang="en-US" sz="4500" dirty="0" err="1"/>
              <a:t>Thuý</a:t>
            </a:r>
            <a:r>
              <a:rPr lang="en-US" altLang="en-US" sz="4500" dirty="0"/>
              <a:t> </a:t>
            </a:r>
            <a:r>
              <a:rPr lang="en-US" altLang="en-US" sz="4500" dirty="0" err="1"/>
              <a:t>Vân</a:t>
            </a:r>
            <a:r>
              <a:rPr lang="en-US" altLang="en-US" sz="4500" dirty="0"/>
              <a:t> </a:t>
            </a:r>
            <a:r>
              <a:rPr lang="en-US" altLang="en-US" sz="4500" dirty="0" err="1"/>
              <a:t>không</a:t>
            </a:r>
            <a:r>
              <a:rPr lang="en-US" altLang="en-US" sz="4500" dirty="0"/>
              <a:t> </a:t>
            </a:r>
            <a:r>
              <a:rPr lang="en-US" altLang="en-US" sz="4500" dirty="0" err="1"/>
              <a:t>đồng</a:t>
            </a:r>
            <a:r>
              <a:rPr lang="en-US" altLang="en-US" sz="4500" dirty="0"/>
              <a:t> ý </a:t>
            </a:r>
            <a:r>
              <a:rPr lang="en-US" altLang="en-US" sz="4500" dirty="0" err="1"/>
              <a:t>nhưng</a:t>
            </a:r>
            <a:r>
              <a:rPr lang="en-US" altLang="en-US" sz="4500" dirty="0"/>
              <a:t> </a:t>
            </a:r>
            <a:r>
              <a:rPr lang="en-US" altLang="en-US" sz="4500" dirty="0" err="1"/>
              <a:t>vì</a:t>
            </a:r>
            <a:r>
              <a:rPr lang="en-US" altLang="en-US" sz="4500" dirty="0"/>
              <a:t> </a:t>
            </a:r>
            <a:r>
              <a:rPr lang="en-US" altLang="en-US" sz="4500" dirty="0" err="1"/>
              <a:t>tình</a:t>
            </a:r>
            <a:r>
              <a:rPr lang="en-US" altLang="en-US" sz="4500" dirty="0"/>
              <a:t> </a:t>
            </a:r>
            <a:r>
              <a:rPr lang="en-US" altLang="en-US" sz="4500" dirty="0" err="1"/>
              <a:t>chị</a:t>
            </a:r>
            <a:r>
              <a:rPr lang="en-US" altLang="en-US" sz="4500" dirty="0"/>
              <a:t> </a:t>
            </a:r>
            <a:r>
              <a:rPr lang="en-US" altLang="en-US" sz="4500" dirty="0" err="1"/>
              <a:t>mà</a:t>
            </a:r>
            <a:r>
              <a:rPr lang="en-US" altLang="en-US" sz="4500" dirty="0"/>
              <a:t> </a:t>
            </a:r>
            <a:r>
              <a:rPr lang="en-US" altLang="en-US" sz="4500" dirty="0" err="1"/>
              <a:t>em</a:t>
            </a:r>
            <a:r>
              <a:rPr lang="en-US" altLang="en-US" sz="4500" dirty="0"/>
              <a:t> </a:t>
            </a:r>
            <a:r>
              <a:rPr lang="en-US" altLang="en-US" sz="4500" dirty="0" err="1"/>
              <a:t>nhận</a:t>
            </a:r>
            <a:r>
              <a:rPr lang="en-US" altLang="en-US" sz="4500" dirty="0"/>
              <a:t> </a:t>
            </a:r>
            <a:r>
              <a:rPr lang="en-US" altLang="en-US" sz="4500" dirty="0" err="1"/>
              <a:t>lời</a:t>
            </a:r>
            <a:r>
              <a:rPr lang="en-US" altLang="en-US" sz="4500" dirty="0"/>
              <a:t> </a:t>
            </a:r>
            <a:r>
              <a:rPr lang="en-US" altLang="en-US" sz="4500" dirty="0" err="1"/>
              <a:t>giúp</a:t>
            </a:r>
            <a:r>
              <a:rPr lang="en-US" altLang="en-US" sz="4500" dirty="0"/>
              <a:t> </a:t>
            </a:r>
            <a:r>
              <a:rPr lang="en-US" altLang="en-US" sz="4500" dirty="0" err="1"/>
              <a:t>đỡ</a:t>
            </a:r>
            <a:r>
              <a:rPr lang="en-US" altLang="en-US" sz="4500" dirty="0"/>
              <a:t>.</a:t>
            </a:r>
          </a:p>
        </p:txBody>
      </p:sp>
      <mc:AlternateContent xmlns:mc="http://schemas.openxmlformats.org/markup-compatibility/2006">
        <mc:Choice xmlns:p14="http://schemas.microsoft.com/office/powerpoint/2010/main" Requires="p14">
          <p:contentPart p14:bwMode="auto" r:id="rId2">
            <p14:nvContentPartPr>
              <p14:cNvPr id="2" name="Ink 1">
                <a:extLst>
                  <a:ext uri="{FF2B5EF4-FFF2-40B4-BE49-F238E27FC236}">
                    <a16:creationId xmlns:a16="http://schemas.microsoft.com/office/drawing/2014/main" id="{F643C5BB-3015-4B8E-9E9D-FE1051ECEE84}"/>
                  </a:ext>
                </a:extLst>
              </p14:cNvPr>
              <p14:cNvContentPartPr/>
              <p14:nvPr/>
            </p14:nvContentPartPr>
            <p14:xfrm>
              <a:off x="599040" y="2515680"/>
              <a:ext cx="7867080" cy="3447720"/>
            </p14:xfrm>
          </p:contentPart>
        </mc:Choice>
        <mc:Fallback>
          <p:pic>
            <p:nvPicPr>
              <p:cNvPr id="2" name="Ink 1">
                <a:extLst>
                  <a:ext uri="{FF2B5EF4-FFF2-40B4-BE49-F238E27FC236}">
                    <a16:creationId xmlns:a16="http://schemas.microsoft.com/office/drawing/2014/main" id="{F643C5BB-3015-4B8E-9E9D-FE1051ECEE84}"/>
                  </a:ext>
                </a:extLst>
              </p:cNvPr>
              <p:cNvPicPr/>
              <p:nvPr/>
            </p:nvPicPr>
            <p:blipFill>
              <a:blip r:embed="rId3"/>
              <a:stretch>
                <a:fillRect/>
              </a:stretch>
            </p:blipFill>
            <p:spPr>
              <a:xfrm>
                <a:off x="589680" y="2506320"/>
                <a:ext cx="7885800" cy="3466440"/>
              </a:xfrm>
              <a:prstGeom prst="rect">
                <a:avLst/>
              </a:prstGeom>
            </p:spPr>
          </p:pic>
        </mc:Fallback>
      </mc:AlternateContent>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nodeType="clickEffect">
                                  <p:stCondLst>
                                    <p:cond delay="0"/>
                                  </p:stCondLst>
                                  <p:childTnLst>
                                    <p:set>
                                      <p:cBhvr>
                                        <p:cTn id="6" dur="1" fill="hold">
                                          <p:stCondLst>
                                            <p:cond delay="0"/>
                                          </p:stCondLst>
                                        </p:cTn>
                                        <p:tgtEl>
                                          <p:spTgt spid="7171">
                                            <p:txEl>
                                              <p:pRg st="0" end="0"/>
                                            </p:txEl>
                                          </p:spTgt>
                                        </p:tgtEl>
                                        <p:attrNameLst>
                                          <p:attrName>style.visibility</p:attrName>
                                        </p:attrNameLst>
                                      </p:cBhvr>
                                      <p:to>
                                        <p:strVal val="visible"/>
                                      </p:to>
                                    </p:set>
                                    <p:anim calcmode="lin" valueType="num">
                                      <p:cBhvr additive="base">
                                        <p:cTn id="7" dur="1000" fill="hold"/>
                                        <p:tgtEl>
                                          <p:spTgt spid="7171">
                                            <p:txEl>
                                              <p:pRg st="0" end="0"/>
                                            </p:txEl>
                                          </p:spTgt>
                                        </p:tgtEl>
                                        <p:attrNameLst>
                                          <p:attrName>ppt_x</p:attrName>
                                        </p:attrNameLst>
                                      </p:cBhvr>
                                      <p:tavLst>
                                        <p:tav tm="0">
                                          <p:val>
                                            <p:strVal val="#ppt_x"/>
                                          </p:val>
                                        </p:tav>
                                        <p:tav tm="100000">
                                          <p:val>
                                            <p:strVal val="#ppt_x"/>
                                          </p:val>
                                        </p:tav>
                                      </p:tavLst>
                                    </p:anim>
                                    <p:anim calcmode="lin" valueType="num">
                                      <p:cBhvr additive="base">
                                        <p:cTn id="8" dur="1000" fill="hold"/>
                                        <p:tgtEl>
                                          <p:spTgt spid="717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7" presetClass="entr" presetSubtype="4" fill="hold" nodeType="clickEffect">
                                  <p:stCondLst>
                                    <p:cond delay="0"/>
                                  </p:stCondLst>
                                  <p:childTnLst>
                                    <p:set>
                                      <p:cBhvr>
                                        <p:cTn id="12" dur="1" fill="hold">
                                          <p:stCondLst>
                                            <p:cond delay="0"/>
                                          </p:stCondLst>
                                        </p:cTn>
                                        <p:tgtEl>
                                          <p:spTgt spid="7171">
                                            <p:txEl>
                                              <p:pRg st="1" end="1"/>
                                            </p:txEl>
                                          </p:spTgt>
                                        </p:tgtEl>
                                        <p:attrNameLst>
                                          <p:attrName>style.visibility</p:attrName>
                                        </p:attrNameLst>
                                      </p:cBhvr>
                                      <p:to>
                                        <p:strVal val="visible"/>
                                      </p:to>
                                    </p:set>
                                    <p:anim calcmode="lin" valueType="num">
                                      <p:cBhvr additive="base">
                                        <p:cTn id="13" dur="1000" fill="hold"/>
                                        <p:tgtEl>
                                          <p:spTgt spid="7171">
                                            <p:txEl>
                                              <p:pRg st="1" end="1"/>
                                            </p:txEl>
                                          </p:spTgt>
                                        </p:tgtEl>
                                        <p:attrNameLst>
                                          <p:attrName>ppt_x</p:attrName>
                                        </p:attrNameLst>
                                      </p:cBhvr>
                                      <p:tavLst>
                                        <p:tav tm="0">
                                          <p:val>
                                            <p:strVal val="#ppt_x"/>
                                          </p:val>
                                        </p:tav>
                                        <p:tav tm="100000">
                                          <p:val>
                                            <p:strVal val="#ppt_x"/>
                                          </p:val>
                                        </p:tav>
                                      </p:tavLst>
                                    </p:anim>
                                    <p:anim calcmode="lin" valueType="num">
                                      <p:cBhvr additive="base">
                                        <p:cTn id="14" dur="1000" fill="hold"/>
                                        <p:tgtEl>
                                          <p:spTgt spid="717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7" presetClass="entr" presetSubtype="4" fill="hold" nodeType="clickEffect">
                                  <p:stCondLst>
                                    <p:cond delay="0"/>
                                  </p:stCondLst>
                                  <p:childTnLst>
                                    <p:set>
                                      <p:cBhvr>
                                        <p:cTn id="18" dur="1" fill="hold">
                                          <p:stCondLst>
                                            <p:cond delay="0"/>
                                          </p:stCondLst>
                                        </p:cTn>
                                        <p:tgtEl>
                                          <p:spTgt spid="7171">
                                            <p:txEl>
                                              <p:pRg st="2" end="2"/>
                                            </p:txEl>
                                          </p:spTgt>
                                        </p:tgtEl>
                                        <p:attrNameLst>
                                          <p:attrName>style.visibility</p:attrName>
                                        </p:attrNameLst>
                                      </p:cBhvr>
                                      <p:to>
                                        <p:strVal val="visible"/>
                                      </p:to>
                                    </p:set>
                                    <p:anim calcmode="lin" valueType="num">
                                      <p:cBhvr additive="base">
                                        <p:cTn id="19" dur="1000" fill="hold"/>
                                        <p:tgtEl>
                                          <p:spTgt spid="7171">
                                            <p:txEl>
                                              <p:pRg st="2" end="2"/>
                                            </p:txEl>
                                          </p:spTgt>
                                        </p:tgtEl>
                                        <p:attrNameLst>
                                          <p:attrName>ppt_x</p:attrName>
                                        </p:attrNameLst>
                                      </p:cBhvr>
                                      <p:tavLst>
                                        <p:tav tm="0">
                                          <p:val>
                                            <p:strVal val="#ppt_x"/>
                                          </p:val>
                                        </p:tav>
                                        <p:tav tm="100000">
                                          <p:val>
                                            <p:strVal val="#ppt_x"/>
                                          </p:val>
                                        </p:tav>
                                      </p:tavLst>
                                    </p:anim>
                                    <p:anim calcmode="lin" valueType="num">
                                      <p:cBhvr additive="base">
                                        <p:cTn id="20" dur="1000" fill="hold"/>
                                        <p:tgtEl>
                                          <p:spTgt spid="717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7" presetClass="entr" presetSubtype="4" fill="hold" nodeType="clickEffect">
                                  <p:stCondLst>
                                    <p:cond delay="0"/>
                                  </p:stCondLst>
                                  <p:childTnLst>
                                    <p:set>
                                      <p:cBhvr>
                                        <p:cTn id="24" dur="1" fill="hold">
                                          <p:stCondLst>
                                            <p:cond delay="0"/>
                                          </p:stCondLst>
                                        </p:cTn>
                                        <p:tgtEl>
                                          <p:spTgt spid="7171">
                                            <p:txEl>
                                              <p:pRg st="3" end="3"/>
                                            </p:txEl>
                                          </p:spTgt>
                                        </p:tgtEl>
                                        <p:attrNameLst>
                                          <p:attrName>style.visibility</p:attrName>
                                        </p:attrNameLst>
                                      </p:cBhvr>
                                      <p:to>
                                        <p:strVal val="visible"/>
                                      </p:to>
                                    </p:set>
                                    <p:anim calcmode="lin" valueType="num">
                                      <p:cBhvr additive="base">
                                        <p:cTn id="25" dur="1000" fill="hold"/>
                                        <p:tgtEl>
                                          <p:spTgt spid="7171">
                                            <p:txEl>
                                              <p:pRg st="3" end="3"/>
                                            </p:txEl>
                                          </p:spTgt>
                                        </p:tgtEl>
                                        <p:attrNameLst>
                                          <p:attrName>ppt_x</p:attrName>
                                        </p:attrNameLst>
                                      </p:cBhvr>
                                      <p:tavLst>
                                        <p:tav tm="0">
                                          <p:val>
                                            <p:strVal val="#ppt_x"/>
                                          </p:val>
                                        </p:tav>
                                        <p:tav tm="100000">
                                          <p:val>
                                            <p:strVal val="#ppt_x"/>
                                          </p:val>
                                        </p:tav>
                                      </p:tavLst>
                                    </p:anim>
                                    <p:anim calcmode="lin" valueType="num">
                                      <p:cBhvr additive="base">
                                        <p:cTn id="26" dur="1000" fill="hold"/>
                                        <p:tgtEl>
                                          <p:spTgt spid="717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7" presetClass="entr" presetSubtype="4" fill="hold" nodeType="clickEffect">
                                  <p:stCondLst>
                                    <p:cond delay="0"/>
                                  </p:stCondLst>
                                  <p:childTnLst>
                                    <p:set>
                                      <p:cBhvr>
                                        <p:cTn id="30" dur="1" fill="hold">
                                          <p:stCondLst>
                                            <p:cond delay="0"/>
                                          </p:stCondLst>
                                        </p:cTn>
                                        <p:tgtEl>
                                          <p:spTgt spid="7171">
                                            <p:txEl>
                                              <p:pRg st="4" end="4"/>
                                            </p:txEl>
                                          </p:spTgt>
                                        </p:tgtEl>
                                        <p:attrNameLst>
                                          <p:attrName>style.visibility</p:attrName>
                                        </p:attrNameLst>
                                      </p:cBhvr>
                                      <p:to>
                                        <p:strVal val="visible"/>
                                      </p:to>
                                    </p:set>
                                    <p:anim calcmode="lin" valueType="num">
                                      <p:cBhvr additive="base">
                                        <p:cTn id="31" dur="1000" fill="hold"/>
                                        <p:tgtEl>
                                          <p:spTgt spid="7171">
                                            <p:txEl>
                                              <p:pRg st="4" end="4"/>
                                            </p:txEl>
                                          </p:spTgt>
                                        </p:tgtEl>
                                        <p:attrNameLst>
                                          <p:attrName>ppt_x</p:attrName>
                                        </p:attrNameLst>
                                      </p:cBhvr>
                                      <p:tavLst>
                                        <p:tav tm="0">
                                          <p:val>
                                            <p:strVal val="#ppt_x"/>
                                          </p:val>
                                        </p:tav>
                                        <p:tav tm="100000">
                                          <p:val>
                                            <p:strVal val="#ppt_x"/>
                                          </p:val>
                                        </p:tav>
                                      </p:tavLst>
                                    </p:anim>
                                    <p:anim calcmode="lin" valueType="num">
                                      <p:cBhvr additive="base">
                                        <p:cTn id="32" dur="1000" fill="hold"/>
                                        <p:tgtEl>
                                          <p:spTgt spid="717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7" presetClass="entr" presetSubtype="4" fill="hold" nodeType="clickEffect">
                                  <p:stCondLst>
                                    <p:cond delay="0"/>
                                  </p:stCondLst>
                                  <p:childTnLst>
                                    <p:set>
                                      <p:cBhvr>
                                        <p:cTn id="36" dur="1" fill="hold">
                                          <p:stCondLst>
                                            <p:cond delay="0"/>
                                          </p:stCondLst>
                                        </p:cTn>
                                        <p:tgtEl>
                                          <p:spTgt spid="7171">
                                            <p:txEl>
                                              <p:pRg st="5" end="5"/>
                                            </p:txEl>
                                          </p:spTgt>
                                        </p:tgtEl>
                                        <p:attrNameLst>
                                          <p:attrName>style.visibility</p:attrName>
                                        </p:attrNameLst>
                                      </p:cBhvr>
                                      <p:to>
                                        <p:strVal val="visible"/>
                                      </p:to>
                                    </p:set>
                                    <p:anim calcmode="lin" valueType="num">
                                      <p:cBhvr additive="base">
                                        <p:cTn id="37" dur="1000" fill="hold"/>
                                        <p:tgtEl>
                                          <p:spTgt spid="7171">
                                            <p:txEl>
                                              <p:pRg st="5" end="5"/>
                                            </p:txEl>
                                          </p:spTgt>
                                        </p:tgtEl>
                                        <p:attrNameLst>
                                          <p:attrName>ppt_x</p:attrName>
                                        </p:attrNameLst>
                                      </p:cBhvr>
                                      <p:tavLst>
                                        <p:tav tm="0">
                                          <p:val>
                                            <p:strVal val="#ppt_x"/>
                                          </p:val>
                                        </p:tav>
                                        <p:tav tm="100000">
                                          <p:val>
                                            <p:strVal val="#ppt_x"/>
                                          </p:val>
                                        </p:tav>
                                      </p:tavLst>
                                    </p:anim>
                                    <p:anim calcmode="lin" valueType="num">
                                      <p:cBhvr additive="base">
                                        <p:cTn id="38" dur="1000" fill="hold"/>
                                        <p:tgtEl>
                                          <p:spTgt spid="717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7" presetClass="entr" presetSubtype="4" fill="hold" nodeType="clickEffect">
                                  <p:stCondLst>
                                    <p:cond delay="0"/>
                                  </p:stCondLst>
                                  <p:childTnLst>
                                    <p:set>
                                      <p:cBhvr>
                                        <p:cTn id="42" dur="1" fill="hold">
                                          <p:stCondLst>
                                            <p:cond delay="0"/>
                                          </p:stCondLst>
                                        </p:cTn>
                                        <p:tgtEl>
                                          <p:spTgt spid="7171">
                                            <p:txEl>
                                              <p:pRg st="6" end="6"/>
                                            </p:txEl>
                                          </p:spTgt>
                                        </p:tgtEl>
                                        <p:attrNameLst>
                                          <p:attrName>style.visibility</p:attrName>
                                        </p:attrNameLst>
                                      </p:cBhvr>
                                      <p:to>
                                        <p:strVal val="visible"/>
                                      </p:to>
                                    </p:set>
                                    <p:anim calcmode="lin" valueType="num">
                                      <p:cBhvr additive="base">
                                        <p:cTn id="43" dur="1000" fill="hold"/>
                                        <p:tgtEl>
                                          <p:spTgt spid="7171">
                                            <p:txEl>
                                              <p:pRg st="6" end="6"/>
                                            </p:txEl>
                                          </p:spTgt>
                                        </p:tgtEl>
                                        <p:attrNameLst>
                                          <p:attrName>ppt_x</p:attrName>
                                        </p:attrNameLst>
                                      </p:cBhvr>
                                      <p:tavLst>
                                        <p:tav tm="0">
                                          <p:val>
                                            <p:strVal val="#ppt_x"/>
                                          </p:val>
                                        </p:tav>
                                        <p:tav tm="100000">
                                          <p:val>
                                            <p:strVal val="#ppt_x"/>
                                          </p:val>
                                        </p:tav>
                                      </p:tavLst>
                                    </p:anim>
                                    <p:anim calcmode="lin" valueType="num">
                                      <p:cBhvr additive="base">
                                        <p:cTn id="44" dur="1000" fill="hold"/>
                                        <p:tgtEl>
                                          <p:spTgt spid="7171">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7" presetClass="entr" presetSubtype="4" fill="hold" nodeType="clickEffect">
                                  <p:stCondLst>
                                    <p:cond delay="0"/>
                                  </p:stCondLst>
                                  <p:childTnLst>
                                    <p:set>
                                      <p:cBhvr>
                                        <p:cTn id="48" dur="1" fill="hold">
                                          <p:stCondLst>
                                            <p:cond delay="0"/>
                                          </p:stCondLst>
                                        </p:cTn>
                                        <p:tgtEl>
                                          <p:spTgt spid="7171">
                                            <p:txEl>
                                              <p:pRg st="7" end="7"/>
                                            </p:txEl>
                                          </p:spTgt>
                                        </p:tgtEl>
                                        <p:attrNameLst>
                                          <p:attrName>style.visibility</p:attrName>
                                        </p:attrNameLst>
                                      </p:cBhvr>
                                      <p:to>
                                        <p:strVal val="visible"/>
                                      </p:to>
                                    </p:set>
                                    <p:anim calcmode="lin" valueType="num">
                                      <p:cBhvr additive="base">
                                        <p:cTn id="49" dur="1000" fill="hold"/>
                                        <p:tgtEl>
                                          <p:spTgt spid="7171">
                                            <p:txEl>
                                              <p:pRg st="7" end="7"/>
                                            </p:txEl>
                                          </p:spTgt>
                                        </p:tgtEl>
                                        <p:attrNameLst>
                                          <p:attrName>ppt_x</p:attrName>
                                        </p:attrNameLst>
                                      </p:cBhvr>
                                      <p:tavLst>
                                        <p:tav tm="0">
                                          <p:val>
                                            <p:strVal val="#ppt_x"/>
                                          </p:val>
                                        </p:tav>
                                        <p:tav tm="100000">
                                          <p:val>
                                            <p:strVal val="#ppt_x"/>
                                          </p:val>
                                        </p:tav>
                                      </p:tavLst>
                                    </p:anim>
                                    <p:anim calcmode="lin" valueType="num">
                                      <p:cBhvr additive="base">
                                        <p:cTn id="50" dur="1000" fill="hold"/>
                                        <p:tgtEl>
                                          <p:spTgt spid="7171">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7" presetClass="entr" presetSubtype="4" fill="hold" nodeType="clickEffect">
                                  <p:stCondLst>
                                    <p:cond delay="0"/>
                                  </p:stCondLst>
                                  <p:childTnLst>
                                    <p:set>
                                      <p:cBhvr>
                                        <p:cTn id="54" dur="1" fill="hold">
                                          <p:stCondLst>
                                            <p:cond delay="0"/>
                                          </p:stCondLst>
                                        </p:cTn>
                                        <p:tgtEl>
                                          <p:spTgt spid="7171">
                                            <p:txEl>
                                              <p:pRg st="8" end="8"/>
                                            </p:txEl>
                                          </p:spTgt>
                                        </p:tgtEl>
                                        <p:attrNameLst>
                                          <p:attrName>style.visibility</p:attrName>
                                        </p:attrNameLst>
                                      </p:cBhvr>
                                      <p:to>
                                        <p:strVal val="visible"/>
                                      </p:to>
                                    </p:set>
                                    <p:anim calcmode="lin" valueType="num">
                                      <p:cBhvr additive="base">
                                        <p:cTn id="55" dur="1000" fill="hold"/>
                                        <p:tgtEl>
                                          <p:spTgt spid="7171">
                                            <p:txEl>
                                              <p:pRg st="8" end="8"/>
                                            </p:txEl>
                                          </p:spTgt>
                                        </p:tgtEl>
                                        <p:attrNameLst>
                                          <p:attrName>ppt_x</p:attrName>
                                        </p:attrNameLst>
                                      </p:cBhvr>
                                      <p:tavLst>
                                        <p:tav tm="0">
                                          <p:val>
                                            <p:strVal val="#ppt_x"/>
                                          </p:val>
                                        </p:tav>
                                        <p:tav tm="100000">
                                          <p:val>
                                            <p:strVal val="#ppt_x"/>
                                          </p:val>
                                        </p:tav>
                                      </p:tavLst>
                                    </p:anim>
                                    <p:anim calcmode="lin" valueType="num">
                                      <p:cBhvr additive="base">
                                        <p:cTn id="56" dur="1000" fill="hold"/>
                                        <p:tgtEl>
                                          <p:spTgt spid="7171">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7" presetClass="entr" presetSubtype="4" fill="hold" nodeType="clickEffect">
                                  <p:stCondLst>
                                    <p:cond delay="0"/>
                                  </p:stCondLst>
                                  <p:childTnLst>
                                    <p:set>
                                      <p:cBhvr>
                                        <p:cTn id="60" dur="1" fill="hold">
                                          <p:stCondLst>
                                            <p:cond delay="0"/>
                                          </p:stCondLst>
                                        </p:cTn>
                                        <p:tgtEl>
                                          <p:spTgt spid="7171">
                                            <p:txEl>
                                              <p:pRg st="9" end="9"/>
                                            </p:txEl>
                                          </p:spTgt>
                                        </p:tgtEl>
                                        <p:attrNameLst>
                                          <p:attrName>style.visibility</p:attrName>
                                        </p:attrNameLst>
                                      </p:cBhvr>
                                      <p:to>
                                        <p:strVal val="visible"/>
                                      </p:to>
                                    </p:set>
                                    <p:anim calcmode="lin" valueType="num">
                                      <p:cBhvr additive="base">
                                        <p:cTn id="61" dur="1000" fill="hold"/>
                                        <p:tgtEl>
                                          <p:spTgt spid="7171">
                                            <p:txEl>
                                              <p:pRg st="9" end="9"/>
                                            </p:txEl>
                                          </p:spTgt>
                                        </p:tgtEl>
                                        <p:attrNameLst>
                                          <p:attrName>ppt_x</p:attrName>
                                        </p:attrNameLst>
                                      </p:cBhvr>
                                      <p:tavLst>
                                        <p:tav tm="0">
                                          <p:val>
                                            <p:strVal val="#ppt_x"/>
                                          </p:val>
                                        </p:tav>
                                        <p:tav tm="100000">
                                          <p:val>
                                            <p:strVal val="#ppt_x"/>
                                          </p:val>
                                        </p:tav>
                                      </p:tavLst>
                                    </p:anim>
                                    <p:anim calcmode="lin" valueType="num">
                                      <p:cBhvr additive="base">
                                        <p:cTn id="62" dur="1000" fill="hold"/>
                                        <p:tgtEl>
                                          <p:spTgt spid="7171">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7" presetClass="entr" presetSubtype="4" fill="hold" nodeType="clickEffect">
                                  <p:stCondLst>
                                    <p:cond delay="0"/>
                                  </p:stCondLst>
                                  <p:childTnLst>
                                    <p:set>
                                      <p:cBhvr>
                                        <p:cTn id="66" dur="1" fill="hold">
                                          <p:stCondLst>
                                            <p:cond delay="0"/>
                                          </p:stCondLst>
                                        </p:cTn>
                                        <p:tgtEl>
                                          <p:spTgt spid="7171">
                                            <p:txEl>
                                              <p:pRg st="10" end="10"/>
                                            </p:txEl>
                                          </p:spTgt>
                                        </p:tgtEl>
                                        <p:attrNameLst>
                                          <p:attrName>style.visibility</p:attrName>
                                        </p:attrNameLst>
                                      </p:cBhvr>
                                      <p:to>
                                        <p:strVal val="visible"/>
                                      </p:to>
                                    </p:set>
                                    <p:anim calcmode="lin" valueType="num">
                                      <p:cBhvr additive="base">
                                        <p:cTn id="67" dur="1000" fill="hold"/>
                                        <p:tgtEl>
                                          <p:spTgt spid="7171">
                                            <p:txEl>
                                              <p:pRg st="10" end="10"/>
                                            </p:txEl>
                                          </p:spTgt>
                                        </p:tgtEl>
                                        <p:attrNameLst>
                                          <p:attrName>ppt_x</p:attrName>
                                        </p:attrNameLst>
                                      </p:cBhvr>
                                      <p:tavLst>
                                        <p:tav tm="0">
                                          <p:val>
                                            <p:strVal val="#ppt_x"/>
                                          </p:val>
                                        </p:tav>
                                        <p:tav tm="100000">
                                          <p:val>
                                            <p:strVal val="#ppt_x"/>
                                          </p:val>
                                        </p:tav>
                                      </p:tavLst>
                                    </p:anim>
                                    <p:anim calcmode="lin" valueType="num">
                                      <p:cBhvr additive="base">
                                        <p:cTn id="68" dur="1000" fill="hold"/>
                                        <p:tgtEl>
                                          <p:spTgt spid="7171">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7" presetClass="entr" presetSubtype="4" fill="hold" nodeType="clickEffect">
                                  <p:stCondLst>
                                    <p:cond delay="0"/>
                                  </p:stCondLst>
                                  <p:childTnLst>
                                    <p:set>
                                      <p:cBhvr>
                                        <p:cTn id="72" dur="1" fill="hold">
                                          <p:stCondLst>
                                            <p:cond delay="0"/>
                                          </p:stCondLst>
                                        </p:cTn>
                                        <p:tgtEl>
                                          <p:spTgt spid="7171">
                                            <p:txEl>
                                              <p:pRg st="11" end="11"/>
                                            </p:txEl>
                                          </p:spTgt>
                                        </p:tgtEl>
                                        <p:attrNameLst>
                                          <p:attrName>style.visibility</p:attrName>
                                        </p:attrNameLst>
                                      </p:cBhvr>
                                      <p:to>
                                        <p:strVal val="visible"/>
                                      </p:to>
                                    </p:set>
                                    <p:anim calcmode="lin" valueType="num">
                                      <p:cBhvr additive="base">
                                        <p:cTn id="73" dur="1000" fill="hold"/>
                                        <p:tgtEl>
                                          <p:spTgt spid="7171">
                                            <p:txEl>
                                              <p:pRg st="11" end="11"/>
                                            </p:txEl>
                                          </p:spTgt>
                                        </p:tgtEl>
                                        <p:attrNameLst>
                                          <p:attrName>ppt_x</p:attrName>
                                        </p:attrNameLst>
                                      </p:cBhvr>
                                      <p:tavLst>
                                        <p:tav tm="0">
                                          <p:val>
                                            <p:strVal val="#ppt_x"/>
                                          </p:val>
                                        </p:tav>
                                        <p:tav tm="100000">
                                          <p:val>
                                            <p:strVal val="#ppt_x"/>
                                          </p:val>
                                        </p:tav>
                                      </p:tavLst>
                                    </p:anim>
                                    <p:anim calcmode="lin" valueType="num">
                                      <p:cBhvr additive="base">
                                        <p:cTn id="74" dur="1000" fill="hold"/>
                                        <p:tgtEl>
                                          <p:spTgt spid="7171">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7" presetClass="entr" presetSubtype="4" fill="hold" nodeType="clickEffect">
                                  <p:stCondLst>
                                    <p:cond delay="0"/>
                                  </p:stCondLst>
                                  <p:childTnLst>
                                    <p:set>
                                      <p:cBhvr>
                                        <p:cTn id="78" dur="1" fill="hold">
                                          <p:stCondLst>
                                            <p:cond delay="0"/>
                                          </p:stCondLst>
                                        </p:cTn>
                                        <p:tgtEl>
                                          <p:spTgt spid="7171">
                                            <p:txEl>
                                              <p:pRg st="12" end="12"/>
                                            </p:txEl>
                                          </p:spTgt>
                                        </p:tgtEl>
                                        <p:attrNameLst>
                                          <p:attrName>style.visibility</p:attrName>
                                        </p:attrNameLst>
                                      </p:cBhvr>
                                      <p:to>
                                        <p:strVal val="visible"/>
                                      </p:to>
                                    </p:set>
                                    <p:anim calcmode="lin" valueType="num">
                                      <p:cBhvr additive="base">
                                        <p:cTn id="79" dur="1000" fill="hold"/>
                                        <p:tgtEl>
                                          <p:spTgt spid="7171">
                                            <p:txEl>
                                              <p:pRg st="12" end="12"/>
                                            </p:txEl>
                                          </p:spTgt>
                                        </p:tgtEl>
                                        <p:attrNameLst>
                                          <p:attrName>ppt_x</p:attrName>
                                        </p:attrNameLst>
                                      </p:cBhvr>
                                      <p:tavLst>
                                        <p:tav tm="0">
                                          <p:val>
                                            <p:strVal val="#ppt_x"/>
                                          </p:val>
                                        </p:tav>
                                        <p:tav tm="100000">
                                          <p:val>
                                            <p:strVal val="#ppt_x"/>
                                          </p:val>
                                        </p:tav>
                                      </p:tavLst>
                                    </p:anim>
                                    <p:anim calcmode="lin" valueType="num">
                                      <p:cBhvr additive="base">
                                        <p:cTn id="80" dur="1000" fill="hold"/>
                                        <p:tgtEl>
                                          <p:spTgt spid="7171">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3CE3A7B-9328-4154-8AA7-899599BE35C1}"/>
              </a:ext>
            </a:extLst>
          </p:cNvPr>
          <p:cNvSpPr>
            <a:spLocks noGrp="1"/>
          </p:cNvSpPr>
          <p:nvPr>
            <p:ph idx="1"/>
          </p:nvPr>
        </p:nvSpPr>
        <p:spPr>
          <a:xfrm>
            <a:off x="670720" y="1036638"/>
            <a:ext cx="15925800" cy="9666288"/>
          </a:xfrm>
        </p:spPr>
        <p:txBody>
          <a:bodyPr/>
          <a:lstStyle/>
          <a:p>
            <a:pPr marL="0" indent="0">
              <a:buNone/>
            </a:pPr>
            <a:r>
              <a:rPr lang="en-US" b="1" dirty="0" err="1"/>
              <a:t>Bài</a:t>
            </a:r>
            <a:r>
              <a:rPr lang="en-US" b="1" dirty="0"/>
              <a:t> </a:t>
            </a:r>
            <a:r>
              <a:rPr lang="en-US" b="1" dirty="0" err="1"/>
              <a:t>tập</a:t>
            </a:r>
            <a:r>
              <a:rPr lang="en-US" b="1" dirty="0"/>
              <a:t> 5: </a:t>
            </a:r>
            <a:r>
              <a:rPr lang="en-US" b="1" dirty="0" err="1"/>
              <a:t>Điền</a:t>
            </a:r>
            <a:r>
              <a:rPr lang="en-US" b="1" dirty="0"/>
              <a:t> </a:t>
            </a:r>
            <a:r>
              <a:rPr lang="en-US" b="1" dirty="0" err="1"/>
              <a:t>từ</a:t>
            </a:r>
            <a:r>
              <a:rPr lang="en-US" b="1" dirty="0"/>
              <a:t> </a:t>
            </a:r>
            <a:r>
              <a:rPr lang="en-US" b="1" dirty="0" err="1"/>
              <a:t>vào</a:t>
            </a:r>
            <a:r>
              <a:rPr lang="en-US" b="1" dirty="0"/>
              <a:t> </a:t>
            </a:r>
            <a:r>
              <a:rPr lang="en-US" b="1" dirty="0" err="1"/>
              <a:t>dấu</a:t>
            </a:r>
            <a:r>
              <a:rPr lang="en-US" b="1" dirty="0"/>
              <a:t> …</a:t>
            </a:r>
          </a:p>
          <a:p>
            <a:pPr marL="0" indent="0">
              <a:buNone/>
            </a:pPr>
            <a:r>
              <a:rPr lang="en-US" dirty="0"/>
              <a:t>1. </a:t>
            </a:r>
            <a:r>
              <a:rPr lang="en-US" dirty="0" err="1"/>
              <a:t>Nhật</a:t>
            </a:r>
            <a:r>
              <a:rPr lang="en-US" dirty="0"/>
              <a:t> </a:t>
            </a:r>
            <a:r>
              <a:rPr lang="en-US" dirty="0" err="1"/>
              <a:t>kí</a:t>
            </a:r>
            <a:r>
              <a:rPr lang="en-US" dirty="0"/>
              <a:t> </a:t>
            </a:r>
            <a:r>
              <a:rPr lang="en-US" dirty="0" err="1"/>
              <a:t>trong</a:t>
            </a:r>
            <a:r>
              <a:rPr lang="en-US" dirty="0"/>
              <a:t> </a:t>
            </a:r>
            <a:r>
              <a:rPr lang="en-US" dirty="0" err="1"/>
              <a:t>tù</a:t>
            </a:r>
            <a:r>
              <a:rPr lang="en-US" dirty="0"/>
              <a:t> /…/ </a:t>
            </a:r>
            <a:r>
              <a:rPr lang="en-US" dirty="0" err="1"/>
              <a:t>một</a:t>
            </a:r>
            <a:r>
              <a:rPr lang="en-US" dirty="0"/>
              <a:t> </a:t>
            </a:r>
            <a:r>
              <a:rPr lang="en-US" dirty="0" err="1"/>
              <a:t>tấm</a:t>
            </a:r>
            <a:r>
              <a:rPr lang="en-US" dirty="0"/>
              <a:t> </a:t>
            </a:r>
            <a:r>
              <a:rPr lang="en-US" dirty="0" err="1"/>
              <a:t>lòng</a:t>
            </a:r>
            <a:r>
              <a:rPr lang="en-US" dirty="0"/>
              <a:t> </a:t>
            </a:r>
            <a:r>
              <a:rPr lang="en-US" dirty="0" err="1"/>
              <a:t>nhớ</a:t>
            </a:r>
            <a:r>
              <a:rPr lang="en-US" dirty="0"/>
              <a:t> </a:t>
            </a:r>
            <a:r>
              <a:rPr lang="en-US" dirty="0" err="1"/>
              <a:t>nước</a:t>
            </a:r>
            <a:r>
              <a:rPr lang="en-US" dirty="0"/>
              <a:t>.</a:t>
            </a:r>
          </a:p>
          <a:p>
            <a:pPr marL="0" indent="0">
              <a:buNone/>
            </a:pPr>
            <a:r>
              <a:rPr lang="en-US" dirty="0" err="1"/>
              <a:t>Phản</a:t>
            </a:r>
            <a:r>
              <a:rPr lang="en-US" dirty="0"/>
              <a:t> </a:t>
            </a:r>
            <a:r>
              <a:rPr lang="en-US" dirty="0" err="1"/>
              <a:t>ánh</a:t>
            </a:r>
            <a:r>
              <a:rPr lang="en-US" dirty="0"/>
              <a:t>			</a:t>
            </a:r>
            <a:r>
              <a:rPr lang="en-US" dirty="0" err="1"/>
              <a:t>thể</a:t>
            </a:r>
            <a:r>
              <a:rPr lang="en-US" dirty="0"/>
              <a:t> </a:t>
            </a:r>
            <a:r>
              <a:rPr lang="en-US" dirty="0" err="1"/>
              <a:t>hiện</a:t>
            </a:r>
            <a:r>
              <a:rPr lang="en-US" dirty="0"/>
              <a:t>		</a:t>
            </a:r>
            <a:r>
              <a:rPr lang="en-US" dirty="0" err="1"/>
              <a:t>bộc</a:t>
            </a:r>
            <a:r>
              <a:rPr lang="en-US" dirty="0"/>
              <a:t> </a:t>
            </a:r>
            <a:r>
              <a:rPr lang="en-US" dirty="0" err="1"/>
              <a:t>lộ</a:t>
            </a:r>
            <a:endParaRPr lang="en-US" dirty="0"/>
          </a:p>
          <a:p>
            <a:pPr marL="0" indent="0">
              <a:buNone/>
            </a:pPr>
            <a:r>
              <a:rPr lang="en-US" dirty="0" err="1"/>
              <a:t>Canh</a:t>
            </a:r>
            <a:r>
              <a:rPr lang="en-US" dirty="0"/>
              <a:t> </a:t>
            </a:r>
            <a:r>
              <a:rPr lang="en-US" dirty="0" err="1"/>
              <a:t>cánh</a:t>
            </a:r>
            <a:r>
              <a:rPr lang="en-US" dirty="0"/>
              <a:t>		</a:t>
            </a:r>
            <a:r>
              <a:rPr lang="en-US" dirty="0" err="1"/>
              <a:t>biểu</a:t>
            </a:r>
            <a:r>
              <a:rPr lang="en-US" dirty="0"/>
              <a:t> </a:t>
            </a:r>
            <a:r>
              <a:rPr lang="en-US" dirty="0" err="1"/>
              <a:t>hiện</a:t>
            </a:r>
            <a:r>
              <a:rPr lang="en-US" dirty="0"/>
              <a:t>		</a:t>
            </a:r>
            <a:r>
              <a:rPr lang="en-US" dirty="0" err="1"/>
              <a:t>biểu</a:t>
            </a:r>
            <a:r>
              <a:rPr lang="en-US" dirty="0"/>
              <a:t> </a:t>
            </a:r>
            <a:r>
              <a:rPr lang="en-US" dirty="0" err="1"/>
              <a:t>lộ</a:t>
            </a:r>
            <a:endParaRPr lang="en-US" dirty="0"/>
          </a:p>
        </p:txBody>
      </p:sp>
      <mc:AlternateContent xmlns:mc="http://schemas.openxmlformats.org/markup-compatibility/2006">
        <mc:Choice xmlns:p14="http://schemas.microsoft.com/office/powerpoint/2010/main" Requires="p14">
          <p:contentPart p14:bwMode="auto" r:id="rId2">
            <p14:nvContentPartPr>
              <p14:cNvPr id="4" name="Ink 3">
                <a:extLst>
                  <a:ext uri="{FF2B5EF4-FFF2-40B4-BE49-F238E27FC236}">
                    <a16:creationId xmlns:a16="http://schemas.microsoft.com/office/drawing/2014/main" id="{66DF5277-980C-45E4-ABB0-2C55893DE057}"/>
                  </a:ext>
                </a:extLst>
              </p14:cNvPr>
              <p14:cNvContentPartPr/>
              <p14:nvPr/>
            </p14:nvContentPartPr>
            <p14:xfrm>
              <a:off x="585720" y="2755080"/>
              <a:ext cx="13444560" cy="3155040"/>
            </p14:xfrm>
          </p:contentPart>
        </mc:Choice>
        <mc:Fallback>
          <p:pic>
            <p:nvPicPr>
              <p:cNvPr id="4" name="Ink 3">
                <a:extLst>
                  <a:ext uri="{FF2B5EF4-FFF2-40B4-BE49-F238E27FC236}">
                    <a16:creationId xmlns:a16="http://schemas.microsoft.com/office/drawing/2014/main" id="{66DF5277-980C-45E4-ABB0-2C55893DE057}"/>
                  </a:ext>
                </a:extLst>
              </p:cNvPr>
              <p:cNvPicPr/>
              <p:nvPr/>
            </p:nvPicPr>
            <p:blipFill>
              <a:blip r:embed="rId3"/>
              <a:stretch>
                <a:fillRect/>
              </a:stretch>
            </p:blipFill>
            <p:spPr>
              <a:xfrm>
                <a:off x="576360" y="2745720"/>
                <a:ext cx="13463280" cy="3173760"/>
              </a:xfrm>
              <a:prstGeom prst="rect">
                <a:avLst/>
              </a:prstGeom>
            </p:spPr>
          </p:pic>
        </mc:Fallback>
      </mc:AlternateContent>
    </p:spTree>
    <p:extLst>
      <p:ext uri="{BB962C8B-B14F-4D97-AF65-F5344CB8AC3E}">
        <p14:creationId xmlns:p14="http://schemas.microsoft.com/office/powerpoint/2010/main" val="42861351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3CE3A7B-9328-4154-8AA7-899599BE35C1}"/>
              </a:ext>
            </a:extLst>
          </p:cNvPr>
          <p:cNvSpPr>
            <a:spLocks noGrp="1"/>
          </p:cNvSpPr>
          <p:nvPr>
            <p:ph idx="1"/>
          </p:nvPr>
        </p:nvSpPr>
        <p:spPr>
          <a:xfrm>
            <a:off x="670720" y="1036638"/>
            <a:ext cx="15925800" cy="9666288"/>
          </a:xfrm>
        </p:spPr>
        <p:txBody>
          <a:bodyPr/>
          <a:lstStyle/>
          <a:p>
            <a:pPr marL="0" indent="0">
              <a:buNone/>
            </a:pPr>
            <a:r>
              <a:rPr lang="en-US" b="1" dirty="0" err="1"/>
              <a:t>Bài</a:t>
            </a:r>
            <a:r>
              <a:rPr lang="en-US" b="1" dirty="0"/>
              <a:t> </a:t>
            </a:r>
            <a:r>
              <a:rPr lang="en-US" b="1" dirty="0" err="1"/>
              <a:t>tập</a:t>
            </a:r>
            <a:r>
              <a:rPr lang="en-US" b="1" dirty="0"/>
              <a:t> 5: </a:t>
            </a:r>
            <a:r>
              <a:rPr lang="en-US" b="1" dirty="0" err="1"/>
              <a:t>Điền</a:t>
            </a:r>
            <a:r>
              <a:rPr lang="en-US" b="1" dirty="0"/>
              <a:t> </a:t>
            </a:r>
            <a:r>
              <a:rPr lang="en-US" b="1" dirty="0" err="1"/>
              <a:t>từ</a:t>
            </a:r>
            <a:r>
              <a:rPr lang="en-US" b="1" dirty="0"/>
              <a:t> </a:t>
            </a:r>
            <a:r>
              <a:rPr lang="en-US" b="1" dirty="0" err="1"/>
              <a:t>vào</a:t>
            </a:r>
            <a:r>
              <a:rPr lang="en-US" b="1" dirty="0"/>
              <a:t> </a:t>
            </a:r>
            <a:r>
              <a:rPr lang="en-US" b="1" dirty="0" err="1"/>
              <a:t>dấu</a:t>
            </a:r>
            <a:r>
              <a:rPr lang="en-US" b="1" dirty="0"/>
              <a:t> …</a:t>
            </a:r>
          </a:p>
          <a:p>
            <a:pPr marL="0" indent="0">
              <a:buNone/>
            </a:pPr>
            <a:r>
              <a:rPr lang="en-US" dirty="0"/>
              <a:t>2. Anh </a:t>
            </a:r>
            <a:r>
              <a:rPr lang="en-US" dirty="0" err="1"/>
              <a:t>ấy</a:t>
            </a:r>
            <a:r>
              <a:rPr lang="en-US" dirty="0"/>
              <a:t> </a:t>
            </a:r>
            <a:r>
              <a:rPr lang="en-US" dirty="0" err="1"/>
              <a:t>không</a:t>
            </a:r>
            <a:r>
              <a:rPr lang="en-US" dirty="0"/>
              <a:t> /…/ </a:t>
            </a:r>
            <a:r>
              <a:rPr lang="en-US" dirty="0" err="1"/>
              <a:t>gì</a:t>
            </a:r>
            <a:r>
              <a:rPr lang="en-US" dirty="0"/>
              <a:t> </a:t>
            </a:r>
            <a:r>
              <a:rPr lang="en-US" dirty="0" err="1"/>
              <a:t>đến</a:t>
            </a:r>
            <a:r>
              <a:rPr lang="en-US" dirty="0"/>
              <a:t> </a:t>
            </a:r>
            <a:r>
              <a:rPr lang="en-US" dirty="0" err="1"/>
              <a:t>việc</a:t>
            </a:r>
            <a:r>
              <a:rPr lang="en-US" dirty="0"/>
              <a:t> </a:t>
            </a:r>
            <a:r>
              <a:rPr lang="en-US" dirty="0" err="1"/>
              <a:t>này</a:t>
            </a:r>
            <a:r>
              <a:rPr lang="en-US" dirty="0"/>
              <a:t>.</a:t>
            </a:r>
          </a:p>
          <a:p>
            <a:pPr marL="0" indent="0">
              <a:buNone/>
            </a:pPr>
            <a:r>
              <a:rPr lang="en-US" dirty="0" err="1"/>
              <a:t>Dính</a:t>
            </a:r>
            <a:r>
              <a:rPr lang="en-US" dirty="0"/>
              <a:t> </a:t>
            </a:r>
            <a:r>
              <a:rPr lang="en-US" dirty="0" err="1"/>
              <a:t>dấp</a:t>
            </a:r>
            <a:r>
              <a:rPr lang="en-US" dirty="0"/>
              <a:t>		</a:t>
            </a:r>
            <a:r>
              <a:rPr lang="en-US" dirty="0" err="1"/>
              <a:t>quan</a:t>
            </a:r>
            <a:r>
              <a:rPr lang="en-US" dirty="0"/>
              <a:t> </a:t>
            </a:r>
            <a:r>
              <a:rPr lang="en-US" dirty="0" err="1"/>
              <a:t>hệ</a:t>
            </a:r>
            <a:r>
              <a:rPr lang="en-US" dirty="0"/>
              <a:t>		can </a:t>
            </a:r>
            <a:r>
              <a:rPr lang="en-US" dirty="0" err="1"/>
              <a:t>dự</a:t>
            </a:r>
            <a:endParaRPr lang="en-US" dirty="0"/>
          </a:p>
          <a:p>
            <a:pPr marL="0" indent="0">
              <a:buNone/>
            </a:pPr>
            <a:r>
              <a:rPr lang="en-US" dirty="0" err="1"/>
              <a:t>Liên</a:t>
            </a:r>
            <a:r>
              <a:rPr lang="en-US" dirty="0"/>
              <a:t> </a:t>
            </a:r>
            <a:r>
              <a:rPr lang="en-US" dirty="0" err="1"/>
              <a:t>hệ</a:t>
            </a:r>
            <a:r>
              <a:rPr lang="en-US" dirty="0"/>
              <a:t>		</a:t>
            </a:r>
            <a:r>
              <a:rPr lang="en-US" dirty="0" err="1"/>
              <a:t>liên</a:t>
            </a:r>
            <a:r>
              <a:rPr lang="en-US" dirty="0"/>
              <a:t> can		</a:t>
            </a:r>
            <a:r>
              <a:rPr lang="en-US" dirty="0" err="1"/>
              <a:t>liên</a:t>
            </a:r>
            <a:r>
              <a:rPr lang="en-US" dirty="0"/>
              <a:t> </a:t>
            </a:r>
            <a:r>
              <a:rPr lang="en-US" dirty="0" err="1"/>
              <a:t>luỵ</a:t>
            </a:r>
            <a:endParaRPr lang="en-US" dirty="0"/>
          </a:p>
        </p:txBody>
      </p:sp>
      <mc:AlternateContent xmlns:mc="http://schemas.openxmlformats.org/markup-compatibility/2006">
        <mc:Choice xmlns:p14="http://schemas.microsoft.com/office/powerpoint/2010/main" Requires="p14">
          <p:contentPart p14:bwMode="auto" r:id="rId2">
            <p14:nvContentPartPr>
              <p14:cNvPr id="2" name="Ink 1">
                <a:extLst>
                  <a:ext uri="{FF2B5EF4-FFF2-40B4-BE49-F238E27FC236}">
                    <a16:creationId xmlns:a16="http://schemas.microsoft.com/office/drawing/2014/main" id="{5E05F6AA-4668-413B-A414-E91CCEC54011}"/>
                  </a:ext>
                </a:extLst>
              </p14:cNvPr>
              <p14:cNvContentPartPr/>
              <p14:nvPr/>
            </p14:nvContentPartPr>
            <p14:xfrm>
              <a:off x="532440" y="3088080"/>
              <a:ext cx="12353040" cy="1837080"/>
            </p14:xfrm>
          </p:contentPart>
        </mc:Choice>
        <mc:Fallback>
          <p:pic>
            <p:nvPicPr>
              <p:cNvPr id="2" name="Ink 1">
                <a:extLst>
                  <a:ext uri="{FF2B5EF4-FFF2-40B4-BE49-F238E27FC236}">
                    <a16:creationId xmlns:a16="http://schemas.microsoft.com/office/drawing/2014/main" id="{5E05F6AA-4668-413B-A414-E91CCEC54011}"/>
                  </a:ext>
                </a:extLst>
              </p:cNvPr>
              <p:cNvPicPr/>
              <p:nvPr/>
            </p:nvPicPr>
            <p:blipFill>
              <a:blip r:embed="rId3"/>
              <a:stretch>
                <a:fillRect/>
              </a:stretch>
            </p:blipFill>
            <p:spPr>
              <a:xfrm>
                <a:off x="523080" y="3078720"/>
                <a:ext cx="12371760" cy="1855800"/>
              </a:xfrm>
              <a:prstGeom prst="rect">
                <a:avLst/>
              </a:prstGeom>
            </p:spPr>
          </p:pic>
        </mc:Fallback>
      </mc:AlternateContent>
    </p:spTree>
    <p:extLst>
      <p:ext uri="{BB962C8B-B14F-4D97-AF65-F5344CB8AC3E}">
        <p14:creationId xmlns:p14="http://schemas.microsoft.com/office/powerpoint/2010/main" val="28220992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B53BE2-EA85-4CFA-B553-5B1680635D3B}"/>
              </a:ext>
            </a:extLst>
          </p:cNvPr>
          <p:cNvSpPr>
            <a:spLocks noGrp="1"/>
          </p:cNvSpPr>
          <p:nvPr>
            <p:ph type="title"/>
          </p:nvPr>
        </p:nvSpPr>
        <p:spPr/>
        <p:txBody>
          <a:bodyPr/>
          <a:lstStyle/>
          <a:p>
            <a:endParaRPr lang="en-US"/>
          </a:p>
        </p:txBody>
      </p:sp>
      <p:sp>
        <p:nvSpPr>
          <p:cNvPr id="3" name="Text Placeholder 2">
            <a:extLst>
              <a:ext uri="{FF2B5EF4-FFF2-40B4-BE49-F238E27FC236}">
                <a16:creationId xmlns:a16="http://schemas.microsoft.com/office/drawing/2014/main" id="{7160E9DF-59B3-4D15-A811-C8821D803F49}"/>
              </a:ext>
            </a:extLst>
          </p:cNvPr>
          <p:cNvSpPr>
            <a:spLocks noGrp="1"/>
          </p:cNvSpPr>
          <p:nvPr>
            <p:ph type="body" sz="half" idx="1"/>
          </p:nvPr>
        </p:nvSpPr>
        <p:spPr/>
        <p:txBody>
          <a:bodyPr/>
          <a:lstStyle/>
          <a:p>
            <a:endParaRPr lang="en-US" dirty="0"/>
          </a:p>
        </p:txBody>
      </p:sp>
      <p:sp>
        <p:nvSpPr>
          <p:cNvPr id="4" name="Content Placeholder 3">
            <a:extLst>
              <a:ext uri="{FF2B5EF4-FFF2-40B4-BE49-F238E27FC236}">
                <a16:creationId xmlns:a16="http://schemas.microsoft.com/office/drawing/2014/main" id="{299BFFE0-5DBD-4E31-803B-7EDAA305334C}"/>
              </a:ext>
            </a:extLst>
          </p:cNvPr>
          <p:cNvSpPr>
            <a:spLocks noGrp="1"/>
          </p:cNvSpPr>
          <p:nvPr>
            <p:ph sz="half" idx="2"/>
          </p:nvPr>
        </p:nvSpPr>
        <p:spPr/>
        <p:txBody>
          <a:bodyPr/>
          <a:lstStyle/>
          <a:p>
            <a:endParaRPr lang="en-US"/>
          </a:p>
        </p:txBody>
      </p:sp>
    </p:spTree>
    <p:extLst>
      <p:ext uri="{BB962C8B-B14F-4D97-AF65-F5344CB8AC3E}">
        <p14:creationId xmlns:p14="http://schemas.microsoft.com/office/powerpoint/2010/main" val="1297442721"/>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1531938" rtl="0" eaLnBrk="1" fontAlgn="base" latinLnBrk="0" hangingPunct="1">
          <a:lnSpc>
            <a:spcPct val="100000"/>
          </a:lnSpc>
          <a:spcBef>
            <a:spcPct val="0"/>
          </a:spcBef>
          <a:spcAft>
            <a:spcPct val="0"/>
          </a:spcAft>
          <a:buClrTx/>
          <a:buSzTx/>
          <a:buFontTx/>
          <a:buNone/>
          <a:tabLst/>
          <a:defRPr kumimoji="0" lang="en-US" altLang="en-US" sz="3600" b="0" i="0"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1531938" rtl="0" eaLnBrk="1" fontAlgn="base" latinLnBrk="0" hangingPunct="1">
          <a:lnSpc>
            <a:spcPct val="100000"/>
          </a:lnSpc>
          <a:spcBef>
            <a:spcPct val="0"/>
          </a:spcBef>
          <a:spcAft>
            <a:spcPct val="0"/>
          </a:spcAft>
          <a:buClrTx/>
          <a:buSzTx/>
          <a:buFontTx/>
          <a:buNone/>
          <a:tabLst/>
          <a:defRPr kumimoji="0" lang="en-US" altLang="en-US" sz="3600" b="0" i="0"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Balance">
  <a:themeElements>
    <a:clrScheme name="Balance 1">
      <a:dk1>
        <a:srgbClr val="663300"/>
      </a:dk1>
      <a:lt1>
        <a:srgbClr val="FFFFFF"/>
      </a:lt1>
      <a:dk2>
        <a:srgbClr val="996600"/>
      </a:dk2>
      <a:lt2>
        <a:srgbClr val="DBBD71"/>
      </a:lt2>
      <a:accent1>
        <a:srgbClr val="F8A500"/>
      </a:accent1>
      <a:accent2>
        <a:srgbClr val="808000"/>
      </a:accent2>
      <a:accent3>
        <a:srgbClr val="CAB8AA"/>
      </a:accent3>
      <a:accent4>
        <a:srgbClr val="DADADA"/>
      </a:accent4>
      <a:accent5>
        <a:srgbClr val="FBCFAA"/>
      </a:accent5>
      <a:accent6>
        <a:srgbClr val="737300"/>
      </a:accent6>
      <a:hlink>
        <a:srgbClr val="FFCC66"/>
      </a:hlink>
      <a:folHlink>
        <a:srgbClr val="CCA500"/>
      </a:folHlink>
    </a:clrScheme>
    <a:fontScheme name="Balance">
      <a:majorFont>
        <a:latin typeface="Arial"/>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1531938" rtl="0" eaLnBrk="1" fontAlgn="base" latinLnBrk="0" hangingPunct="1">
          <a:lnSpc>
            <a:spcPct val="100000"/>
          </a:lnSpc>
          <a:spcBef>
            <a:spcPct val="0"/>
          </a:spcBef>
          <a:spcAft>
            <a:spcPct val="0"/>
          </a:spcAft>
          <a:buClrTx/>
          <a:buSzTx/>
          <a:buFontTx/>
          <a:buNone/>
          <a:tabLst/>
          <a:defRPr kumimoji="0" lang="en-US" altLang="en-US" sz="3600" b="0" i="0"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1531938" rtl="0" eaLnBrk="1" fontAlgn="base" latinLnBrk="0" hangingPunct="1">
          <a:lnSpc>
            <a:spcPct val="100000"/>
          </a:lnSpc>
          <a:spcBef>
            <a:spcPct val="0"/>
          </a:spcBef>
          <a:spcAft>
            <a:spcPct val="0"/>
          </a:spcAft>
          <a:buClrTx/>
          <a:buSzTx/>
          <a:buFontTx/>
          <a:buNone/>
          <a:tabLst/>
          <a:defRPr kumimoji="0" lang="en-US" altLang="en-US" sz="3600" b="0" i="0"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Balance 1">
        <a:dk1>
          <a:srgbClr val="663300"/>
        </a:dk1>
        <a:lt1>
          <a:srgbClr val="FFFFFF"/>
        </a:lt1>
        <a:dk2>
          <a:srgbClr val="996600"/>
        </a:dk2>
        <a:lt2>
          <a:srgbClr val="DBBD71"/>
        </a:lt2>
        <a:accent1>
          <a:srgbClr val="F8A500"/>
        </a:accent1>
        <a:accent2>
          <a:srgbClr val="808000"/>
        </a:accent2>
        <a:accent3>
          <a:srgbClr val="CAB8AA"/>
        </a:accent3>
        <a:accent4>
          <a:srgbClr val="DADADA"/>
        </a:accent4>
        <a:accent5>
          <a:srgbClr val="FBCFAA"/>
        </a:accent5>
        <a:accent6>
          <a:srgbClr val="737300"/>
        </a:accent6>
        <a:hlink>
          <a:srgbClr val="FFCC66"/>
        </a:hlink>
        <a:folHlink>
          <a:srgbClr val="CCA500"/>
        </a:folHlink>
      </a:clrScheme>
      <a:clrMap bg1="dk2" tx1="lt1" bg2="dk1" tx2="lt2" accent1="accent1" accent2="accent2" accent3="accent3" accent4="accent4" accent5="accent5" accent6="accent6" hlink="hlink" folHlink="folHlink"/>
    </a:extraClrScheme>
    <a:extraClrScheme>
      <a:clrScheme name="Balance 2">
        <a:dk1>
          <a:srgbClr val="660000"/>
        </a:dk1>
        <a:lt1>
          <a:srgbClr val="FFFFFF"/>
        </a:lt1>
        <a:dk2>
          <a:srgbClr val="800000"/>
        </a:dk2>
        <a:lt2>
          <a:srgbClr val="FFFFCC"/>
        </a:lt2>
        <a:accent1>
          <a:srgbClr val="CC6600"/>
        </a:accent1>
        <a:accent2>
          <a:srgbClr val="BE7960"/>
        </a:accent2>
        <a:accent3>
          <a:srgbClr val="C0AAAA"/>
        </a:accent3>
        <a:accent4>
          <a:srgbClr val="DADADA"/>
        </a:accent4>
        <a:accent5>
          <a:srgbClr val="E2B8AA"/>
        </a:accent5>
        <a:accent6>
          <a:srgbClr val="AC6D56"/>
        </a:accent6>
        <a:hlink>
          <a:srgbClr val="FFFF99"/>
        </a:hlink>
        <a:folHlink>
          <a:srgbClr val="E5B325"/>
        </a:folHlink>
      </a:clrScheme>
      <a:clrMap bg1="dk2" tx1="lt1" bg2="dk1" tx2="lt2" accent1="accent1" accent2="accent2" accent3="accent3" accent4="accent4" accent5="accent5" accent6="accent6" hlink="hlink" folHlink="folHlink"/>
    </a:extraClrScheme>
    <a:extraClrScheme>
      <a:clrScheme name="Balance 3">
        <a:dk1>
          <a:srgbClr val="003300"/>
        </a:dk1>
        <a:lt1>
          <a:srgbClr val="FFFFFF"/>
        </a:lt1>
        <a:dk2>
          <a:srgbClr val="4D6A2A"/>
        </a:dk2>
        <a:lt2>
          <a:srgbClr val="CCFF99"/>
        </a:lt2>
        <a:accent1>
          <a:srgbClr val="2EB62E"/>
        </a:accent1>
        <a:accent2>
          <a:srgbClr val="527C3A"/>
        </a:accent2>
        <a:accent3>
          <a:srgbClr val="B2B9AC"/>
        </a:accent3>
        <a:accent4>
          <a:srgbClr val="DADADA"/>
        </a:accent4>
        <a:accent5>
          <a:srgbClr val="ADD7AD"/>
        </a:accent5>
        <a:accent6>
          <a:srgbClr val="497034"/>
        </a:accent6>
        <a:hlink>
          <a:srgbClr val="DDD800"/>
        </a:hlink>
        <a:folHlink>
          <a:srgbClr val="009999"/>
        </a:folHlink>
      </a:clrScheme>
      <a:clrMap bg1="dk2" tx1="lt1" bg2="dk1" tx2="lt2" accent1="accent1" accent2="accent2" accent3="accent3" accent4="accent4" accent5="accent5" accent6="accent6" hlink="hlink" folHlink="folHlink"/>
    </a:extraClrScheme>
    <a:extraClrScheme>
      <a:clrScheme name="Balance 4">
        <a:dk1>
          <a:srgbClr val="005A58"/>
        </a:dk1>
        <a:lt1>
          <a:srgbClr val="FFFFFF"/>
        </a:lt1>
        <a:dk2>
          <a:srgbClr val="00716E"/>
        </a:dk2>
        <a:lt2>
          <a:srgbClr val="FFFF99"/>
        </a:lt2>
        <a:accent1>
          <a:srgbClr val="2DB3B0"/>
        </a:accent1>
        <a:accent2>
          <a:srgbClr val="6D6FC7"/>
        </a:accent2>
        <a:accent3>
          <a:srgbClr val="AABBBA"/>
        </a:accent3>
        <a:accent4>
          <a:srgbClr val="DADADA"/>
        </a:accent4>
        <a:accent5>
          <a:srgbClr val="ADD6D4"/>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alance 5">
        <a:dk1>
          <a:srgbClr val="003366"/>
        </a:dk1>
        <a:lt1>
          <a:srgbClr val="FFFFFF"/>
        </a:lt1>
        <a:dk2>
          <a:srgbClr val="2B5481"/>
        </a:dk2>
        <a:lt2>
          <a:srgbClr val="E5FFFF"/>
        </a:lt2>
        <a:accent1>
          <a:srgbClr val="336699"/>
        </a:accent1>
        <a:accent2>
          <a:srgbClr val="00B000"/>
        </a:accent2>
        <a:accent3>
          <a:srgbClr val="ACB3C1"/>
        </a:accent3>
        <a:accent4>
          <a:srgbClr val="DADADA"/>
        </a:accent4>
        <a:accent5>
          <a:srgbClr val="ADB8CA"/>
        </a:accent5>
        <a:accent6>
          <a:srgbClr val="009F00"/>
        </a:accent6>
        <a:hlink>
          <a:srgbClr val="00CCFF"/>
        </a:hlink>
        <a:folHlink>
          <a:srgbClr val="B5FFFB"/>
        </a:folHlink>
      </a:clrScheme>
      <a:clrMap bg1="dk2" tx1="lt1" bg2="dk1" tx2="lt2" accent1="accent1" accent2="accent2" accent3="accent3" accent4="accent4" accent5="accent5" accent6="accent6" hlink="hlink" folHlink="folHlink"/>
    </a:extraClrScheme>
    <a:extraClrScheme>
      <a:clrScheme name="Balance 6">
        <a:dk1>
          <a:srgbClr val="2F2D25"/>
        </a:dk1>
        <a:lt1>
          <a:srgbClr val="FFFFFF"/>
        </a:lt1>
        <a:dk2>
          <a:srgbClr val="656151"/>
        </a:dk2>
        <a:lt2>
          <a:srgbClr val="FFFFCC"/>
        </a:lt2>
        <a:accent1>
          <a:srgbClr val="818173"/>
        </a:accent1>
        <a:accent2>
          <a:srgbClr val="809EA8"/>
        </a:accent2>
        <a:accent3>
          <a:srgbClr val="B8B7B3"/>
        </a:accent3>
        <a:accent4>
          <a:srgbClr val="DADADA"/>
        </a:accent4>
        <a:accent5>
          <a:srgbClr val="C1C1BC"/>
        </a:accent5>
        <a:accent6>
          <a:srgbClr val="738F98"/>
        </a:accent6>
        <a:hlink>
          <a:srgbClr val="E2C86A"/>
        </a:hlink>
        <a:folHlink>
          <a:srgbClr val="B7B6A3"/>
        </a:folHlink>
      </a:clrScheme>
      <a:clrMap bg1="dk2" tx1="lt1" bg2="dk1" tx2="lt2" accent1="accent1" accent2="accent2" accent3="accent3" accent4="accent4" accent5="accent5" accent6="accent6" hlink="hlink" folHlink="folHlink"/>
    </a:extraClrScheme>
    <a:extraClrScheme>
      <a:clrScheme name="Balance 7">
        <a:dk1>
          <a:srgbClr val="B4AF80"/>
        </a:dk1>
        <a:lt1>
          <a:srgbClr val="FFFFFF"/>
        </a:lt1>
        <a:dk2>
          <a:srgbClr val="C8C6A2"/>
        </a:dk2>
        <a:lt2>
          <a:srgbClr val="827F4C"/>
        </a:lt2>
        <a:accent1>
          <a:srgbClr val="7C784E"/>
        </a:accent1>
        <a:accent2>
          <a:srgbClr val="A2A4AC"/>
        </a:accent2>
        <a:accent3>
          <a:srgbClr val="E0DFCE"/>
        </a:accent3>
        <a:accent4>
          <a:srgbClr val="DADADA"/>
        </a:accent4>
        <a:accent5>
          <a:srgbClr val="BFBEB2"/>
        </a:accent5>
        <a:accent6>
          <a:srgbClr val="92949B"/>
        </a:accent6>
        <a:hlink>
          <a:srgbClr val="33CCCC"/>
        </a:hlink>
        <a:folHlink>
          <a:srgbClr val="009999"/>
        </a:folHlink>
      </a:clrScheme>
      <a:clrMap bg1="dk2" tx1="lt1" bg2="dk1" tx2="lt2" accent1="accent1" accent2="accent2" accent3="accent3" accent4="accent4" accent5="accent5" accent6="accent6" hlink="hlink" folHlink="folHlink"/>
    </a:extraClrScheme>
    <a:extraClrScheme>
      <a:clrScheme name="Balance 8">
        <a:dk1>
          <a:srgbClr val="000000"/>
        </a:dk1>
        <a:lt1>
          <a:srgbClr val="DDDDDD"/>
        </a:lt1>
        <a:dk2>
          <a:srgbClr val="000000"/>
        </a:dk2>
        <a:lt2>
          <a:srgbClr val="B8B7D1"/>
        </a:lt2>
        <a:accent1>
          <a:srgbClr val="F1F0F4"/>
        </a:accent1>
        <a:accent2>
          <a:srgbClr val="C1BCFC"/>
        </a:accent2>
        <a:accent3>
          <a:srgbClr val="EBEBEB"/>
        </a:accent3>
        <a:accent4>
          <a:srgbClr val="000000"/>
        </a:accent4>
        <a:accent5>
          <a:srgbClr val="F7F6F8"/>
        </a:accent5>
        <a:accent6>
          <a:srgbClr val="AFAAE4"/>
        </a:accent6>
        <a:hlink>
          <a:srgbClr val="5454C6"/>
        </a:hlink>
        <a:folHlink>
          <a:srgbClr val="6A6F86"/>
        </a:folHlink>
      </a:clrScheme>
      <a:clrMap bg1="lt1" tx1="dk1" bg2="lt2" tx2="dk2" accent1="accent1" accent2="accent2" accent3="accent3" accent4="accent4" accent5="accent5" accent6="accent6" hlink="hlink" folHlink="folHlink"/>
    </a:extraClrScheme>
    <a:extraClrScheme>
      <a:clrScheme name="Balance 9">
        <a:dk1>
          <a:srgbClr val="000000"/>
        </a:dk1>
        <a:lt1>
          <a:srgbClr val="FFFFFF"/>
        </a:lt1>
        <a:dk2>
          <a:srgbClr val="00A29E"/>
        </a:dk2>
        <a:lt2>
          <a:srgbClr val="CBCBCB"/>
        </a:lt2>
        <a:accent1>
          <a:srgbClr val="E5E5FF"/>
        </a:accent1>
        <a:accent2>
          <a:srgbClr val="79CD6B"/>
        </a:accent2>
        <a:accent3>
          <a:srgbClr val="FFFFFF"/>
        </a:accent3>
        <a:accent4>
          <a:srgbClr val="000000"/>
        </a:accent4>
        <a:accent5>
          <a:srgbClr val="F0F0FF"/>
        </a:accent5>
        <a:accent6>
          <a:srgbClr val="6DBA60"/>
        </a:accent6>
        <a:hlink>
          <a:srgbClr val="4477DE"/>
        </a:hlink>
        <a:folHlink>
          <a:srgbClr val="65498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Watermark">
  <a:themeElements>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Watermark">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1531938" rtl="0" eaLnBrk="1" fontAlgn="base" latinLnBrk="0" hangingPunct="1">
          <a:lnSpc>
            <a:spcPct val="100000"/>
          </a:lnSpc>
          <a:spcBef>
            <a:spcPct val="0"/>
          </a:spcBef>
          <a:spcAft>
            <a:spcPct val="0"/>
          </a:spcAft>
          <a:buClrTx/>
          <a:buSzTx/>
          <a:buFontTx/>
          <a:buNone/>
          <a:tabLst/>
          <a:defRPr kumimoji="0" lang="en-US" altLang="en-US" sz="3600" b="0" i="0"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1531938" rtl="0" eaLnBrk="1" fontAlgn="base" latinLnBrk="0" hangingPunct="1">
          <a:lnSpc>
            <a:spcPct val="100000"/>
          </a:lnSpc>
          <a:spcBef>
            <a:spcPct val="0"/>
          </a:spcBef>
          <a:spcAft>
            <a:spcPct val="0"/>
          </a:spcAft>
          <a:buClrTx/>
          <a:buSzTx/>
          <a:buFontTx/>
          <a:buNone/>
          <a:tabLst/>
          <a:defRPr kumimoji="0" lang="en-US" altLang="en-US" sz="3600" b="0" i="0"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Watermark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Watermark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Watermark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Watermark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Watermark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Watermark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Watermark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Watermark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Mountain Top">
  <a:themeElements>
    <a:clrScheme name="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fontScheme name="Mountain Top">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1531938" rtl="0" eaLnBrk="1" fontAlgn="base" latinLnBrk="0" hangingPunct="1">
          <a:lnSpc>
            <a:spcPct val="100000"/>
          </a:lnSpc>
          <a:spcBef>
            <a:spcPct val="0"/>
          </a:spcBef>
          <a:spcAft>
            <a:spcPct val="0"/>
          </a:spcAft>
          <a:buClrTx/>
          <a:buSzTx/>
          <a:buFontTx/>
          <a:buNone/>
          <a:tabLst/>
          <a:defRPr kumimoji="0" lang="en-US" altLang="en-US" sz="3600" b="0" i="0"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1531938" rtl="0" eaLnBrk="1" fontAlgn="base" latinLnBrk="0" hangingPunct="1">
          <a:lnSpc>
            <a:spcPct val="100000"/>
          </a:lnSpc>
          <a:spcBef>
            <a:spcPct val="0"/>
          </a:spcBef>
          <a:spcAft>
            <a:spcPct val="0"/>
          </a:spcAft>
          <a:buClrTx/>
          <a:buSzTx/>
          <a:buFontTx/>
          <a:buNone/>
          <a:tabLst/>
          <a:defRPr kumimoji="0" lang="en-US" altLang="en-US" sz="3600" b="0" i="0"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Mountain Top 1">
        <a:dk1>
          <a:srgbClr val="4C3A1C"/>
        </a:dk1>
        <a:lt1>
          <a:srgbClr val="FFFFFF"/>
        </a:lt1>
        <a:dk2>
          <a:srgbClr val="993300"/>
        </a:dk2>
        <a:lt2>
          <a:srgbClr val="CCAA00"/>
        </a:lt2>
        <a:accent1>
          <a:srgbClr val="FF3300"/>
        </a:accent1>
        <a:accent2>
          <a:srgbClr val="9E6600"/>
        </a:accent2>
        <a:accent3>
          <a:srgbClr val="CAADAA"/>
        </a:accent3>
        <a:accent4>
          <a:srgbClr val="DADADA"/>
        </a:accent4>
        <a:accent5>
          <a:srgbClr val="FFADAA"/>
        </a:accent5>
        <a:accent6>
          <a:srgbClr val="8F5C00"/>
        </a:accent6>
        <a:hlink>
          <a:srgbClr val="FFCC00"/>
        </a:hlink>
        <a:folHlink>
          <a:srgbClr val="F7DC97"/>
        </a:folHlink>
      </a:clrScheme>
      <a:clrMap bg1="dk2" tx1="lt1" bg2="dk1" tx2="lt2" accent1="accent1" accent2="accent2" accent3="accent3" accent4="accent4" accent5="accent5" accent6="accent6" hlink="hlink" folHlink="folHlink"/>
    </a:extraClrScheme>
    <a:extraClrScheme>
      <a:clrScheme name="Mountain Top 2">
        <a:dk1>
          <a:srgbClr val="3D0058"/>
        </a:dk1>
        <a:lt1>
          <a:srgbClr val="FFFFFF"/>
        </a:lt1>
        <a:dk2>
          <a:srgbClr val="9188B0"/>
        </a:dk2>
        <a:lt2>
          <a:srgbClr val="DDE0DC"/>
        </a:lt2>
        <a:accent1>
          <a:srgbClr val="FFCC00"/>
        </a:accent1>
        <a:accent2>
          <a:srgbClr val="4C3D78"/>
        </a:accent2>
        <a:accent3>
          <a:srgbClr val="C7C3D4"/>
        </a:accent3>
        <a:accent4>
          <a:srgbClr val="DADADA"/>
        </a:accent4>
        <a:accent5>
          <a:srgbClr val="FFE2AA"/>
        </a:accent5>
        <a:accent6>
          <a:srgbClr val="44366C"/>
        </a:accent6>
        <a:hlink>
          <a:srgbClr val="743D78"/>
        </a:hlink>
        <a:folHlink>
          <a:srgbClr val="CC9900"/>
        </a:folHlink>
      </a:clrScheme>
      <a:clrMap bg1="dk2" tx1="lt1" bg2="dk1" tx2="lt2" accent1="accent1" accent2="accent2" accent3="accent3" accent4="accent4" accent5="accent5" accent6="accent6" hlink="hlink" folHlink="folHlink"/>
    </a:extraClrScheme>
    <a:extraClrScheme>
      <a:clrScheme name="Mountain Top 3">
        <a:dk1>
          <a:srgbClr val="10104C"/>
        </a:dk1>
        <a:lt1>
          <a:srgbClr val="FFFFFF"/>
        </a:lt1>
        <a:dk2>
          <a:srgbClr val="003366"/>
        </a:dk2>
        <a:lt2>
          <a:srgbClr val="C6CCD4"/>
        </a:lt2>
        <a:accent1>
          <a:srgbClr val="33CCFF"/>
        </a:accent1>
        <a:accent2>
          <a:srgbClr val="5B5B8D"/>
        </a:accent2>
        <a:accent3>
          <a:srgbClr val="AAADB8"/>
        </a:accent3>
        <a:accent4>
          <a:srgbClr val="DADADA"/>
        </a:accent4>
        <a:accent5>
          <a:srgbClr val="ADE2FF"/>
        </a:accent5>
        <a:accent6>
          <a:srgbClr val="52527F"/>
        </a:accent6>
        <a:hlink>
          <a:srgbClr val="4529AB"/>
        </a:hlink>
        <a:folHlink>
          <a:srgbClr val="00CC99"/>
        </a:folHlink>
      </a:clrScheme>
      <a:clrMap bg1="dk2" tx1="lt1" bg2="dk1" tx2="lt2" accent1="accent1" accent2="accent2" accent3="accent3" accent4="accent4" accent5="accent5" accent6="accent6" hlink="hlink" folHlink="folHlink"/>
    </a:extraClrScheme>
    <a:extraClrScheme>
      <a:clrScheme name="Mountain Top 4">
        <a:dk1>
          <a:srgbClr val="B0C8CA"/>
        </a:dk1>
        <a:lt1>
          <a:srgbClr val="FFFFFF"/>
        </a:lt1>
        <a:dk2>
          <a:srgbClr val="000099"/>
        </a:dk2>
        <a:lt2>
          <a:srgbClr val="FFFFFF"/>
        </a:lt2>
        <a:accent1>
          <a:srgbClr val="89C4FF"/>
        </a:accent1>
        <a:accent2>
          <a:srgbClr val="00008C"/>
        </a:accent2>
        <a:accent3>
          <a:srgbClr val="AAAACA"/>
        </a:accent3>
        <a:accent4>
          <a:srgbClr val="DADADA"/>
        </a:accent4>
        <a:accent5>
          <a:srgbClr val="C4DEFF"/>
        </a:accent5>
        <a:accent6>
          <a:srgbClr val="00007E"/>
        </a:accent6>
        <a:hlink>
          <a:srgbClr val="6666FF"/>
        </a:hlink>
        <a:folHlink>
          <a:srgbClr val="C0C0C0"/>
        </a:folHlink>
      </a:clrScheme>
      <a:clrMap bg1="dk2" tx1="lt1" bg2="dk1" tx2="lt2" accent1="accent1" accent2="accent2" accent3="accent3" accent4="accent4" accent5="accent5" accent6="accent6" hlink="hlink" folHlink="folHlink"/>
    </a:extraClrScheme>
    <a:extraClrScheme>
      <a:clrScheme name="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clrMap bg1="dk2" tx1="lt1" bg2="dk1" tx2="lt2" accent1="accent1" accent2="accent2" accent3="accent3" accent4="accent4" accent5="accent5" accent6="accent6" hlink="hlink" folHlink="folHlink"/>
    </a:extraClrScheme>
    <a:extraClrScheme>
      <a:clrScheme name="Mountain Top 6">
        <a:dk1>
          <a:srgbClr val="809296"/>
        </a:dk1>
        <a:lt1>
          <a:srgbClr val="FFFFFF"/>
        </a:lt1>
        <a:dk2>
          <a:srgbClr val="6699FF"/>
        </a:dk2>
        <a:lt2>
          <a:srgbClr val="B3EDFF"/>
        </a:lt2>
        <a:accent1>
          <a:srgbClr val="FF9933"/>
        </a:accent1>
        <a:accent2>
          <a:srgbClr val="FFAA99"/>
        </a:accent2>
        <a:accent3>
          <a:srgbClr val="B8CAFF"/>
        </a:accent3>
        <a:accent4>
          <a:srgbClr val="DADADA"/>
        </a:accent4>
        <a:accent5>
          <a:srgbClr val="FFCAAD"/>
        </a:accent5>
        <a:accent6>
          <a:srgbClr val="E79A8A"/>
        </a:accent6>
        <a:hlink>
          <a:srgbClr val="FFCFAB"/>
        </a:hlink>
        <a:folHlink>
          <a:srgbClr val="CC9900"/>
        </a:folHlink>
      </a:clrScheme>
      <a:clrMap bg1="dk2" tx1="lt1" bg2="dk1" tx2="lt2" accent1="accent1" accent2="accent2" accent3="accent3" accent4="accent4" accent5="accent5" accent6="accent6" hlink="hlink" folHlink="folHlink"/>
    </a:extraClrScheme>
    <a:extraClrScheme>
      <a:clrScheme name="Mountain Top 7">
        <a:dk1>
          <a:srgbClr val="006666"/>
        </a:dk1>
        <a:lt1>
          <a:srgbClr val="FFFFFF"/>
        </a:lt1>
        <a:dk2>
          <a:srgbClr val="85D1E3"/>
        </a:dk2>
        <a:lt2>
          <a:srgbClr val="CCFFFF"/>
        </a:lt2>
        <a:accent1>
          <a:srgbClr val="FFCC00"/>
        </a:accent1>
        <a:accent2>
          <a:srgbClr val="00CC99"/>
        </a:accent2>
        <a:accent3>
          <a:srgbClr val="C2E5EF"/>
        </a:accent3>
        <a:accent4>
          <a:srgbClr val="DADADA"/>
        </a:accent4>
        <a:accent5>
          <a:srgbClr val="FFE2AA"/>
        </a:accent5>
        <a:accent6>
          <a:srgbClr val="00B98A"/>
        </a:accent6>
        <a:hlink>
          <a:srgbClr val="0099FF"/>
        </a:hlink>
        <a:folHlink>
          <a:srgbClr val="6600CC"/>
        </a:folHlink>
      </a:clrScheme>
      <a:clrMap bg1="dk2" tx1="lt1" bg2="dk1" tx2="lt2" accent1="accent1" accent2="accent2" accent3="accent3" accent4="accent4" accent5="accent5" accent6="accent6" hlink="hlink" folHlink="folHlink"/>
    </a:extraClrScheme>
    <a:extraClrScheme>
      <a:clrScheme name="Mountain Top 8">
        <a:dk1>
          <a:srgbClr val="404B3D"/>
        </a:dk1>
        <a:lt1>
          <a:srgbClr val="FFFFFF"/>
        </a:lt1>
        <a:dk2>
          <a:srgbClr val="A7A491"/>
        </a:dk2>
        <a:lt2>
          <a:srgbClr val="CCD0CA"/>
        </a:lt2>
        <a:accent1>
          <a:srgbClr val="33CCCC"/>
        </a:accent1>
        <a:accent2>
          <a:srgbClr val="004E4C"/>
        </a:accent2>
        <a:accent3>
          <a:srgbClr val="D0CFC7"/>
        </a:accent3>
        <a:accent4>
          <a:srgbClr val="DADADA"/>
        </a:accent4>
        <a:accent5>
          <a:srgbClr val="ADE2E2"/>
        </a:accent5>
        <a:accent6>
          <a:srgbClr val="004644"/>
        </a:accent6>
        <a:hlink>
          <a:srgbClr val="477781"/>
        </a:hlink>
        <a:folHlink>
          <a:srgbClr val="85CC74"/>
        </a:folHlink>
      </a:clrScheme>
      <a:clrMap bg1="dk2" tx1="lt1" bg2="dk1" tx2="lt2" accent1="accent1" accent2="accent2" accent3="accent3" accent4="accent4" accent5="accent5" accent6="accent6" hlink="hlink" folHlink="folHlink"/>
    </a:extraClrScheme>
    <a:extraClrScheme>
      <a:clrScheme name="Mountain Top 9">
        <a:dk1>
          <a:srgbClr val="000000"/>
        </a:dk1>
        <a:lt1>
          <a:srgbClr val="FFFFFF"/>
        </a:lt1>
        <a:dk2>
          <a:srgbClr val="FFFFAF"/>
        </a:dk2>
        <a:lt2>
          <a:srgbClr val="676597"/>
        </a:lt2>
        <a:accent1>
          <a:srgbClr val="66CCFF"/>
        </a:accent1>
        <a:accent2>
          <a:srgbClr val="CCECFF"/>
        </a:accent2>
        <a:accent3>
          <a:srgbClr val="FFFFFF"/>
        </a:accent3>
        <a:accent4>
          <a:srgbClr val="000000"/>
        </a:accent4>
        <a:accent5>
          <a:srgbClr val="B8E2FF"/>
        </a:accent5>
        <a:accent6>
          <a:srgbClr val="B9D6E7"/>
        </a:accent6>
        <a:hlink>
          <a:srgbClr val="6600CC"/>
        </a:hlink>
        <a:folHlink>
          <a:srgbClr val="008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Fireworks">
  <a:themeElements>
    <a:clrScheme name="Fireworks 1">
      <a:dk1>
        <a:srgbClr val="AF273E"/>
      </a:dk1>
      <a:lt1>
        <a:srgbClr val="FFCC00"/>
      </a:lt1>
      <a:dk2>
        <a:srgbClr val="000000"/>
      </a:dk2>
      <a:lt2>
        <a:srgbClr val="FFFFFF"/>
      </a:lt2>
      <a:accent1>
        <a:srgbClr val="FF8B17"/>
      </a:accent1>
      <a:accent2>
        <a:srgbClr val="FFE103"/>
      </a:accent2>
      <a:accent3>
        <a:srgbClr val="AAAAAA"/>
      </a:accent3>
      <a:accent4>
        <a:srgbClr val="DAAE00"/>
      </a:accent4>
      <a:accent5>
        <a:srgbClr val="FFC4AB"/>
      </a:accent5>
      <a:accent6>
        <a:srgbClr val="E7CC02"/>
      </a:accent6>
      <a:hlink>
        <a:srgbClr val="FF3399"/>
      </a:hlink>
      <a:folHlink>
        <a:srgbClr val="FE1F08"/>
      </a:folHlink>
    </a:clrScheme>
    <a:fontScheme name="Fireworks">
      <a:majorFont>
        <a:latin typeface="Arial Black"/>
        <a:ea typeface=""/>
        <a:cs typeface=""/>
      </a:majorFont>
      <a:minorFont>
        <a:latin typeface="Arial Blac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1531938" rtl="0" eaLnBrk="1" fontAlgn="base" latinLnBrk="0" hangingPunct="1">
          <a:lnSpc>
            <a:spcPct val="100000"/>
          </a:lnSpc>
          <a:spcBef>
            <a:spcPct val="0"/>
          </a:spcBef>
          <a:spcAft>
            <a:spcPct val="0"/>
          </a:spcAft>
          <a:buClrTx/>
          <a:buSzTx/>
          <a:buFontTx/>
          <a:buNone/>
          <a:tabLst/>
          <a:defRPr kumimoji="0" lang="en-US" altLang="en-US" sz="3600" b="0" i="0"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1531938" rtl="0" eaLnBrk="1" fontAlgn="base" latinLnBrk="0" hangingPunct="1">
          <a:lnSpc>
            <a:spcPct val="100000"/>
          </a:lnSpc>
          <a:spcBef>
            <a:spcPct val="0"/>
          </a:spcBef>
          <a:spcAft>
            <a:spcPct val="0"/>
          </a:spcAft>
          <a:buClrTx/>
          <a:buSzTx/>
          <a:buFontTx/>
          <a:buNone/>
          <a:tabLst/>
          <a:defRPr kumimoji="0" lang="en-US" altLang="en-US" sz="3600" b="0" i="0"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Fireworks 1">
        <a:dk1>
          <a:srgbClr val="AF273E"/>
        </a:dk1>
        <a:lt1>
          <a:srgbClr val="FFCC00"/>
        </a:lt1>
        <a:dk2>
          <a:srgbClr val="000000"/>
        </a:dk2>
        <a:lt2>
          <a:srgbClr val="FFFFFF"/>
        </a:lt2>
        <a:accent1>
          <a:srgbClr val="FF8B17"/>
        </a:accent1>
        <a:accent2>
          <a:srgbClr val="FFE103"/>
        </a:accent2>
        <a:accent3>
          <a:srgbClr val="AAAAAA"/>
        </a:accent3>
        <a:accent4>
          <a:srgbClr val="DAAE00"/>
        </a:accent4>
        <a:accent5>
          <a:srgbClr val="FFC4AB"/>
        </a:accent5>
        <a:accent6>
          <a:srgbClr val="E7CC02"/>
        </a:accent6>
        <a:hlink>
          <a:srgbClr val="FF3399"/>
        </a:hlink>
        <a:folHlink>
          <a:srgbClr val="FE1F08"/>
        </a:folHlink>
      </a:clrScheme>
      <a:clrMap bg1="dk2" tx1="lt1" bg2="dk1" tx2="lt2" accent1="accent1" accent2="accent2" accent3="accent3" accent4="accent4" accent5="accent5" accent6="accent6" hlink="hlink" folHlink="folHlink"/>
    </a:extraClrScheme>
    <a:extraClrScheme>
      <a:clrScheme name="Fireworks 2">
        <a:dk1>
          <a:srgbClr val="0000A4"/>
        </a:dk1>
        <a:lt1>
          <a:srgbClr val="CCFFFF"/>
        </a:lt1>
        <a:dk2>
          <a:srgbClr val="000066"/>
        </a:dk2>
        <a:lt2>
          <a:srgbClr val="00FFFF"/>
        </a:lt2>
        <a:accent1>
          <a:srgbClr val="51B2E3"/>
        </a:accent1>
        <a:accent2>
          <a:srgbClr val="04E8AC"/>
        </a:accent2>
        <a:accent3>
          <a:srgbClr val="AAAAB8"/>
        </a:accent3>
        <a:accent4>
          <a:srgbClr val="AEDADA"/>
        </a:accent4>
        <a:accent5>
          <a:srgbClr val="B3D5EF"/>
        </a:accent5>
        <a:accent6>
          <a:srgbClr val="03D29B"/>
        </a:accent6>
        <a:hlink>
          <a:srgbClr val="FF3399"/>
        </a:hlink>
        <a:folHlink>
          <a:srgbClr val="8F5FD5"/>
        </a:folHlink>
      </a:clrScheme>
      <a:clrMap bg1="dk2" tx1="lt1" bg2="dk1" tx2="lt2" accent1="accent1" accent2="accent2" accent3="accent3" accent4="accent4" accent5="accent5" accent6="accent6" hlink="hlink" folHlink="folHlink"/>
    </a:extraClrScheme>
    <a:extraClrScheme>
      <a:clrScheme name="Fireworks 3">
        <a:dk1>
          <a:srgbClr val="9F237F"/>
        </a:dk1>
        <a:lt1>
          <a:srgbClr val="FFCC00"/>
        </a:lt1>
        <a:dk2>
          <a:srgbClr val="000000"/>
        </a:dk2>
        <a:lt2>
          <a:srgbClr val="FFFFFF"/>
        </a:lt2>
        <a:accent1>
          <a:srgbClr val="39A6DD"/>
        </a:accent1>
        <a:accent2>
          <a:srgbClr val="FF03E7"/>
        </a:accent2>
        <a:accent3>
          <a:srgbClr val="AAAAAA"/>
        </a:accent3>
        <a:accent4>
          <a:srgbClr val="DAAE00"/>
        </a:accent4>
        <a:accent5>
          <a:srgbClr val="AED0EB"/>
        </a:accent5>
        <a:accent6>
          <a:srgbClr val="E702D1"/>
        </a:accent6>
        <a:hlink>
          <a:srgbClr val="FF3399"/>
        </a:hlink>
        <a:folHlink>
          <a:srgbClr val="753BCB"/>
        </a:folHlink>
      </a:clrScheme>
      <a:clrMap bg1="dk2" tx1="lt1" bg2="dk1" tx2="lt2" accent1="accent1" accent2="accent2" accent3="accent3" accent4="accent4" accent5="accent5" accent6="accent6" hlink="hlink" folHlink="folHlink"/>
    </a:extraClrScheme>
    <a:extraClrScheme>
      <a:clrScheme name="Fireworks 4">
        <a:dk1>
          <a:srgbClr val="00603B"/>
        </a:dk1>
        <a:lt1>
          <a:srgbClr val="FFCC00"/>
        </a:lt1>
        <a:dk2>
          <a:srgbClr val="000000"/>
        </a:dk2>
        <a:lt2>
          <a:srgbClr val="FFFFFF"/>
        </a:lt2>
        <a:accent1>
          <a:srgbClr val="39A6DD"/>
        </a:accent1>
        <a:accent2>
          <a:srgbClr val="07FB18"/>
        </a:accent2>
        <a:accent3>
          <a:srgbClr val="AAAAAA"/>
        </a:accent3>
        <a:accent4>
          <a:srgbClr val="DAAE00"/>
        </a:accent4>
        <a:accent5>
          <a:srgbClr val="AED0EB"/>
        </a:accent5>
        <a:accent6>
          <a:srgbClr val="06E315"/>
        </a:accent6>
        <a:hlink>
          <a:srgbClr val="FF3399"/>
        </a:hlink>
        <a:folHlink>
          <a:srgbClr val="753BCB"/>
        </a:folHlink>
      </a:clrScheme>
      <a:clrMap bg1="dk2" tx1="lt1" bg2="dk1" tx2="lt2" accent1="accent1" accent2="accent2" accent3="accent3" accent4="accent4" accent5="accent5" accent6="accent6" hlink="hlink" folHlink="folHlink"/>
    </a:extraClrScheme>
    <a:extraClrScheme>
      <a:clrScheme name="Fireworks 5">
        <a:dk1>
          <a:srgbClr val="FF6600"/>
        </a:dk1>
        <a:lt1>
          <a:srgbClr val="FFFFFF"/>
        </a:lt1>
        <a:dk2>
          <a:srgbClr val="003366"/>
        </a:dk2>
        <a:lt2>
          <a:srgbClr val="FFFFFF"/>
        </a:lt2>
        <a:accent1>
          <a:srgbClr val="FF99FF"/>
        </a:accent1>
        <a:accent2>
          <a:srgbClr val="FFFF99"/>
        </a:accent2>
        <a:accent3>
          <a:srgbClr val="AAADB8"/>
        </a:accent3>
        <a:accent4>
          <a:srgbClr val="DADADA"/>
        </a:accent4>
        <a:accent5>
          <a:srgbClr val="FFCAFF"/>
        </a:accent5>
        <a:accent6>
          <a:srgbClr val="E7E78A"/>
        </a:accent6>
        <a:hlink>
          <a:srgbClr val="FF3399"/>
        </a:hlink>
        <a:folHlink>
          <a:srgbClr val="FF9966"/>
        </a:folHlink>
      </a:clrScheme>
      <a:clrMap bg1="dk2" tx1="lt1" bg2="dk1" tx2="lt2" accent1="accent1" accent2="accent2" accent3="accent3" accent4="accent4" accent5="accent5" accent6="accent6" hlink="hlink" folHlink="folHlink"/>
    </a:extraClrScheme>
    <a:extraClrScheme>
      <a:clrScheme name="Fireworks 6">
        <a:dk1>
          <a:srgbClr val="000000"/>
        </a:dk1>
        <a:lt1>
          <a:srgbClr val="FFFFFF"/>
        </a:lt1>
        <a:dk2>
          <a:srgbClr val="993366"/>
        </a:dk2>
        <a:lt2>
          <a:srgbClr val="CCFFFF"/>
        </a:lt2>
        <a:accent1>
          <a:srgbClr val="CCECFF"/>
        </a:accent1>
        <a:accent2>
          <a:srgbClr val="FFFF99"/>
        </a:accent2>
        <a:accent3>
          <a:srgbClr val="FFFFFF"/>
        </a:accent3>
        <a:accent4>
          <a:srgbClr val="000000"/>
        </a:accent4>
        <a:accent5>
          <a:srgbClr val="E2F4FF"/>
        </a:accent5>
        <a:accent6>
          <a:srgbClr val="E7E78A"/>
        </a:accent6>
        <a:hlink>
          <a:srgbClr val="FFCCFF"/>
        </a:hlink>
        <a:folHlink>
          <a:srgbClr val="FFCCCC"/>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Textured">
  <a:themeElements>
    <a:clrScheme name="Textured 5">
      <a:dk1>
        <a:srgbClr val="003366"/>
      </a:dk1>
      <a:lt1>
        <a:srgbClr val="FFFFFF"/>
      </a:lt1>
      <a:dk2>
        <a:srgbClr val="2B5481"/>
      </a:dk2>
      <a:lt2>
        <a:srgbClr val="E5FFFF"/>
      </a:lt2>
      <a:accent1>
        <a:srgbClr val="009999"/>
      </a:accent1>
      <a:accent2>
        <a:srgbClr val="336699"/>
      </a:accent2>
      <a:accent3>
        <a:srgbClr val="ACB3C1"/>
      </a:accent3>
      <a:accent4>
        <a:srgbClr val="DADADA"/>
      </a:accent4>
      <a:accent5>
        <a:srgbClr val="AACACA"/>
      </a:accent5>
      <a:accent6>
        <a:srgbClr val="2D5C8A"/>
      </a:accent6>
      <a:hlink>
        <a:srgbClr val="00CCFF"/>
      </a:hlink>
      <a:folHlink>
        <a:srgbClr val="FFCC00"/>
      </a:folHlink>
    </a:clrScheme>
    <a:fontScheme name="Textured">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1531938" rtl="0" eaLnBrk="1" fontAlgn="base" latinLnBrk="0" hangingPunct="1">
          <a:lnSpc>
            <a:spcPct val="100000"/>
          </a:lnSpc>
          <a:spcBef>
            <a:spcPct val="0"/>
          </a:spcBef>
          <a:spcAft>
            <a:spcPct val="0"/>
          </a:spcAft>
          <a:buClrTx/>
          <a:buSzTx/>
          <a:buFontTx/>
          <a:buNone/>
          <a:tabLst/>
          <a:defRPr kumimoji="0" lang="en-US" altLang="en-US" sz="3600" b="0" i="0" u="none" strike="noStrike" cap="none" normalizeH="0" baseline="0" smtClean="0">
            <a:ln>
              <a:noFill/>
            </a:ln>
            <a:solidFill>
              <a:schemeClr val="tx1"/>
            </a:solidFill>
            <a:effectLst/>
            <a:latin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1531938" rtl="0" eaLnBrk="1" fontAlgn="base" latinLnBrk="0" hangingPunct="1">
          <a:lnSpc>
            <a:spcPct val="100000"/>
          </a:lnSpc>
          <a:spcBef>
            <a:spcPct val="0"/>
          </a:spcBef>
          <a:spcAft>
            <a:spcPct val="0"/>
          </a:spcAft>
          <a:buClrTx/>
          <a:buSzTx/>
          <a:buFontTx/>
          <a:buNone/>
          <a:tabLst/>
          <a:defRPr kumimoji="0" lang="en-US" altLang="en-US" sz="3600" b="0" i="0" u="none" strike="noStrike" cap="none" normalizeH="0" baseline="0" smtClean="0">
            <a:ln>
              <a:noFill/>
            </a:ln>
            <a:solidFill>
              <a:schemeClr val="tx1"/>
            </a:solidFill>
            <a:effectLst/>
            <a:latin typeface="Arial" panose="020B0604020202020204" pitchFamily="34" charset="0"/>
          </a:defRPr>
        </a:defPPr>
      </a:lstStyle>
    </a:lnDef>
  </a:objectDefaults>
  <a:extraClrSchemeLst>
    <a:extraClrScheme>
      <a:clrScheme name="Textured 1">
        <a:dk1>
          <a:srgbClr val="660000"/>
        </a:dk1>
        <a:lt1>
          <a:srgbClr val="FFFFFF"/>
        </a:lt1>
        <a:dk2>
          <a:srgbClr val="800000"/>
        </a:dk2>
        <a:lt2>
          <a:srgbClr val="FFFFCC"/>
        </a:lt2>
        <a:accent1>
          <a:srgbClr val="BE7960"/>
        </a:accent1>
        <a:accent2>
          <a:srgbClr val="CC6600"/>
        </a:accent2>
        <a:accent3>
          <a:srgbClr val="C0AAAA"/>
        </a:accent3>
        <a:accent4>
          <a:srgbClr val="DADADA"/>
        </a:accent4>
        <a:accent5>
          <a:srgbClr val="DBBEB6"/>
        </a:accent5>
        <a:accent6>
          <a:srgbClr val="B95C00"/>
        </a:accent6>
        <a:hlink>
          <a:srgbClr val="FFCC66"/>
        </a:hlink>
        <a:folHlink>
          <a:srgbClr val="CC3300"/>
        </a:folHlink>
      </a:clrScheme>
      <a:clrMap bg1="dk2" tx1="lt1" bg2="dk1" tx2="lt2" accent1="accent1" accent2="accent2" accent3="accent3" accent4="accent4" accent5="accent5" accent6="accent6" hlink="hlink" folHlink="folHlink"/>
    </a:extraClrScheme>
    <a:extraClrScheme>
      <a:clrScheme name="Textured 2">
        <a:dk1>
          <a:srgbClr val="003300"/>
        </a:dk1>
        <a:lt1>
          <a:srgbClr val="FFFFFF"/>
        </a:lt1>
        <a:dk2>
          <a:srgbClr val="4D6A2A"/>
        </a:dk2>
        <a:lt2>
          <a:srgbClr val="CCFF99"/>
        </a:lt2>
        <a:accent1>
          <a:srgbClr val="33CC33"/>
        </a:accent1>
        <a:accent2>
          <a:srgbClr val="46562A"/>
        </a:accent2>
        <a:accent3>
          <a:srgbClr val="B2B9AC"/>
        </a:accent3>
        <a:accent4>
          <a:srgbClr val="DADADA"/>
        </a:accent4>
        <a:accent5>
          <a:srgbClr val="ADE2AD"/>
        </a:accent5>
        <a:accent6>
          <a:srgbClr val="3F4D25"/>
        </a:accent6>
        <a:hlink>
          <a:srgbClr val="009999"/>
        </a:hlink>
        <a:folHlink>
          <a:srgbClr val="CCCC00"/>
        </a:folHlink>
      </a:clrScheme>
      <a:clrMap bg1="dk2" tx1="lt1" bg2="dk1" tx2="lt2" accent1="accent1" accent2="accent2" accent3="accent3" accent4="accent4" accent5="accent5" accent6="accent6" hlink="hlink" folHlink="folHlink"/>
    </a:extraClrScheme>
    <a:extraClrScheme>
      <a:clrScheme name="Textured 3">
        <a:dk1>
          <a:srgbClr val="4E4E74"/>
        </a:dk1>
        <a:lt1>
          <a:srgbClr val="FFFFFF"/>
        </a:lt1>
        <a:dk2>
          <a:srgbClr val="666699"/>
        </a:dk2>
        <a:lt2>
          <a:srgbClr val="FFFFCC"/>
        </a:lt2>
        <a:accent1>
          <a:srgbClr val="5E5884"/>
        </a:accent1>
        <a:accent2>
          <a:srgbClr val="8AB29D"/>
        </a:accent2>
        <a:accent3>
          <a:srgbClr val="B8B8CA"/>
        </a:accent3>
        <a:accent4>
          <a:srgbClr val="DADADA"/>
        </a:accent4>
        <a:accent5>
          <a:srgbClr val="B6B4C2"/>
        </a:accent5>
        <a:accent6>
          <a:srgbClr val="7DA18E"/>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Textured 4">
        <a:dk1>
          <a:srgbClr val="004E4C"/>
        </a:dk1>
        <a:lt1>
          <a:srgbClr val="FFFFFF"/>
        </a:lt1>
        <a:dk2>
          <a:srgbClr val="006666"/>
        </a:dk2>
        <a:lt2>
          <a:srgbClr val="FFFFCC"/>
        </a:lt2>
        <a:accent1>
          <a:srgbClr val="FFCC00"/>
        </a:accent1>
        <a:accent2>
          <a:srgbClr val="00B0AC"/>
        </a:accent2>
        <a:accent3>
          <a:srgbClr val="AAB8B8"/>
        </a:accent3>
        <a:accent4>
          <a:srgbClr val="DADADA"/>
        </a:accent4>
        <a:accent5>
          <a:srgbClr val="FFE2AA"/>
        </a:accent5>
        <a:accent6>
          <a:srgbClr val="009F9B"/>
        </a:accent6>
        <a:hlink>
          <a:srgbClr val="BA7C3E"/>
        </a:hlink>
        <a:folHlink>
          <a:srgbClr val="724C00"/>
        </a:folHlink>
      </a:clrScheme>
      <a:clrMap bg1="dk2" tx1="lt1" bg2="dk1" tx2="lt2" accent1="accent1" accent2="accent2" accent3="accent3" accent4="accent4" accent5="accent5" accent6="accent6" hlink="hlink" folHlink="folHlink"/>
    </a:extraClrScheme>
    <a:extraClrScheme>
      <a:clrScheme name="Textured 5">
        <a:dk1>
          <a:srgbClr val="003366"/>
        </a:dk1>
        <a:lt1>
          <a:srgbClr val="FFFFFF"/>
        </a:lt1>
        <a:dk2>
          <a:srgbClr val="2B5481"/>
        </a:dk2>
        <a:lt2>
          <a:srgbClr val="E5FFFF"/>
        </a:lt2>
        <a:accent1>
          <a:srgbClr val="009999"/>
        </a:accent1>
        <a:accent2>
          <a:srgbClr val="336699"/>
        </a:accent2>
        <a:accent3>
          <a:srgbClr val="ACB3C1"/>
        </a:accent3>
        <a:accent4>
          <a:srgbClr val="DADADA"/>
        </a:accent4>
        <a:accent5>
          <a:srgbClr val="AACACA"/>
        </a:accent5>
        <a:accent6>
          <a:srgbClr val="2D5C8A"/>
        </a:accent6>
        <a:hlink>
          <a:srgbClr val="00CCFF"/>
        </a:hlink>
        <a:folHlink>
          <a:srgbClr val="FFCC00"/>
        </a:folHlink>
      </a:clrScheme>
      <a:clrMap bg1="dk2" tx1="lt1" bg2="dk1" tx2="lt2" accent1="accent1" accent2="accent2" accent3="accent3" accent4="accent4" accent5="accent5" accent6="accent6" hlink="hlink" folHlink="folHlink"/>
    </a:extraClrScheme>
    <a:extraClrScheme>
      <a:clrScheme name="Textured 6">
        <a:dk1>
          <a:srgbClr val="080808"/>
        </a:dk1>
        <a:lt1>
          <a:srgbClr val="FFFFFF"/>
        </a:lt1>
        <a:dk2>
          <a:srgbClr val="4D4D4D"/>
        </a:dk2>
        <a:lt2>
          <a:srgbClr val="FFFFFF"/>
        </a:lt2>
        <a:accent1>
          <a:srgbClr val="666699"/>
        </a:accent1>
        <a:accent2>
          <a:srgbClr val="3366CC"/>
        </a:accent2>
        <a:accent3>
          <a:srgbClr val="B2B2B2"/>
        </a:accent3>
        <a:accent4>
          <a:srgbClr val="DADADA"/>
        </a:accent4>
        <a:accent5>
          <a:srgbClr val="B8B8CA"/>
        </a:accent5>
        <a:accent6>
          <a:srgbClr val="2D5CB9"/>
        </a:accent6>
        <a:hlink>
          <a:srgbClr val="00CCFF"/>
        </a:hlink>
        <a:folHlink>
          <a:srgbClr val="CCCCFF"/>
        </a:folHlink>
      </a:clrScheme>
      <a:clrMap bg1="dk2" tx1="lt1" bg2="dk1" tx2="lt2" accent1="accent1" accent2="accent2" accent3="accent3" accent4="accent4" accent5="accent5" accent6="accent6" hlink="hlink" folHlink="folHlink"/>
    </a:extraClrScheme>
    <a:extraClrScheme>
      <a:clrScheme name="Textured 7">
        <a:dk1>
          <a:srgbClr val="000000"/>
        </a:dk1>
        <a:lt1>
          <a:srgbClr val="DBDAC2"/>
        </a:lt1>
        <a:dk2>
          <a:srgbClr val="827F4C"/>
        </a:dk2>
        <a:lt2>
          <a:srgbClr val="C0BC94"/>
        </a:lt2>
        <a:accent1>
          <a:srgbClr val="AAA578"/>
        </a:accent1>
        <a:accent2>
          <a:srgbClr val="A2A4AC"/>
        </a:accent2>
        <a:accent3>
          <a:srgbClr val="EAEADD"/>
        </a:accent3>
        <a:accent4>
          <a:srgbClr val="000000"/>
        </a:accent4>
        <a:accent5>
          <a:srgbClr val="D2CFBE"/>
        </a:accent5>
        <a:accent6>
          <a:srgbClr val="92949B"/>
        </a:accent6>
        <a:hlink>
          <a:srgbClr val="5B8800"/>
        </a:hlink>
        <a:folHlink>
          <a:srgbClr val="686532"/>
        </a:folHlink>
      </a:clrScheme>
      <a:clrMap bg1="lt1" tx1="dk1" bg2="lt2" tx2="dk2" accent1="accent1" accent2="accent2" accent3="accent3" accent4="accent4" accent5="accent5" accent6="accent6" hlink="hlink" folHlink="folHlink"/>
    </a:extraClrScheme>
    <a:extraClrScheme>
      <a:clrScheme name="Textured 8">
        <a:dk1>
          <a:srgbClr val="000000"/>
        </a:dk1>
        <a:lt1>
          <a:srgbClr val="DCE8F4"/>
        </a:lt1>
        <a:dk2>
          <a:srgbClr val="7B9CB5"/>
        </a:dk2>
        <a:lt2>
          <a:srgbClr val="969696"/>
        </a:lt2>
        <a:accent1>
          <a:srgbClr val="FFFFFF"/>
        </a:accent1>
        <a:accent2>
          <a:srgbClr val="00BAB6"/>
        </a:accent2>
        <a:accent3>
          <a:srgbClr val="EBF2F8"/>
        </a:accent3>
        <a:accent4>
          <a:srgbClr val="000000"/>
        </a:accent4>
        <a:accent5>
          <a:srgbClr val="FFFFFF"/>
        </a:accent5>
        <a:accent6>
          <a:srgbClr val="00A8A5"/>
        </a:accent6>
        <a:hlink>
          <a:srgbClr val="8A8AD8"/>
        </a:hlink>
        <a:folHlink>
          <a:srgbClr val="24249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569</TotalTime>
  <Words>1604</Words>
  <Application>Microsoft Office PowerPoint</Application>
  <PresentationFormat>Custom</PresentationFormat>
  <Paragraphs>129</Paragraphs>
  <Slides>18</Slides>
  <Notes>1</Notes>
  <HiddenSlides>3</HiddenSlides>
  <MMClips>0</MMClips>
  <ScaleCrop>false</ScaleCrop>
  <HeadingPairs>
    <vt:vector size="6" baseType="variant">
      <vt:variant>
        <vt:lpstr>Fonts Used</vt:lpstr>
      </vt:variant>
      <vt:variant>
        <vt:i4>8</vt:i4>
      </vt:variant>
      <vt:variant>
        <vt:lpstr>Theme</vt:lpstr>
      </vt:variant>
      <vt:variant>
        <vt:i4>6</vt:i4>
      </vt:variant>
      <vt:variant>
        <vt:lpstr>Slide Titles</vt:lpstr>
      </vt:variant>
      <vt:variant>
        <vt:i4>18</vt:i4>
      </vt:variant>
    </vt:vector>
  </HeadingPairs>
  <TitlesOfParts>
    <vt:vector size="32" baseType="lpstr">
      <vt:lpstr>Arial</vt:lpstr>
      <vt:lpstr>Arial Black</vt:lpstr>
      <vt:lpstr>Calibri</vt:lpstr>
      <vt:lpstr>Symbol</vt:lpstr>
      <vt:lpstr>Tahoma</vt:lpstr>
      <vt:lpstr>Times New Roman</vt:lpstr>
      <vt:lpstr>VNI-Times</vt:lpstr>
      <vt:lpstr>Wingdings</vt:lpstr>
      <vt:lpstr>Default Design</vt:lpstr>
      <vt:lpstr>Balance</vt:lpstr>
      <vt:lpstr>Watermark</vt:lpstr>
      <vt:lpstr>Mountain Top</vt:lpstr>
      <vt:lpstr>Fireworks</vt:lpstr>
      <vt:lpstr>Textured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Phần 2. Bài tập I.Từ nhiều nghĩa:  Bài tập 1</vt:lpstr>
      <vt:lpstr>b.Caùc tröôøng hôïp chuyeån nghóa: </vt:lpstr>
      <vt:lpstr>PowerPoint Presentation</vt:lpstr>
      <vt:lpstr>Baøi taäp 3: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KÍNH THẦY QUÍ THẦY CÔ</dc:title>
  <dc:creator>DANG THIEN PHUOC</dc:creator>
  <cp:lastModifiedBy>Zoom7</cp:lastModifiedBy>
  <cp:revision>52</cp:revision>
  <dcterms:created xsi:type="dcterms:W3CDTF">2008-09-25T17:41:30Z</dcterms:created>
  <dcterms:modified xsi:type="dcterms:W3CDTF">2021-03-24T01:28:44Z</dcterms:modified>
</cp:coreProperties>
</file>