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7" r:id="rId5"/>
    <p:sldId id="425" r:id="rId6"/>
    <p:sldId id="288" r:id="rId7"/>
    <p:sldId id="418" r:id="rId8"/>
    <p:sldId id="410" r:id="rId9"/>
    <p:sldId id="364" r:id="rId10"/>
    <p:sldId id="365" r:id="rId11"/>
    <p:sldId id="421" r:id="rId12"/>
    <p:sldId id="422" r:id="rId13"/>
    <p:sldId id="423" r:id="rId14"/>
    <p:sldId id="571" r:id="rId15"/>
    <p:sldId id="290" r:id="rId16"/>
    <p:sldId id="413" r:id="rId17"/>
    <p:sldId id="366" r:id="rId18"/>
    <p:sldId id="412" r:id="rId19"/>
    <p:sldId id="414" r:id="rId20"/>
    <p:sldId id="458" r:id="rId21"/>
    <p:sldId id="459" r:id="rId22"/>
    <p:sldId id="428" r:id="rId23"/>
    <p:sldId id="356" r:id="rId24"/>
    <p:sldId id="430" r:id="rId25"/>
    <p:sldId id="431" r:id="rId26"/>
    <p:sldId id="432" r:id="rId27"/>
    <p:sldId id="433" r:id="rId28"/>
    <p:sldId id="434" r:id="rId29"/>
    <p:sldId id="435" r:id="rId30"/>
    <p:sldId id="436" r:id="rId31"/>
    <p:sldId id="429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2D2981-54E8-4251-82EE-8A3C1FF89B49}" v="433" dt="2021-02-27T14:09:37.7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250" autoAdjust="0"/>
    <p:restoredTop sz="94660"/>
  </p:normalViewPr>
  <p:slideViewPr>
    <p:cSldViewPr snapToGrid="0">
      <p:cViewPr varScale="1">
        <p:scale>
          <a:sx n="68" d="100"/>
          <a:sy n="68" d="100"/>
        </p:scale>
        <p:origin x="3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ga Nguyễn Thị Tố" userId="9e4207c6-5e87-4990-ba9a-809d2b18bee4" providerId="ADAL" clId="{2F2D2981-54E8-4251-82EE-8A3C1FF89B49}"/>
    <pc:docChg chg="undo delSld modSld">
      <pc:chgData name="Nga Nguyễn Thị Tố" userId="9e4207c6-5e87-4990-ba9a-809d2b18bee4" providerId="ADAL" clId="{2F2D2981-54E8-4251-82EE-8A3C1FF89B49}" dt="2021-02-27T14:09:37.796" v="470" actId="20577"/>
      <pc:docMkLst>
        <pc:docMk/>
      </pc:docMkLst>
      <pc:sldChg chg="del">
        <pc:chgData name="Nga Nguyễn Thị Tố" userId="9e4207c6-5e87-4990-ba9a-809d2b18bee4" providerId="ADAL" clId="{2F2D2981-54E8-4251-82EE-8A3C1FF89B49}" dt="2021-02-26T10:18:25.403" v="391" actId="2696"/>
        <pc:sldMkLst>
          <pc:docMk/>
          <pc:sldMk cId="2937306101" sldId="374"/>
        </pc:sldMkLst>
      </pc:sldChg>
      <pc:sldChg chg="del">
        <pc:chgData name="Nga Nguyễn Thị Tố" userId="9e4207c6-5e87-4990-ba9a-809d2b18bee4" providerId="ADAL" clId="{2F2D2981-54E8-4251-82EE-8A3C1FF89B49}" dt="2021-02-26T10:18:25.419" v="392" actId="2696"/>
        <pc:sldMkLst>
          <pc:docMk/>
          <pc:sldMk cId="3766368411" sldId="375"/>
        </pc:sldMkLst>
      </pc:sldChg>
      <pc:sldChg chg="del">
        <pc:chgData name="Nga Nguyễn Thị Tố" userId="9e4207c6-5e87-4990-ba9a-809d2b18bee4" providerId="ADAL" clId="{2F2D2981-54E8-4251-82EE-8A3C1FF89B49}" dt="2021-02-26T10:18:25.432" v="393" actId="2696"/>
        <pc:sldMkLst>
          <pc:docMk/>
          <pc:sldMk cId="1401285015" sldId="376"/>
        </pc:sldMkLst>
      </pc:sldChg>
      <pc:sldChg chg="del">
        <pc:chgData name="Nga Nguyễn Thị Tố" userId="9e4207c6-5e87-4990-ba9a-809d2b18bee4" providerId="ADAL" clId="{2F2D2981-54E8-4251-82EE-8A3C1FF89B49}" dt="2021-02-26T10:18:25.444" v="394" actId="2696"/>
        <pc:sldMkLst>
          <pc:docMk/>
          <pc:sldMk cId="1127846196" sldId="377"/>
        </pc:sldMkLst>
      </pc:sldChg>
      <pc:sldChg chg="del">
        <pc:chgData name="Nga Nguyễn Thị Tố" userId="9e4207c6-5e87-4990-ba9a-809d2b18bee4" providerId="ADAL" clId="{2F2D2981-54E8-4251-82EE-8A3C1FF89B49}" dt="2021-02-26T10:18:25.457" v="395" actId="2696"/>
        <pc:sldMkLst>
          <pc:docMk/>
          <pc:sldMk cId="2472827155" sldId="378"/>
        </pc:sldMkLst>
      </pc:sldChg>
      <pc:sldChg chg="del">
        <pc:chgData name="Nga Nguyễn Thị Tố" userId="9e4207c6-5e87-4990-ba9a-809d2b18bee4" providerId="ADAL" clId="{2F2D2981-54E8-4251-82EE-8A3C1FF89B49}" dt="2021-02-26T10:18:25.499" v="396" actId="2696"/>
        <pc:sldMkLst>
          <pc:docMk/>
          <pc:sldMk cId="4144556558" sldId="379"/>
        </pc:sldMkLst>
      </pc:sldChg>
      <pc:sldChg chg="del">
        <pc:chgData name="Nga Nguyễn Thị Tố" userId="9e4207c6-5e87-4990-ba9a-809d2b18bee4" providerId="ADAL" clId="{2F2D2981-54E8-4251-82EE-8A3C1FF89B49}" dt="2021-02-26T10:10:59.459" v="87" actId="2696"/>
        <pc:sldMkLst>
          <pc:docMk/>
          <pc:sldMk cId="1471698413" sldId="385"/>
        </pc:sldMkLst>
      </pc:sldChg>
      <pc:sldChg chg="del">
        <pc:chgData name="Nga Nguyễn Thị Tố" userId="9e4207c6-5e87-4990-ba9a-809d2b18bee4" providerId="ADAL" clId="{2F2D2981-54E8-4251-82EE-8A3C1FF89B49}" dt="2021-02-26T10:10:59.473" v="88" actId="2696"/>
        <pc:sldMkLst>
          <pc:docMk/>
          <pc:sldMk cId="2840217763" sldId="386"/>
        </pc:sldMkLst>
      </pc:sldChg>
      <pc:sldChg chg="addSp modSp modAnim">
        <pc:chgData name="Nga Nguyễn Thị Tố" userId="9e4207c6-5e87-4990-ba9a-809d2b18bee4" providerId="ADAL" clId="{2F2D2981-54E8-4251-82EE-8A3C1FF89B49}" dt="2021-02-27T13:57:48.340" v="426"/>
        <pc:sldMkLst>
          <pc:docMk/>
          <pc:sldMk cId="1675336521" sldId="428"/>
        </pc:sldMkLst>
        <pc:spChg chg="add mod">
          <ac:chgData name="Nga Nguyễn Thị Tố" userId="9e4207c6-5e87-4990-ba9a-809d2b18bee4" providerId="ADAL" clId="{2F2D2981-54E8-4251-82EE-8A3C1FF89B49}" dt="2021-02-26T10:22:38.338" v="406" actId="14100"/>
          <ac:spMkLst>
            <pc:docMk/>
            <pc:sldMk cId="1675336521" sldId="428"/>
            <ac:spMk id="15" creationId="{877076E2-E435-4C05-B314-61C6DAA905A8}"/>
          </ac:spMkLst>
        </pc:spChg>
        <pc:picChg chg="mod">
          <ac:chgData name="Nga Nguyễn Thị Tố" userId="9e4207c6-5e87-4990-ba9a-809d2b18bee4" providerId="ADAL" clId="{2F2D2981-54E8-4251-82EE-8A3C1FF89B49}" dt="2021-02-27T13:57:07.890" v="423" actId="1076"/>
          <ac:picMkLst>
            <pc:docMk/>
            <pc:sldMk cId="1675336521" sldId="428"/>
            <ac:picMk id="4" creationId="{00000000-0000-0000-0000-000000000000}"/>
          </ac:picMkLst>
        </pc:picChg>
      </pc:sldChg>
      <pc:sldChg chg="addSp modSp modAnim">
        <pc:chgData name="Nga Nguyễn Thị Tố" userId="9e4207c6-5e87-4990-ba9a-809d2b18bee4" providerId="ADAL" clId="{2F2D2981-54E8-4251-82EE-8A3C1FF89B49}" dt="2021-02-27T14:09:37.796" v="470" actId="20577"/>
        <pc:sldMkLst>
          <pc:docMk/>
          <pc:sldMk cId="292690816" sldId="429"/>
        </pc:sldMkLst>
        <pc:spChg chg="mod">
          <ac:chgData name="Nga Nguyễn Thị Tố" userId="9e4207c6-5e87-4990-ba9a-809d2b18bee4" providerId="ADAL" clId="{2F2D2981-54E8-4251-82EE-8A3C1FF89B49}" dt="2021-02-27T14:08:08.684" v="466" actId="20577"/>
          <ac:spMkLst>
            <pc:docMk/>
            <pc:sldMk cId="292690816" sldId="429"/>
            <ac:spMk id="4" creationId="{00000000-0000-0000-0000-000000000000}"/>
          </ac:spMkLst>
        </pc:spChg>
        <pc:spChg chg="add mod">
          <ac:chgData name="Nga Nguyễn Thị Tố" userId="9e4207c6-5e87-4990-ba9a-809d2b18bee4" providerId="ADAL" clId="{2F2D2981-54E8-4251-82EE-8A3C1FF89B49}" dt="2021-02-26T10:10:31.571" v="85" actId="20577"/>
          <ac:spMkLst>
            <pc:docMk/>
            <pc:sldMk cId="292690816" sldId="429"/>
            <ac:spMk id="7" creationId="{40EAA736-244E-4AC5-B55E-E989EF62CE4A}"/>
          </ac:spMkLst>
        </pc:spChg>
        <pc:spChg chg="add mod">
          <ac:chgData name="Nga Nguyễn Thị Tố" userId="9e4207c6-5e87-4990-ba9a-809d2b18bee4" providerId="ADAL" clId="{2F2D2981-54E8-4251-82EE-8A3C1FF89B49}" dt="2021-02-26T10:16:07.441" v="234" actId="20577"/>
          <ac:spMkLst>
            <pc:docMk/>
            <pc:sldMk cId="292690816" sldId="429"/>
            <ac:spMk id="9" creationId="{704569A2-E1ED-4703-8854-D0BEEAAAE609}"/>
          </ac:spMkLst>
        </pc:spChg>
        <pc:spChg chg="add mod">
          <ac:chgData name="Nga Nguyễn Thị Tố" userId="9e4207c6-5e87-4990-ba9a-809d2b18bee4" providerId="ADAL" clId="{2F2D2981-54E8-4251-82EE-8A3C1FF89B49}" dt="2021-02-27T14:09:37.796" v="470" actId="20577"/>
          <ac:spMkLst>
            <pc:docMk/>
            <pc:sldMk cId="292690816" sldId="429"/>
            <ac:spMk id="10" creationId="{A3321DDD-ADE1-47B1-B912-40F981927B35}"/>
          </ac:spMkLst>
        </pc:spChg>
        <pc:grpChg chg="mod">
          <ac:chgData name="Nga Nguyễn Thị Tố" userId="9e4207c6-5e87-4990-ba9a-809d2b18bee4" providerId="ADAL" clId="{2F2D2981-54E8-4251-82EE-8A3C1FF89B49}" dt="2021-02-26T10:13:13.234" v="227" actId="1076"/>
          <ac:grpSpMkLst>
            <pc:docMk/>
            <pc:sldMk cId="292690816" sldId="429"/>
            <ac:grpSpMk id="16395" creationId="{00000000-0000-0000-0000-000000000000}"/>
          </ac:grpSpMkLst>
        </pc:grpChg>
        <pc:picChg chg="add mod">
          <ac:chgData name="Nga Nguyễn Thị Tố" userId="9e4207c6-5e87-4990-ba9a-809d2b18bee4" providerId="ADAL" clId="{2F2D2981-54E8-4251-82EE-8A3C1FF89B49}" dt="2021-02-26T10:16:13.153" v="236" actId="1076"/>
          <ac:picMkLst>
            <pc:docMk/>
            <pc:sldMk cId="292690816" sldId="429"/>
            <ac:picMk id="1026" creationId="{47B06366-8BCC-4F06-AE76-1853E076A3BA}"/>
          </ac:picMkLst>
        </pc:picChg>
      </pc:sldChg>
      <pc:sldChg chg="del">
        <pc:chgData name="Nga Nguyễn Thị Tố" userId="9e4207c6-5e87-4990-ba9a-809d2b18bee4" providerId="ADAL" clId="{2F2D2981-54E8-4251-82EE-8A3C1FF89B49}" dt="2021-02-26T10:11:36.358" v="90" actId="2696"/>
        <pc:sldMkLst>
          <pc:docMk/>
          <pc:sldMk cId="3399388086" sldId="569"/>
        </pc:sldMkLst>
      </pc:sldChg>
      <pc:sldChg chg="del">
        <pc:chgData name="Nga Nguyễn Thị Tố" userId="9e4207c6-5e87-4990-ba9a-809d2b18bee4" providerId="ADAL" clId="{2F2D2981-54E8-4251-82EE-8A3C1FF89B49}" dt="2021-02-26T10:11:36.351" v="89" actId="2696"/>
        <pc:sldMkLst>
          <pc:docMk/>
          <pc:sldMk cId="1450181372" sldId="570"/>
        </pc:sldMkLst>
      </pc:sldChg>
      <pc:sldChg chg="addSp modSp modAnim">
        <pc:chgData name="Nga Nguyễn Thị Tố" userId="9e4207c6-5e87-4990-ba9a-809d2b18bee4" providerId="ADAL" clId="{2F2D2981-54E8-4251-82EE-8A3C1FF89B49}" dt="2021-02-26T10:07:42.444" v="52"/>
        <pc:sldMkLst>
          <pc:docMk/>
          <pc:sldMk cId="1091051901" sldId="571"/>
        </pc:sldMkLst>
        <pc:spChg chg="add mod">
          <ac:chgData name="Nga Nguyễn Thị Tố" userId="9e4207c6-5e87-4990-ba9a-809d2b18bee4" providerId="ADAL" clId="{2F2D2981-54E8-4251-82EE-8A3C1FF89B49}" dt="2021-02-26T10:07:40.026" v="51" actId="14100"/>
          <ac:spMkLst>
            <pc:docMk/>
            <pc:sldMk cId="1091051901" sldId="571"/>
            <ac:spMk id="7" creationId="{798C0096-611F-4E7A-80AD-7D35EFDDF12A}"/>
          </ac:spMkLst>
        </pc:spChg>
        <pc:picChg chg="add mod">
          <ac:chgData name="Nga Nguyễn Thị Tố" userId="9e4207c6-5e87-4990-ba9a-809d2b18bee4" providerId="ADAL" clId="{2F2D2981-54E8-4251-82EE-8A3C1FF89B49}" dt="2021-02-26T09:46:49.987" v="41" actId="1076"/>
          <ac:picMkLst>
            <pc:docMk/>
            <pc:sldMk cId="1091051901" sldId="571"/>
            <ac:picMk id="8" creationId="{14B52F44-490C-4A73-921A-A583A999A794}"/>
          </ac:picMkLst>
        </pc:picChg>
        <pc:picChg chg="add mod">
          <ac:chgData name="Nga Nguyễn Thị Tố" userId="9e4207c6-5e87-4990-ba9a-809d2b18bee4" providerId="ADAL" clId="{2F2D2981-54E8-4251-82EE-8A3C1FF89B49}" dt="2021-02-26T10:07:33.650" v="50" actId="14100"/>
          <ac:picMkLst>
            <pc:docMk/>
            <pc:sldMk cId="1091051901" sldId="571"/>
            <ac:picMk id="9" creationId="{6EBCB41A-87CA-48FF-B0A5-3C9EAA6DEDA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EA06E-F286-4121-B2F2-DD0B5B1F94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689A26-C005-48FB-9BB7-3FE3860E12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DF4E37-7A0D-4D3C-A683-5E7553809C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0A6F8-13CA-4297-B1B3-A8C7B0C4AF67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0D7ACE-A305-4E17-99D3-8AA6F39ED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B2B27A-48C1-4758-83DF-AFAAAA866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3B6-898D-46CE-9DC9-768EDDB0D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067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A15E6-6883-45E2-A319-3331B148A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DC2BC-65B7-4E5E-930A-9E06920607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B8027E-A8B8-4C9C-9E38-DAD7F63B6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0A6F8-13CA-4297-B1B3-A8C7B0C4AF67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E703E7-EDA8-4D3C-ACE5-5E923EE3A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8CA864-637F-47CD-B89A-551986AFB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3B6-898D-46CE-9DC9-768EDDB0D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516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9F9FF-21FB-44E3-B955-C1039A580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479C5B-AE4C-464F-B942-300D0F71C5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172B70-FFBE-4DEB-9241-E5FDD1833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0A6F8-13CA-4297-B1B3-A8C7B0C4AF67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99D186-1519-4491-8E9A-010B5D3B3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065535-12A0-4480-A107-56F5F3561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3B6-898D-46CE-9DC9-768EDDB0D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253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C9C7F-ED59-4A1B-B889-4A5DDBE3C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091A1A-8BFC-4B5B-99A9-1CDE463F4C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7E85AA-0B2C-4325-A55E-63DE888FA6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D111F4-E829-487E-A841-89900070F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0A6F8-13CA-4297-B1B3-A8C7B0C4AF67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68B185-CB72-49E6-9C7F-101358916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0269DD-DF88-421A-86DC-1DE0F5145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3B6-898D-46CE-9DC9-768EDDB0D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630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8E8A5-CF23-42BC-B650-223CB060B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FD5FF0-E372-40A4-85D8-CFA54832C1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BC677E-F1E8-4D3E-94FF-0850BA9F02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AEA5A1-C300-4C6A-87C0-CAC5BC8CD3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06413ED-0734-4407-8843-82BF0F8462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8C71A2-79C1-49FC-B054-B3A41464B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0A6F8-13CA-4297-B1B3-A8C7B0C4AF67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D75F09-7C49-45E8-985F-11901CA69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B8F8C4-D5E5-4408-BB8F-CF0D19C32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3B6-898D-46CE-9DC9-768EDDB0D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599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9E9E1-CFA9-4DA6-A779-34B85B4C7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00DF95-78D8-4D1A-8C38-C2B458981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0A6F8-13CA-4297-B1B3-A8C7B0C4AF67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C2081C-F8A8-4B0B-912B-2D2984F89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646591-6B0B-4D3C-A214-B8D9577AA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3B6-898D-46CE-9DC9-768EDDB0D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138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03F815-7C49-4082-8E6A-56DE3C91F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0A6F8-13CA-4297-B1B3-A8C7B0C4AF67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41AF9DF-E6D0-4DA4-8B3F-AB465C9C3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2DB44C-2EC4-49D4-B47F-44C316B25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3B6-898D-46CE-9DC9-768EDDB0D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080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FF193-7A63-446F-B8D4-D5D490F94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6ED42C-37F9-465D-9D9C-024F11DBD7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36728A-7A76-44BF-9FBE-6D97D6FA61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583FDB-F264-4E0B-BA7D-8682D2C2E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0A6F8-13CA-4297-B1B3-A8C7B0C4AF67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CD6B22-769E-4EE9-B3F5-E284143E0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32990E-6DD6-4ADB-B05C-0F37CBF71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3B6-898D-46CE-9DC9-768EDDB0D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26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B5B36C-492A-4505-A5FA-4C65AF712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A6799F-0CAD-48F0-BA4F-AD8279AD9D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C6CCAE-B792-4FA1-A16B-73AA5ABE96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131C75-7162-4145-9256-B716A4785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0A6F8-13CA-4297-B1B3-A8C7B0C4AF67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117A32-C54F-4882-9A9F-79C45421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D353BA-101A-4395-8C92-F9ADF67ABA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3B6-898D-46CE-9DC9-768EDDB0D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57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952D4C-DCC1-4010-BF64-5F6157082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2CD1ED-EDCA-4C1F-BCA2-CE8F543593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CAA70E-4C15-4797-B186-D272CD0FA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0A6F8-13CA-4297-B1B3-A8C7B0C4AF67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712E5-9D12-4CDA-97C2-FE0F12ED6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AFC159-4E77-4339-B8B6-02A80DE6B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3B6-898D-46CE-9DC9-768EDDB0D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914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49A6A1-E666-4B00-9D3A-107AC030B6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1B0C9D-4937-453A-8F31-EC74044AFE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71AAE8-9D2B-4FD2-806D-BAB23DE11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0A6F8-13CA-4297-B1B3-A8C7B0C4AF67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147701-6E35-480D-A331-EB26C886D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39363B-4DDB-45E5-86DC-6EE035FC5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83B6-898D-46CE-9DC9-768EDDB0D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790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950D51F-3EA6-41BF-8BE7-3FF0503E3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070540-8049-4B0E-8F35-305E3B17DC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D29068-87BE-4384-8CD5-9D8556A4CE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0A6F8-13CA-4297-B1B3-A8C7B0C4AF67}" type="datetimeFigureOut">
              <a:rPr lang="en-US" smtClean="0"/>
              <a:t>2/27/2021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54B734-FD5C-4059-8390-63C0B19573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5799E3-72FD-43F5-9120-7848EB27DF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883B6-898D-46CE-9DC9-768EDDB0D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641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0.png"/><Relationship Id="rId2" Type="http://schemas.openxmlformats.org/officeDocument/2006/relationships/image" Target="../media/image11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0.png"/><Relationship Id="rId2" Type="http://schemas.openxmlformats.org/officeDocument/2006/relationships/image" Target="../media/image78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28661" y="127441"/>
            <a:ext cx="103536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40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3.2.4 Quá </a:t>
            </a:r>
            <a:r>
              <a:rPr lang="en-US" sz="40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4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40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lặp</a:t>
            </a:r>
            <a:r>
              <a:rPr lang="en-US" sz="4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vòng</a:t>
            </a:r>
            <a:r>
              <a:rPr lang="en-US" sz="4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6" name="Rectangle 5"/>
          <p:cNvSpPr/>
          <p:nvPr/>
        </p:nvSpPr>
        <p:spPr>
          <a:xfrm>
            <a:off x="316767" y="3042114"/>
            <a:ext cx="1117745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Quá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trình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tuần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tư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̣ có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lặp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vòng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là quá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trình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thực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hiện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lặp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lại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một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trình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khi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một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điều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kiện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nào</a:t>
            </a:r>
            <a:r>
              <a:rPr lang="en-US" sz="40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đó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thỏa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mãn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Quá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trình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lặp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vòng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kết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thúc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khi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điều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kiện</a:t>
            </a:r>
            <a:r>
              <a:rPr lang="en-US" sz="40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đó hết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thỏa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mãn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vòng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lặp</a:t>
            </a:r>
            <a:endParaRPr lang="en-US" sz="4000" dirty="0"/>
          </a:p>
        </p:txBody>
      </p:sp>
      <p:sp>
        <p:nvSpPr>
          <p:cNvPr id="2" name="Rectangle 1"/>
          <p:cNvSpPr/>
          <p:nvPr/>
        </p:nvSpPr>
        <p:spPr>
          <a:xfrm>
            <a:off x="316767" y="907398"/>
            <a:ext cx="73084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I.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Đặc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điểm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quá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vòng</a:t>
            </a:r>
            <a:endParaRPr lang="en-US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60136" y="2080759"/>
            <a:ext cx="26773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Đặc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điểm</a:t>
            </a:r>
            <a:endParaRPr lang="en-US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0814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13663" y="419836"/>
            <a:ext cx="16482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Cấu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tạo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847F4BB-37E7-4CD3-956D-1A72B1A83AE7}"/>
              </a:ext>
            </a:extLst>
          </p:cNvPr>
          <p:cNvSpPr/>
          <p:nvPr/>
        </p:nvSpPr>
        <p:spPr>
          <a:xfrm>
            <a:off x="450165" y="2588455"/>
            <a:ext cx="278495" cy="15474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4399047-2937-4428-9197-2FBCFA40557A}"/>
              </a:ext>
            </a:extLst>
          </p:cNvPr>
          <p:cNvCxnSpPr>
            <a:cxnSpLocks/>
          </p:cNvCxnSpPr>
          <p:nvPr/>
        </p:nvCxnSpPr>
        <p:spPr>
          <a:xfrm flipV="1">
            <a:off x="728661" y="2688267"/>
            <a:ext cx="972916" cy="5195"/>
          </a:xfrm>
          <a:prstGeom prst="straightConnector1">
            <a:avLst/>
          </a:prstGeom>
          <a:ln w="28575">
            <a:solidFill>
              <a:schemeClr val="tx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9DBA9842-5A3A-488F-A114-65A7956C2986}"/>
              </a:ext>
            </a:extLst>
          </p:cNvPr>
          <p:cNvSpPr/>
          <p:nvPr/>
        </p:nvSpPr>
        <p:spPr>
          <a:xfrm>
            <a:off x="2409944" y="2588455"/>
            <a:ext cx="278495" cy="15474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180105DD-7CF0-429E-84AE-7476C41CE855}"/>
              </a:ext>
            </a:extLst>
          </p:cNvPr>
          <p:cNvCxnSpPr>
            <a:cxnSpLocks/>
          </p:cNvCxnSpPr>
          <p:nvPr/>
        </p:nvCxnSpPr>
        <p:spPr>
          <a:xfrm>
            <a:off x="1701577" y="2693462"/>
            <a:ext cx="1646534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75DA88A7-8304-4161-9D18-2B9133C6E445}"/>
              </a:ext>
            </a:extLst>
          </p:cNvPr>
          <p:cNvCxnSpPr>
            <a:cxnSpLocks/>
          </p:cNvCxnSpPr>
          <p:nvPr/>
        </p:nvCxnSpPr>
        <p:spPr>
          <a:xfrm>
            <a:off x="3348111" y="2691114"/>
            <a:ext cx="1468367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>
            <a:extLst>
              <a:ext uri="{FF2B5EF4-FFF2-40B4-BE49-F238E27FC236}">
                <a16:creationId xmlns:a16="http://schemas.microsoft.com/office/drawing/2014/main" id="{CF351886-277C-478C-80C8-769929A14421}"/>
              </a:ext>
            </a:extLst>
          </p:cNvPr>
          <p:cNvSpPr/>
          <p:nvPr/>
        </p:nvSpPr>
        <p:spPr>
          <a:xfrm>
            <a:off x="3800939" y="2588625"/>
            <a:ext cx="278495" cy="15474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54AD3CAE-A944-4247-B1B2-2F93B28C4BAE}"/>
              </a:ext>
            </a:extLst>
          </p:cNvPr>
          <p:cNvCxnSpPr/>
          <p:nvPr/>
        </p:nvCxnSpPr>
        <p:spPr>
          <a:xfrm>
            <a:off x="4802410" y="2693962"/>
            <a:ext cx="108901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>
            <a:extLst>
              <a:ext uri="{FF2B5EF4-FFF2-40B4-BE49-F238E27FC236}">
                <a16:creationId xmlns:a16="http://schemas.microsoft.com/office/drawing/2014/main" id="{5838BC37-99B7-4573-A37E-CD70B268CFF2}"/>
              </a:ext>
            </a:extLst>
          </p:cNvPr>
          <p:cNvSpPr/>
          <p:nvPr/>
        </p:nvSpPr>
        <p:spPr>
          <a:xfrm>
            <a:off x="5715655" y="2588454"/>
            <a:ext cx="278495" cy="15474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49300AC2-B5DB-4DDD-A84E-B0971A8690A3}"/>
              </a:ext>
            </a:extLst>
          </p:cNvPr>
          <p:cNvSpPr/>
          <p:nvPr/>
        </p:nvSpPr>
        <p:spPr>
          <a:xfrm>
            <a:off x="6790405" y="2588284"/>
            <a:ext cx="278495" cy="15474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A2151CCF-DFD2-45EF-B8EB-B896021AEA4E}"/>
              </a:ext>
            </a:extLst>
          </p:cNvPr>
          <p:cNvCxnSpPr>
            <a:cxnSpLocks/>
          </p:cNvCxnSpPr>
          <p:nvPr/>
        </p:nvCxnSpPr>
        <p:spPr>
          <a:xfrm>
            <a:off x="7068901" y="2693291"/>
            <a:ext cx="851210" cy="0"/>
          </a:xfrm>
          <a:prstGeom prst="straightConnector1">
            <a:avLst/>
          </a:prstGeom>
          <a:ln w="28575">
            <a:solidFill>
              <a:schemeClr val="tx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al 27">
            <a:extLst>
              <a:ext uri="{FF2B5EF4-FFF2-40B4-BE49-F238E27FC236}">
                <a16:creationId xmlns:a16="http://schemas.microsoft.com/office/drawing/2014/main" id="{CF964A44-452C-418B-9FD0-034A02F7159F}"/>
              </a:ext>
            </a:extLst>
          </p:cNvPr>
          <p:cNvSpPr/>
          <p:nvPr/>
        </p:nvSpPr>
        <p:spPr>
          <a:xfrm>
            <a:off x="8750184" y="2588284"/>
            <a:ext cx="278495" cy="15474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E8BABBBD-3C2E-4A72-91B7-C28A1C284E41}"/>
              </a:ext>
            </a:extLst>
          </p:cNvPr>
          <p:cNvCxnSpPr>
            <a:cxnSpLocks/>
          </p:cNvCxnSpPr>
          <p:nvPr/>
        </p:nvCxnSpPr>
        <p:spPr>
          <a:xfrm>
            <a:off x="7920111" y="2693291"/>
            <a:ext cx="1768240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>
            <a:extLst>
              <a:ext uri="{FF2B5EF4-FFF2-40B4-BE49-F238E27FC236}">
                <a16:creationId xmlns:a16="http://schemas.microsoft.com/office/drawing/2014/main" id="{CB8284D1-A6E5-495F-B50C-379811148468}"/>
              </a:ext>
            </a:extLst>
          </p:cNvPr>
          <p:cNvSpPr/>
          <p:nvPr/>
        </p:nvSpPr>
        <p:spPr>
          <a:xfrm>
            <a:off x="10141179" y="2588454"/>
            <a:ext cx="278495" cy="15474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956B7548-FA7E-4917-9923-B825A0EBC983}"/>
              </a:ext>
            </a:extLst>
          </p:cNvPr>
          <p:cNvCxnSpPr>
            <a:cxnSpLocks/>
          </p:cNvCxnSpPr>
          <p:nvPr/>
        </p:nvCxnSpPr>
        <p:spPr>
          <a:xfrm>
            <a:off x="9688351" y="2688267"/>
            <a:ext cx="1393975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9DAE37F8-CAD1-44C7-8AFC-CD0949225FFF}"/>
              </a:ext>
            </a:extLst>
          </p:cNvPr>
          <p:cNvCxnSpPr/>
          <p:nvPr/>
        </p:nvCxnSpPr>
        <p:spPr>
          <a:xfrm flipH="1" flipV="1">
            <a:off x="2547761" y="2755501"/>
            <a:ext cx="1187012" cy="131852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770756B7-A1C5-47FD-A8F6-DF2007A8D2B7}"/>
              </a:ext>
            </a:extLst>
          </p:cNvPr>
          <p:cNvCxnSpPr>
            <a:cxnSpLocks/>
            <a:stCxn id="30" idx="4"/>
          </p:cNvCxnSpPr>
          <p:nvPr/>
        </p:nvCxnSpPr>
        <p:spPr>
          <a:xfrm flipH="1">
            <a:off x="9151955" y="2743197"/>
            <a:ext cx="1128472" cy="133082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FCF19829-62D2-4533-A311-DCB9488E0A04}"/>
              </a:ext>
            </a:extLst>
          </p:cNvPr>
          <p:cNvCxnSpPr/>
          <p:nvPr/>
        </p:nvCxnSpPr>
        <p:spPr>
          <a:xfrm flipH="1">
            <a:off x="3734773" y="4066992"/>
            <a:ext cx="5441546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BCDD014F-CD43-4661-91B8-42EF1F450216}"/>
              </a:ext>
            </a:extLst>
          </p:cNvPr>
          <p:cNvSpPr txBox="1"/>
          <p:nvPr/>
        </p:nvSpPr>
        <p:spPr>
          <a:xfrm>
            <a:off x="313663" y="2066365"/>
            <a:ext cx="1107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Xi-1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5BBB4B8-B165-4499-B03A-C0FEF5DF5C86}"/>
              </a:ext>
            </a:extLst>
          </p:cNvPr>
          <p:cNvSpPr txBox="1"/>
          <p:nvPr/>
        </p:nvSpPr>
        <p:spPr>
          <a:xfrm>
            <a:off x="2134910" y="1976972"/>
            <a:ext cx="1107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Xi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FD8A828-8839-4B2C-BB3D-44E81AF04DCD}"/>
              </a:ext>
            </a:extLst>
          </p:cNvPr>
          <p:cNvSpPr txBox="1"/>
          <p:nvPr/>
        </p:nvSpPr>
        <p:spPr>
          <a:xfrm>
            <a:off x="3552092" y="1994073"/>
            <a:ext cx="1107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Xa1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5ED45C7-B9F2-47AD-8D0A-DF640204BF01}"/>
              </a:ext>
            </a:extLst>
          </p:cNvPr>
          <p:cNvSpPr txBox="1"/>
          <p:nvPr/>
        </p:nvSpPr>
        <p:spPr>
          <a:xfrm>
            <a:off x="5369246" y="1946746"/>
            <a:ext cx="1107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Xa2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67D429E-A2D0-4638-8F5F-5A949FFE60F3}"/>
              </a:ext>
            </a:extLst>
          </p:cNvPr>
          <p:cNvSpPr txBox="1"/>
          <p:nvPr/>
        </p:nvSpPr>
        <p:spPr>
          <a:xfrm>
            <a:off x="6632871" y="1976972"/>
            <a:ext cx="1107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Xj-2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CDC7A6A-75FC-414C-9DA5-8B229EEB09DE}"/>
              </a:ext>
            </a:extLst>
          </p:cNvPr>
          <p:cNvSpPr txBox="1"/>
          <p:nvPr/>
        </p:nvSpPr>
        <p:spPr>
          <a:xfrm>
            <a:off x="8475150" y="1906411"/>
            <a:ext cx="1031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Xaj-1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1578499-81EC-47A5-980D-27D6D6BBEC72}"/>
              </a:ext>
            </a:extLst>
          </p:cNvPr>
          <p:cNvSpPr txBox="1"/>
          <p:nvPr/>
        </p:nvSpPr>
        <p:spPr>
          <a:xfrm>
            <a:off x="10021757" y="1924108"/>
            <a:ext cx="735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Xaj</a:t>
            </a: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74BF2ED1-5B5F-433A-A8E8-C7D56D6D48A9}"/>
              </a:ext>
            </a:extLst>
          </p:cNvPr>
          <p:cNvCxnSpPr/>
          <p:nvPr/>
        </p:nvCxnSpPr>
        <p:spPr>
          <a:xfrm>
            <a:off x="11082326" y="2691114"/>
            <a:ext cx="5516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B351D2C5-ECDB-4733-80DE-C320CCB8D8D4}"/>
              </a:ext>
            </a:extLst>
          </p:cNvPr>
          <p:cNvSpPr txBox="1"/>
          <p:nvPr/>
        </p:nvSpPr>
        <p:spPr>
          <a:xfrm>
            <a:off x="1424813" y="2037099"/>
            <a:ext cx="553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Yi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DED10082-E592-42DF-84D5-D35DF93ADFCB}"/>
              </a:ext>
            </a:extLst>
          </p:cNvPr>
          <p:cNvSpPr txBox="1"/>
          <p:nvPr/>
        </p:nvSpPr>
        <p:spPr>
          <a:xfrm>
            <a:off x="2803177" y="1996420"/>
            <a:ext cx="8064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Ya1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22FB3AE-2174-4FC6-991F-CAC67E45F489}"/>
              </a:ext>
            </a:extLst>
          </p:cNvPr>
          <p:cNvSpPr txBox="1"/>
          <p:nvPr/>
        </p:nvSpPr>
        <p:spPr>
          <a:xfrm>
            <a:off x="4434413" y="1994073"/>
            <a:ext cx="8064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Ya2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4FF1DAB-C520-43C0-ADF3-5C8506B30D0E}"/>
              </a:ext>
            </a:extLst>
          </p:cNvPr>
          <p:cNvSpPr txBox="1"/>
          <p:nvPr/>
        </p:nvSpPr>
        <p:spPr>
          <a:xfrm>
            <a:off x="7494506" y="2011418"/>
            <a:ext cx="1031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Yaj-1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E2E33C79-A567-41EB-A710-72A4C6F555E6}"/>
              </a:ext>
            </a:extLst>
          </p:cNvPr>
          <p:cNvSpPr txBox="1"/>
          <p:nvPr/>
        </p:nvSpPr>
        <p:spPr>
          <a:xfrm>
            <a:off x="9241769" y="2007751"/>
            <a:ext cx="8064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Yaj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273F7A8-C952-4A31-A277-22BBBD5E227B}"/>
              </a:ext>
            </a:extLst>
          </p:cNvPr>
          <p:cNvSpPr txBox="1"/>
          <p:nvPr/>
        </p:nvSpPr>
        <p:spPr>
          <a:xfrm>
            <a:off x="10524650" y="1976972"/>
            <a:ext cx="9535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Yi+1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969BCE6-A86C-4A58-AD22-918E43F921D8}"/>
              </a:ext>
            </a:extLst>
          </p:cNvPr>
          <p:cNvSpPr txBox="1"/>
          <p:nvPr/>
        </p:nvSpPr>
        <p:spPr>
          <a:xfrm>
            <a:off x="11276238" y="2029836"/>
            <a:ext cx="1107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Xi+1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E6F2730F-EDD9-4CEF-9ECB-D23365C5BC28}"/>
              </a:ext>
            </a:extLst>
          </p:cNvPr>
          <p:cNvSpPr txBox="1"/>
          <p:nvPr/>
        </p:nvSpPr>
        <p:spPr>
          <a:xfrm>
            <a:off x="4440980" y="3489069"/>
            <a:ext cx="1107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Xq=0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55856A91-CF15-4D43-85B0-7AC67C7D64F6}"/>
              </a:ext>
            </a:extLst>
          </p:cNvPr>
          <p:cNvSpPr txBox="1"/>
          <p:nvPr/>
        </p:nvSpPr>
        <p:spPr>
          <a:xfrm>
            <a:off x="10722709" y="2947646"/>
            <a:ext cx="1107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Xq=1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7C887B7-7A24-4016-9546-B4023B462750}"/>
              </a:ext>
            </a:extLst>
          </p:cNvPr>
          <p:cNvSpPr/>
          <p:nvPr/>
        </p:nvSpPr>
        <p:spPr>
          <a:xfrm>
            <a:off x="4368410" y="3470766"/>
            <a:ext cx="10294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Xq=0</a:t>
            </a:r>
          </a:p>
        </p:txBody>
      </p: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8CC91FFC-A12F-4F14-BB37-9687FAA0C428}"/>
              </a:ext>
            </a:extLst>
          </p:cNvPr>
          <p:cNvCxnSpPr>
            <a:cxnSpLocks/>
          </p:cNvCxnSpPr>
          <p:nvPr/>
        </p:nvCxnSpPr>
        <p:spPr>
          <a:xfrm flipV="1">
            <a:off x="2688438" y="2551452"/>
            <a:ext cx="7400516" cy="3214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E30A9F9E-302F-4AEE-BA7E-B967F966D5AB}"/>
              </a:ext>
            </a:extLst>
          </p:cNvPr>
          <p:cNvCxnSpPr>
            <a:cxnSpLocks/>
          </p:cNvCxnSpPr>
          <p:nvPr/>
        </p:nvCxnSpPr>
        <p:spPr>
          <a:xfrm flipH="1">
            <a:off x="9028679" y="2842840"/>
            <a:ext cx="1056228" cy="1104336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BAE700AF-313F-4F85-83E7-AC8C27EED2A3}"/>
              </a:ext>
            </a:extLst>
          </p:cNvPr>
          <p:cNvCxnSpPr/>
          <p:nvPr/>
        </p:nvCxnSpPr>
        <p:spPr>
          <a:xfrm flipH="1">
            <a:off x="3734773" y="3947176"/>
            <a:ext cx="5256025" cy="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F2C4F45D-80FB-4D88-9B9D-73DB90BDED9C}"/>
              </a:ext>
            </a:extLst>
          </p:cNvPr>
          <p:cNvCxnSpPr>
            <a:cxnSpLocks/>
            <a:endCxn id="13" idx="5"/>
          </p:cNvCxnSpPr>
          <p:nvPr/>
        </p:nvCxnSpPr>
        <p:spPr>
          <a:xfrm flipH="1" flipV="1">
            <a:off x="2647654" y="2720536"/>
            <a:ext cx="1087119" cy="122664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Rectangle 77">
            <a:extLst>
              <a:ext uri="{FF2B5EF4-FFF2-40B4-BE49-F238E27FC236}">
                <a16:creationId xmlns:a16="http://schemas.microsoft.com/office/drawing/2014/main" id="{B9FEB744-EC16-4C74-935F-0BB8C3672FA0}"/>
              </a:ext>
            </a:extLst>
          </p:cNvPr>
          <p:cNvSpPr/>
          <p:nvPr/>
        </p:nvSpPr>
        <p:spPr>
          <a:xfrm>
            <a:off x="10705626" y="2909855"/>
            <a:ext cx="10294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Xq=1</a:t>
            </a:r>
          </a:p>
        </p:txBody>
      </p: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DB2A3890-C639-4B67-8E78-3C8CCF4CA988}"/>
              </a:ext>
            </a:extLst>
          </p:cNvPr>
          <p:cNvCxnSpPr/>
          <p:nvPr/>
        </p:nvCxnSpPr>
        <p:spPr>
          <a:xfrm>
            <a:off x="10280426" y="2425234"/>
            <a:ext cx="1549340" cy="0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1295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 animBg="1"/>
      <p:bldP spid="22" grpId="0" animBg="1"/>
      <p:bldP spid="25" grpId="0" animBg="1"/>
      <p:bldP spid="26" grpId="0" animBg="1"/>
      <p:bldP spid="28" grpId="0" animBg="1"/>
      <p:bldP spid="30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50" grpId="0"/>
      <p:bldP spid="51" grpId="0"/>
      <p:bldP spid="54" grpId="0"/>
      <p:bldP spid="55" grpId="0"/>
      <p:bldP spid="58" grpId="0"/>
      <p:bldP spid="59" grpId="0"/>
      <p:bldP spid="60" grpId="0"/>
      <p:bldP spid="61" grpId="0"/>
      <p:bldP spid="61" grpId="1"/>
      <p:bldP spid="62" grpId="0"/>
      <p:bldP spid="64" grpId="0"/>
      <p:bldP spid="7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5841" y="213634"/>
            <a:ext cx="7009524" cy="13523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319" y="1566015"/>
            <a:ext cx="6294900" cy="500395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8659" y="119279"/>
            <a:ext cx="38090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II.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pháp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8659" y="704699"/>
            <a:ext cx="33041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tổng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quát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51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5841" y="213634"/>
            <a:ext cx="7009524" cy="13523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812" y="2069831"/>
            <a:ext cx="8108354" cy="437131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13812" y="253527"/>
            <a:ext cx="38090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II.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pháp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67666" y="1161679"/>
            <a:ext cx="33041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tổng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quát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0597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93854"/>
            <a:ext cx="47003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9101" y="1218833"/>
            <a:ext cx="2820900" cy="14638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8575" y="1265006"/>
            <a:ext cx="3235630" cy="1365199"/>
          </a:xfrm>
          <a:prstGeom prst="rect">
            <a:avLst/>
          </a:prstGeom>
        </p:spPr>
      </p:pic>
      <p:sp>
        <p:nvSpPr>
          <p:cNvPr id="7" name="Right Arrow 6"/>
          <p:cNvSpPr/>
          <p:nvPr/>
        </p:nvSpPr>
        <p:spPr>
          <a:xfrm>
            <a:off x="5166210" y="1377899"/>
            <a:ext cx="1073426" cy="887896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04798" y="2859799"/>
            <a:ext cx="92560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Y1</a:t>
            </a:r>
          </a:p>
        </p:txBody>
      </p:sp>
      <p:pic>
        <p:nvPicPr>
          <p:cNvPr id="2" name="Picture 2" descr="C:\Users\ADMINI~1\AppData\Local\Temp\SNAGHTMLa7c88f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187" y="3943535"/>
            <a:ext cx="11164262" cy="1697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8575A9A-20B1-40C9-8203-027C6AC2EC0A}"/>
              </a:ext>
            </a:extLst>
          </p:cNvPr>
          <p:cNvSpPr/>
          <p:nvPr/>
        </p:nvSpPr>
        <p:spPr>
          <a:xfrm>
            <a:off x="294136" y="643438"/>
            <a:ext cx="5801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lphaLcPeriod"/>
            </a:pPr>
            <a:r>
              <a:rPr lang="en-US" sz="280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Hãy lập trình cho quá trình sau: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6765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7787" y="458241"/>
            <a:ext cx="3235630" cy="136519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48529" y="1433475"/>
            <a:ext cx="47003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Y2</a:t>
            </a:r>
            <a:endParaRPr lang="en-US" sz="2800" dirty="0"/>
          </a:p>
        </p:txBody>
      </p:sp>
      <p:pic>
        <p:nvPicPr>
          <p:cNvPr id="14338" name="Picture 2" descr="C:\Users\ADMINI~1\AppData\Local\Temp\SNAGHTML4f5e9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996" y="2244449"/>
            <a:ext cx="10245427" cy="3577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3070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1163" y="165075"/>
            <a:ext cx="3235630" cy="136519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4799" y="586065"/>
            <a:ext cx="47003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Y3</a:t>
            </a:r>
            <a:endParaRPr lang="en-US" sz="2800" dirty="0"/>
          </a:p>
        </p:txBody>
      </p:sp>
      <p:grpSp>
        <p:nvGrpSpPr>
          <p:cNvPr id="5" name="Group 4"/>
          <p:cNvGrpSpPr/>
          <p:nvPr/>
        </p:nvGrpSpPr>
        <p:grpSpPr>
          <a:xfrm>
            <a:off x="1116106" y="4787153"/>
            <a:ext cx="8950775" cy="1048871"/>
            <a:chOff x="1116106" y="4787153"/>
            <a:chExt cx="8950775" cy="1048871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3" name="Rounded Rectangle 2"/>
            <p:cNvSpPr/>
            <p:nvPr/>
          </p:nvSpPr>
          <p:spPr>
            <a:xfrm>
              <a:off x="1116106" y="4787153"/>
              <a:ext cx="8950775" cy="1048871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169895" y="5054403"/>
              <a:ext cx="8843198" cy="58477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 err="1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Làm</a:t>
              </a:r>
              <a:r>
                <a:rPr lang="en-US" sz="3200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cách</a:t>
              </a:r>
              <a:r>
                <a:rPr lang="en-US" sz="3200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nào</a:t>
              </a:r>
              <a:r>
                <a:rPr lang="en-US" sz="3200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cho</a:t>
              </a:r>
              <a:r>
                <a:rPr lang="en-US" sz="3200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quy</a:t>
              </a:r>
              <a:r>
                <a:rPr lang="en-US" sz="3200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trình</a:t>
              </a:r>
              <a:r>
                <a:rPr lang="en-US" sz="3200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lặp</a:t>
              </a:r>
              <a:r>
                <a:rPr lang="en-US" sz="3200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lại</a:t>
              </a:r>
              <a:r>
                <a:rPr lang="en-US" sz="3200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351" y="2071582"/>
            <a:ext cx="11190326" cy="189946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133514" y="2071582"/>
            <a:ext cx="1464074" cy="5371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083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5019" y="169604"/>
            <a:ext cx="3235630" cy="136519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75137" y="1307849"/>
            <a:ext cx="61241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lặp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11953" y="5355169"/>
            <a:ext cx="11915924" cy="1313201"/>
            <a:chOff x="1062318" y="5054403"/>
            <a:chExt cx="8950775" cy="1048871"/>
          </a:xfrm>
        </p:grpSpPr>
        <p:sp>
          <p:nvSpPr>
            <p:cNvPr id="10" name="Rounded Rectangle 9"/>
            <p:cNvSpPr/>
            <p:nvPr/>
          </p:nvSpPr>
          <p:spPr>
            <a:xfrm>
              <a:off x="1062318" y="5054403"/>
              <a:ext cx="8950775" cy="1048871"/>
            </a:xfrm>
            <a:prstGeom prst="roundRect">
              <a:avLst/>
            </a:prstGeom>
            <a:solidFill>
              <a:srgbClr val="FF66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062318" y="5054403"/>
              <a:ext cx="8950775" cy="95871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Làm</a:t>
              </a:r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như</a:t>
              </a:r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thế</a:t>
              </a:r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nào</a:t>
              </a:r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khi</a:t>
              </a:r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nhấn</a:t>
              </a:r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nút</a:t>
              </a:r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Stop </a:t>
              </a:r>
              <a:r>
                <a:rPr lang="en-US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mạch</a:t>
              </a:r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chạy</a:t>
              </a:r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hết</a:t>
              </a:r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chu</a:t>
              </a:r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trình</a:t>
              </a:r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mới</a:t>
              </a:r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dừng</a:t>
              </a:r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  <a:endParaRPr lang="en-US" sz="3600" b="1" dirty="0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859" y="2206892"/>
            <a:ext cx="10905799" cy="2596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48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6398" y="0"/>
            <a:ext cx="3235630" cy="136519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555760"/>
            <a:ext cx="82624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Stop (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671" y="1522428"/>
            <a:ext cx="10093009" cy="4862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615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6398" y="0"/>
            <a:ext cx="3235630" cy="136519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21918" y="386947"/>
            <a:ext cx="48580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327" y="2304858"/>
            <a:ext cx="11607921" cy="100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86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98C0096-611F-4E7A-80AD-7D35EFDDF12A}"/>
              </a:ext>
            </a:extLst>
          </p:cNvPr>
          <p:cNvSpPr/>
          <p:nvPr/>
        </p:nvSpPr>
        <p:spPr>
          <a:xfrm>
            <a:off x="8238434" y="2936400"/>
            <a:ext cx="38316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Bài lập trình hoàn chỉnh: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4B52F44-490C-4A73-921A-A583A999A7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8434" y="157229"/>
            <a:ext cx="3235630" cy="13651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EBCB41A-87CA-48FF-B0A5-3C9EAA6DED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858" y="63305"/>
            <a:ext cx="7567972" cy="6794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051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0962" y="1453790"/>
            <a:ext cx="7630076" cy="337783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51796" y="318780"/>
            <a:ext cx="61101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b. Hãy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8647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951796" y="318780"/>
            <a:ext cx="47003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endParaRPr lang="en-US" sz="28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951795" y="1146211"/>
            <a:ext cx="10611847" cy="4846626"/>
            <a:chOff x="2231376" y="1005534"/>
            <a:chExt cx="7630076" cy="374168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31376" y="1369384"/>
              <a:ext cx="7630076" cy="3377836"/>
            </a:xfrm>
            <a:prstGeom prst="rect">
              <a:avLst/>
            </a:prstGeom>
          </p:spPr>
        </p:pic>
        <p:cxnSp>
          <p:nvCxnSpPr>
            <p:cNvPr id="3" name="Straight Connector 2"/>
            <p:cNvCxnSpPr/>
            <p:nvPr/>
          </p:nvCxnSpPr>
          <p:spPr>
            <a:xfrm flipH="1">
              <a:off x="5500468" y="1688123"/>
              <a:ext cx="151665" cy="108321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flipH="1">
              <a:off x="7158111" y="1688123"/>
              <a:ext cx="151665" cy="108321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flipH="1">
              <a:off x="7453532" y="1688123"/>
              <a:ext cx="151665" cy="108321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4"/>
            <p:cNvSpPr txBox="1"/>
            <p:nvPr/>
          </p:nvSpPr>
          <p:spPr>
            <a:xfrm>
              <a:off x="4100365" y="1426513"/>
              <a:ext cx="64711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y1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084898" y="1426513"/>
              <a:ext cx="64711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y2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262206" y="1005534"/>
              <a:ext cx="64711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y3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7129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ADMINI~1\AppData\Local\Temp\SNAGHTML651e7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861" y="2661016"/>
            <a:ext cx="9326050" cy="350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92141" y="1458263"/>
            <a:ext cx="47003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lặp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y1</a:t>
            </a:r>
            <a:endParaRPr lang="en-US" sz="2800" dirty="0"/>
          </a:p>
        </p:txBody>
      </p:sp>
      <p:pic>
        <p:nvPicPr>
          <p:cNvPr id="23556" name="Picture 4" descr="C:\Users\ADMINI~1\AppData\Local\Temp\SNAGHTML6c84c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7230" y="120974"/>
            <a:ext cx="5153025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771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ADMINI~1\AppData\Local\Temp\SNAGHTML66a37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69505"/>
            <a:ext cx="9030628" cy="33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92141" y="1458263"/>
            <a:ext cx="47003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y2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y3</a:t>
            </a:r>
            <a:endParaRPr lang="en-US" sz="2800" dirty="0"/>
          </a:p>
        </p:txBody>
      </p:sp>
      <p:pic>
        <p:nvPicPr>
          <p:cNvPr id="24580" name="Picture 4" descr="C:\Users\ADMINI~1\AppData\Local\Temp\SNAGHTML6c84c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944" y="275219"/>
            <a:ext cx="5153025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314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ADMINI~1\AppData\Local\Temp\SNAGHTML6e09d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6" y="2651809"/>
            <a:ext cx="10381126" cy="3441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78073" y="389118"/>
            <a:ext cx="65322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delay1,delay2</a:t>
            </a:r>
            <a:endParaRPr lang="en-US" sz="2800" dirty="0"/>
          </a:p>
        </p:txBody>
      </p:sp>
      <p:pic>
        <p:nvPicPr>
          <p:cNvPr id="7" name="Picture 4" descr="C:\Users\ADMINI~1\AppData\Local\Temp\SNAGHTML6c84c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088" y="176745"/>
            <a:ext cx="5153025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1568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98176" y="3524687"/>
            <a:ext cx="1081837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b-NO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Hãy lập trình cho nút stop và giai đoạn Y1 của biểu đồ trạng thái trên:</a:t>
            </a:r>
            <a:endParaRPr lang="en-US" sz="4000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6212" y="363071"/>
            <a:ext cx="5306153" cy="2662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580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30306" y="306570"/>
            <a:ext cx="66214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Lập trình cho nút stop và giai đoạn Y1:</a:t>
            </a: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8376"/>
          <a:stretch/>
        </p:blipFill>
        <p:spPr>
          <a:xfrm>
            <a:off x="330306" y="1648649"/>
            <a:ext cx="10403931" cy="503453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9996" y="1"/>
            <a:ext cx="3552734" cy="178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74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ung dung 2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74574" y="2030506"/>
            <a:ext cx="6913420" cy="4666261"/>
          </a:xfrm>
        </p:spPr>
      </p:pic>
      <p:sp>
        <p:nvSpPr>
          <p:cNvPr id="6" name="Action Button: Forward or Next 5">
            <a:hlinkClick r:id="" action="ppaction://noaction" highlightClick="1"/>
          </p:cNvPr>
          <p:cNvSpPr/>
          <p:nvPr/>
        </p:nvSpPr>
        <p:spPr>
          <a:xfrm>
            <a:off x="501753" y="3411832"/>
            <a:ext cx="614082" cy="59167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ction Button: Custom 6">
            <a:hlinkClick r:id="" action="ppaction://noaction" highlightClick="1"/>
          </p:cNvPr>
          <p:cNvSpPr/>
          <p:nvPr/>
        </p:nvSpPr>
        <p:spPr>
          <a:xfrm>
            <a:off x="541859" y="4406640"/>
            <a:ext cx="600635" cy="55133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5893499" y="1842248"/>
            <a:ext cx="90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73985" y="2827057"/>
            <a:ext cx="90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B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60855" y="4373195"/>
            <a:ext cx="90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C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01753" y="109364"/>
            <a:ext cx="53245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III.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1753" y="750109"/>
            <a:ext cx="82381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Lập trình cho hệ thống tự động uốn thanh thép</a:t>
            </a:r>
            <a:endParaRPr lang="en-US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9749800" y="1532965"/>
            <a:ext cx="1869142" cy="2308324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314891" y="1308755"/>
            <a:ext cx="33554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a.Yêu cầu hệ thống</a:t>
            </a:r>
            <a:endParaRPr lang="en-US" sz="3200" dirty="0"/>
          </a:p>
        </p:txBody>
      </p:sp>
      <p:sp>
        <p:nvSpPr>
          <p:cNvPr id="15" name="Action Button: Custom 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77076E2-E435-4C05-B314-61C6DAA905A8}"/>
              </a:ext>
            </a:extLst>
          </p:cNvPr>
          <p:cNvSpPr/>
          <p:nvPr/>
        </p:nvSpPr>
        <p:spPr>
          <a:xfrm>
            <a:off x="541859" y="4373194"/>
            <a:ext cx="614082" cy="591670"/>
          </a:xfrm>
          <a:prstGeom prst="actionButtonBlank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336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7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708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57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57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1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14" grpId="0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95" name="Group 16394"/>
          <p:cNvGrpSpPr/>
          <p:nvPr/>
        </p:nvGrpSpPr>
        <p:grpSpPr>
          <a:xfrm>
            <a:off x="3056957" y="1162566"/>
            <a:ext cx="5172644" cy="1773008"/>
            <a:chOff x="2541494" y="4107474"/>
            <a:chExt cx="5066936" cy="1450839"/>
          </a:xfrm>
        </p:grpSpPr>
        <p:sp>
          <p:nvSpPr>
            <p:cNvPr id="5" name="Rectangle 4"/>
            <p:cNvSpPr/>
            <p:nvPr/>
          </p:nvSpPr>
          <p:spPr>
            <a:xfrm>
              <a:off x="2541494" y="4107474"/>
              <a:ext cx="5066936" cy="5792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nb-NO" sz="4000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Start  A+ B+</a:t>
              </a:r>
              <a:r>
                <a:rPr lang="en-US" sz="4000" dirty="0"/>
                <a:t>B-C+ C- A-</a:t>
              </a:r>
            </a:p>
          </p:txBody>
        </p:sp>
        <p:sp>
          <p:nvSpPr>
            <p:cNvPr id="16393" name="Curved Left Arrow 16392"/>
            <p:cNvSpPr/>
            <p:nvPr/>
          </p:nvSpPr>
          <p:spPr>
            <a:xfrm rot="5400000">
              <a:off x="4959698" y="3396957"/>
              <a:ext cx="871580" cy="3451131"/>
            </a:xfrm>
            <a:prstGeom prst="curved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394" name="TextBox 16393"/>
                <p:cNvSpPr txBox="1"/>
                <p:nvPr/>
              </p:nvSpPr>
              <p:spPr>
                <a:xfrm>
                  <a:off x="4673805" y="4915783"/>
                  <a:ext cx="1430086" cy="57394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bar>
                          <m:barPr>
                            <m:pos m:val="top"/>
                            <m:ctrlPr>
                              <a:rPr lang="en-US" sz="2800" i="1" smtClean="0">
                                <a:latin typeface="Cambria Math" panose="02040503050406030204" pitchFamily="18" charset="0"/>
                              </a:rPr>
                            </m:ctrlPr>
                          </m:bar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𝑆𝑇𝑂𝑃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</m:e>
                        </m:bar>
                      </m:oMath>
                    </m:oMathPara>
                  </a14:m>
                  <a:endParaRPr lang="en-US" sz="2800" dirty="0"/>
                </a:p>
              </p:txBody>
            </p:sp>
          </mc:Choice>
          <mc:Fallback xmlns="">
            <p:sp>
              <p:nvSpPr>
                <p:cNvPr id="16394" name="TextBox 1639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73805" y="4915783"/>
                  <a:ext cx="1430086" cy="573940"/>
                </a:xfrm>
                <a:prstGeom prst="rect">
                  <a:avLst/>
                </a:prstGeom>
                <a:blipFill rotWithShape="0"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8" name="Rectangle 7"/>
          <p:cNvSpPr/>
          <p:nvPr/>
        </p:nvSpPr>
        <p:spPr>
          <a:xfrm>
            <a:off x="505118" y="239121"/>
            <a:ext cx="32512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Biểu đồ trạng thái:</a:t>
            </a:r>
            <a:endParaRPr 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307895" y="3689746"/>
            <a:ext cx="26933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Chia giai đoạn:</a:t>
            </a:r>
            <a:endParaRPr lang="en-US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9534647" y="1430718"/>
            <a:ext cx="1869142" cy="1754326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3747483" y="4043898"/>
            <a:ext cx="5172644" cy="1773008"/>
            <a:chOff x="2541494" y="4107474"/>
            <a:chExt cx="5066936" cy="1450839"/>
          </a:xfrm>
        </p:grpSpPr>
        <p:sp>
          <p:nvSpPr>
            <p:cNvPr id="12" name="Rectangle 11"/>
            <p:cNvSpPr/>
            <p:nvPr/>
          </p:nvSpPr>
          <p:spPr>
            <a:xfrm>
              <a:off x="2541494" y="4107474"/>
              <a:ext cx="5066936" cy="5792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nb-NO" sz="4000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Start  A+ B+</a:t>
              </a:r>
              <a:r>
                <a:rPr lang="en-US" sz="4000" dirty="0"/>
                <a:t>B-C+ C- A-</a:t>
              </a:r>
            </a:p>
          </p:txBody>
        </p:sp>
        <p:sp>
          <p:nvSpPr>
            <p:cNvPr id="13" name="Curved Left Arrow 12"/>
            <p:cNvSpPr/>
            <p:nvPr/>
          </p:nvSpPr>
          <p:spPr>
            <a:xfrm rot="5400000">
              <a:off x="4963971" y="3401228"/>
              <a:ext cx="871580" cy="3442590"/>
            </a:xfrm>
            <a:prstGeom prst="curved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Box 13"/>
                <p:cNvSpPr txBox="1"/>
                <p:nvPr/>
              </p:nvSpPr>
              <p:spPr>
                <a:xfrm>
                  <a:off x="4796983" y="4979054"/>
                  <a:ext cx="1430086" cy="57394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bar>
                          <m:barPr>
                            <m:pos m:val="top"/>
                            <m:ctrlPr>
                              <a:rPr lang="en-US" sz="2800" i="1" smtClean="0">
                                <a:latin typeface="Cambria Math" panose="02040503050406030204" pitchFamily="18" charset="0"/>
                              </a:rPr>
                            </m:ctrlPr>
                          </m:bar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𝑆𝑇𝑂𝑃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</m:e>
                        </m:bar>
                      </m:oMath>
                    </m:oMathPara>
                  </a14:m>
                  <a:endParaRPr lang="en-US" sz="2800" dirty="0"/>
                </a:p>
              </p:txBody>
            </p:sp>
          </mc:Choice>
          <mc:Fallback xmlns="">
            <p:sp>
              <p:nvSpPr>
                <p:cNvPr id="14" name="TextBox 1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96983" y="4979054"/>
                  <a:ext cx="1430086" cy="573940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3" name="Straight Connector 2"/>
          <p:cNvCxnSpPr>
            <a:endCxn id="12" idx="2"/>
          </p:cNvCxnSpPr>
          <p:nvPr/>
        </p:nvCxnSpPr>
        <p:spPr>
          <a:xfrm flipH="1">
            <a:off x="6333805" y="3495413"/>
            <a:ext cx="144960" cy="12563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7378195" y="3518640"/>
            <a:ext cx="144960" cy="12563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393870" y="3321424"/>
            <a:ext cx="684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21052" y="3312915"/>
            <a:ext cx="684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962582" y="3321424"/>
            <a:ext cx="684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Y3</a:t>
            </a:r>
          </a:p>
        </p:txBody>
      </p:sp>
      <p:cxnSp>
        <p:nvCxnSpPr>
          <p:cNvPr id="21" name="Straight Connector 20"/>
          <p:cNvCxnSpPr/>
          <p:nvPr/>
        </p:nvCxnSpPr>
        <p:spPr>
          <a:xfrm flipH="1">
            <a:off x="8574303" y="3415711"/>
            <a:ext cx="144960" cy="12563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6892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animBg="1"/>
      <p:bldP spid="6" grpId="0"/>
      <p:bldP spid="19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5118" y="239121"/>
            <a:ext cx="27799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Mạch động lực:</a:t>
            </a: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259" y="995082"/>
            <a:ext cx="10554506" cy="4952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566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5118" y="239121"/>
            <a:ext cx="37593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b. Các bước lập trình:</a:t>
            </a:r>
            <a:endParaRPr lang="en-US" sz="3200" dirty="0"/>
          </a:p>
        </p:txBody>
      </p:sp>
      <p:sp>
        <p:nvSpPr>
          <p:cNvPr id="6" name="Rectangle 5"/>
          <p:cNvSpPr/>
          <p:nvPr/>
        </p:nvSpPr>
        <p:spPr>
          <a:xfrm>
            <a:off x="505118" y="996639"/>
            <a:ext cx="66214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Lập trình cho nút stop và giai đoạn Y1:</a:t>
            </a: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8376"/>
          <a:stretch/>
        </p:blipFill>
        <p:spPr>
          <a:xfrm>
            <a:off x="827846" y="1581414"/>
            <a:ext cx="10403931" cy="503453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9996" y="1"/>
            <a:ext cx="3552734" cy="178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083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57201" y="485651"/>
            <a:ext cx="4717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Lập trình cho giai đoạn Y2:</a:t>
            </a:r>
            <a:endParaRPr lang="en-US" sz="3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9996" y="44611"/>
            <a:ext cx="3552734" cy="17826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201" y="2410230"/>
            <a:ext cx="10817305" cy="2137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29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57201" y="485651"/>
            <a:ext cx="4717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Lập trình cho giai đoạn Y3:</a:t>
            </a:r>
            <a:endParaRPr lang="en-US" sz="3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9996" y="44611"/>
            <a:ext cx="3552734" cy="17826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3583"/>
          <a:stretch/>
        </p:blipFill>
        <p:spPr>
          <a:xfrm>
            <a:off x="357201" y="2152391"/>
            <a:ext cx="11113140" cy="379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165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57201" y="485651"/>
            <a:ext cx="42256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Lập trình cho phần tử A:</a:t>
            </a:r>
            <a:endParaRPr lang="en-US" sz="3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9996" y="44611"/>
            <a:ext cx="3552734" cy="17826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r="3421"/>
          <a:stretch/>
        </p:blipFill>
        <p:spPr>
          <a:xfrm>
            <a:off x="0" y="2194964"/>
            <a:ext cx="11581978" cy="4093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888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57201" y="485651"/>
            <a:ext cx="50930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Lập trình cho phần tử B và C:</a:t>
            </a:r>
            <a:endParaRPr lang="en-US" sz="3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9996" y="44611"/>
            <a:ext cx="3552734" cy="178268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050" y="2365882"/>
            <a:ext cx="12078726" cy="195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140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497541"/>
            <a:ext cx="49744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Mạch điều khiển hoàn chỉnh: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7965" y="0"/>
            <a:ext cx="7193125" cy="66562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490" y="1725493"/>
            <a:ext cx="3552734" cy="178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4503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19934" y="312546"/>
            <a:ext cx="1135213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nb-NO" sz="2800" b="1" u="sng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BÀI TẬP</a:t>
            </a:r>
            <a:r>
              <a:rPr lang="nb-NO" sz="2800" b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 </a:t>
            </a:r>
            <a:r>
              <a:rPr lang="nb-NO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Lập trình cho hệ thống tự động có quy trình </a:t>
            </a:r>
            <a:r>
              <a:rPr lang="nb-NO" sz="2800" b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 sẵn, </a:t>
            </a:r>
            <a:r>
              <a:rPr lang="nb-NO" sz="2800" b="1">
                <a:solidFill>
                  <a:srgbClr val="0070C0"/>
                </a:solidFill>
                <a:latin typeface="Times New Roman" panose="02020603050405020304" pitchFamily="18" charset="0"/>
              </a:rPr>
              <a:t>Sv làm và giửi bài tập qua zalo của cô trong khoảng thời gian </a:t>
            </a:r>
            <a:r>
              <a:rPr lang="nb-NO" sz="2800" b="1">
                <a:solidFill>
                  <a:srgbClr val="C00000"/>
                </a:solidFill>
                <a:latin typeface="Times New Roman" panose="02020603050405020304" pitchFamily="18" charset="0"/>
              </a:rPr>
              <a:t>20 phút</a:t>
            </a:r>
            <a:endParaRPr lang="en-US" sz="2800" b="1" dirty="0">
              <a:solidFill>
                <a:srgbClr val="C00000"/>
              </a:solidFill>
            </a:endParaRPr>
          </a:p>
        </p:txBody>
      </p:sp>
      <p:grpSp>
        <p:nvGrpSpPr>
          <p:cNvPr id="16395" name="Group 16394"/>
          <p:cNvGrpSpPr/>
          <p:nvPr/>
        </p:nvGrpSpPr>
        <p:grpSpPr>
          <a:xfrm>
            <a:off x="2327458" y="1623840"/>
            <a:ext cx="6606393" cy="1943703"/>
            <a:chOff x="2327042" y="4107474"/>
            <a:chExt cx="6471386" cy="159051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Rectangle 4"/>
                <p:cNvSpPr/>
                <p:nvPr/>
              </p:nvSpPr>
              <p:spPr>
                <a:xfrm>
                  <a:off x="2541494" y="4107474"/>
                  <a:ext cx="6256934" cy="92172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nb-NO" sz="3200" dirty="0"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Start  A+ </a:t>
                  </a:r>
                  <a14:m>
                    <m:oMath xmlns:m="http://schemas.openxmlformats.org/officeDocument/2006/math">
                      <m:d>
                        <m:dPr>
                          <m:begChr m:val="{"/>
                          <m:endChr m:val="}"/>
                          <m:ctrlPr>
                            <a:rPr lang="nb-NO" sz="32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nb-NO" sz="320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sz="3200" b="0" i="1" smtClean="0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e>
                            </m:mr>
                          </m:m>
                        </m:e>
                      </m:d>
                    </m:oMath>
                  </a14:m>
                  <a:r>
                    <a:rPr lang="en-US" sz="3200" dirty="0"/>
                    <a:t>  A+ B- C- A-</a:t>
                  </a:r>
                </a:p>
              </p:txBody>
            </p:sp>
          </mc:Choice>
          <mc:Fallback xmlns="">
            <p:sp>
              <p:nvSpPr>
                <p:cNvPr id="5" name="Rectangle 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41494" y="4107474"/>
                  <a:ext cx="6256934" cy="921727"/>
                </a:xfrm>
                <a:prstGeom prst="rect">
                  <a:avLst/>
                </a:prstGeom>
                <a:blipFill rotWithShape="0">
                  <a:blip r:embed="rId2"/>
                  <a:stretch>
                    <a:fillRect l="-248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6393" name="Curved Left Arrow 16392"/>
            <p:cNvSpPr/>
            <p:nvPr/>
          </p:nvSpPr>
          <p:spPr>
            <a:xfrm rot="5400000">
              <a:off x="4689606" y="2389785"/>
              <a:ext cx="868522" cy="5593650"/>
            </a:xfrm>
            <a:prstGeom prst="curved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394" name="TextBox 16393"/>
                <p:cNvSpPr txBox="1"/>
                <p:nvPr/>
              </p:nvSpPr>
              <p:spPr>
                <a:xfrm>
                  <a:off x="4397188" y="5124051"/>
                  <a:ext cx="1430086" cy="57394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bar>
                          <m:barPr>
                            <m:pos m:val="top"/>
                            <m:ctrlPr>
                              <a:rPr lang="en-US" sz="2800" i="1" smtClean="0">
                                <a:latin typeface="Cambria Math" panose="02040503050406030204" pitchFamily="18" charset="0"/>
                              </a:rPr>
                            </m:ctrlPr>
                          </m:bar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𝑆𝑇𝑂𝑃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</m:e>
                        </m:bar>
                      </m:oMath>
                    </m:oMathPara>
                  </a14:m>
                  <a:endParaRPr lang="en-US" sz="2800" dirty="0"/>
                </a:p>
              </p:txBody>
            </p:sp>
          </mc:Choice>
          <mc:Fallback xmlns="">
            <p:sp>
              <p:nvSpPr>
                <p:cNvPr id="16394" name="TextBox 1639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397188" y="5124051"/>
                  <a:ext cx="1430086" cy="573940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40EAA736-244E-4AC5-B55E-E989EF62CE4A}"/>
              </a:ext>
            </a:extLst>
          </p:cNvPr>
          <p:cNvSpPr/>
          <p:nvPr/>
        </p:nvSpPr>
        <p:spPr>
          <a:xfrm>
            <a:off x="419934" y="1362230"/>
            <a:ext cx="13035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2800" b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Câu 1: </a:t>
            </a:r>
            <a:endParaRPr lang="en-US" sz="2800" b="1" dirty="0">
              <a:solidFill>
                <a:srgbClr val="C00000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7B06366-8BCC-4F06-AE76-1853E076A3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334" y="4223525"/>
            <a:ext cx="6387466" cy="194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4569A2-E1ED-4703-8854-D0BEEAAAE609}"/>
              </a:ext>
            </a:extLst>
          </p:cNvPr>
          <p:cNvSpPr/>
          <p:nvPr/>
        </p:nvSpPr>
        <p:spPr>
          <a:xfrm>
            <a:off x="319115" y="3813310"/>
            <a:ext cx="13035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2800" b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Câu 2: 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321DDD-ADE1-47B1-B912-40F981927B35}"/>
              </a:ext>
            </a:extLst>
          </p:cNvPr>
          <p:cNvSpPr/>
          <p:nvPr/>
        </p:nvSpPr>
        <p:spPr>
          <a:xfrm>
            <a:off x="8622801" y="1885450"/>
            <a:ext cx="314926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nb-NO" sz="2800" b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Sv có số thứ tự chẵn l</a:t>
            </a:r>
            <a:r>
              <a:rPr lang="nb-NO" sz="2800" b="1">
                <a:solidFill>
                  <a:srgbClr val="002060"/>
                </a:solidFill>
                <a:latin typeface="Times New Roman" panose="02020603050405020304" pitchFamily="18" charset="0"/>
              </a:rPr>
              <a:t>àm câu 1, sv có số thứ tự lẻ làm câu 2</a:t>
            </a:r>
            <a:endParaRPr lang="en-US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90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9A889AE20AF243AB559D00F12562FB" ma:contentTypeVersion="10" ma:contentTypeDescription="Create a new document." ma:contentTypeScope="" ma:versionID="ee7d50380cd56b91c72c1908c7031dbf">
  <xsd:schema xmlns:xsd="http://www.w3.org/2001/XMLSchema" xmlns:xs="http://www.w3.org/2001/XMLSchema" xmlns:p="http://schemas.microsoft.com/office/2006/metadata/properties" xmlns:ns3="819ce2cf-bb3f-48b5-b536-62350721c644" targetNamespace="http://schemas.microsoft.com/office/2006/metadata/properties" ma:root="true" ma:fieldsID="19d1e5fc6a25afa5b99e2e7a831a9b91" ns3:_="">
    <xsd:import namespace="819ce2cf-bb3f-48b5-b536-62350721c64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9ce2cf-bb3f-48b5-b536-62350721c6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F645086-4708-428D-8E60-6C4BF40ED75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43C3A2E-B57E-4128-9F96-DA2D530B42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19ce2cf-bb3f-48b5-b536-62350721c64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260B4E7-88E2-475C-90ED-9FC29EFC162B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853</TotalTime>
  <Words>470</Words>
  <Application>Microsoft Office PowerPoint</Application>
  <PresentationFormat>Widescreen</PresentationFormat>
  <Paragraphs>79</Paragraphs>
  <Slides>28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Calibri</vt:lpstr>
      <vt:lpstr>Calibri Light</vt:lpstr>
      <vt:lpstr>Cambria Math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Nga Nguyễn Thị Tố</dc:creator>
  <cp:lastModifiedBy>Nga Nguyễn Thị Tố</cp:lastModifiedBy>
  <cp:revision>6</cp:revision>
  <dcterms:created xsi:type="dcterms:W3CDTF">2021-02-26T09:00:18Z</dcterms:created>
  <dcterms:modified xsi:type="dcterms:W3CDTF">2021-02-27T14:09:45Z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0x010100F49A889AE20AF243AB559D00F12562FB</vt:lpwstr>
  </property>
</Properties>
</file>