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87" r:id="rId31"/>
    <p:sldId id="262" r:id="rId32"/>
    <p:sldId id="28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r>
              <a:rPr lang="en-US" sz="3200" b="1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4: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endParaRPr lang="en-US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DINH 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DƯỠNG CÂN ĐỐI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228600"/>
            <a:ext cx="7162800" cy="12192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186/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209800"/>
            <a:ext cx="7467600" cy="3886200"/>
          </a:xfrm>
        </p:spPr>
        <p:txBody>
          <a:bodyPr>
            <a:normAutofit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đầy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28600"/>
            <a:ext cx="7848600" cy="189436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>
                <a:latin typeface="Arial" pitchFamily="34" charset="0"/>
                <a:cs typeface="Arial" pitchFamily="34" charset="0"/>
              </a:rPr>
              <a:t>187/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hoá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endParaRPr lang="en-US" sz="4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286000"/>
            <a:ext cx="7924800" cy="381000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lipid.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76200"/>
            <a:ext cx="79248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188/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(acid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amin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vitamin,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khoáng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...) 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133600"/>
            <a:ext cx="8077200" cy="3886200"/>
          </a:xfrm>
        </p:spPr>
        <p:txBody>
          <a:bodyPr>
            <a:normAutofit fontScale="92500"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04800"/>
            <a:ext cx="8001000" cy="990600"/>
          </a:xfrm>
        </p:spPr>
        <p:txBody>
          <a:bodyPr>
            <a:normAutofit fontScale="90000"/>
          </a:bodyPr>
          <a:lstStyle/>
          <a:p>
            <a:r>
              <a:rPr lang="de-DE" sz="4400" dirty="0">
                <a:latin typeface="Arial" pitchFamily="34" charset="0"/>
                <a:cs typeface="Arial" pitchFamily="34" charset="0"/>
              </a:rPr>
              <a:t>189/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trạng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protein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cũng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1828800"/>
            <a:ext cx="5715000" cy="41148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còi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say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8600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190/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protein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600200"/>
            <a:ext cx="8153400" cy="3733800"/>
          </a:xfrm>
        </p:spPr>
        <p:txBody>
          <a:bodyPr>
            <a:noAutofit/>
          </a:bodyPr>
          <a:lstStyle/>
          <a:p>
            <a:r>
              <a:rPr lang="de-DE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28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Phospho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Iot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vitamin D.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Calci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xây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tượng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649260"/>
            <a:ext cx="7848600" cy="5181600"/>
          </a:xfrm>
        </p:spPr>
        <p:txBody>
          <a:bodyPr>
            <a:normAutofit lnSpcReduction="10000"/>
          </a:bodyPr>
          <a:lstStyle/>
          <a:p>
            <a:r>
              <a:rPr lang="de-DE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28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696200" cy="16001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192/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90800"/>
            <a:ext cx="7620000" cy="32004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 0,8:   3</a:t>
            </a:r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193/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tay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743200"/>
            <a:ext cx="7467600" cy="3657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0,8:   3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194/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514600"/>
            <a:ext cx="6934200" cy="4191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3</a:t>
            </a: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1"/>
            <a:ext cx="7467600" cy="1295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195/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luôn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đầy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đủ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1200" y="2438400"/>
            <a:ext cx="69342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Năm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Hai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Ba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Bốn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7162800" cy="1371600"/>
          </a:xfrm>
        </p:spPr>
        <p:txBody>
          <a:bodyPr/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196/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667000"/>
            <a:ext cx="8077200" cy="4191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1"/>
            <a:ext cx="7543800" cy="10668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197/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đạm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286000"/>
            <a:ext cx="7543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1"/>
            <a:ext cx="7467600" cy="11430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81200"/>
            <a:ext cx="7010400" cy="40386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6934200" cy="12192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199/ Vitamin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828800"/>
            <a:ext cx="7848600" cy="48768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517737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200/ Nếu cơ thể thiếu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057400"/>
            <a:ext cx="7543800" cy="46482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T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T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chút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6962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7543800" cy="43434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202/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438400"/>
            <a:ext cx="7924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203/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286000"/>
            <a:ext cx="7467600" cy="44196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204/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057400"/>
            <a:ext cx="7924800" cy="4572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càng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càng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205/ Đạm là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trưởng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do đó ăn đạm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09800"/>
            <a:ext cx="7543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Càng nhiều thì càng tốt.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Càng nhiều thì càng không tốt.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Nhiều là tốt nhất</a:t>
            </a:r>
            <a:r>
              <a:rPr lang="de-DE" sz="3200" dirty="0"/>
              <a:t>.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1429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206/ Khi cung cấp đạm cho cơ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600200"/>
            <a:ext cx="7620000" cy="52578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1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207/ Khi cung cấp đạm cho cơ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1676400"/>
            <a:ext cx="76200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1"/>
            <a:ext cx="7543800" cy="1371600"/>
          </a:xfrm>
        </p:spPr>
        <p:txBody>
          <a:bodyPr/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28800"/>
            <a:ext cx="7467600" cy="50292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209/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cảnh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dưỡng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286000"/>
            <a:ext cx="7772400" cy="4572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7086600" cy="1371600"/>
          </a:xfrm>
        </p:spPr>
        <p:txBody>
          <a:bodyPr>
            <a:normAutofit/>
          </a:bodyPr>
          <a:lstStyle/>
          <a:p>
            <a:r>
              <a:rPr lang="de-DE" sz="4000" dirty="0" smtClean="0">
                <a:latin typeface="Arial" pitchFamily="34" charset="0"/>
                <a:cs typeface="Arial" pitchFamily="34" charset="0"/>
              </a:rPr>
              <a:t>210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ngày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828800"/>
            <a:ext cx="7467600" cy="4876800"/>
          </a:xfrm>
        </p:spPr>
        <p:txBody>
          <a:bodyPr>
            <a:normAutofit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cholesterol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phòng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Giảm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cholesterol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phòng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1"/>
            <a:ext cx="7010400" cy="914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600200"/>
            <a:ext cx="6553200" cy="48768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Sẽ gây táo bón. 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1315"/>
            <a:ext cx="7543800" cy="156888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212/ Một người trưởng thành,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133600"/>
            <a:ext cx="7924800" cy="47244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400 – 600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10 kg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600 – 800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800 – 1000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213/ Các chuyên gia khuyên để có một cơ thể khỏe mạnh thì ngoài chế độ dinh dưỡng ra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90800"/>
            <a:ext cx="7391400" cy="42672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Mỗi ngày nên tập thể dục khoảng 30 phút.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Mỗi ngày nên tập thể dục khoảng 3 giờ.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Mỗi ngày nên tập thể dục khoảng 50 phút.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Mỗi ngày nên tập thể dục khoảng 5 giờ.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772400" cy="1524000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214/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Vitamin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752600"/>
            <a:ext cx="7924800" cy="51054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"/>
            <a:ext cx="7467600" cy="1295400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215/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vitamin tan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nước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28800"/>
            <a:ext cx="7620000" cy="4953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A, D, E, K.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B, PP, C.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A, B, C, D.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B, PP, C, D.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216/ Cơ thể hàng ngày tiêu hao năng lượng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2438400"/>
            <a:ext cx="6324600" cy="41910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Vào 1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Vào 2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Vào 3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Vào 4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</TotalTime>
  <Words>2017</Words>
  <Application>Microsoft Office PowerPoint</Application>
  <PresentationFormat>On-screen Show (4:3)</PresentationFormat>
  <Paragraphs>161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Solstice</vt:lpstr>
      <vt:lpstr>BỘ CÂU HỎI TRẮC NGHIỆM</vt:lpstr>
      <vt:lpstr>186/ Một khẩu phần ăn hợp lý là</vt:lpstr>
      <vt:lpstr> 187/ Trong cơ thể, thức ăn được chuyển hoá thành các chất dinh dưỡng </vt:lpstr>
      <vt:lpstr>188/ Thức ăn thiếu dinh dưỡng đặc hiệu (acid amin, vitamin, chất khoáng...) </vt:lpstr>
      <vt:lpstr>189/ Tình trạng thiếu protein cũng liên quan đến </vt:lpstr>
      <vt:lpstr>190/ Trong điều kiện thiếu protein thì cũng có </vt:lpstr>
      <vt:lpstr>191/ Để xây dựng khẩu phần cân đối và hợp lý cho mọi đối tượng</vt:lpstr>
      <vt:lpstr>192/ Tỉ lệ cân đối về trọng lượng giữa protid- lipid- glucid cho đối tượng lao động trung bình là</vt:lpstr>
      <vt:lpstr>193/ Tỉ lệ cân đối về trọng lượng giữa protid- lipid- glucid cho đối tượng lao động chân tay là</vt:lpstr>
      <vt:lpstr>194/ Tỉ lệ cân đối về trọng lượng giữa protid- lipid- glucid cho đối tượng lao động nặng là</vt:lpstr>
      <vt:lpstr>195/ Mỗi bữa ăn cần phải luôn đảm bảo đầy đủ</vt:lpstr>
      <vt:lpstr>196/ Chất bột đường </vt:lpstr>
      <vt:lpstr>197/ Chất đạm </vt:lpstr>
      <vt:lpstr>198/ Chất béo </vt:lpstr>
      <vt:lpstr>199/ Vitamin </vt:lpstr>
      <vt:lpstr>200/ Nếu cơ thể thiếu 1 trong 4 loại thực phẩm </vt:lpstr>
      <vt:lpstr>201/ Các chuyên gia dinh dưỡng thuộc Viện Dinh dưỡng Quốc gia khuyên</vt:lpstr>
      <vt:lpstr>202/ Các chuyên gia dinh dưỡng thuộc Viện Dinh dưỡng Quốc gia khuyên </vt:lpstr>
      <vt:lpstr>203/ Các chuyên gia dinh dưỡng thuộc Viện Dinh dưỡng Quốc gia khuyên</vt:lpstr>
      <vt:lpstr>204/ Các chuyên gia dinh dưỡng thuộc Viện Dinh dưỡng Quốc gia khuyên</vt:lpstr>
      <vt:lpstr>205/ Đạm là nguồn dinh dưỡng không thể thiếu trong bữa ăn của 1 người trưởng thành, do đó ăn đạm </vt:lpstr>
      <vt:lpstr>206/ Khi cung cấp đạm cho cơ thể</vt:lpstr>
      <vt:lpstr>207/ Khi cung cấp đạm cho cơ thể</vt:lpstr>
      <vt:lpstr>208/ Bác sĩ khuyên </vt:lpstr>
      <vt:lpstr>209/ Chuyên gia cảnh báo rằng, một chế độ ăn mất cân bằng dinh dưỡng</vt:lpstr>
      <vt:lpstr>210/ Chế độ ăn nhiều rau xanh, trái cây mỗi ngày</vt:lpstr>
      <vt:lpstr>211/ Chế độ ăn nhiều rau xanh </vt:lpstr>
      <vt:lpstr>212/ Một người trưởng thành, mỗi ngày cần ăn ít nhất </vt:lpstr>
      <vt:lpstr>213/ Các chuyên gia khuyên để có một cơ thể khỏe mạnh thì ngoài chế độ dinh dưỡng ra </vt:lpstr>
      <vt:lpstr>214/ Vitamin là những chất hữu cơ cần thiết đối với cơ thể</vt:lpstr>
      <vt:lpstr>215/ Các vitamin tan trong nước</vt:lpstr>
      <vt:lpstr>216/ Cơ thể hàng ngày tiêu hao năng lượng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Windows User</cp:lastModifiedBy>
  <cp:revision>11</cp:revision>
  <dcterms:created xsi:type="dcterms:W3CDTF">2021-03-25T14:18:22Z</dcterms:created>
  <dcterms:modified xsi:type="dcterms:W3CDTF">2021-03-26T16:51:18Z</dcterms:modified>
</cp:coreProperties>
</file>