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Default Extension="gif" ContentType="image/gif"/>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118.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0"/>
  </p:notesMasterIdLst>
  <p:handoutMasterIdLst>
    <p:handoutMasterId r:id="rId121"/>
  </p:handoutMasterIdLst>
  <p:sldIdLst>
    <p:sldId id="643" r:id="rId2"/>
    <p:sldId id="397" r:id="rId3"/>
    <p:sldId id="398" r:id="rId4"/>
    <p:sldId id="708" r:id="rId5"/>
    <p:sldId id="612" r:id="rId6"/>
    <p:sldId id="613" r:id="rId7"/>
    <p:sldId id="701" r:id="rId8"/>
    <p:sldId id="702" r:id="rId9"/>
    <p:sldId id="703" r:id="rId10"/>
    <p:sldId id="704" r:id="rId11"/>
    <p:sldId id="705" r:id="rId12"/>
    <p:sldId id="706" r:id="rId13"/>
    <p:sldId id="707" r:id="rId14"/>
    <p:sldId id="403" r:id="rId15"/>
    <p:sldId id="644" r:id="rId16"/>
    <p:sldId id="645" r:id="rId17"/>
    <p:sldId id="404" r:id="rId18"/>
    <p:sldId id="646" r:id="rId19"/>
    <p:sldId id="713" r:id="rId20"/>
    <p:sldId id="408" r:id="rId21"/>
    <p:sldId id="626" r:id="rId22"/>
    <p:sldId id="409" r:id="rId23"/>
    <p:sldId id="410" r:id="rId24"/>
    <p:sldId id="615" r:id="rId25"/>
    <p:sldId id="411" r:id="rId26"/>
    <p:sldId id="647" r:id="rId27"/>
    <p:sldId id="418" r:id="rId28"/>
    <p:sldId id="648" r:id="rId29"/>
    <p:sldId id="616" r:id="rId30"/>
    <p:sldId id="419" r:id="rId31"/>
    <p:sldId id="420" r:id="rId32"/>
    <p:sldId id="617" r:id="rId33"/>
    <p:sldId id="627" r:id="rId34"/>
    <p:sldId id="424" r:id="rId35"/>
    <p:sldId id="425" r:id="rId36"/>
    <p:sldId id="426" r:id="rId37"/>
    <p:sldId id="427" r:id="rId38"/>
    <p:sldId id="428" r:id="rId39"/>
    <p:sldId id="429" r:id="rId40"/>
    <p:sldId id="430" r:id="rId41"/>
    <p:sldId id="431" r:id="rId42"/>
    <p:sldId id="433" r:id="rId43"/>
    <p:sldId id="624" r:id="rId44"/>
    <p:sldId id="435" r:id="rId45"/>
    <p:sldId id="439" r:id="rId46"/>
    <p:sldId id="440" r:id="rId47"/>
    <p:sldId id="442" r:id="rId48"/>
    <p:sldId id="443" r:id="rId49"/>
    <p:sldId id="444" r:id="rId50"/>
    <p:sldId id="447" r:id="rId51"/>
    <p:sldId id="649" r:id="rId52"/>
    <p:sldId id="448" r:id="rId53"/>
    <p:sldId id="449" r:id="rId54"/>
    <p:sldId id="450" r:id="rId55"/>
    <p:sldId id="651" r:id="rId56"/>
    <p:sldId id="451" r:id="rId57"/>
    <p:sldId id="452" r:id="rId58"/>
    <p:sldId id="454" r:id="rId59"/>
    <p:sldId id="455" r:id="rId60"/>
    <p:sldId id="650" r:id="rId61"/>
    <p:sldId id="652" r:id="rId62"/>
    <p:sldId id="653" r:id="rId63"/>
    <p:sldId id="654" r:id="rId64"/>
    <p:sldId id="655" r:id="rId65"/>
    <p:sldId id="656" r:id="rId66"/>
    <p:sldId id="657" r:id="rId67"/>
    <p:sldId id="658" r:id="rId68"/>
    <p:sldId id="659" r:id="rId69"/>
    <p:sldId id="660" r:id="rId70"/>
    <p:sldId id="709" r:id="rId71"/>
    <p:sldId id="710" r:id="rId72"/>
    <p:sldId id="458" r:id="rId73"/>
    <p:sldId id="711" r:id="rId74"/>
    <p:sldId id="665" r:id="rId75"/>
    <p:sldId id="666" r:id="rId76"/>
    <p:sldId id="623" r:id="rId77"/>
    <p:sldId id="459" r:id="rId78"/>
    <p:sldId id="619" r:id="rId79"/>
    <p:sldId id="667" r:id="rId80"/>
    <p:sldId id="661" r:id="rId81"/>
    <p:sldId id="662" r:id="rId82"/>
    <p:sldId id="460" r:id="rId83"/>
    <p:sldId id="461" r:id="rId84"/>
    <p:sldId id="669" r:id="rId85"/>
    <p:sldId id="463" r:id="rId86"/>
    <p:sldId id="465" r:id="rId87"/>
    <p:sldId id="466" r:id="rId88"/>
    <p:sldId id="467" r:id="rId89"/>
    <p:sldId id="468" r:id="rId90"/>
    <p:sldId id="469" r:id="rId91"/>
    <p:sldId id="470" r:id="rId92"/>
    <p:sldId id="471" r:id="rId93"/>
    <p:sldId id="472" r:id="rId94"/>
    <p:sldId id="473" r:id="rId95"/>
    <p:sldId id="475" r:id="rId96"/>
    <p:sldId id="476" r:id="rId97"/>
    <p:sldId id="477" r:id="rId98"/>
    <p:sldId id="478" r:id="rId99"/>
    <p:sldId id="479" r:id="rId100"/>
    <p:sldId id="480" r:id="rId101"/>
    <p:sldId id="481" r:id="rId102"/>
    <p:sldId id="664" r:id="rId103"/>
    <p:sldId id="482" r:id="rId104"/>
    <p:sldId id="483" r:id="rId105"/>
    <p:sldId id="484" r:id="rId106"/>
    <p:sldId id="485" r:id="rId107"/>
    <p:sldId id="486" r:id="rId108"/>
    <p:sldId id="488" r:id="rId109"/>
    <p:sldId id="489" r:id="rId110"/>
    <p:sldId id="620" r:id="rId111"/>
    <p:sldId id="490" r:id="rId112"/>
    <p:sldId id="491" r:id="rId113"/>
    <p:sldId id="492" r:id="rId114"/>
    <p:sldId id="493" r:id="rId115"/>
    <p:sldId id="494" r:id="rId116"/>
    <p:sldId id="670" r:id="rId117"/>
    <p:sldId id="672" r:id="rId118"/>
    <p:sldId id="712" r:id="rId1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F0D"/>
    <a:srgbClr val="850117"/>
    <a:srgbClr val="662C20"/>
    <a:srgbClr val="6F3917"/>
    <a:srgbClr val="FF0000"/>
    <a:srgbClr val="993366"/>
    <a:srgbClr val="FFFFFF"/>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118" autoAdjust="0"/>
    <p:restoredTop sz="93310" autoAdjust="0"/>
  </p:normalViewPr>
  <p:slideViewPr>
    <p:cSldViewPr>
      <p:cViewPr>
        <p:scale>
          <a:sx n="60" d="100"/>
          <a:sy n="60" d="100"/>
        </p:scale>
        <p:origin x="-822" y="-2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392"/>
    </p:cViewPr>
  </p:sorterViewPr>
  <p:notesViewPr>
    <p:cSldViewPr>
      <p:cViewPr varScale="1">
        <p:scale>
          <a:sx n="63" d="100"/>
          <a:sy n="63" d="100"/>
        </p:scale>
        <p:origin x="-1872"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notesMaster" Target="notesMasters/notesMaster1.xml"/><Relationship Id="rId125"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04.wmf"/><Relationship Id="rId2" Type="http://schemas.openxmlformats.org/officeDocument/2006/relationships/image" Target="../media/image203.wmf"/><Relationship Id="rId1" Type="http://schemas.openxmlformats.org/officeDocument/2006/relationships/image" Target="../media/image202.wmf"/><Relationship Id="rId4" Type="http://schemas.openxmlformats.org/officeDocument/2006/relationships/image" Target="../media/image20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09.wmf"/><Relationship Id="rId2" Type="http://schemas.openxmlformats.org/officeDocument/2006/relationships/image" Target="../media/image208.wmf"/><Relationship Id="rId1" Type="http://schemas.openxmlformats.org/officeDocument/2006/relationships/image" Target="../media/image207.jpe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198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198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198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1EB0E22-247F-469F-B827-09F6280FEF0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9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498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65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98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98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498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A3AE314-71D8-4E64-AFB8-47C54F1B09D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7"/>
          <p:cNvSpPr>
            <a:spLocks noGrp="1" noChangeArrowheads="1"/>
          </p:cNvSpPr>
          <p:nvPr>
            <p:ph type="sldNum" sz="quarter" idx="5"/>
          </p:nvPr>
        </p:nvSpPr>
        <p:spPr>
          <a:noFill/>
        </p:spPr>
        <p:txBody>
          <a:bodyPr/>
          <a:lstStyle/>
          <a:p>
            <a:fld id="{6AF3AA7A-5071-4DD1-978B-8E1742AA2148}" type="slidenum">
              <a:rPr lang="en-US" smtClean="0"/>
              <a:pPr/>
              <a:t>2</a:t>
            </a:fld>
            <a:endParaRPr lang="en-US" smtClean="0"/>
          </a:p>
        </p:txBody>
      </p:sp>
      <p:sp>
        <p:nvSpPr>
          <p:cNvPr id="266243" name="Rectangle 2"/>
          <p:cNvSpPr>
            <a:spLocks noGrp="1" noRot="1" noChangeAspect="1" noChangeArrowheads="1" noTextEdit="1"/>
          </p:cNvSpPr>
          <p:nvPr>
            <p:ph type="sldImg"/>
          </p:nvPr>
        </p:nvSpPr>
        <p:spPr>
          <a:ln/>
        </p:spPr>
      </p:sp>
      <p:sp>
        <p:nvSpPr>
          <p:cNvPr id="2662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7"/>
          <p:cNvSpPr>
            <a:spLocks noGrp="1" noChangeArrowheads="1"/>
          </p:cNvSpPr>
          <p:nvPr>
            <p:ph type="sldNum" sz="quarter" idx="5"/>
          </p:nvPr>
        </p:nvSpPr>
        <p:spPr>
          <a:noFill/>
        </p:spPr>
        <p:txBody>
          <a:bodyPr/>
          <a:lstStyle/>
          <a:p>
            <a:fld id="{E0A84CE2-495C-4239-82EE-900FA51CBAF7}" type="slidenum">
              <a:rPr lang="en-US" smtClean="0"/>
              <a:pPr/>
              <a:t>3</a:t>
            </a:fld>
            <a:endParaRPr lang="en-US" smtClean="0"/>
          </a:p>
        </p:txBody>
      </p:sp>
      <p:sp>
        <p:nvSpPr>
          <p:cNvPr id="267267" name="Rectangle 2"/>
          <p:cNvSpPr>
            <a:spLocks noGrp="1" noRot="1" noChangeAspect="1" noChangeArrowheads="1" noTextEdit="1"/>
          </p:cNvSpPr>
          <p:nvPr>
            <p:ph type="sldImg"/>
          </p:nvPr>
        </p:nvSpPr>
        <p:spPr>
          <a:ln/>
        </p:spPr>
      </p:sp>
      <p:sp>
        <p:nvSpPr>
          <p:cNvPr id="2672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7"/>
          <p:cNvSpPr>
            <a:spLocks noGrp="1" noChangeArrowheads="1"/>
          </p:cNvSpPr>
          <p:nvPr>
            <p:ph type="sldNum" sz="quarter" idx="5"/>
          </p:nvPr>
        </p:nvSpPr>
        <p:spPr>
          <a:noFill/>
        </p:spPr>
        <p:txBody>
          <a:bodyPr/>
          <a:lstStyle/>
          <a:p>
            <a:fld id="{A3F440CC-C8B3-4280-BEC3-905C0075A283}" type="slidenum">
              <a:rPr lang="en-US" smtClean="0"/>
              <a:pPr/>
              <a:t>5</a:t>
            </a:fld>
            <a:endParaRPr lang="en-US" smtClean="0"/>
          </a:p>
        </p:txBody>
      </p:sp>
      <p:sp>
        <p:nvSpPr>
          <p:cNvPr id="268291" name="Rectangle 2"/>
          <p:cNvSpPr>
            <a:spLocks noGrp="1" noRot="1" noChangeAspect="1" noChangeArrowheads="1" noTextEdit="1"/>
          </p:cNvSpPr>
          <p:nvPr>
            <p:ph type="sldImg"/>
          </p:nvPr>
        </p:nvSpPr>
        <p:spPr>
          <a:ln/>
        </p:spPr>
      </p:sp>
      <p:sp>
        <p:nvSpPr>
          <p:cNvPr id="2682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7"/>
          <p:cNvSpPr>
            <a:spLocks noGrp="1" noChangeArrowheads="1"/>
          </p:cNvSpPr>
          <p:nvPr>
            <p:ph type="sldNum" sz="quarter" idx="5"/>
          </p:nvPr>
        </p:nvSpPr>
        <p:spPr>
          <a:noFill/>
        </p:spPr>
        <p:txBody>
          <a:bodyPr/>
          <a:lstStyle/>
          <a:p>
            <a:fld id="{CD7AD821-0434-41AC-A0E4-218EE7901250}" type="slidenum">
              <a:rPr lang="en-US" smtClean="0"/>
              <a:pPr/>
              <a:t>6</a:t>
            </a:fld>
            <a:endParaRPr lang="en-US" smtClean="0"/>
          </a:p>
        </p:txBody>
      </p:sp>
      <p:sp>
        <p:nvSpPr>
          <p:cNvPr id="269315" name="Rectangle 2"/>
          <p:cNvSpPr>
            <a:spLocks noGrp="1" noRot="1" noChangeAspect="1" noChangeArrowheads="1" noTextEdit="1"/>
          </p:cNvSpPr>
          <p:nvPr>
            <p:ph type="sldImg"/>
          </p:nvPr>
        </p:nvSpPr>
        <p:spPr>
          <a:ln/>
        </p:spPr>
      </p:sp>
      <p:sp>
        <p:nvSpPr>
          <p:cNvPr id="2693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7"/>
          <p:cNvSpPr>
            <a:spLocks noGrp="1" noChangeArrowheads="1"/>
          </p:cNvSpPr>
          <p:nvPr>
            <p:ph type="sldNum" sz="quarter" idx="5"/>
          </p:nvPr>
        </p:nvSpPr>
        <p:spPr>
          <a:noFill/>
        </p:spPr>
        <p:txBody>
          <a:bodyPr/>
          <a:lstStyle/>
          <a:p>
            <a:fld id="{B7FAE01F-528A-45DE-BA92-173D0BE046D6}" type="slidenum">
              <a:rPr lang="en-US" smtClean="0"/>
              <a:pPr/>
              <a:t>14</a:t>
            </a:fld>
            <a:endParaRPr lang="en-US" smtClean="0"/>
          </a:p>
        </p:txBody>
      </p:sp>
      <p:sp>
        <p:nvSpPr>
          <p:cNvPr id="270339" name="Rectangle 2"/>
          <p:cNvSpPr>
            <a:spLocks noGrp="1" noRot="1" noChangeAspect="1" noChangeArrowheads="1" noTextEdit="1"/>
          </p:cNvSpPr>
          <p:nvPr>
            <p:ph type="sldImg"/>
          </p:nvPr>
        </p:nvSpPr>
        <p:spPr>
          <a:ln/>
        </p:spPr>
      </p:sp>
      <p:sp>
        <p:nvSpPr>
          <p:cNvPr id="2703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7"/>
          <p:cNvSpPr>
            <a:spLocks noGrp="1" noChangeArrowheads="1"/>
          </p:cNvSpPr>
          <p:nvPr>
            <p:ph type="sldNum" sz="quarter" idx="5"/>
          </p:nvPr>
        </p:nvSpPr>
        <p:spPr>
          <a:noFill/>
        </p:spPr>
        <p:txBody>
          <a:bodyPr/>
          <a:lstStyle/>
          <a:p>
            <a:fld id="{022B33A2-64FB-49FF-9F7A-593B07F2668C}" type="slidenum">
              <a:rPr lang="en-US" smtClean="0"/>
              <a:pPr/>
              <a:t>15</a:t>
            </a:fld>
            <a:endParaRPr lang="en-US" smtClean="0"/>
          </a:p>
        </p:txBody>
      </p:sp>
      <p:sp>
        <p:nvSpPr>
          <p:cNvPr id="271363" name="Rectangle 2"/>
          <p:cNvSpPr>
            <a:spLocks noGrp="1" noRot="1" noChangeAspect="1" noChangeArrowheads="1" noTextEdit="1"/>
          </p:cNvSpPr>
          <p:nvPr>
            <p:ph type="sldImg"/>
          </p:nvPr>
        </p:nvSpPr>
        <p:spPr>
          <a:ln/>
        </p:spPr>
      </p:sp>
      <p:sp>
        <p:nvSpPr>
          <p:cNvPr id="2713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7"/>
          <p:cNvSpPr>
            <a:spLocks noGrp="1" noChangeArrowheads="1"/>
          </p:cNvSpPr>
          <p:nvPr>
            <p:ph type="sldNum" sz="quarter" idx="5"/>
          </p:nvPr>
        </p:nvSpPr>
        <p:spPr>
          <a:noFill/>
        </p:spPr>
        <p:txBody>
          <a:bodyPr/>
          <a:lstStyle/>
          <a:p>
            <a:fld id="{D3C8C25D-5B25-42EF-B8DF-6DCB03CECBB9}" type="slidenum">
              <a:rPr lang="en-US" smtClean="0"/>
              <a:pPr/>
              <a:t>16</a:t>
            </a:fld>
            <a:endParaRPr lang="en-US" smtClean="0"/>
          </a:p>
        </p:txBody>
      </p:sp>
      <p:sp>
        <p:nvSpPr>
          <p:cNvPr id="272387" name="Rectangle 2"/>
          <p:cNvSpPr>
            <a:spLocks noGrp="1" noRot="1" noChangeAspect="1" noChangeArrowheads="1" noTextEdit="1"/>
          </p:cNvSpPr>
          <p:nvPr>
            <p:ph type="sldImg"/>
          </p:nvPr>
        </p:nvSpPr>
        <p:spPr>
          <a:ln/>
        </p:spPr>
      </p:sp>
      <p:sp>
        <p:nvSpPr>
          <p:cNvPr id="272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7"/>
          <p:cNvSpPr>
            <a:spLocks noGrp="1" noChangeArrowheads="1"/>
          </p:cNvSpPr>
          <p:nvPr>
            <p:ph type="sldNum" sz="quarter" idx="5"/>
          </p:nvPr>
        </p:nvSpPr>
        <p:spPr>
          <a:noFill/>
        </p:spPr>
        <p:txBody>
          <a:bodyPr/>
          <a:lstStyle/>
          <a:p>
            <a:fld id="{B12C0B92-82E2-4768-AA72-79E98E9B4EB0}" type="slidenum">
              <a:rPr lang="en-US" smtClean="0"/>
              <a:pPr/>
              <a:t>17</a:t>
            </a:fld>
            <a:endParaRPr lang="en-US" smtClean="0"/>
          </a:p>
        </p:txBody>
      </p:sp>
      <p:sp>
        <p:nvSpPr>
          <p:cNvPr id="273411" name="Rectangle 2"/>
          <p:cNvSpPr>
            <a:spLocks noGrp="1" noRot="1" noChangeAspect="1" noChangeArrowheads="1" noTextEdit="1"/>
          </p:cNvSpPr>
          <p:nvPr>
            <p:ph type="sldImg"/>
          </p:nvPr>
        </p:nvSpPr>
        <p:spPr>
          <a:ln/>
        </p:spPr>
      </p:sp>
      <p:sp>
        <p:nvSpPr>
          <p:cNvPr id="273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7"/>
          <p:cNvSpPr>
            <a:spLocks noGrp="1" noChangeArrowheads="1"/>
          </p:cNvSpPr>
          <p:nvPr>
            <p:ph type="sldNum" sz="quarter" idx="5"/>
          </p:nvPr>
        </p:nvSpPr>
        <p:spPr>
          <a:noFill/>
        </p:spPr>
        <p:txBody>
          <a:bodyPr/>
          <a:lstStyle/>
          <a:p>
            <a:fld id="{0116E156-073A-411E-BDAB-B9A889D5206D}" type="slidenum">
              <a:rPr lang="en-US" smtClean="0"/>
              <a:pPr/>
              <a:t>20</a:t>
            </a:fld>
            <a:endParaRPr lang="en-US" smtClean="0"/>
          </a:p>
        </p:txBody>
      </p:sp>
      <p:sp>
        <p:nvSpPr>
          <p:cNvPr id="275459" name="Rectangle 2"/>
          <p:cNvSpPr>
            <a:spLocks noGrp="1" noRot="1" noChangeAspect="1" noChangeArrowheads="1" noTextEdit="1"/>
          </p:cNvSpPr>
          <p:nvPr>
            <p:ph type="sldImg"/>
          </p:nvPr>
        </p:nvSpPr>
        <p:spPr>
          <a:ln/>
        </p:spPr>
      </p:sp>
      <p:sp>
        <p:nvSpPr>
          <p:cNvPr id="2754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7"/>
          <p:cNvSpPr>
            <a:spLocks noGrp="1" noChangeArrowheads="1"/>
          </p:cNvSpPr>
          <p:nvPr>
            <p:ph type="sldNum" sz="quarter" idx="5"/>
          </p:nvPr>
        </p:nvSpPr>
        <p:spPr>
          <a:noFill/>
        </p:spPr>
        <p:txBody>
          <a:bodyPr/>
          <a:lstStyle/>
          <a:p>
            <a:fld id="{1E9AC375-67AB-49FD-8FC2-7401BD4B6B5A}" type="slidenum">
              <a:rPr lang="en-US" smtClean="0"/>
              <a:pPr/>
              <a:t>21</a:t>
            </a:fld>
            <a:endParaRPr lang="en-US" smtClean="0"/>
          </a:p>
        </p:txBody>
      </p:sp>
      <p:sp>
        <p:nvSpPr>
          <p:cNvPr id="276483" name="Rectangle 2"/>
          <p:cNvSpPr>
            <a:spLocks noGrp="1" noRot="1" noChangeAspect="1" noChangeArrowheads="1" noTextEdit="1"/>
          </p:cNvSpPr>
          <p:nvPr>
            <p:ph type="sldImg"/>
          </p:nvPr>
        </p:nvSpPr>
        <p:spPr>
          <a:ln/>
        </p:spPr>
      </p:sp>
      <p:sp>
        <p:nvSpPr>
          <p:cNvPr id="276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7"/>
          <p:cNvSpPr>
            <a:spLocks noGrp="1" noChangeArrowheads="1"/>
          </p:cNvSpPr>
          <p:nvPr>
            <p:ph type="sldNum" sz="quarter" idx="5"/>
          </p:nvPr>
        </p:nvSpPr>
        <p:spPr>
          <a:noFill/>
        </p:spPr>
        <p:txBody>
          <a:bodyPr/>
          <a:lstStyle/>
          <a:p>
            <a:fld id="{FA6C15E1-92BA-4BFF-A4AC-CBD0754F92E0}" type="slidenum">
              <a:rPr lang="en-US" smtClean="0"/>
              <a:pPr/>
              <a:t>22</a:t>
            </a:fld>
            <a:endParaRPr lang="en-US" smtClean="0"/>
          </a:p>
        </p:txBody>
      </p:sp>
      <p:sp>
        <p:nvSpPr>
          <p:cNvPr id="277507" name="Rectangle 2"/>
          <p:cNvSpPr>
            <a:spLocks noGrp="1" noRot="1" noChangeAspect="1" noChangeArrowheads="1" noTextEdit="1"/>
          </p:cNvSpPr>
          <p:nvPr>
            <p:ph type="sldImg"/>
          </p:nvPr>
        </p:nvSpPr>
        <p:spPr>
          <a:ln/>
        </p:spPr>
      </p:sp>
      <p:sp>
        <p:nvSpPr>
          <p:cNvPr id="2775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7"/>
          <p:cNvSpPr>
            <a:spLocks noGrp="1" noChangeArrowheads="1"/>
          </p:cNvSpPr>
          <p:nvPr>
            <p:ph type="sldNum" sz="quarter" idx="5"/>
          </p:nvPr>
        </p:nvSpPr>
        <p:spPr>
          <a:noFill/>
        </p:spPr>
        <p:txBody>
          <a:bodyPr/>
          <a:lstStyle/>
          <a:p>
            <a:fld id="{0A221D66-47F9-4C2C-B16C-6FB2DD27D4C3}" type="slidenum">
              <a:rPr lang="en-US" smtClean="0"/>
              <a:pPr/>
              <a:t>23</a:t>
            </a:fld>
            <a:endParaRPr lang="en-US" smtClean="0"/>
          </a:p>
        </p:txBody>
      </p:sp>
      <p:sp>
        <p:nvSpPr>
          <p:cNvPr id="278531" name="Rectangle 2"/>
          <p:cNvSpPr>
            <a:spLocks noGrp="1" noRot="1" noChangeAspect="1" noChangeArrowheads="1" noTextEdit="1"/>
          </p:cNvSpPr>
          <p:nvPr>
            <p:ph type="sldImg"/>
          </p:nvPr>
        </p:nvSpPr>
        <p:spPr>
          <a:ln/>
        </p:spPr>
      </p:sp>
      <p:sp>
        <p:nvSpPr>
          <p:cNvPr id="278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7"/>
          <p:cNvSpPr>
            <a:spLocks noGrp="1" noChangeArrowheads="1"/>
          </p:cNvSpPr>
          <p:nvPr>
            <p:ph type="sldNum" sz="quarter" idx="5"/>
          </p:nvPr>
        </p:nvSpPr>
        <p:spPr>
          <a:noFill/>
        </p:spPr>
        <p:txBody>
          <a:bodyPr/>
          <a:lstStyle/>
          <a:p>
            <a:fld id="{1CF501A0-0452-407E-8B7D-0B20ED0BE118}" type="slidenum">
              <a:rPr lang="en-US" smtClean="0"/>
              <a:pPr/>
              <a:t>24</a:t>
            </a:fld>
            <a:endParaRPr lang="en-US" smtClean="0"/>
          </a:p>
        </p:txBody>
      </p:sp>
      <p:sp>
        <p:nvSpPr>
          <p:cNvPr id="279555" name="Rectangle 2"/>
          <p:cNvSpPr>
            <a:spLocks noGrp="1" noRot="1" noChangeAspect="1" noChangeArrowheads="1" noTextEdit="1"/>
          </p:cNvSpPr>
          <p:nvPr>
            <p:ph type="sldImg"/>
          </p:nvPr>
        </p:nvSpPr>
        <p:spPr>
          <a:ln/>
        </p:spPr>
      </p:sp>
      <p:sp>
        <p:nvSpPr>
          <p:cNvPr id="2795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7"/>
          <p:cNvSpPr>
            <a:spLocks noGrp="1" noChangeArrowheads="1"/>
          </p:cNvSpPr>
          <p:nvPr>
            <p:ph type="sldNum" sz="quarter" idx="5"/>
          </p:nvPr>
        </p:nvSpPr>
        <p:spPr>
          <a:noFill/>
        </p:spPr>
        <p:txBody>
          <a:bodyPr/>
          <a:lstStyle/>
          <a:p>
            <a:fld id="{05400521-3501-4E62-AE13-F772153BDDBC}" type="slidenum">
              <a:rPr lang="en-US" smtClean="0"/>
              <a:pPr/>
              <a:t>25</a:t>
            </a:fld>
            <a:endParaRPr lang="en-US" smtClean="0"/>
          </a:p>
        </p:txBody>
      </p:sp>
      <p:sp>
        <p:nvSpPr>
          <p:cNvPr id="280579" name="Rectangle 2"/>
          <p:cNvSpPr>
            <a:spLocks noGrp="1" noRot="1" noChangeAspect="1" noChangeArrowheads="1" noTextEdit="1"/>
          </p:cNvSpPr>
          <p:nvPr>
            <p:ph type="sldImg"/>
          </p:nvPr>
        </p:nvSpPr>
        <p:spPr>
          <a:ln/>
        </p:spPr>
      </p:sp>
      <p:sp>
        <p:nvSpPr>
          <p:cNvPr id="2805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B7BBD82E-D6FF-4B5C-81B6-7A7419DF80DC}" type="slidenum">
              <a:rPr lang="en-US" smtClean="0"/>
              <a:pPr/>
              <a:t>27</a:t>
            </a:fld>
            <a:endParaRPr lang="en-US" smtClean="0"/>
          </a:p>
        </p:txBody>
      </p:sp>
      <p:sp>
        <p:nvSpPr>
          <p:cNvPr id="281603" name="Rectangle 2"/>
          <p:cNvSpPr>
            <a:spLocks noGrp="1" noRot="1" noChangeAspect="1" noChangeArrowheads="1" noTextEdit="1"/>
          </p:cNvSpPr>
          <p:nvPr>
            <p:ph type="sldImg"/>
          </p:nvPr>
        </p:nvSpPr>
        <p:spPr>
          <a:ln/>
        </p:spPr>
      </p:sp>
      <p:sp>
        <p:nvSpPr>
          <p:cNvPr id="2816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7"/>
          <p:cNvSpPr>
            <a:spLocks noGrp="1" noChangeArrowheads="1"/>
          </p:cNvSpPr>
          <p:nvPr>
            <p:ph type="sldNum" sz="quarter" idx="5"/>
          </p:nvPr>
        </p:nvSpPr>
        <p:spPr>
          <a:noFill/>
        </p:spPr>
        <p:txBody>
          <a:bodyPr/>
          <a:lstStyle/>
          <a:p>
            <a:fld id="{B66DD623-7FED-4EAA-A99C-B28CDD04FF11}" type="slidenum">
              <a:rPr lang="en-US" smtClean="0"/>
              <a:pPr/>
              <a:t>29</a:t>
            </a:fld>
            <a:endParaRPr lang="en-US" smtClean="0"/>
          </a:p>
        </p:txBody>
      </p:sp>
      <p:sp>
        <p:nvSpPr>
          <p:cNvPr id="282627" name="Rectangle 2"/>
          <p:cNvSpPr>
            <a:spLocks noGrp="1" noRot="1" noChangeAspect="1" noChangeArrowheads="1" noTextEdit="1"/>
          </p:cNvSpPr>
          <p:nvPr>
            <p:ph type="sldImg"/>
          </p:nvPr>
        </p:nvSpPr>
        <p:spPr>
          <a:ln/>
        </p:spPr>
      </p:sp>
      <p:sp>
        <p:nvSpPr>
          <p:cNvPr id="2826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a:noFill/>
        </p:spPr>
        <p:txBody>
          <a:bodyPr/>
          <a:lstStyle/>
          <a:p>
            <a:fld id="{E9176BD5-0980-483C-9293-CC47A38363B6}" type="slidenum">
              <a:rPr lang="en-US" smtClean="0"/>
              <a:pPr/>
              <a:t>30</a:t>
            </a:fld>
            <a:endParaRPr lang="en-US" smtClean="0"/>
          </a:p>
        </p:txBody>
      </p:sp>
      <p:sp>
        <p:nvSpPr>
          <p:cNvPr id="283651" name="Rectangle 2"/>
          <p:cNvSpPr>
            <a:spLocks noGrp="1" noRot="1" noChangeAspect="1" noChangeArrowheads="1" noTextEdit="1"/>
          </p:cNvSpPr>
          <p:nvPr>
            <p:ph type="sldImg"/>
          </p:nvPr>
        </p:nvSpPr>
        <p:spPr>
          <a:ln/>
        </p:spPr>
      </p:sp>
      <p:sp>
        <p:nvSpPr>
          <p:cNvPr id="283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7"/>
          <p:cNvSpPr>
            <a:spLocks noGrp="1" noChangeArrowheads="1"/>
          </p:cNvSpPr>
          <p:nvPr>
            <p:ph type="sldNum" sz="quarter" idx="5"/>
          </p:nvPr>
        </p:nvSpPr>
        <p:spPr>
          <a:noFill/>
        </p:spPr>
        <p:txBody>
          <a:bodyPr/>
          <a:lstStyle/>
          <a:p>
            <a:fld id="{A5036056-231D-405A-9788-AF98A5D35124}" type="slidenum">
              <a:rPr lang="en-US" smtClean="0"/>
              <a:pPr/>
              <a:t>31</a:t>
            </a:fld>
            <a:endParaRPr lang="en-US" smtClean="0"/>
          </a:p>
        </p:txBody>
      </p:sp>
      <p:sp>
        <p:nvSpPr>
          <p:cNvPr id="284675" name="Rectangle 2"/>
          <p:cNvSpPr>
            <a:spLocks noGrp="1" noRot="1" noChangeAspect="1" noChangeArrowheads="1" noTextEdit="1"/>
          </p:cNvSpPr>
          <p:nvPr>
            <p:ph type="sldImg"/>
          </p:nvPr>
        </p:nvSpPr>
        <p:spPr>
          <a:ln/>
        </p:spPr>
      </p:sp>
      <p:sp>
        <p:nvSpPr>
          <p:cNvPr id="284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7"/>
          <p:cNvSpPr>
            <a:spLocks noGrp="1" noChangeArrowheads="1"/>
          </p:cNvSpPr>
          <p:nvPr>
            <p:ph type="sldNum" sz="quarter" idx="5"/>
          </p:nvPr>
        </p:nvSpPr>
        <p:spPr>
          <a:noFill/>
        </p:spPr>
        <p:txBody>
          <a:bodyPr/>
          <a:lstStyle/>
          <a:p>
            <a:fld id="{77A61FCD-4B7A-4B0F-B638-FB08FC698F02}" type="slidenum">
              <a:rPr lang="en-US" smtClean="0"/>
              <a:pPr/>
              <a:t>32</a:t>
            </a:fld>
            <a:endParaRPr lang="en-US" smtClean="0"/>
          </a:p>
        </p:txBody>
      </p:sp>
      <p:sp>
        <p:nvSpPr>
          <p:cNvPr id="285699" name="Rectangle 2"/>
          <p:cNvSpPr>
            <a:spLocks noGrp="1" noRot="1" noChangeAspect="1" noChangeArrowheads="1" noTextEdit="1"/>
          </p:cNvSpPr>
          <p:nvPr>
            <p:ph type="sldImg"/>
          </p:nvPr>
        </p:nvSpPr>
        <p:spPr>
          <a:ln/>
        </p:spPr>
      </p:sp>
      <p:sp>
        <p:nvSpPr>
          <p:cNvPr id="2857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a:noFill/>
        </p:spPr>
        <p:txBody>
          <a:bodyPr/>
          <a:lstStyle/>
          <a:p>
            <a:fld id="{7B227942-DCDD-4094-BE7C-5BCE81E26303}" type="slidenum">
              <a:rPr lang="en-US" smtClean="0"/>
              <a:pPr/>
              <a:t>33</a:t>
            </a:fld>
            <a:endParaRPr lang="en-US" smtClean="0"/>
          </a:p>
        </p:txBody>
      </p:sp>
      <p:sp>
        <p:nvSpPr>
          <p:cNvPr id="286723" name="Rectangle 2"/>
          <p:cNvSpPr>
            <a:spLocks noGrp="1" noRot="1" noChangeAspect="1" noChangeArrowheads="1" noTextEdit="1"/>
          </p:cNvSpPr>
          <p:nvPr>
            <p:ph type="sldImg"/>
          </p:nvPr>
        </p:nvSpPr>
        <p:spPr>
          <a:ln/>
        </p:spPr>
      </p:sp>
      <p:sp>
        <p:nvSpPr>
          <p:cNvPr id="2867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8002EF43-44C1-402A-823A-1F278269ABFC}" type="slidenum">
              <a:rPr lang="en-US" smtClean="0"/>
              <a:pPr/>
              <a:t>34</a:t>
            </a:fld>
            <a:endParaRPr lang="en-US" smtClean="0"/>
          </a:p>
        </p:txBody>
      </p:sp>
      <p:sp>
        <p:nvSpPr>
          <p:cNvPr id="287747" name="Rectangle 2"/>
          <p:cNvSpPr>
            <a:spLocks noGrp="1" noRot="1" noChangeAspect="1" noChangeArrowheads="1" noTextEdit="1"/>
          </p:cNvSpPr>
          <p:nvPr>
            <p:ph type="sldImg"/>
          </p:nvPr>
        </p:nvSpPr>
        <p:spPr>
          <a:ln/>
        </p:spPr>
      </p:sp>
      <p:sp>
        <p:nvSpPr>
          <p:cNvPr id="2877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5F5D656C-6C00-4880-A1F2-A6F6469E1991}" type="slidenum">
              <a:rPr lang="en-US" smtClean="0"/>
              <a:pPr/>
              <a:t>35</a:t>
            </a:fld>
            <a:endParaRPr lang="en-US" smtClean="0"/>
          </a:p>
        </p:txBody>
      </p:sp>
      <p:sp>
        <p:nvSpPr>
          <p:cNvPr id="288771" name="Rectangle 2"/>
          <p:cNvSpPr>
            <a:spLocks noGrp="1" noRot="1" noChangeAspect="1" noChangeArrowheads="1" noTextEdit="1"/>
          </p:cNvSpPr>
          <p:nvPr>
            <p:ph type="sldImg"/>
          </p:nvPr>
        </p:nvSpPr>
        <p:spPr>
          <a:ln/>
        </p:spPr>
      </p:sp>
      <p:sp>
        <p:nvSpPr>
          <p:cNvPr id="288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97A6E39A-78C1-4441-B979-59A237E684DA}" type="slidenum">
              <a:rPr lang="en-US" smtClean="0"/>
              <a:pPr/>
              <a:t>36</a:t>
            </a:fld>
            <a:endParaRPr lang="en-US" smtClean="0"/>
          </a:p>
        </p:txBody>
      </p:sp>
      <p:sp>
        <p:nvSpPr>
          <p:cNvPr id="289795" name="Rectangle 2"/>
          <p:cNvSpPr>
            <a:spLocks noGrp="1" noRot="1" noChangeAspect="1" noChangeArrowheads="1" noTextEdit="1"/>
          </p:cNvSpPr>
          <p:nvPr>
            <p:ph type="sldImg"/>
          </p:nvPr>
        </p:nvSpPr>
        <p:spPr>
          <a:ln/>
        </p:spPr>
      </p:sp>
      <p:sp>
        <p:nvSpPr>
          <p:cNvPr id="2897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7"/>
          <p:cNvSpPr>
            <a:spLocks noGrp="1" noChangeArrowheads="1"/>
          </p:cNvSpPr>
          <p:nvPr>
            <p:ph type="sldNum" sz="quarter" idx="5"/>
          </p:nvPr>
        </p:nvSpPr>
        <p:spPr>
          <a:noFill/>
        </p:spPr>
        <p:txBody>
          <a:bodyPr/>
          <a:lstStyle/>
          <a:p>
            <a:fld id="{F13E8649-B030-4D48-90A9-34F9BBEF66E4}" type="slidenum">
              <a:rPr lang="en-US" smtClean="0"/>
              <a:pPr/>
              <a:t>37</a:t>
            </a:fld>
            <a:endParaRPr lang="en-US" smtClean="0"/>
          </a:p>
        </p:txBody>
      </p:sp>
      <p:sp>
        <p:nvSpPr>
          <p:cNvPr id="290819" name="Rectangle 2"/>
          <p:cNvSpPr>
            <a:spLocks noGrp="1" noRot="1" noChangeAspect="1" noChangeArrowheads="1" noTextEdit="1"/>
          </p:cNvSpPr>
          <p:nvPr>
            <p:ph type="sldImg"/>
          </p:nvPr>
        </p:nvSpPr>
        <p:spPr>
          <a:ln/>
        </p:spPr>
      </p:sp>
      <p:sp>
        <p:nvSpPr>
          <p:cNvPr id="290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p:spPr>
        <p:txBody>
          <a:bodyPr/>
          <a:lstStyle/>
          <a:p>
            <a:fld id="{2C21B864-59FD-44F8-988B-96B64E0C7150}" type="slidenum">
              <a:rPr lang="en-US" smtClean="0"/>
              <a:pPr/>
              <a:t>38</a:t>
            </a:fld>
            <a:endParaRPr lang="en-US" smtClean="0"/>
          </a:p>
        </p:txBody>
      </p:sp>
      <p:sp>
        <p:nvSpPr>
          <p:cNvPr id="291843" name="Rectangle 2"/>
          <p:cNvSpPr>
            <a:spLocks noGrp="1" noRot="1" noChangeAspect="1" noChangeArrowheads="1" noTextEdit="1"/>
          </p:cNvSpPr>
          <p:nvPr>
            <p:ph type="sldImg"/>
          </p:nvPr>
        </p:nvSpPr>
        <p:spPr>
          <a:ln/>
        </p:spPr>
      </p:sp>
      <p:sp>
        <p:nvSpPr>
          <p:cNvPr id="291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a:noFill/>
        </p:spPr>
        <p:txBody>
          <a:bodyPr/>
          <a:lstStyle/>
          <a:p>
            <a:fld id="{88DC1F4B-7857-448A-946F-C8C3C90B8949}" type="slidenum">
              <a:rPr lang="en-US" smtClean="0"/>
              <a:pPr/>
              <a:t>39</a:t>
            </a:fld>
            <a:endParaRPr lang="en-US" smtClean="0"/>
          </a:p>
        </p:txBody>
      </p:sp>
      <p:sp>
        <p:nvSpPr>
          <p:cNvPr id="292867" name="Rectangle 2"/>
          <p:cNvSpPr>
            <a:spLocks noGrp="1" noRot="1" noChangeAspect="1" noChangeArrowheads="1" noTextEdit="1"/>
          </p:cNvSpPr>
          <p:nvPr>
            <p:ph type="sldImg"/>
          </p:nvPr>
        </p:nvSpPr>
        <p:spPr>
          <a:ln/>
        </p:spPr>
      </p:sp>
      <p:sp>
        <p:nvSpPr>
          <p:cNvPr id="2928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7"/>
          <p:cNvSpPr>
            <a:spLocks noGrp="1" noChangeArrowheads="1"/>
          </p:cNvSpPr>
          <p:nvPr>
            <p:ph type="sldNum" sz="quarter" idx="5"/>
          </p:nvPr>
        </p:nvSpPr>
        <p:spPr>
          <a:noFill/>
        </p:spPr>
        <p:txBody>
          <a:bodyPr/>
          <a:lstStyle/>
          <a:p>
            <a:fld id="{A7DAB2EC-73F8-4BE3-8B04-9B278A70D507}" type="slidenum">
              <a:rPr lang="en-US" smtClean="0"/>
              <a:pPr/>
              <a:t>40</a:t>
            </a:fld>
            <a:endParaRPr lang="en-US" smtClean="0"/>
          </a:p>
        </p:txBody>
      </p:sp>
      <p:sp>
        <p:nvSpPr>
          <p:cNvPr id="293891" name="Rectangle 2"/>
          <p:cNvSpPr>
            <a:spLocks noGrp="1" noRot="1" noChangeAspect="1" noChangeArrowheads="1" noTextEdit="1"/>
          </p:cNvSpPr>
          <p:nvPr>
            <p:ph type="sldImg"/>
          </p:nvPr>
        </p:nvSpPr>
        <p:spPr>
          <a:ln/>
        </p:spPr>
      </p:sp>
      <p:sp>
        <p:nvSpPr>
          <p:cNvPr id="293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7"/>
          <p:cNvSpPr>
            <a:spLocks noGrp="1" noChangeArrowheads="1"/>
          </p:cNvSpPr>
          <p:nvPr>
            <p:ph type="sldNum" sz="quarter" idx="5"/>
          </p:nvPr>
        </p:nvSpPr>
        <p:spPr>
          <a:noFill/>
        </p:spPr>
        <p:txBody>
          <a:bodyPr/>
          <a:lstStyle/>
          <a:p>
            <a:fld id="{1A3CC409-5F33-49A9-ABB2-4D59D2455F76}" type="slidenum">
              <a:rPr lang="en-US" smtClean="0"/>
              <a:pPr/>
              <a:t>41</a:t>
            </a:fld>
            <a:endParaRPr lang="en-US" smtClean="0"/>
          </a:p>
        </p:txBody>
      </p:sp>
      <p:sp>
        <p:nvSpPr>
          <p:cNvPr id="294915" name="Rectangle 2"/>
          <p:cNvSpPr>
            <a:spLocks noGrp="1" noRot="1" noChangeAspect="1" noChangeArrowheads="1" noTextEdit="1"/>
          </p:cNvSpPr>
          <p:nvPr>
            <p:ph type="sldImg"/>
          </p:nvPr>
        </p:nvSpPr>
        <p:spPr>
          <a:ln/>
        </p:spPr>
      </p:sp>
      <p:sp>
        <p:nvSpPr>
          <p:cNvPr id="2949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7"/>
          <p:cNvSpPr>
            <a:spLocks noGrp="1" noChangeArrowheads="1"/>
          </p:cNvSpPr>
          <p:nvPr>
            <p:ph type="sldNum" sz="quarter" idx="5"/>
          </p:nvPr>
        </p:nvSpPr>
        <p:spPr>
          <a:noFill/>
        </p:spPr>
        <p:txBody>
          <a:bodyPr/>
          <a:lstStyle/>
          <a:p>
            <a:fld id="{0653CC15-9699-4A1E-A990-3554E4A0F973}" type="slidenum">
              <a:rPr lang="en-US" smtClean="0"/>
              <a:pPr/>
              <a:t>42</a:t>
            </a:fld>
            <a:endParaRPr lang="en-US" smtClean="0"/>
          </a:p>
        </p:txBody>
      </p:sp>
      <p:sp>
        <p:nvSpPr>
          <p:cNvPr id="295939" name="Rectangle 2"/>
          <p:cNvSpPr>
            <a:spLocks noGrp="1" noRot="1" noChangeAspect="1" noChangeArrowheads="1" noTextEdit="1"/>
          </p:cNvSpPr>
          <p:nvPr>
            <p:ph type="sldImg"/>
          </p:nvPr>
        </p:nvSpPr>
        <p:spPr>
          <a:ln/>
        </p:spPr>
      </p:sp>
      <p:sp>
        <p:nvSpPr>
          <p:cNvPr id="295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7"/>
          <p:cNvSpPr>
            <a:spLocks noGrp="1" noChangeArrowheads="1"/>
          </p:cNvSpPr>
          <p:nvPr>
            <p:ph type="sldNum" sz="quarter" idx="5"/>
          </p:nvPr>
        </p:nvSpPr>
        <p:spPr>
          <a:noFill/>
        </p:spPr>
        <p:txBody>
          <a:bodyPr/>
          <a:lstStyle/>
          <a:p>
            <a:fld id="{1CD8BED9-2BCC-4B5D-84EA-40CE7DEEAFC7}" type="slidenum">
              <a:rPr lang="en-US" smtClean="0"/>
              <a:pPr/>
              <a:t>43</a:t>
            </a:fld>
            <a:endParaRPr lang="en-US" smtClean="0"/>
          </a:p>
        </p:txBody>
      </p:sp>
      <p:sp>
        <p:nvSpPr>
          <p:cNvPr id="296963" name="Rectangle 2"/>
          <p:cNvSpPr>
            <a:spLocks noGrp="1" noRot="1" noChangeAspect="1" noChangeArrowheads="1" noTextEdit="1"/>
          </p:cNvSpPr>
          <p:nvPr>
            <p:ph type="sldImg"/>
          </p:nvPr>
        </p:nvSpPr>
        <p:spPr>
          <a:ln/>
        </p:spPr>
      </p:sp>
      <p:sp>
        <p:nvSpPr>
          <p:cNvPr id="2969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a:noFill/>
        </p:spPr>
        <p:txBody>
          <a:bodyPr/>
          <a:lstStyle/>
          <a:p>
            <a:fld id="{760E2D0B-C490-4979-8091-284F6CD92956}" type="slidenum">
              <a:rPr lang="en-US" smtClean="0"/>
              <a:pPr/>
              <a:t>44</a:t>
            </a:fld>
            <a:endParaRPr lang="en-US" smtClean="0"/>
          </a:p>
        </p:txBody>
      </p:sp>
      <p:sp>
        <p:nvSpPr>
          <p:cNvPr id="297987" name="Rectangle 2"/>
          <p:cNvSpPr>
            <a:spLocks noGrp="1" noRot="1" noChangeAspect="1" noChangeArrowheads="1" noTextEdit="1"/>
          </p:cNvSpPr>
          <p:nvPr>
            <p:ph type="sldImg"/>
          </p:nvPr>
        </p:nvSpPr>
        <p:spPr>
          <a:ln/>
        </p:spPr>
      </p:sp>
      <p:sp>
        <p:nvSpPr>
          <p:cNvPr id="297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7"/>
          <p:cNvSpPr>
            <a:spLocks noGrp="1" noChangeArrowheads="1"/>
          </p:cNvSpPr>
          <p:nvPr>
            <p:ph type="sldNum" sz="quarter" idx="5"/>
          </p:nvPr>
        </p:nvSpPr>
        <p:spPr>
          <a:noFill/>
        </p:spPr>
        <p:txBody>
          <a:bodyPr/>
          <a:lstStyle/>
          <a:p>
            <a:fld id="{3ADEDA2F-8C77-4928-8EAF-6764680DB12D}" type="slidenum">
              <a:rPr lang="en-US" smtClean="0"/>
              <a:pPr/>
              <a:t>45</a:t>
            </a:fld>
            <a:endParaRPr lang="en-US" smtClean="0"/>
          </a:p>
        </p:txBody>
      </p:sp>
      <p:sp>
        <p:nvSpPr>
          <p:cNvPr id="299011" name="Rectangle 2"/>
          <p:cNvSpPr>
            <a:spLocks noGrp="1" noRot="1" noChangeAspect="1" noChangeArrowheads="1" noTextEdit="1"/>
          </p:cNvSpPr>
          <p:nvPr>
            <p:ph type="sldImg"/>
          </p:nvPr>
        </p:nvSpPr>
        <p:spPr>
          <a:ln/>
        </p:spPr>
      </p:sp>
      <p:sp>
        <p:nvSpPr>
          <p:cNvPr id="299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p:spPr>
        <p:txBody>
          <a:bodyPr/>
          <a:lstStyle/>
          <a:p>
            <a:fld id="{EF8E9A37-170D-4E06-B7A4-2CDAB184E90C}" type="slidenum">
              <a:rPr lang="en-US" smtClean="0"/>
              <a:pPr/>
              <a:t>46</a:t>
            </a:fld>
            <a:endParaRPr lang="en-US" smtClean="0"/>
          </a:p>
        </p:txBody>
      </p:sp>
      <p:sp>
        <p:nvSpPr>
          <p:cNvPr id="300035" name="Rectangle 2"/>
          <p:cNvSpPr>
            <a:spLocks noGrp="1" noRot="1" noChangeAspect="1" noChangeArrowheads="1" noTextEdit="1"/>
          </p:cNvSpPr>
          <p:nvPr>
            <p:ph type="sldImg"/>
          </p:nvPr>
        </p:nvSpPr>
        <p:spPr>
          <a:ln/>
        </p:spPr>
      </p:sp>
      <p:sp>
        <p:nvSpPr>
          <p:cNvPr id="3000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a:noFill/>
        </p:spPr>
        <p:txBody>
          <a:bodyPr/>
          <a:lstStyle/>
          <a:p>
            <a:fld id="{89096D79-2388-4A3D-B9B5-B0E9A399E7CD}" type="slidenum">
              <a:rPr lang="en-US" smtClean="0"/>
              <a:pPr/>
              <a:t>47</a:t>
            </a:fld>
            <a:endParaRPr lang="en-US" smtClean="0"/>
          </a:p>
        </p:txBody>
      </p:sp>
      <p:sp>
        <p:nvSpPr>
          <p:cNvPr id="301059" name="Rectangle 2"/>
          <p:cNvSpPr>
            <a:spLocks noGrp="1" noRot="1" noChangeAspect="1" noChangeArrowheads="1" noTextEdit="1"/>
          </p:cNvSpPr>
          <p:nvPr>
            <p:ph type="sldImg"/>
          </p:nvPr>
        </p:nvSpPr>
        <p:spPr>
          <a:ln/>
        </p:spPr>
      </p:sp>
      <p:sp>
        <p:nvSpPr>
          <p:cNvPr id="3010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p:spPr>
        <p:txBody>
          <a:bodyPr/>
          <a:lstStyle/>
          <a:p>
            <a:fld id="{390E6230-8207-4B3E-93FA-FB4ACD2896A8}" type="slidenum">
              <a:rPr lang="en-US" smtClean="0"/>
              <a:pPr/>
              <a:t>48</a:t>
            </a:fld>
            <a:endParaRPr lang="en-US" smtClean="0"/>
          </a:p>
        </p:txBody>
      </p:sp>
      <p:sp>
        <p:nvSpPr>
          <p:cNvPr id="302083" name="Rectangle 2"/>
          <p:cNvSpPr>
            <a:spLocks noGrp="1" noRot="1" noChangeAspect="1" noChangeArrowheads="1" noTextEdit="1"/>
          </p:cNvSpPr>
          <p:nvPr>
            <p:ph type="sldImg"/>
          </p:nvPr>
        </p:nvSpPr>
        <p:spPr>
          <a:ln/>
        </p:spPr>
      </p:sp>
      <p:sp>
        <p:nvSpPr>
          <p:cNvPr id="302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7"/>
          <p:cNvSpPr>
            <a:spLocks noGrp="1" noChangeArrowheads="1"/>
          </p:cNvSpPr>
          <p:nvPr>
            <p:ph type="sldNum" sz="quarter" idx="5"/>
          </p:nvPr>
        </p:nvSpPr>
        <p:spPr>
          <a:noFill/>
        </p:spPr>
        <p:txBody>
          <a:bodyPr/>
          <a:lstStyle/>
          <a:p>
            <a:fld id="{1C658305-ECCF-4F8B-A1F0-C6D16197EBD8}" type="slidenum">
              <a:rPr lang="en-US" smtClean="0"/>
              <a:pPr/>
              <a:t>49</a:t>
            </a:fld>
            <a:endParaRPr lang="en-US" smtClean="0"/>
          </a:p>
        </p:txBody>
      </p:sp>
      <p:sp>
        <p:nvSpPr>
          <p:cNvPr id="303107" name="Rectangle 2"/>
          <p:cNvSpPr>
            <a:spLocks noGrp="1" noRot="1" noChangeAspect="1" noChangeArrowheads="1" noTextEdit="1"/>
          </p:cNvSpPr>
          <p:nvPr>
            <p:ph type="sldImg"/>
          </p:nvPr>
        </p:nvSpPr>
        <p:spPr>
          <a:ln/>
        </p:spPr>
      </p:sp>
      <p:sp>
        <p:nvSpPr>
          <p:cNvPr id="3031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7"/>
          <p:cNvSpPr>
            <a:spLocks noGrp="1" noChangeArrowheads="1"/>
          </p:cNvSpPr>
          <p:nvPr>
            <p:ph type="sldNum" sz="quarter" idx="5"/>
          </p:nvPr>
        </p:nvSpPr>
        <p:spPr>
          <a:noFill/>
        </p:spPr>
        <p:txBody>
          <a:bodyPr/>
          <a:lstStyle/>
          <a:p>
            <a:fld id="{9BDC2483-80BF-4FC6-A2D4-20B99B23BA21}" type="slidenum">
              <a:rPr lang="en-US" smtClean="0"/>
              <a:pPr/>
              <a:t>50</a:t>
            </a:fld>
            <a:endParaRPr lang="en-US" smtClean="0"/>
          </a:p>
        </p:txBody>
      </p:sp>
      <p:sp>
        <p:nvSpPr>
          <p:cNvPr id="304131" name="Rectangle 2"/>
          <p:cNvSpPr>
            <a:spLocks noGrp="1" noRot="1" noChangeAspect="1" noChangeArrowheads="1" noTextEdit="1"/>
          </p:cNvSpPr>
          <p:nvPr>
            <p:ph type="sldImg"/>
          </p:nvPr>
        </p:nvSpPr>
        <p:spPr>
          <a:ln/>
        </p:spPr>
      </p:sp>
      <p:sp>
        <p:nvSpPr>
          <p:cNvPr id="304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7"/>
          <p:cNvSpPr>
            <a:spLocks noGrp="1" noChangeArrowheads="1"/>
          </p:cNvSpPr>
          <p:nvPr>
            <p:ph type="sldNum" sz="quarter" idx="5"/>
          </p:nvPr>
        </p:nvSpPr>
        <p:spPr>
          <a:noFill/>
        </p:spPr>
        <p:txBody>
          <a:bodyPr/>
          <a:lstStyle/>
          <a:p>
            <a:fld id="{E096138E-DB04-4439-981A-16D55ED157DA}" type="slidenum">
              <a:rPr lang="en-US" smtClean="0"/>
              <a:pPr/>
              <a:t>52</a:t>
            </a:fld>
            <a:endParaRPr lang="en-US" smtClean="0"/>
          </a:p>
        </p:txBody>
      </p:sp>
      <p:sp>
        <p:nvSpPr>
          <p:cNvPr id="305155" name="Rectangle 2"/>
          <p:cNvSpPr>
            <a:spLocks noGrp="1" noRot="1" noChangeAspect="1" noChangeArrowheads="1" noTextEdit="1"/>
          </p:cNvSpPr>
          <p:nvPr>
            <p:ph type="sldImg"/>
          </p:nvPr>
        </p:nvSpPr>
        <p:spPr>
          <a:ln/>
        </p:spPr>
      </p:sp>
      <p:sp>
        <p:nvSpPr>
          <p:cNvPr id="305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a:noFill/>
        </p:spPr>
        <p:txBody>
          <a:bodyPr/>
          <a:lstStyle/>
          <a:p>
            <a:fld id="{11B5BAF1-1C07-4BE4-87F9-50F2F0954B81}" type="slidenum">
              <a:rPr lang="en-US" smtClean="0"/>
              <a:pPr/>
              <a:t>53</a:t>
            </a:fld>
            <a:endParaRPr lang="en-US" smtClean="0"/>
          </a:p>
        </p:txBody>
      </p:sp>
      <p:sp>
        <p:nvSpPr>
          <p:cNvPr id="306179" name="Rectangle 2"/>
          <p:cNvSpPr>
            <a:spLocks noGrp="1" noRot="1" noChangeAspect="1" noChangeArrowheads="1" noTextEdit="1"/>
          </p:cNvSpPr>
          <p:nvPr>
            <p:ph type="sldImg"/>
          </p:nvPr>
        </p:nvSpPr>
        <p:spPr>
          <a:ln/>
        </p:spPr>
      </p:sp>
      <p:sp>
        <p:nvSpPr>
          <p:cNvPr id="3061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7"/>
          <p:cNvSpPr>
            <a:spLocks noGrp="1" noChangeArrowheads="1"/>
          </p:cNvSpPr>
          <p:nvPr>
            <p:ph type="sldNum" sz="quarter" idx="5"/>
          </p:nvPr>
        </p:nvSpPr>
        <p:spPr>
          <a:noFill/>
        </p:spPr>
        <p:txBody>
          <a:bodyPr/>
          <a:lstStyle/>
          <a:p>
            <a:fld id="{742BCA8A-4326-4E17-A886-9CCDDB102882}" type="slidenum">
              <a:rPr lang="en-US" smtClean="0"/>
              <a:pPr/>
              <a:t>54</a:t>
            </a:fld>
            <a:endParaRPr lang="en-US" smtClean="0"/>
          </a:p>
        </p:txBody>
      </p:sp>
      <p:sp>
        <p:nvSpPr>
          <p:cNvPr id="307203" name="Rectangle 2"/>
          <p:cNvSpPr>
            <a:spLocks noGrp="1" noRot="1" noChangeAspect="1" noChangeArrowheads="1" noTextEdit="1"/>
          </p:cNvSpPr>
          <p:nvPr>
            <p:ph type="sldImg"/>
          </p:nvPr>
        </p:nvSpPr>
        <p:spPr>
          <a:ln/>
        </p:spPr>
      </p:sp>
      <p:sp>
        <p:nvSpPr>
          <p:cNvPr id="3072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7"/>
          <p:cNvSpPr>
            <a:spLocks noGrp="1" noChangeArrowheads="1"/>
          </p:cNvSpPr>
          <p:nvPr>
            <p:ph type="sldNum" sz="quarter" idx="5"/>
          </p:nvPr>
        </p:nvSpPr>
        <p:spPr>
          <a:noFill/>
        </p:spPr>
        <p:txBody>
          <a:bodyPr/>
          <a:lstStyle/>
          <a:p>
            <a:fld id="{62D7EE4B-EAA1-4771-B518-A6A2D36A62CD}" type="slidenum">
              <a:rPr lang="en-US" smtClean="0"/>
              <a:pPr/>
              <a:t>56</a:t>
            </a:fld>
            <a:endParaRPr lang="en-US" smtClean="0"/>
          </a:p>
        </p:txBody>
      </p:sp>
      <p:sp>
        <p:nvSpPr>
          <p:cNvPr id="308227" name="Rectangle 2"/>
          <p:cNvSpPr>
            <a:spLocks noGrp="1" noRot="1" noChangeAspect="1" noChangeArrowheads="1" noTextEdit="1"/>
          </p:cNvSpPr>
          <p:nvPr>
            <p:ph type="sldImg"/>
          </p:nvPr>
        </p:nvSpPr>
        <p:spPr>
          <a:ln/>
        </p:spPr>
      </p:sp>
      <p:sp>
        <p:nvSpPr>
          <p:cNvPr id="3082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7"/>
          <p:cNvSpPr>
            <a:spLocks noGrp="1" noChangeArrowheads="1"/>
          </p:cNvSpPr>
          <p:nvPr>
            <p:ph type="sldNum" sz="quarter" idx="5"/>
          </p:nvPr>
        </p:nvSpPr>
        <p:spPr>
          <a:noFill/>
        </p:spPr>
        <p:txBody>
          <a:bodyPr/>
          <a:lstStyle/>
          <a:p>
            <a:fld id="{F9713A12-EE1D-47E9-9163-FE6F0B328DDE}" type="slidenum">
              <a:rPr lang="en-US" smtClean="0"/>
              <a:pPr/>
              <a:t>57</a:t>
            </a:fld>
            <a:endParaRPr lang="en-US" smtClean="0"/>
          </a:p>
        </p:txBody>
      </p:sp>
      <p:sp>
        <p:nvSpPr>
          <p:cNvPr id="309251" name="Rectangle 2"/>
          <p:cNvSpPr>
            <a:spLocks noGrp="1" noRot="1" noChangeAspect="1" noChangeArrowheads="1" noTextEdit="1"/>
          </p:cNvSpPr>
          <p:nvPr>
            <p:ph type="sldImg"/>
          </p:nvPr>
        </p:nvSpPr>
        <p:spPr>
          <a:ln/>
        </p:spPr>
      </p:sp>
      <p:sp>
        <p:nvSpPr>
          <p:cNvPr id="3092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7"/>
          <p:cNvSpPr>
            <a:spLocks noGrp="1" noChangeArrowheads="1"/>
          </p:cNvSpPr>
          <p:nvPr>
            <p:ph type="sldNum" sz="quarter" idx="5"/>
          </p:nvPr>
        </p:nvSpPr>
        <p:spPr>
          <a:noFill/>
        </p:spPr>
        <p:txBody>
          <a:bodyPr/>
          <a:lstStyle/>
          <a:p>
            <a:fld id="{AB51841E-18C6-4BCB-BDBC-94CA614D1415}" type="slidenum">
              <a:rPr lang="en-US" smtClean="0"/>
              <a:pPr/>
              <a:t>58</a:t>
            </a:fld>
            <a:endParaRPr lang="en-US" smtClean="0"/>
          </a:p>
        </p:txBody>
      </p:sp>
      <p:sp>
        <p:nvSpPr>
          <p:cNvPr id="310275" name="Rectangle 2"/>
          <p:cNvSpPr>
            <a:spLocks noGrp="1" noRot="1" noChangeAspect="1" noChangeArrowheads="1" noTextEdit="1"/>
          </p:cNvSpPr>
          <p:nvPr>
            <p:ph type="sldImg"/>
          </p:nvPr>
        </p:nvSpPr>
        <p:spPr>
          <a:ln/>
        </p:spPr>
      </p:sp>
      <p:sp>
        <p:nvSpPr>
          <p:cNvPr id="3102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7"/>
          <p:cNvSpPr>
            <a:spLocks noGrp="1" noChangeArrowheads="1"/>
          </p:cNvSpPr>
          <p:nvPr>
            <p:ph type="sldNum" sz="quarter" idx="5"/>
          </p:nvPr>
        </p:nvSpPr>
        <p:spPr>
          <a:noFill/>
        </p:spPr>
        <p:txBody>
          <a:bodyPr/>
          <a:lstStyle/>
          <a:p>
            <a:fld id="{8C5A185A-7742-41F9-8A9E-6E3CF8406990}" type="slidenum">
              <a:rPr lang="en-US" smtClean="0"/>
              <a:pPr/>
              <a:t>59</a:t>
            </a:fld>
            <a:endParaRPr lang="en-US" smtClean="0"/>
          </a:p>
        </p:txBody>
      </p:sp>
      <p:sp>
        <p:nvSpPr>
          <p:cNvPr id="311299" name="Rectangle 2"/>
          <p:cNvSpPr>
            <a:spLocks noGrp="1" noRot="1" noChangeAspect="1" noChangeArrowheads="1" noTextEdit="1"/>
          </p:cNvSpPr>
          <p:nvPr>
            <p:ph type="sldImg"/>
          </p:nvPr>
        </p:nvSpPr>
        <p:spPr>
          <a:ln/>
        </p:spPr>
      </p:sp>
      <p:sp>
        <p:nvSpPr>
          <p:cNvPr id="3113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7"/>
          <p:cNvSpPr>
            <a:spLocks noGrp="1" noChangeArrowheads="1"/>
          </p:cNvSpPr>
          <p:nvPr>
            <p:ph type="sldNum" sz="quarter" idx="5"/>
          </p:nvPr>
        </p:nvSpPr>
        <p:spPr>
          <a:noFill/>
        </p:spPr>
        <p:txBody>
          <a:bodyPr/>
          <a:lstStyle/>
          <a:p>
            <a:fld id="{FC570337-8267-4DF8-B511-8504FD90E4EB}" type="slidenum">
              <a:rPr lang="en-US" smtClean="0"/>
              <a:pPr/>
              <a:t>72</a:t>
            </a:fld>
            <a:endParaRPr lang="en-US" smtClean="0"/>
          </a:p>
        </p:txBody>
      </p:sp>
      <p:sp>
        <p:nvSpPr>
          <p:cNvPr id="312323" name="Rectangle 2"/>
          <p:cNvSpPr>
            <a:spLocks noGrp="1" noRot="1" noChangeAspect="1" noChangeArrowheads="1" noTextEdit="1"/>
          </p:cNvSpPr>
          <p:nvPr>
            <p:ph type="sldImg"/>
          </p:nvPr>
        </p:nvSpPr>
        <p:spPr>
          <a:ln/>
        </p:spPr>
      </p:sp>
      <p:sp>
        <p:nvSpPr>
          <p:cNvPr id="3123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7"/>
          <p:cNvSpPr>
            <a:spLocks noGrp="1" noChangeArrowheads="1"/>
          </p:cNvSpPr>
          <p:nvPr>
            <p:ph type="sldNum" sz="quarter" idx="5"/>
          </p:nvPr>
        </p:nvSpPr>
        <p:spPr>
          <a:noFill/>
        </p:spPr>
        <p:txBody>
          <a:bodyPr/>
          <a:lstStyle/>
          <a:p>
            <a:fld id="{17B8C8D4-80C2-43FF-B7C9-E2E022FDBF8F}" type="slidenum">
              <a:rPr lang="en-US" smtClean="0"/>
              <a:pPr/>
              <a:t>76</a:t>
            </a:fld>
            <a:endParaRPr lang="en-US" smtClean="0"/>
          </a:p>
        </p:txBody>
      </p:sp>
      <p:sp>
        <p:nvSpPr>
          <p:cNvPr id="313347" name="Rectangle 2"/>
          <p:cNvSpPr>
            <a:spLocks noGrp="1" noRot="1" noChangeAspect="1" noChangeArrowheads="1" noTextEdit="1"/>
          </p:cNvSpPr>
          <p:nvPr>
            <p:ph type="sldImg"/>
          </p:nvPr>
        </p:nvSpPr>
        <p:spPr>
          <a:ln/>
        </p:spPr>
      </p:sp>
      <p:sp>
        <p:nvSpPr>
          <p:cNvPr id="3133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7"/>
          <p:cNvSpPr>
            <a:spLocks noGrp="1" noChangeArrowheads="1"/>
          </p:cNvSpPr>
          <p:nvPr>
            <p:ph type="sldNum" sz="quarter" idx="5"/>
          </p:nvPr>
        </p:nvSpPr>
        <p:spPr>
          <a:noFill/>
        </p:spPr>
        <p:txBody>
          <a:bodyPr/>
          <a:lstStyle/>
          <a:p>
            <a:fld id="{782AC6E0-52F3-44BD-A3F2-4E9EB2CE4D99}" type="slidenum">
              <a:rPr lang="en-US" smtClean="0"/>
              <a:pPr/>
              <a:t>77</a:t>
            </a:fld>
            <a:endParaRPr lang="en-US" smtClean="0"/>
          </a:p>
        </p:txBody>
      </p:sp>
      <p:sp>
        <p:nvSpPr>
          <p:cNvPr id="314371" name="Rectangle 2"/>
          <p:cNvSpPr>
            <a:spLocks noGrp="1" noRot="1" noChangeAspect="1" noChangeArrowheads="1" noTextEdit="1"/>
          </p:cNvSpPr>
          <p:nvPr>
            <p:ph type="sldImg"/>
          </p:nvPr>
        </p:nvSpPr>
        <p:spPr>
          <a:ln/>
        </p:spPr>
      </p:sp>
      <p:sp>
        <p:nvSpPr>
          <p:cNvPr id="3143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7"/>
          <p:cNvSpPr>
            <a:spLocks noGrp="1" noChangeArrowheads="1"/>
          </p:cNvSpPr>
          <p:nvPr>
            <p:ph type="sldNum" sz="quarter" idx="5"/>
          </p:nvPr>
        </p:nvSpPr>
        <p:spPr>
          <a:noFill/>
        </p:spPr>
        <p:txBody>
          <a:bodyPr/>
          <a:lstStyle/>
          <a:p>
            <a:fld id="{41464850-ECA7-4E5A-9C92-47CB6963CFF9}" type="slidenum">
              <a:rPr lang="en-US" smtClean="0"/>
              <a:pPr/>
              <a:t>78</a:t>
            </a:fld>
            <a:endParaRPr lang="en-US" smtClean="0"/>
          </a:p>
        </p:txBody>
      </p:sp>
      <p:sp>
        <p:nvSpPr>
          <p:cNvPr id="315395" name="Rectangle 2"/>
          <p:cNvSpPr>
            <a:spLocks noGrp="1" noRot="1" noChangeAspect="1" noChangeArrowheads="1" noTextEdit="1"/>
          </p:cNvSpPr>
          <p:nvPr>
            <p:ph type="sldImg"/>
          </p:nvPr>
        </p:nvSpPr>
        <p:spPr>
          <a:ln/>
        </p:spPr>
      </p:sp>
      <p:sp>
        <p:nvSpPr>
          <p:cNvPr id="3153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7"/>
          <p:cNvSpPr>
            <a:spLocks noGrp="1" noChangeArrowheads="1"/>
          </p:cNvSpPr>
          <p:nvPr>
            <p:ph type="sldNum" sz="quarter" idx="5"/>
          </p:nvPr>
        </p:nvSpPr>
        <p:spPr>
          <a:noFill/>
        </p:spPr>
        <p:txBody>
          <a:bodyPr/>
          <a:lstStyle/>
          <a:p>
            <a:fld id="{8E2965A2-DDCF-4010-AB0B-90F6D8FF093B}" type="slidenum">
              <a:rPr lang="en-US" smtClean="0"/>
              <a:pPr/>
              <a:t>82</a:t>
            </a:fld>
            <a:endParaRPr lang="en-US" smtClean="0"/>
          </a:p>
        </p:txBody>
      </p:sp>
      <p:sp>
        <p:nvSpPr>
          <p:cNvPr id="316419" name="Rectangle 2"/>
          <p:cNvSpPr>
            <a:spLocks noGrp="1" noRot="1" noChangeAspect="1" noChangeArrowheads="1" noTextEdit="1"/>
          </p:cNvSpPr>
          <p:nvPr>
            <p:ph type="sldImg"/>
          </p:nvPr>
        </p:nvSpPr>
        <p:spPr>
          <a:ln/>
        </p:spPr>
      </p:sp>
      <p:sp>
        <p:nvSpPr>
          <p:cNvPr id="3164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7"/>
          <p:cNvSpPr>
            <a:spLocks noGrp="1" noChangeArrowheads="1"/>
          </p:cNvSpPr>
          <p:nvPr>
            <p:ph type="sldNum" sz="quarter" idx="5"/>
          </p:nvPr>
        </p:nvSpPr>
        <p:spPr>
          <a:noFill/>
        </p:spPr>
        <p:txBody>
          <a:bodyPr/>
          <a:lstStyle/>
          <a:p>
            <a:fld id="{CE13B050-861D-44A8-A5A3-737BDD8AB98D}" type="slidenum">
              <a:rPr lang="en-US" smtClean="0"/>
              <a:pPr/>
              <a:t>83</a:t>
            </a:fld>
            <a:endParaRPr lang="en-US" smtClean="0"/>
          </a:p>
        </p:txBody>
      </p:sp>
      <p:sp>
        <p:nvSpPr>
          <p:cNvPr id="317443" name="Rectangle 2"/>
          <p:cNvSpPr>
            <a:spLocks noGrp="1" noRot="1" noChangeAspect="1" noChangeArrowheads="1" noTextEdit="1"/>
          </p:cNvSpPr>
          <p:nvPr>
            <p:ph type="sldImg"/>
          </p:nvPr>
        </p:nvSpPr>
        <p:spPr>
          <a:ln/>
        </p:spPr>
      </p:sp>
      <p:sp>
        <p:nvSpPr>
          <p:cNvPr id="3174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7"/>
          <p:cNvSpPr>
            <a:spLocks noGrp="1" noChangeArrowheads="1"/>
          </p:cNvSpPr>
          <p:nvPr>
            <p:ph type="sldNum" sz="quarter" idx="5"/>
          </p:nvPr>
        </p:nvSpPr>
        <p:spPr>
          <a:noFill/>
        </p:spPr>
        <p:txBody>
          <a:bodyPr/>
          <a:lstStyle/>
          <a:p>
            <a:fld id="{9D1F6D31-5F81-4EB9-8B4F-2637A48F9C66}" type="slidenum">
              <a:rPr lang="en-US" smtClean="0"/>
              <a:pPr/>
              <a:t>85</a:t>
            </a:fld>
            <a:endParaRPr lang="en-US" smtClean="0"/>
          </a:p>
        </p:txBody>
      </p:sp>
      <p:sp>
        <p:nvSpPr>
          <p:cNvPr id="318467" name="Rectangle 2"/>
          <p:cNvSpPr>
            <a:spLocks noGrp="1" noRot="1" noChangeAspect="1" noChangeArrowheads="1" noTextEdit="1"/>
          </p:cNvSpPr>
          <p:nvPr>
            <p:ph type="sldImg"/>
          </p:nvPr>
        </p:nvSpPr>
        <p:spPr>
          <a:ln/>
        </p:spPr>
      </p:sp>
      <p:sp>
        <p:nvSpPr>
          <p:cNvPr id="3184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7"/>
          <p:cNvSpPr>
            <a:spLocks noGrp="1" noChangeArrowheads="1"/>
          </p:cNvSpPr>
          <p:nvPr>
            <p:ph type="sldNum" sz="quarter" idx="5"/>
          </p:nvPr>
        </p:nvSpPr>
        <p:spPr>
          <a:noFill/>
        </p:spPr>
        <p:txBody>
          <a:bodyPr/>
          <a:lstStyle/>
          <a:p>
            <a:fld id="{9E754EE0-FB6B-4B21-BA74-EDC5DC7A578D}" type="slidenum">
              <a:rPr lang="en-US" smtClean="0"/>
              <a:pPr/>
              <a:t>86</a:t>
            </a:fld>
            <a:endParaRPr lang="en-US" smtClean="0"/>
          </a:p>
        </p:txBody>
      </p:sp>
      <p:sp>
        <p:nvSpPr>
          <p:cNvPr id="319491" name="Rectangle 2"/>
          <p:cNvSpPr>
            <a:spLocks noGrp="1" noRot="1" noChangeAspect="1" noChangeArrowheads="1" noTextEdit="1"/>
          </p:cNvSpPr>
          <p:nvPr>
            <p:ph type="sldImg"/>
          </p:nvPr>
        </p:nvSpPr>
        <p:spPr>
          <a:ln/>
        </p:spPr>
      </p:sp>
      <p:sp>
        <p:nvSpPr>
          <p:cNvPr id="3194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7"/>
          <p:cNvSpPr>
            <a:spLocks noGrp="1" noChangeArrowheads="1"/>
          </p:cNvSpPr>
          <p:nvPr>
            <p:ph type="sldNum" sz="quarter" idx="5"/>
          </p:nvPr>
        </p:nvSpPr>
        <p:spPr>
          <a:noFill/>
        </p:spPr>
        <p:txBody>
          <a:bodyPr/>
          <a:lstStyle/>
          <a:p>
            <a:fld id="{A22C6604-345C-4B87-91D1-081EDBE37E02}" type="slidenum">
              <a:rPr lang="en-US" smtClean="0"/>
              <a:pPr/>
              <a:t>87</a:t>
            </a:fld>
            <a:endParaRPr lang="en-US" smtClean="0"/>
          </a:p>
        </p:txBody>
      </p:sp>
      <p:sp>
        <p:nvSpPr>
          <p:cNvPr id="320515" name="Rectangle 2"/>
          <p:cNvSpPr>
            <a:spLocks noGrp="1" noRot="1" noChangeAspect="1" noChangeArrowheads="1" noTextEdit="1"/>
          </p:cNvSpPr>
          <p:nvPr>
            <p:ph type="sldImg"/>
          </p:nvPr>
        </p:nvSpPr>
        <p:spPr>
          <a:ln/>
        </p:spPr>
      </p:sp>
      <p:sp>
        <p:nvSpPr>
          <p:cNvPr id="3205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7"/>
          <p:cNvSpPr>
            <a:spLocks noGrp="1" noChangeArrowheads="1"/>
          </p:cNvSpPr>
          <p:nvPr>
            <p:ph type="sldNum" sz="quarter" idx="5"/>
          </p:nvPr>
        </p:nvSpPr>
        <p:spPr>
          <a:noFill/>
        </p:spPr>
        <p:txBody>
          <a:bodyPr/>
          <a:lstStyle/>
          <a:p>
            <a:fld id="{E0A4CAE0-52B9-4D08-BAB3-D682F843F691}" type="slidenum">
              <a:rPr lang="en-US" smtClean="0"/>
              <a:pPr/>
              <a:t>88</a:t>
            </a:fld>
            <a:endParaRPr lang="en-US" smtClean="0"/>
          </a:p>
        </p:txBody>
      </p:sp>
      <p:sp>
        <p:nvSpPr>
          <p:cNvPr id="321539" name="Rectangle 2"/>
          <p:cNvSpPr>
            <a:spLocks noGrp="1" noRot="1" noChangeAspect="1" noChangeArrowheads="1" noTextEdit="1"/>
          </p:cNvSpPr>
          <p:nvPr>
            <p:ph type="sldImg"/>
          </p:nvPr>
        </p:nvSpPr>
        <p:spPr>
          <a:ln/>
        </p:spPr>
      </p:sp>
      <p:sp>
        <p:nvSpPr>
          <p:cNvPr id="3215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7"/>
          <p:cNvSpPr>
            <a:spLocks noGrp="1" noChangeArrowheads="1"/>
          </p:cNvSpPr>
          <p:nvPr>
            <p:ph type="sldNum" sz="quarter" idx="5"/>
          </p:nvPr>
        </p:nvSpPr>
        <p:spPr>
          <a:noFill/>
        </p:spPr>
        <p:txBody>
          <a:bodyPr/>
          <a:lstStyle/>
          <a:p>
            <a:fld id="{2CE583C0-B31F-40DB-92E4-20D9EC85B6C6}" type="slidenum">
              <a:rPr lang="en-US" smtClean="0"/>
              <a:pPr/>
              <a:t>89</a:t>
            </a:fld>
            <a:endParaRPr lang="en-US" smtClean="0"/>
          </a:p>
        </p:txBody>
      </p:sp>
      <p:sp>
        <p:nvSpPr>
          <p:cNvPr id="322563" name="Rectangle 2"/>
          <p:cNvSpPr>
            <a:spLocks noGrp="1" noRot="1" noChangeAspect="1" noChangeArrowheads="1" noTextEdit="1"/>
          </p:cNvSpPr>
          <p:nvPr>
            <p:ph type="sldImg"/>
          </p:nvPr>
        </p:nvSpPr>
        <p:spPr>
          <a:ln/>
        </p:spPr>
      </p:sp>
      <p:sp>
        <p:nvSpPr>
          <p:cNvPr id="3225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7"/>
          <p:cNvSpPr>
            <a:spLocks noGrp="1" noChangeArrowheads="1"/>
          </p:cNvSpPr>
          <p:nvPr>
            <p:ph type="sldNum" sz="quarter" idx="5"/>
          </p:nvPr>
        </p:nvSpPr>
        <p:spPr>
          <a:noFill/>
        </p:spPr>
        <p:txBody>
          <a:bodyPr/>
          <a:lstStyle/>
          <a:p>
            <a:fld id="{2E92EAF0-5C0E-47DF-9E76-4E8CA73EEE09}" type="slidenum">
              <a:rPr lang="en-US" smtClean="0"/>
              <a:pPr/>
              <a:t>90</a:t>
            </a:fld>
            <a:endParaRPr lang="en-US" smtClean="0"/>
          </a:p>
        </p:txBody>
      </p:sp>
      <p:sp>
        <p:nvSpPr>
          <p:cNvPr id="323587" name="Rectangle 2"/>
          <p:cNvSpPr>
            <a:spLocks noGrp="1" noRot="1" noChangeAspect="1" noChangeArrowheads="1" noTextEdit="1"/>
          </p:cNvSpPr>
          <p:nvPr>
            <p:ph type="sldImg"/>
          </p:nvPr>
        </p:nvSpPr>
        <p:spPr>
          <a:ln/>
        </p:spPr>
      </p:sp>
      <p:sp>
        <p:nvSpPr>
          <p:cNvPr id="3235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7"/>
          <p:cNvSpPr>
            <a:spLocks noGrp="1" noChangeArrowheads="1"/>
          </p:cNvSpPr>
          <p:nvPr>
            <p:ph type="sldNum" sz="quarter" idx="5"/>
          </p:nvPr>
        </p:nvSpPr>
        <p:spPr>
          <a:noFill/>
        </p:spPr>
        <p:txBody>
          <a:bodyPr/>
          <a:lstStyle/>
          <a:p>
            <a:fld id="{CD2DA0B7-3984-42F4-941C-1F33107A8174}" type="slidenum">
              <a:rPr lang="en-US" smtClean="0"/>
              <a:pPr/>
              <a:t>91</a:t>
            </a:fld>
            <a:endParaRPr lang="en-US" smtClean="0"/>
          </a:p>
        </p:txBody>
      </p:sp>
      <p:sp>
        <p:nvSpPr>
          <p:cNvPr id="324611" name="Rectangle 2"/>
          <p:cNvSpPr>
            <a:spLocks noGrp="1" noRot="1" noChangeAspect="1" noChangeArrowheads="1" noTextEdit="1"/>
          </p:cNvSpPr>
          <p:nvPr>
            <p:ph type="sldImg"/>
          </p:nvPr>
        </p:nvSpPr>
        <p:spPr>
          <a:ln/>
        </p:spPr>
      </p:sp>
      <p:sp>
        <p:nvSpPr>
          <p:cNvPr id="3246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7"/>
          <p:cNvSpPr>
            <a:spLocks noGrp="1" noChangeArrowheads="1"/>
          </p:cNvSpPr>
          <p:nvPr>
            <p:ph type="sldNum" sz="quarter" idx="5"/>
          </p:nvPr>
        </p:nvSpPr>
        <p:spPr>
          <a:noFill/>
        </p:spPr>
        <p:txBody>
          <a:bodyPr/>
          <a:lstStyle/>
          <a:p>
            <a:fld id="{2FF9D253-7AA9-4656-A8E4-64CAE51208CA}" type="slidenum">
              <a:rPr lang="en-US" smtClean="0"/>
              <a:pPr/>
              <a:t>92</a:t>
            </a:fld>
            <a:endParaRPr lang="en-US" smtClean="0"/>
          </a:p>
        </p:txBody>
      </p:sp>
      <p:sp>
        <p:nvSpPr>
          <p:cNvPr id="325635" name="Rectangle 2"/>
          <p:cNvSpPr>
            <a:spLocks noGrp="1" noRot="1" noChangeAspect="1" noChangeArrowheads="1" noTextEdit="1"/>
          </p:cNvSpPr>
          <p:nvPr>
            <p:ph type="sldImg"/>
          </p:nvPr>
        </p:nvSpPr>
        <p:spPr>
          <a:ln/>
        </p:spPr>
      </p:sp>
      <p:sp>
        <p:nvSpPr>
          <p:cNvPr id="3256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7"/>
          <p:cNvSpPr>
            <a:spLocks noGrp="1" noChangeArrowheads="1"/>
          </p:cNvSpPr>
          <p:nvPr>
            <p:ph type="sldNum" sz="quarter" idx="5"/>
          </p:nvPr>
        </p:nvSpPr>
        <p:spPr>
          <a:noFill/>
        </p:spPr>
        <p:txBody>
          <a:bodyPr/>
          <a:lstStyle/>
          <a:p>
            <a:fld id="{F28C45BF-1823-45E5-9994-2EBDBB5C3AF6}" type="slidenum">
              <a:rPr lang="en-US" smtClean="0"/>
              <a:pPr/>
              <a:t>93</a:t>
            </a:fld>
            <a:endParaRPr lang="en-US" smtClean="0"/>
          </a:p>
        </p:txBody>
      </p:sp>
      <p:sp>
        <p:nvSpPr>
          <p:cNvPr id="326659" name="Rectangle 2"/>
          <p:cNvSpPr>
            <a:spLocks noGrp="1" noRot="1" noChangeAspect="1" noChangeArrowheads="1" noTextEdit="1"/>
          </p:cNvSpPr>
          <p:nvPr>
            <p:ph type="sldImg"/>
          </p:nvPr>
        </p:nvSpPr>
        <p:spPr>
          <a:ln/>
        </p:spPr>
      </p:sp>
      <p:sp>
        <p:nvSpPr>
          <p:cNvPr id="3266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7"/>
          <p:cNvSpPr>
            <a:spLocks noGrp="1" noChangeArrowheads="1"/>
          </p:cNvSpPr>
          <p:nvPr>
            <p:ph type="sldNum" sz="quarter" idx="5"/>
          </p:nvPr>
        </p:nvSpPr>
        <p:spPr>
          <a:noFill/>
        </p:spPr>
        <p:txBody>
          <a:bodyPr/>
          <a:lstStyle/>
          <a:p>
            <a:fld id="{0B176915-5774-4FFD-9B4A-27DFE5C8227C}" type="slidenum">
              <a:rPr lang="en-US" smtClean="0"/>
              <a:pPr/>
              <a:t>94</a:t>
            </a:fld>
            <a:endParaRPr lang="en-US" smtClean="0"/>
          </a:p>
        </p:txBody>
      </p:sp>
      <p:sp>
        <p:nvSpPr>
          <p:cNvPr id="327683" name="Rectangle 2"/>
          <p:cNvSpPr>
            <a:spLocks noGrp="1" noRot="1" noChangeAspect="1" noChangeArrowheads="1" noTextEdit="1"/>
          </p:cNvSpPr>
          <p:nvPr>
            <p:ph type="sldImg"/>
          </p:nvPr>
        </p:nvSpPr>
        <p:spPr>
          <a:ln/>
        </p:spPr>
      </p:sp>
      <p:sp>
        <p:nvSpPr>
          <p:cNvPr id="3276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7"/>
          <p:cNvSpPr>
            <a:spLocks noGrp="1" noChangeArrowheads="1"/>
          </p:cNvSpPr>
          <p:nvPr>
            <p:ph type="sldNum" sz="quarter" idx="5"/>
          </p:nvPr>
        </p:nvSpPr>
        <p:spPr>
          <a:noFill/>
        </p:spPr>
        <p:txBody>
          <a:bodyPr/>
          <a:lstStyle/>
          <a:p>
            <a:fld id="{931CF768-F8B4-4F8B-A30F-2BB52D8F7D3C}" type="slidenum">
              <a:rPr lang="en-US" smtClean="0"/>
              <a:pPr/>
              <a:t>95</a:t>
            </a:fld>
            <a:endParaRPr lang="en-US" smtClean="0"/>
          </a:p>
        </p:txBody>
      </p:sp>
      <p:sp>
        <p:nvSpPr>
          <p:cNvPr id="328707" name="Rectangle 2"/>
          <p:cNvSpPr>
            <a:spLocks noGrp="1" noRot="1" noChangeAspect="1" noChangeArrowheads="1" noTextEdit="1"/>
          </p:cNvSpPr>
          <p:nvPr>
            <p:ph type="sldImg"/>
          </p:nvPr>
        </p:nvSpPr>
        <p:spPr>
          <a:ln/>
        </p:spPr>
      </p:sp>
      <p:sp>
        <p:nvSpPr>
          <p:cNvPr id="3287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7"/>
          <p:cNvSpPr>
            <a:spLocks noGrp="1" noChangeArrowheads="1"/>
          </p:cNvSpPr>
          <p:nvPr>
            <p:ph type="sldNum" sz="quarter" idx="5"/>
          </p:nvPr>
        </p:nvSpPr>
        <p:spPr>
          <a:noFill/>
        </p:spPr>
        <p:txBody>
          <a:bodyPr/>
          <a:lstStyle/>
          <a:p>
            <a:fld id="{94F9CD2F-4180-46CC-97A5-33E9C98ED6DD}" type="slidenum">
              <a:rPr lang="en-US" smtClean="0"/>
              <a:pPr/>
              <a:t>96</a:t>
            </a:fld>
            <a:endParaRPr lang="en-US" smtClean="0"/>
          </a:p>
        </p:txBody>
      </p:sp>
      <p:sp>
        <p:nvSpPr>
          <p:cNvPr id="329731" name="Rectangle 2"/>
          <p:cNvSpPr>
            <a:spLocks noGrp="1" noRot="1" noChangeAspect="1" noChangeArrowheads="1" noTextEdit="1"/>
          </p:cNvSpPr>
          <p:nvPr>
            <p:ph type="sldImg"/>
          </p:nvPr>
        </p:nvSpPr>
        <p:spPr>
          <a:ln/>
        </p:spPr>
      </p:sp>
      <p:sp>
        <p:nvSpPr>
          <p:cNvPr id="3297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7"/>
          <p:cNvSpPr>
            <a:spLocks noGrp="1" noChangeArrowheads="1"/>
          </p:cNvSpPr>
          <p:nvPr>
            <p:ph type="sldNum" sz="quarter" idx="5"/>
          </p:nvPr>
        </p:nvSpPr>
        <p:spPr>
          <a:noFill/>
        </p:spPr>
        <p:txBody>
          <a:bodyPr/>
          <a:lstStyle/>
          <a:p>
            <a:fld id="{94E3AE0F-12BC-40B6-A39F-131EAD2FFBAF}" type="slidenum">
              <a:rPr lang="en-US" smtClean="0"/>
              <a:pPr/>
              <a:t>97</a:t>
            </a:fld>
            <a:endParaRPr lang="en-US" smtClean="0"/>
          </a:p>
        </p:txBody>
      </p:sp>
      <p:sp>
        <p:nvSpPr>
          <p:cNvPr id="330755" name="Rectangle 2"/>
          <p:cNvSpPr>
            <a:spLocks noGrp="1" noRot="1" noChangeAspect="1" noChangeArrowheads="1" noTextEdit="1"/>
          </p:cNvSpPr>
          <p:nvPr>
            <p:ph type="sldImg"/>
          </p:nvPr>
        </p:nvSpPr>
        <p:spPr>
          <a:ln/>
        </p:spPr>
      </p:sp>
      <p:sp>
        <p:nvSpPr>
          <p:cNvPr id="3307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7"/>
          <p:cNvSpPr>
            <a:spLocks noGrp="1" noChangeArrowheads="1"/>
          </p:cNvSpPr>
          <p:nvPr>
            <p:ph type="sldNum" sz="quarter" idx="5"/>
          </p:nvPr>
        </p:nvSpPr>
        <p:spPr>
          <a:noFill/>
        </p:spPr>
        <p:txBody>
          <a:bodyPr/>
          <a:lstStyle/>
          <a:p>
            <a:fld id="{FEECEE41-3D89-4E21-9527-0CC839AE97CF}" type="slidenum">
              <a:rPr lang="en-US" smtClean="0"/>
              <a:pPr/>
              <a:t>98</a:t>
            </a:fld>
            <a:endParaRPr lang="en-US" smtClean="0"/>
          </a:p>
        </p:txBody>
      </p:sp>
      <p:sp>
        <p:nvSpPr>
          <p:cNvPr id="331779" name="Rectangle 2"/>
          <p:cNvSpPr>
            <a:spLocks noGrp="1" noRot="1" noChangeAspect="1" noChangeArrowheads="1" noTextEdit="1"/>
          </p:cNvSpPr>
          <p:nvPr>
            <p:ph type="sldImg"/>
          </p:nvPr>
        </p:nvSpPr>
        <p:spPr>
          <a:ln/>
        </p:spPr>
      </p:sp>
      <p:sp>
        <p:nvSpPr>
          <p:cNvPr id="331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7"/>
          <p:cNvSpPr>
            <a:spLocks noGrp="1" noChangeArrowheads="1"/>
          </p:cNvSpPr>
          <p:nvPr>
            <p:ph type="sldNum" sz="quarter" idx="5"/>
          </p:nvPr>
        </p:nvSpPr>
        <p:spPr>
          <a:noFill/>
        </p:spPr>
        <p:txBody>
          <a:bodyPr/>
          <a:lstStyle/>
          <a:p>
            <a:fld id="{BB251009-0B30-4B05-8B15-B0972B3B8A94}" type="slidenum">
              <a:rPr lang="en-US" smtClean="0"/>
              <a:pPr/>
              <a:t>99</a:t>
            </a:fld>
            <a:endParaRPr lang="en-US" smtClean="0"/>
          </a:p>
        </p:txBody>
      </p:sp>
      <p:sp>
        <p:nvSpPr>
          <p:cNvPr id="332803" name="Rectangle 2"/>
          <p:cNvSpPr>
            <a:spLocks noGrp="1" noRot="1" noChangeAspect="1" noChangeArrowheads="1" noTextEdit="1"/>
          </p:cNvSpPr>
          <p:nvPr>
            <p:ph type="sldImg"/>
          </p:nvPr>
        </p:nvSpPr>
        <p:spPr>
          <a:ln/>
        </p:spPr>
      </p:sp>
      <p:sp>
        <p:nvSpPr>
          <p:cNvPr id="3328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7"/>
          <p:cNvSpPr>
            <a:spLocks noGrp="1" noChangeArrowheads="1"/>
          </p:cNvSpPr>
          <p:nvPr>
            <p:ph type="sldNum" sz="quarter" idx="5"/>
          </p:nvPr>
        </p:nvSpPr>
        <p:spPr>
          <a:noFill/>
        </p:spPr>
        <p:txBody>
          <a:bodyPr/>
          <a:lstStyle/>
          <a:p>
            <a:fld id="{AD035442-FA54-4B79-B232-B353C2F628B8}" type="slidenum">
              <a:rPr lang="en-US" smtClean="0"/>
              <a:pPr/>
              <a:t>100</a:t>
            </a:fld>
            <a:endParaRPr lang="en-US" smtClean="0"/>
          </a:p>
        </p:txBody>
      </p:sp>
      <p:sp>
        <p:nvSpPr>
          <p:cNvPr id="333827" name="Rectangle 2"/>
          <p:cNvSpPr>
            <a:spLocks noGrp="1" noRot="1" noChangeAspect="1" noChangeArrowheads="1" noTextEdit="1"/>
          </p:cNvSpPr>
          <p:nvPr>
            <p:ph type="sldImg"/>
          </p:nvPr>
        </p:nvSpPr>
        <p:spPr>
          <a:ln/>
        </p:spPr>
      </p:sp>
      <p:sp>
        <p:nvSpPr>
          <p:cNvPr id="333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7"/>
          <p:cNvSpPr>
            <a:spLocks noGrp="1" noChangeArrowheads="1"/>
          </p:cNvSpPr>
          <p:nvPr>
            <p:ph type="sldNum" sz="quarter" idx="5"/>
          </p:nvPr>
        </p:nvSpPr>
        <p:spPr>
          <a:noFill/>
        </p:spPr>
        <p:txBody>
          <a:bodyPr/>
          <a:lstStyle/>
          <a:p>
            <a:fld id="{75B1F744-6955-4CE5-BE81-6A5BED1DFEE7}" type="slidenum">
              <a:rPr lang="en-US" smtClean="0"/>
              <a:pPr/>
              <a:t>101</a:t>
            </a:fld>
            <a:endParaRPr lang="en-US" smtClean="0"/>
          </a:p>
        </p:txBody>
      </p:sp>
      <p:sp>
        <p:nvSpPr>
          <p:cNvPr id="334851" name="Rectangle 2"/>
          <p:cNvSpPr>
            <a:spLocks noGrp="1" noRot="1" noChangeAspect="1" noChangeArrowheads="1" noTextEdit="1"/>
          </p:cNvSpPr>
          <p:nvPr>
            <p:ph type="sldImg"/>
          </p:nvPr>
        </p:nvSpPr>
        <p:spPr>
          <a:ln/>
        </p:spPr>
      </p:sp>
      <p:sp>
        <p:nvSpPr>
          <p:cNvPr id="3348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7"/>
          <p:cNvSpPr>
            <a:spLocks noGrp="1" noChangeArrowheads="1"/>
          </p:cNvSpPr>
          <p:nvPr>
            <p:ph type="sldNum" sz="quarter" idx="5"/>
          </p:nvPr>
        </p:nvSpPr>
        <p:spPr>
          <a:noFill/>
        </p:spPr>
        <p:txBody>
          <a:bodyPr/>
          <a:lstStyle/>
          <a:p>
            <a:fld id="{67414156-8C6F-4507-BC03-F5B3CB6A2DEA}" type="slidenum">
              <a:rPr lang="en-US" smtClean="0"/>
              <a:pPr/>
              <a:t>103</a:t>
            </a:fld>
            <a:endParaRPr lang="en-US" smtClean="0"/>
          </a:p>
        </p:txBody>
      </p:sp>
      <p:sp>
        <p:nvSpPr>
          <p:cNvPr id="335875" name="Rectangle 2"/>
          <p:cNvSpPr>
            <a:spLocks noGrp="1" noRot="1" noChangeAspect="1" noChangeArrowheads="1" noTextEdit="1"/>
          </p:cNvSpPr>
          <p:nvPr>
            <p:ph type="sldImg"/>
          </p:nvPr>
        </p:nvSpPr>
        <p:spPr>
          <a:ln/>
        </p:spPr>
      </p:sp>
      <p:sp>
        <p:nvSpPr>
          <p:cNvPr id="3358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Rectangle 7"/>
          <p:cNvSpPr>
            <a:spLocks noGrp="1" noChangeArrowheads="1"/>
          </p:cNvSpPr>
          <p:nvPr>
            <p:ph type="sldNum" sz="quarter" idx="5"/>
          </p:nvPr>
        </p:nvSpPr>
        <p:spPr>
          <a:noFill/>
        </p:spPr>
        <p:txBody>
          <a:bodyPr/>
          <a:lstStyle/>
          <a:p>
            <a:fld id="{C0174584-402A-411C-BA8F-1EFB5A74C615}" type="slidenum">
              <a:rPr lang="en-US" smtClean="0"/>
              <a:pPr/>
              <a:t>104</a:t>
            </a:fld>
            <a:endParaRPr lang="en-US" smtClean="0"/>
          </a:p>
        </p:txBody>
      </p:sp>
      <p:sp>
        <p:nvSpPr>
          <p:cNvPr id="336899" name="Rectangle 2"/>
          <p:cNvSpPr>
            <a:spLocks noGrp="1" noRot="1" noChangeAspect="1" noChangeArrowheads="1" noTextEdit="1"/>
          </p:cNvSpPr>
          <p:nvPr>
            <p:ph type="sldImg"/>
          </p:nvPr>
        </p:nvSpPr>
        <p:spPr>
          <a:ln/>
        </p:spPr>
      </p:sp>
      <p:sp>
        <p:nvSpPr>
          <p:cNvPr id="3369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Rectangle 7"/>
          <p:cNvSpPr>
            <a:spLocks noGrp="1" noChangeArrowheads="1"/>
          </p:cNvSpPr>
          <p:nvPr>
            <p:ph type="sldNum" sz="quarter" idx="5"/>
          </p:nvPr>
        </p:nvSpPr>
        <p:spPr>
          <a:noFill/>
        </p:spPr>
        <p:txBody>
          <a:bodyPr/>
          <a:lstStyle/>
          <a:p>
            <a:fld id="{2EA907E3-143C-4577-B9BA-D9B320B526F2}" type="slidenum">
              <a:rPr lang="en-US" smtClean="0"/>
              <a:pPr/>
              <a:t>105</a:t>
            </a:fld>
            <a:endParaRPr lang="en-US" smtClean="0"/>
          </a:p>
        </p:txBody>
      </p:sp>
      <p:sp>
        <p:nvSpPr>
          <p:cNvPr id="337923" name="Rectangle 2"/>
          <p:cNvSpPr>
            <a:spLocks noGrp="1" noRot="1" noChangeAspect="1" noChangeArrowheads="1" noTextEdit="1"/>
          </p:cNvSpPr>
          <p:nvPr>
            <p:ph type="sldImg"/>
          </p:nvPr>
        </p:nvSpPr>
        <p:spPr>
          <a:ln/>
        </p:spPr>
      </p:sp>
      <p:sp>
        <p:nvSpPr>
          <p:cNvPr id="3379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Rectangle 7"/>
          <p:cNvSpPr>
            <a:spLocks noGrp="1" noChangeArrowheads="1"/>
          </p:cNvSpPr>
          <p:nvPr>
            <p:ph type="sldNum" sz="quarter" idx="5"/>
          </p:nvPr>
        </p:nvSpPr>
        <p:spPr>
          <a:noFill/>
        </p:spPr>
        <p:txBody>
          <a:bodyPr/>
          <a:lstStyle/>
          <a:p>
            <a:fld id="{BDD99908-DB5F-4721-9660-53BDD5641504}" type="slidenum">
              <a:rPr lang="en-US" smtClean="0"/>
              <a:pPr/>
              <a:t>106</a:t>
            </a:fld>
            <a:endParaRPr lang="en-US" smtClean="0"/>
          </a:p>
        </p:txBody>
      </p:sp>
      <p:sp>
        <p:nvSpPr>
          <p:cNvPr id="338947" name="Rectangle 2"/>
          <p:cNvSpPr>
            <a:spLocks noGrp="1" noRot="1" noChangeAspect="1" noChangeArrowheads="1" noTextEdit="1"/>
          </p:cNvSpPr>
          <p:nvPr>
            <p:ph type="sldImg"/>
          </p:nvPr>
        </p:nvSpPr>
        <p:spPr>
          <a:ln/>
        </p:spPr>
      </p:sp>
      <p:sp>
        <p:nvSpPr>
          <p:cNvPr id="3389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Rectangle 7"/>
          <p:cNvSpPr>
            <a:spLocks noGrp="1" noChangeArrowheads="1"/>
          </p:cNvSpPr>
          <p:nvPr>
            <p:ph type="sldNum" sz="quarter" idx="5"/>
          </p:nvPr>
        </p:nvSpPr>
        <p:spPr>
          <a:noFill/>
        </p:spPr>
        <p:txBody>
          <a:bodyPr/>
          <a:lstStyle/>
          <a:p>
            <a:fld id="{42922ABC-14DB-4269-A60D-30E04D442C9D}" type="slidenum">
              <a:rPr lang="en-US" smtClean="0"/>
              <a:pPr/>
              <a:t>107</a:t>
            </a:fld>
            <a:endParaRPr lang="en-US" smtClean="0"/>
          </a:p>
        </p:txBody>
      </p:sp>
      <p:sp>
        <p:nvSpPr>
          <p:cNvPr id="339971" name="Rectangle 2"/>
          <p:cNvSpPr>
            <a:spLocks noGrp="1" noRot="1" noChangeAspect="1" noChangeArrowheads="1" noTextEdit="1"/>
          </p:cNvSpPr>
          <p:nvPr>
            <p:ph type="sldImg"/>
          </p:nvPr>
        </p:nvSpPr>
        <p:spPr>
          <a:ln/>
        </p:spPr>
      </p:sp>
      <p:sp>
        <p:nvSpPr>
          <p:cNvPr id="3399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7"/>
          <p:cNvSpPr>
            <a:spLocks noGrp="1" noChangeArrowheads="1"/>
          </p:cNvSpPr>
          <p:nvPr>
            <p:ph type="sldNum" sz="quarter" idx="5"/>
          </p:nvPr>
        </p:nvSpPr>
        <p:spPr>
          <a:noFill/>
        </p:spPr>
        <p:txBody>
          <a:bodyPr/>
          <a:lstStyle/>
          <a:p>
            <a:fld id="{ACAADCC9-3034-4FFC-80AC-3C5E99E08B16}" type="slidenum">
              <a:rPr lang="en-US" smtClean="0"/>
              <a:pPr/>
              <a:t>108</a:t>
            </a:fld>
            <a:endParaRPr lang="en-US" smtClean="0"/>
          </a:p>
        </p:txBody>
      </p:sp>
      <p:sp>
        <p:nvSpPr>
          <p:cNvPr id="340995" name="Rectangle 2"/>
          <p:cNvSpPr>
            <a:spLocks noGrp="1" noRot="1" noChangeAspect="1" noChangeArrowheads="1" noTextEdit="1"/>
          </p:cNvSpPr>
          <p:nvPr>
            <p:ph type="sldImg"/>
          </p:nvPr>
        </p:nvSpPr>
        <p:spPr>
          <a:ln/>
        </p:spPr>
      </p:sp>
      <p:sp>
        <p:nvSpPr>
          <p:cNvPr id="3409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Rectangle 7"/>
          <p:cNvSpPr>
            <a:spLocks noGrp="1" noChangeArrowheads="1"/>
          </p:cNvSpPr>
          <p:nvPr>
            <p:ph type="sldNum" sz="quarter" idx="5"/>
          </p:nvPr>
        </p:nvSpPr>
        <p:spPr>
          <a:noFill/>
        </p:spPr>
        <p:txBody>
          <a:bodyPr/>
          <a:lstStyle/>
          <a:p>
            <a:fld id="{8C201DBC-FF4C-436B-B844-35459FD42E66}" type="slidenum">
              <a:rPr lang="en-US" smtClean="0"/>
              <a:pPr/>
              <a:t>109</a:t>
            </a:fld>
            <a:endParaRPr lang="en-US" smtClean="0"/>
          </a:p>
        </p:txBody>
      </p:sp>
      <p:sp>
        <p:nvSpPr>
          <p:cNvPr id="342019" name="Rectangle 2"/>
          <p:cNvSpPr>
            <a:spLocks noGrp="1" noRot="1" noChangeAspect="1" noChangeArrowheads="1" noTextEdit="1"/>
          </p:cNvSpPr>
          <p:nvPr>
            <p:ph type="sldImg"/>
          </p:nvPr>
        </p:nvSpPr>
        <p:spPr>
          <a:ln/>
        </p:spPr>
      </p:sp>
      <p:sp>
        <p:nvSpPr>
          <p:cNvPr id="3420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7"/>
          <p:cNvSpPr>
            <a:spLocks noGrp="1" noChangeArrowheads="1"/>
          </p:cNvSpPr>
          <p:nvPr>
            <p:ph type="sldNum" sz="quarter" idx="5"/>
          </p:nvPr>
        </p:nvSpPr>
        <p:spPr>
          <a:noFill/>
        </p:spPr>
        <p:txBody>
          <a:bodyPr/>
          <a:lstStyle/>
          <a:p>
            <a:fld id="{83FE5DB5-6E23-4C15-9C77-0D6993AADD08}" type="slidenum">
              <a:rPr lang="en-US" smtClean="0"/>
              <a:pPr/>
              <a:t>110</a:t>
            </a:fld>
            <a:endParaRPr lang="en-US" smtClean="0"/>
          </a:p>
        </p:txBody>
      </p:sp>
      <p:sp>
        <p:nvSpPr>
          <p:cNvPr id="343043" name="Rectangle 2"/>
          <p:cNvSpPr>
            <a:spLocks noGrp="1" noRot="1" noChangeAspect="1" noChangeArrowheads="1" noTextEdit="1"/>
          </p:cNvSpPr>
          <p:nvPr>
            <p:ph type="sldImg"/>
          </p:nvPr>
        </p:nvSpPr>
        <p:spPr>
          <a:ln/>
        </p:spPr>
      </p:sp>
      <p:sp>
        <p:nvSpPr>
          <p:cNvPr id="3430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7"/>
          <p:cNvSpPr>
            <a:spLocks noGrp="1" noChangeArrowheads="1"/>
          </p:cNvSpPr>
          <p:nvPr>
            <p:ph type="sldNum" sz="quarter" idx="5"/>
          </p:nvPr>
        </p:nvSpPr>
        <p:spPr>
          <a:noFill/>
        </p:spPr>
        <p:txBody>
          <a:bodyPr/>
          <a:lstStyle/>
          <a:p>
            <a:fld id="{03521BF1-E7A1-4A6C-B771-C4180B993080}" type="slidenum">
              <a:rPr lang="en-US" smtClean="0"/>
              <a:pPr/>
              <a:t>111</a:t>
            </a:fld>
            <a:endParaRPr lang="en-US" smtClean="0"/>
          </a:p>
        </p:txBody>
      </p:sp>
      <p:sp>
        <p:nvSpPr>
          <p:cNvPr id="344067" name="Rectangle 2"/>
          <p:cNvSpPr>
            <a:spLocks noGrp="1" noRot="1" noChangeAspect="1" noChangeArrowheads="1" noTextEdit="1"/>
          </p:cNvSpPr>
          <p:nvPr>
            <p:ph type="sldImg"/>
          </p:nvPr>
        </p:nvSpPr>
        <p:spPr>
          <a:ln/>
        </p:spPr>
      </p:sp>
      <p:sp>
        <p:nvSpPr>
          <p:cNvPr id="3440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7"/>
          <p:cNvSpPr>
            <a:spLocks noGrp="1" noChangeArrowheads="1"/>
          </p:cNvSpPr>
          <p:nvPr>
            <p:ph type="sldNum" sz="quarter" idx="5"/>
          </p:nvPr>
        </p:nvSpPr>
        <p:spPr>
          <a:noFill/>
        </p:spPr>
        <p:txBody>
          <a:bodyPr/>
          <a:lstStyle/>
          <a:p>
            <a:fld id="{F3A984BA-EAE4-4B03-9655-62ED99D13D32}" type="slidenum">
              <a:rPr lang="en-US" smtClean="0"/>
              <a:pPr/>
              <a:t>112</a:t>
            </a:fld>
            <a:endParaRPr lang="en-US" smtClean="0"/>
          </a:p>
        </p:txBody>
      </p:sp>
      <p:sp>
        <p:nvSpPr>
          <p:cNvPr id="345091" name="Rectangle 2"/>
          <p:cNvSpPr>
            <a:spLocks noGrp="1" noRot="1" noChangeAspect="1" noChangeArrowheads="1" noTextEdit="1"/>
          </p:cNvSpPr>
          <p:nvPr>
            <p:ph type="sldImg"/>
          </p:nvPr>
        </p:nvSpPr>
        <p:spPr>
          <a:ln/>
        </p:spPr>
      </p:sp>
      <p:sp>
        <p:nvSpPr>
          <p:cNvPr id="3450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7"/>
          <p:cNvSpPr>
            <a:spLocks noGrp="1" noChangeArrowheads="1"/>
          </p:cNvSpPr>
          <p:nvPr>
            <p:ph type="sldNum" sz="quarter" idx="5"/>
          </p:nvPr>
        </p:nvSpPr>
        <p:spPr>
          <a:noFill/>
        </p:spPr>
        <p:txBody>
          <a:bodyPr/>
          <a:lstStyle/>
          <a:p>
            <a:fld id="{D531C8AC-265D-46EE-82A0-292B1A066B05}" type="slidenum">
              <a:rPr lang="en-US" smtClean="0"/>
              <a:pPr/>
              <a:t>113</a:t>
            </a:fld>
            <a:endParaRPr lang="en-US" smtClean="0"/>
          </a:p>
        </p:txBody>
      </p:sp>
      <p:sp>
        <p:nvSpPr>
          <p:cNvPr id="346115" name="Rectangle 2"/>
          <p:cNvSpPr>
            <a:spLocks noGrp="1" noRot="1" noChangeAspect="1" noChangeArrowheads="1" noTextEdit="1"/>
          </p:cNvSpPr>
          <p:nvPr>
            <p:ph type="sldImg"/>
          </p:nvPr>
        </p:nvSpPr>
        <p:spPr>
          <a:ln/>
        </p:spPr>
      </p:sp>
      <p:sp>
        <p:nvSpPr>
          <p:cNvPr id="3461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7"/>
          <p:cNvSpPr>
            <a:spLocks noGrp="1" noChangeArrowheads="1"/>
          </p:cNvSpPr>
          <p:nvPr>
            <p:ph type="sldNum" sz="quarter" idx="5"/>
          </p:nvPr>
        </p:nvSpPr>
        <p:spPr>
          <a:noFill/>
        </p:spPr>
        <p:txBody>
          <a:bodyPr/>
          <a:lstStyle/>
          <a:p>
            <a:fld id="{0E04F6D0-ED16-430B-8594-1A28E16EB96A}" type="slidenum">
              <a:rPr lang="en-US" smtClean="0"/>
              <a:pPr/>
              <a:t>114</a:t>
            </a:fld>
            <a:endParaRPr lang="en-US" smtClean="0"/>
          </a:p>
        </p:txBody>
      </p:sp>
      <p:sp>
        <p:nvSpPr>
          <p:cNvPr id="347139" name="Rectangle 2"/>
          <p:cNvSpPr>
            <a:spLocks noGrp="1" noRot="1" noChangeAspect="1" noChangeArrowheads="1" noTextEdit="1"/>
          </p:cNvSpPr>
          <p:nvPr>
            <p:ph type="sldImg"/>
          </p:nvPr>
        </p:nvSpPr>
        <p:spPr>
          <a:ln/>
        </p:spPr>
      </p:sp>
      <p:sp>
        <p:nvSpPr>
          <p:cNvPr id="3471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7"/>
          <p:cNvSpPr>
            <a:spLocks noGrp="1" noChangeArrowheads="1"/>
          </p:cNvSpPr>
          <p:nvPr>
            <p:ph type="sldNum" sz="quarter" idx="5"/>
          </p:nvPr>
        </p:nvSpPr>
        <p:spPr>
          <a:noFill/>
        </p:spPr>
        <p:txBody>
          <a:bodyPr/>
          <a:lstStyle/>
          <a:p>
            <a:fld id="{231DF617-BD6F-4F09-AB89-2652DC0DA2BA}" type="slidenum">
              <a:rPr lang="en-US" smtClean="0"/>
              <a:pPr/>
              <a:t>115</a:t>
            </a:fld>
            <a:endParaRPr lang="en-US" smtClean="0"/>
          </a:p>
        </p:txBody>
      </p:sp>
      <p:sp>
        <p:nvSpPr>
          <p:cNvPr id="348163" name="Rectangle 2"/>
          <p:cNvSpPr>
            <a:spLocks noGrp="1" noRot="1" noChangeAspect="1" noChangeArrowheads="1" noTextEdit="1"/>
          </p:cNvSpPr>
          <p:nvPr>
            <p:ph type="sldImg"/>
          </p:nvPr>
        </p:nvSpPr>
        <p:spPr>
          <a:ln/>
        </p:spPr>
      </p:sp>
      <p:sp>
        <p:nvSpPr>
          <p:cNvPr id="348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Rectangle 7"/>
          <p:cNvSpPr>
            <a:spLocks noGrp="1" noChangeArrowheads="1"/>
          </p:cNvSpPr>
          <p:nvPr>
            <p:ph type="sldNum" sz="quarter" idx="5"/>
          </p:nvPr>
        </p:nvSpPr>
        <p:spPr>
          <a:noFill/>
        </p:spPr>
        <p:txBody>
          <a:bodyPr/>
          <a:lstStyle/>
          <a:p>
            <a:fld id="{E480DE0E-20B2-4CBC-B4E6-B8DB92244738}" type="slidenum">
              <a:rPr lang="en-US" smtClean="0"/>
              <a:pPr/>
              <a:t>117</a:t>
            </a:fld>
            <a:endParaRPr lang="en-US" smtClean="0"/>
          </a:p>
        </p:txBody>
      </p:sp>
      <p:sp>
        <p:nvSpPr>
          <p:cNvPr id="349187" name="Rectangle 2"/>
          <p:cNvSpPr>
            <a:spLocks noGrp="1" noRot="1" noChangeAspect="1" noChangeArrowheads="1" noTextEdit="1"/>
          </p:cNvSpPr>
          <p:nvPr>
            <p:ph type="sldImg"/>
          </p:nvPr>
        </p:nvSpPr>
        <p:spPr>
          <a:ln/>
        </p:spPr>
      </p:sp>
      <p:sp>
        <p:nvSpPr>
          <p:cNvPr id="349188" name="Rectangle 3"/>
          <p:cNvSpPr>
            <a:spLocks noGrp="1" noChangeArrowheads="1"/>
          </p:cNvSpPr>
          <p:nvPr>
            <p:ph type="body" idx="1"/>
          </p:nvPr>
        </p:nvSpPr>
        <p:spPr>
          <a:xfrm>
            <a:off x="914400" y="4343400"/>
            <a:ext cx="5029200" cy="4114800"/>
          </a:xfrm>
          <a:noFill/>
          <a:ln/>
        </p:spPr>
        <p:txBody>
          <a:bodyPr/>
          <a:lstStyle/>
          <a:p>
            <a:endParaRPr lang="en-GB"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7"/>
          <p:cNvSpPr>
            <a:spLocks noGrp="1" noChangeArrowheads="1"/>
          </p:cNvSpPr>
          <p:nvPr>
            <p:ph type="sldNum" sz="quarter" idx="5"/>
          </p:nvPr>
        </p:nvSpPr>
        <p:spPr>
          <a:noFill/>
        </p:spPr>
        <p:txBody>
          <a:bodyPr/>
          <a:lstStyle/>
          <a:p>
            <a:fld id="{F4ED86BA-5309-4316-B7BE-F390D707E2C6}" type="slidenum">
              <a:rPr lang="en-US" smtClean="0"/>
              <a:pPr/>
              <a:t>118</a:t>
            </a:fld>
            <a:endParaRPr lang="en-US" smtClean="0"/>
          </a:p>
        </p:txBody>
      </p:sp>
      <p:sp>
        <p:nvSpPr>
          <p:cNvPr id="350211" name="Rectangle 2"/>
          <p:cNvSpPr>
            <a:spLocks noGrp="1" noRot="1" noChangeAspect="1" noChangeArrowheads="1" noTextEdit="1"/>
          </p:cNvSpPr>
          <p:nvPr>
            <p:ph type="sldImg"/>
          </p:nvPr>
        </p:nvSpPr>
        <p:spPr>
          <a:ln/>
        </p:spPr>
      </p:sp>
      <p:sp>
        <p:nvSpPr>
          <p:cNvPr id="35021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31"/>
          <p:cNvGrpSpPr>
            <a:grpSpLocks/>
          </p:cNvGrpSpPr>
          <p:nvPr/>
        </p:nvGrpSpPr>
        <p:grpSpPr bwMode="auto">
          <a:xfrm flipH="1">
            <a:off x="12700" y="692150"/>
            <a:ext cx="9093200" cy="6165850"/>
            <a:chOff x="0" y="436"/>
            <a:chExt cx="5760" cy="3884"/>
          </a:xfrm>
        </p:grpSpPr>
        <p:sp>
          <p:nvSpPr>
            <p:cNvPr id="5" name="Line 132"/>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6" name="Line 133"/>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7" name="Line 134"/>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8" name="Line 135"/>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9" name="Line 136"/>
            <p:cNvSpPr>
              <a:spLocks noChangeShapeType="1"/>
            </p:cNvSpPr>
            <p:nvPr userDrawn="1"/>
          </p:nvSpPr>
          <p:spPr bwMode="gray">
            <a:xfrm>
              <a:off x="1472" y="448"/>
              <a:ext cx="2759"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 name="Line 137"/>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1" name="Line 138"/>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2" name="Line 139"/>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3" name="Line 140"/>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4" name="Line 141"/>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5" name="Line 142"/>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6" name="Line 143"/>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7" name="Line 144"/>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8" name="Line 145"/>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9" name="Line 146"/>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0" name="Line 147"/>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1" name="Line 148"/>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2" name="Line 149"/>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3" name="Line 150"/>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4" name="Line 151"/>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5" name="Line 152"/>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6" name="Line 153"/>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7" name="Line 154"/>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8" name="Line 155"/>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9" name="Line 156"/>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0" name="Line 157"/>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1" name="Line 158"/>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2" name="Line 159"/>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3" name="Line 160"/>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4" name="Line 161"/>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5" name="Line 162"/>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6" name="Line 163"/>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7" name="Line 164"/>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38" name="Group 165"/>
            <p:cNvGrpSpPr>
              <a:grpSpLocks/>
            </p:cNvGrpSpPr>
            <p:nvPr userDrawn="1"/>
          </p:nvGrpSpPr>
          <p:grpSpPr bwMode="auto">
            <a:xfrm>
              <a:off x="0" y="13"/>
              <a:ext cx="5760" cy="699"/>
              <a:chOff x="235" y="2750"/>
              <a:chExt cx="5241" cy="699"/>
            </a:xfrm>
          </p:grpSpPr>
          <p:sp>
            <p:nvSpPr>
              <p:cNvPr id="48" name="Line 166"/>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9" name="Line 167"/>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0" name="Line 168"/>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1" name="Line 169"/>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39" name="Line 170"/>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0" name="Line 171"/>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1" name="Line 172"/>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2" name="Line 173"/>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3" name="Line 174"/>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4" name="Line 175"/>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5" name="Line 176"/>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6" name="Line 177"/>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7" name="Line 178"/>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grpSp>
        <p:nvGrpSpPr>
          <p:cNvPr id="52" name="Group 179"/>
          <p:cNvGrpSpPr>
            <a:grpSpLocks/>
          </p:cNvGrpSpPr>
          <p:nvPr/>
        </p:nvGrpSpPr>
        <p:grpSpPr bwMode="auto">
          <a:xfrm flipH="1">
            <a:off x="0" y="0"/>
            <a:ext cx="9144000" cy="2159000"/>
            <a:chOff x="-1" y="0"/>
            <a:chExt cx="5769" cy="1360"/>
          </a:xfrm>
        </p:grpSpPr>
        <p:sp>
          <p:nvSpPr>
            <p:cNvPr id="53" name="Freeform 180"/>
            <p:cNvSpPr>
              <a:spLocks/>
            </p:cNvSpPr>
            <p:nvPr/>
          </p:nvSpPr>
          <p:spPr bwMode="gray">
            <a:xfrm>
              <a:off x="0" y="0"/>
              <a:ext cx="5768" cy="1360"/>
            </a:xfrm>
            <a:custGeom>
              <a:avLst/>
              <a:gdLst/>
              <a:ahLst/>
              <a:cxnLst>
                <a:cxn ang="0">
                  <a:pos x="0" y="0"/>
                </a:cxn>
                <a:cxn ang="0">
                  <a:pos x="0" y="616"/>
                </a:cxn>
                <a:cxn ang="0">
                  <a:pos x="1496" y="460"/>
                </a:cxn>
                <a:cxn ang="0">
                  <a:pos x="5768" y="1360"/>
                </a:cxn>
                <a:cxn ang="0">
                  <a:pos x="5768" y="0"/>
                </a:cxn>
                <a:cxn ang="0">
                  <a:pos x="0" y="0"/>
                </a:cxn>
              </a:cxnLst>
              <a:rect l="0" t="0" r="r" b="b"/>
              <a:pathLst>
                <a:path w="5768" h="1360">
                  <a:moveTo>
                    <a:pt x="0" y="0"/>
                  </a:moveTo>
                  <a:lnTo>
                    <a:pt x="0" y="616"/>
                  </a:lnTo>
                  <a:cubicBezTo>
                    <a:pt x="72" y="608"/>
                    <a:pt x="264" y="510"/>
                    <a:pt x="1496" y="460"/>
                  </a:cubicBezTo>
                  <a:cubicBezTo>
                    <a:pt x="2728" y="411"/>
                    <a:pt x="4632" y="672"/>
                    <a:pt x="5768" y="1360"/>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54" name="Freeform 181"/>
            <p:cNvSpPr>
              <a:spLocks/>
            </p:cNvSpPr>
            <p:nvPr/>
          </p:nvSpPr>
          <p:spPr bwMode="gray">
            <a:xfrm>
              <a:off x="-1" y="0"/>
              <a:ext cx="5761" cy="1104"/>
            </a:xfrm>
            <a:custGeom>
              <a:avLst/>
              <a:gdLst/>
              <a:ahLst/>
              <a:cxnLst>
                <a:cxn ang="0">
                  <a:pos x="0" y="0"/>
                </a:cxn>
                <a:cxn ang="0">
                  <a:pos x="0" y="632"/>
                </a:cxn>
                <a:cxn ang="0">
                  <a:pos x="1521" y="448"/>
                </a:cxn>
                <a:cxn ang="0">
                  <a:pos x="5761" y="1104"/>
                </a:cxn>
                <a:cxn ang="0">
                  <a:pos x="5760" y="8"/>
                </a:cxn>
                <a:cxn ang="0">
                  <a:pos x="0" y="0"/>
                </a:cxn>
              </a:cxnLst>
              <a:rect l="0" t="0" r="r" b="b"/>
              <a:pathLst>
                <a:path w="5761" h="1104">
                  <a:moveTo>
                    <a:pt x="0" y="0"/>
                  </a:moveTo>
                  <a:lnTo>
                    <a:pt x="0" y="632"/>
                  </a:lnTo>
                  <a:cubicBezTo>
                    <a:pt x="72" y="625"/>
                    <a:pt x="401" y="504"/>
                    <a:pt x="1521" y="448"/>
                  </a:cubicBezTo>
                  <a:cubicBezTo>
                    <a:pt x="2641" y="392"/>
                    <a:pt x="4505" y="504"/>
                    <a:pt x="5761" y="1104"/>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grpSp>
      <p:pic>
        <p:nvPicPr>
          <p:cNvPr id="55" name="Picture 182" descr="figure07_b"/>
          <p:cNvPicPr>
            <a:picLocks noChangeAspect="1" noChangeArrowheads="1"/>
          </p:cNvPicPr>
          <p:nvPr/>
        </p:nvPicPr>
        <p:blipFill>
          <a:blip r:embed="rId2"/>
          <a:srcRect/>
          <a:stretch>
            <a:fillRect/>
          </a:stretch>
        </p:blipFill>
        <p:spPr bwMode="gray">
          <a:xfrm>
            <a:off x="5638800" y="3124200"/>
            <a:ext cx="2447925" cy="2044700"/>
          </a:xfrm>
          <a:prstGeom prst="rect">
            <a:avLst/>
          </a:prstGeom>
          <a:noFill/>
          <a:ln w="9525">
            <a:noFill/>
            <a:miter lim="800000"/>
            <a:headEnd/>
            <a:tailEnd/>
          </a:ln>
        </p:spPr>
      </p:pic>
      <p:pic>
        <p:nvPicPr>
          <p:cNvPr id="56" name="Picture 183" descr="figure07_g"/>
          <p:cNvPicPr>
            <a:picLocks noChangeAspect="1" noChangeArrowheads="1"/>
          </p:cNvPicPr>
          <p:nvPr/>
        </p:nvPicPr>
        <p:blipFill>
          <a:blip r:embed="rId3"/>
          <a:srcRect/>
          <a:stretch>
            <a:fillRect/>
          </a:stretch>
        </p:blipFill>
        <p:spPr bwMode="gray">
          <a:xfrm>
            <a:off x="7019925" y="4005263"/>
            <a:ext cx="2124075" cy="1774825"/>
          </a:xfrm>
          <a:prstGeom prst="rect">
            <a:avLst/>
          </a:prstGeom>
          <a:noFill/>
          <a:ln w="9525">
            <a:noFill/>
            <a:miter lim="800000"/>
            <a:headEnd/>
            <a:tailEnd/>
          </a:ln>
        </p:spPr>
      </p:pic>
      <p:pic>
        <p:nvPicPr>
          <p:cNvPr id="57" name="Picture 184" descr="figure07_o copy"/>
          <p:cNvPicPr>
            <a:picLocks noChangeAspect="1" noChangeArrowheads="1"/>
          </p:cNvPicPr>
          <p:nvPr/>
        </p:nvPicPr>
        <p:blipFill>
          <a:blip r:embed="rId4"/>
          <a:srcRect/>
          <a:stretch>
            <a:fillRect/>
          </a:stretch>
        </p:blipFill>
        <p:spPr bwMode="gray">
          <a:xfrm>
            <a:off x="6227763" y="4868863"/>
            <a:ext cx="1619250" cy="1352550"/>
          </a:xfrm>
          <a:prstGeom prst="rect">
            <a:avLst/>
          </a:prstGeom>
          <a:noFill/>
          <a:ln w="9525">
            <a:noFill/>
            <a:miter lim="800000"/>
            <a:headEnd/>
            <a:tailEnd/>
          </a:ln>
        </p:spPr>
      </p:pic>
      <p:sp>
        <p:nvSpPr>
          <p:cNvPr id="58" name="Text Box 14"/>
          <p:cNvSpPr txBox="1">
            <a:spLocks noChangeArrowheads="1"/>
          </p:cNvSpPr>
          <p:nvPr/>
        </p:nvSpPr>
        <p:spPr bwMode="white">
          <a:xfrm>
            <a:off x="228600" y="304800"/>
            <a:ext cx="1524000" cy="579438"/>
          </a:xfrm>
          <a:prstGeom prst="rect">
            <a:avLst/>
          </a:prstGeom>
          <a:noFill/>
          <a:ln w="9525">
            <a:noFill/>
            <a:miter lim="800000"/>
            <a:headEnd/>
            <a:tailEnd/>
          </a:ln>
          <a:effectLst/>
        </p:spPr>
        <p:txBody>
          <a:bodyPr>
            <a:spAutoFit/>
          </a:bodyPr>
          <a:lstStyle/>
          <a:p>
            <a:pPr>
              <a:defRPr/>
            </a:pPr>
            <a:endParaRPr lang="en-US" sz="3200" b="1">
              <a:solidFill>
                <a:srgbClr val="FFFFFF"/>
              </a:solidFill>
              <a:latin typeface="Verdana" pitchFamily="34" charset="0"/>
            </a:endParaRPr>
          </a:p>
        </p:txBody>
      </p:sp>
      <p:sp>
        <p:nvSpPr>
          <p:cNvPr id="3075" name="Rectangle 3"/>
          <p:cNvSpPr>
            <a:spLocks noGrp="1" noChangeArrowheads="1"/>
          </p:cNvSpPr>
          <p:nvPr>
            <p:ph type="subTitle" idx="1"/>
          </p:nvPr>
        </p:nvSpPr>
        <p:spPr bwMode="black">
          <a:xfrm>
            <a:off x="457200" y="5334000"/>
            <a:ext cx="7086600" cy="381000"/>
          </a:xfrm>
        </p:spPr>
        <p:txBody>
          <a:bodyPr/>
          <a:lstStyle>
            <a:lvl1pPr marL="0" indent="0">
              <a:buFont typeface="Wingdings" pitchFamily="2" charset="2"/>
              <a:buNone/>
              <a:defRPr sz="2400" b="1">
                <a:solidFill>
                  <a:schemeClr val="tx2"/>
                </a:solidFill>
              </a:defRPr>
            </a:lvl1pPr>
          </a:lstStyle>
          <a:p>
            <a:r>
              <a:rPr lang="en-US"/>
              <a:t>Click to edit Master subtitle </a:t>
            </a:r>
          </a:p>
          <a:p>
            <a:r>
              <a:rPr lang="en-US"/>
              <a:t>style</a:t>
            </a:r>
          </a:p>
        </p:txBody>
      </p:sp>
      <p:sp>
        <p:nvSpPr>
          <p:cNvPr id="3258" name="Rectangle 186"/>
          <p:cNvSpPr>
            <a:spLocks noGrp="1" noChangeArrowheads="1"/>
          </p:cNvSpPr>
          <p:nvPr>
            <p:ph type="ctrTitle" sz="quarter"/>
          </p:nvPr>
        </p:nvSpPr>
        <p:spPr bwMode="gray">
          <a:xfrm>
            <a:off x="457200" y="4191000"/>
            <a:ext cx="5410200" cy="1219200"/>
          </a:xfrm>
          <a:effectLst>
            <a:outerShdw dist="35921" dir="2700000" algn="ctr" rotWithShape="0">
              <a:schemeClr val="bg2"/>
            </a:outerShdw>
          </a:effectLst>
        </p:spPr>
        <p:txBody>
          <a:bodyPr/>
          <a:lstStyle>
            <a:lvl1pPr algn="l">
              <a:defRPr sz="4000">
                <a:solidFill>
                  <a:schemeClr val="tx1"/>
                </a:solidFill>
              </a:defRPr>
            </a:lvl1pPr>
          </a:lstStyle>
          <a:p>
            <a:r>
              <a:rPr lang="en-US" altLang="ko-KR"/>
              <a:t>Click to edit </a:t>
            </a:r>
            <a:br>
              <a:rPr lang="en-US" altLang="ko-KR"/>
            </a:br>
            <a:r>
              <a:rPr lang="en-US" altLang="ko-KR"/>
              <a:t>Master title </a:t>
            </a:r>
            <a:br>
              <a:rPr lang="en-US" altLang="ko-KR"/>
            </a:br>
            <a:r>
              <a:rPr lang="en-US" altLang="ko-KR"/>
              <a:t>style</a:t>
            </a:r>
          </a:p>
        </p:txBody>
      </p:sp>
      <p:sp>
        <p:nvSpPr>
          <p:cNvPr id="59"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60"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61"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4BDB2E01-B420-4A47-9052-83F62B99B52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EF15F8-1B72-4CE9-8A0D-8F833CDB438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EE5A83-4CB4-420C-8521-2E2D79E9C27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6288" y="1347788"/>
            <a:ext cx="3802062"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30750" y="1347788"/>
            <a:ext cx="380365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5211560-6EDB-45E2-A5E4-B576DA092D2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15CFEA5-B51B-4773-A8D4-DC3AC5EE011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D08CF6D-0A63-49EE-8EFC-5ECA2577EC9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5BBB7B-D9CE-408D-817F-C92B654C68E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FDBA00-2B8E-4AE1-A6B7-42DD85FA599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849914-43F9-4D6F-9B9D-964BBE89562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AE7C70-8CF5-4627-AE2E-56D614B5303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9013" y="0"/>
            <a:ext cx="2185987" cy="6262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76288" y="0"/>
            <a:ext cx="6410325" cy="6262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2AB67A-2FEB-43FA-A12E-0C9C12A1652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6288" y="0"/>
            <a:ext cx="8748712" cy="6262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D67C27A-1689-4D95-A906-61E6C329B95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0"/>
                <a:invGamma/>
              </a:schemeClr>
            </a:gs>
          </a:gsLst>
          <a:lin ang="2700000" scaled="1"/>
        </a:gradFill>
        <a:effectLst/>
      </p:bgPr>
    </p:bg>
    <p:spTree>
      <p:nvGrpSpPr>
        <p:cNvPr id="1" name=""/>
        <p:cNvGrpSpPr/>
        <p:nvPr/>
      </p:nvGrpSpPr>
      <p:grpSpPr>
        <a:xfrm>
          <a:off x="0" y="0"/>
          <a:ext cx="0" cy="0"/>
          <a:chOff x="0" y="0"/>
          <a:chExt cx="0" cy="0"/>
        </a:xfrm>
      </p:grpSpPr>
      <p:grpSp>
        <p:nvGrpSpPr>
          <p:cNvPr id="14338" name="Group 15"/>
          <p:cNvGrpSpPr>
            <a:grpSpLocks/>
          </p:cNvGrpSpPr>
          <p:nvPr/>
        </p:nvGrpSpPr>
        <p:grpSpPr bwMode="auto">
          <a:xfrm>
            <a:off x="-12700" y="692150"/>
            <a:ext cx="9144000" cy="6165850"/>
            <a:chOff x="0" y="436"/>
            <a:chExt cx="5760" cy="3884"/>
          </a:xfrm>
        </p:grpSpPr>
        <p:sp>
          <p:nvSpPr>
            <p:cNvPr id="1040" name="Line 16"/>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1" name="Line 17"/>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2" name="Line 18"/>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3" name="Line 19"/>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4" name="Line 20"/>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5" name="Line 21"/>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6" name="Line 22"/>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7" name="Line 23"/>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8" name="Line 24"/>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9" name="Line 25"/>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0" name="Line 26"/>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1" name="Line 27"/>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2" name="Line 28"/>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3" name="Line 29"/>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4" name="Line 30"/>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5" name="Line 31"/>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6" name="Line 32"/>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7" name="Line 33"/>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8" name="Line 34"/>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9" name="Line 35"/>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0" name="Line 36"/>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1" name="Line 37"/>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2" name="Line 38"/>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3" name="Line 39"/>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4" name="Line 40"/>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5" name="Line 41"/>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6" name="Line 42"/>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7" name="Line 43"/>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8" name="Line 44"/>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9" name="Line 45"/>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0" name="Line 46"/>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1" name="Line 47"/>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2" name="Line 48"/>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14385" name="Group 49"/>
            <p:cNvGrpSpPr>
              <a:grpSpLocks/>
            </p:cNvGrpSpPr>
            <p:nvPr userDrawn="1"/>
          </p:nvGrpSpPr>
          <p:grpSpPr bwMode="auto">
            <a:xfrm>
              <a:off x="0" y="2063"/>
              <a:ext cx="5760" cy="1220"/>
              <a:chOff x="235" y="2750"/>
              <a:chExt cx="5241" cy="699"/>
            </a:xfrm>
          </p:grpSpPr>
          <p:sp>
            <p:nvSpPr>
              <p:cNvPr id="1074" name="Line 50"/>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5" name="Line 51"/>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6" name="Line 52"/>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7" name="Line 53"/>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78" name="Line 54"/>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9" name="Line 55"/>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0" name="Line 56"/>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1" name="Line 57"/>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2" name="Line 58"/>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3" name="Line 59"/>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4" name="Line 60"/>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5" name="Line 61"/>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6" name="Line 62"/>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87" name="Line 63"/>
          <p:cNvSpPr>
            <a:spLocks noChangeShapeType="1"/>
          </p:cNvSpPr>
          <p:nvPr/>
        </p:nvSpPr>
        <p:spPr bwMode="gray">
          <a:xfrm flipH="1">
            <a:off x="-12700" y="712788"/>
            <a:ext cx="233997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8" name="Line 64"/>
          <p:cNvSpPr>
            <a:spLocks noChangeShapeType="1"/>
          </p:cNvSpPr>
          <p:nvPr/>
        </p:nvSpPr>
        <p:spPr bwMode="gray">
          <a:xfrm flipH="1">
            <a:off x="-12700" y="712788"/>
            <a:ext cx="2339975" cy="3492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9" name="Line 65"/>
          <p:cNvSpPr>
            <a:spLocks noChangeShapeType="1"/>
          </p:cNvSpPr>
          <p:nvPr/>
        </p:nvSpPr>
        <p:spPr bwMode="gray">
          <a:xfrm flipH="1">
            <a:off x="-12700" y="692150"/>
            <a:ext cx="2339975" cy="1968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0" name="Line 66"/>
          <p:cNvSpPr>
            <a:spLocks noChangeShapeType="1"/>
          </p:cNvSpPr>
          <p:nvPr/>
        </p:nvSpPr>
        <p:spPr bwMode="gray">
          <a:xfrm>
            <a:off x="-12700" y="765175"/>
            <a:ext cx="914400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1" name="Freeform 67"/>
          <p:cNvSpPr>
            <a:spLocks/>
          </p:cNvSpPr>
          <p:nvPr/>
        </p:nvSpPr>
        <p:spPr bwMode="gray">
          <a:xfrm>
            <a:off x="-12700" y="0"/>
            <a:ext cx="9156700" cy="1600200"/>
          </a:xfrm>
          <a:custGeom>
            <a:avLst/>
            <a:gdLst/>
            <a:ahLst/>
            <a:cxnLst>
              <a:cxn ang="0">
                <a:pos x="0" y="0"/>
              </a:cxn>
              <a:cxn ang="0">
                <a:pos x="0" y="688"/>
              </a:cxn>
              <a:cxn ang="0">
                <a:pos x="2008" y="492"/>
              </a:cxn>
              <a:cxn ang="0">
                <a:pos x="5768" y="1008"/>
              </a:cxn>
              <a:cxn ang="0">
                <a:pos x="5768" y="0"/>
              </a:cxn>
              <a:cxn ang="0">
                <a:pos x="0" y="0"/>
              </a:cxn>
            </a:cxnLst>
            <a:rect l="0" t="0" r="r" b="b"/>
            <a:pathLst>
              <a:path w="5768" h="1008">
                <a:moveTo>
                  <a:pt x="0" y="0"/>
                </a:moveTo>
                <a:lnTo>
                  <a:pt x="0" y="688"/>
                </a:lnTo>
                <a:cubicBezTo>
                  <a:pt x="72" y="682"/>
                  <a:pt x="776" y="535"/>
                  <a:pt x="2008" y="492"/>
                </a:cubicBezTo>
                <a:cubicBezTo>
                  <a:pt x="3240" y="449"/>
                  <a:pt x="4792" y="608"/>
                  <a:pt x="5768" y="1008"/>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1092" name="Freeform 68"/>
          <p:cNvSpPr>
            <a:spLocks/>
          </p:cNvSpPr>
          <p:nvPr/>
        </p:nvSpPr>
        <p:spPr bwMode="gray">
          <a:xfrm>
            <a:off x="-12700" y="-12700"/>
            <a:ext cx="9156700" cy="1354138"/>
          </a:xfrm>
          <a:custGeom>
            <a:avLst/>
            <a:gdLst/>
            <a:ahLst/>
            <a:cxnLst>
              <a:cxn ang="0">
                <a:pos x="0" y="0"/>
              </a:cxn>
              <a:cxn ang="0">
                <a:pos x="0" y="767"/>
              </a:cxn>
              <a:cxn ang="0">
                <a:pos x="2104" y="448"/>
              </a:cxn>
              <a:cxn ang="0">
                <a:pos x="5768" y="848"/>
              </a:cxn>
              <a:cxn ang="0">
                <a:pos x="5760" y="8"/>
              </a:cxn>
              <a:cxn ang="0">
                <a:pos x="0" y="0"/>
              </a:cxn>
            </a:cxnLst>
            <a:rect l="0" t="0" r="r" b="b"/>
            <a:pathLst>
              <a:path w="5768" h="848">
                <a:moveTo>
                  <a:pt x="0" y="0"/>
                </a:moveTo>
                <a:lnTo>
                  <a:pt x="0" y="767"/>
                </a:lnTo>
                <a:cubicBezTo>
                  <a:pt x="72" y="760"/>
                  <a:pt x="879" y="496"/>
                  <a:pt x="2104" y="448"/>
                </a:cubicBezTo>
                <a:cubicBezTo>
                  <a:pt x="3330" y="401"/>
                  <a:pt x="4792" y="472"/>
                  <a:pt x="5768" y="848"/>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pic>
        <p:nvPicPr>
          <p:cNvPr id="14345" name="Picture 69" descr="figure07_o copy"/>
          <p:cNvPicPr>
            <a:picLocks noChangeAspect="1" noChangeArrowheads="1"/>
          </p:cNvPicPr>
          <p:nvPr/>
        </p:nvPicPr>
        <p:blipFill>
          <a:blip r:embed="rId14"/>
          <a:srcRect/>
          <a:stretch>
            <a:fillRect/>
          </a:stretch>
        </p:blipFill>
        <p:spPr bwMode="gray">
          <a:xfrm>
            <a:off x="-152400" y="0"/>
            <a:ext cx="1079500" cy="792163"/>
          </a:xfrm>
          <a:prstGeom prst="rect">
            <a:avLst/>
          </a:prstGeom>
          <a:noFill/>
          <a:ln w="9525">
            <a:noFill/>
            <a:miter lim="800000"/>
            <a:headEnd/>
            <a:tailEnd/>
          </a:ln>
        </p:spPr>
      </p:pic>
      <p:pic>
        <p:nvPicPr>
          <p:cNvPr id="14346" name="Picture 71" descr="figure07_g"/>
          <p:cNvPicPr>
            <a:picLocks noChangeAspect="1" noChangeArrowheads="1"/>
          </p:cNvPicPr>
          <p:nvPr/>
        </p:nvPicPr>
        <p:blipFill>
          <a:blip r:embed="rId15"/>
          <a:srcRect/>
          <a:stretch>
            <a:fillRect/>
          </a:stretch>
        </p:blipFill>
        <p:spPr bwMode="gray">
          <a:xfrm>
            <a:off x="0" y="0"/>
            <a:ext cx="649288" cy="542925"/>
          </a:xfrm>
          <a:prstGeom prst="rect">
            <a:avLst/>
          </a:prstGeom>
          <a:noFill/>
          <a:ln w="9525">
            <a:noFill/>
            <a:miter lim="800000"/>
            <a:headEnd/>
            <a:tailEnd/>
          </a:ln>
        </p:spPr>
      </p:pic>
      <p:sp>
        <p:nvSpPr>
          <p:cNvPr id="14347" name="Rectangle 3"/>
          <p:cNvSpPr>
            <a:spLocks noGrp="1" noChangeArrowheads="1"/>
          </p:cNvSpPr>
          <p:nvPr>
            <p:ph type="body" idx="1"/>
          </p:nvPr>
        </p:nvSpPr>
        <p:spPr bwMode="auto">
          <a:xfrm>
            <a:off x="776288" y="1347788"/>
            <a:ext cx="7758112" cy="4914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42937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7F33C35-F263-4143-8373-508E9986CAF1}" type="slidenum">
              <a:rPr lang="en-US"/>
              <a:pPr>
                <a:defRPr/>
              </a:pPr>
              <a:t>‹#›</a:t>
            </a:fld>
            <a:endParaRPr lang="en-US"/>
          </a:p>
        </p:txBody>
      </p:sp>
      <p:sp>
        <p:nvSpPr>
          <p:cNvPr id="14351" name="Rectangle 2"/>
          <p:cNvSpPr>
            <a:spLocks noGrp="1" noChangeArrowheads="1"/>
          </p:cNvSpPr>
          <p:nvPr>
            <p:ph type="title"/>
          </p:nvPr>
        </p:nvSpPr>
        <p:spPr bwMode="white">
          <a:xfrm>
            <a:off x="2133600" y="0"/>
            <a:ext cx="7391400" cy="563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24"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 id="2147484023" r:id="rId12"/>
  </p:sldLayoutIdLst>
  <p:timing>
    <p:tnLst>
      <p:par>
        <p:cTn id="1" dur="indefinite" restart="never" nodeType="tmRoot"/>
      </p:par>
    </p:tnLst>
  </p:timing>
  <p:txStyles>
    <p:titleStyle>
      <a:lvl1pPr algn="ctr" rtl="0" eaLnBrk="0" fontAlgn="base" hangingPunct="0">
        <a:spcBef>
          <a:spcPct val="0"/>
        </a:spcBef>
        <a:spcAft>
          <a:spcPct val="0"/>
        </a:spcAft>
        <a:defRPr sz="3200" b="1">
          <a:solidFill>
            <a:srgbClr val="FFFFFF"/>
          </a:solidFill>
          <a:latin typeface="+mj-lt"/>
          <a:ea typeface="+mj-ea"/>
          <a:cs typeface="+mj-cs"/>
        </a:defRPr>
      </a:lvl1pPr>
      <a:lvl2pPr algn="ctr" rtl="0" eaLnBrk="0" fontAlgn="base" hangingPunct="0">
        <a:spcBef>
          <a:spcPct val="0"/>
        </a:spcBef>
        <a:spcAft>
          <a:spcPct val="0"/>
        </a:spcAft>
        <a:defRPr sz="3200" b="1">
          <a:solidFill>
            <a:srgbClr val="FFFFFF"/>
          </a:solidFill>
          <a:latin typeface="Verdana" pitchFamily="34" charset="0"/>
        </a:defRPr>
      </a:lvl2pPr>
      <a:lvl3pPr algn="ctr" rtl="0" eaLnBrk="0" fontAlgn="base" hangingPunct="0">
        <a:spcBef>
          <a:spcPct val="0"/>
        </a:spcBef>
        <a:spcAft>
          <a:spcPct val="0"/>
        </a:spcAft>
        <a:defRPr sz="3200" b="1">
          <a:solidFill>
            <a:srgbClr val="FFFFFF"/>
          </a:solidFill>
          <a:latin typeface="Verdana" pitchFamily="34" charset="0"/>
        </a:defRPr>
      </a:lvl3pPr>
      <a:lvl4pPr algn="ctr" rtl="0" eaLnBrk="0" fontAlgn="base" hangingPunct="0">
        <a:spcBef>
          <a:spcPct val="0"/>
        </a:spcBef>
        <a:spcAft>
          <a:spcPct val="0"/>
        </a:spcAft>
        <a:defRPr sz="3200" b="1">
          <a:solidFill>
            <a:srgbClr val="FFFFFF"/>
          </a:solidFill>
          <a:latin typeface="Verdana" pitchFamily="34" charset="0"/>
        </a:defRPr>
      </a:lvl4pPr>
      <a:lvl5pPr algn="ctr" rtl="0" eaLnBrk="0" fontAlgn="base" hangingPunct="0">
        <a:spcBef>
          <a:spcPct val="0"/>
        </a:spcBef>
        <a:spcAft>
          <a:spcPct val="0"/>
        </a:spcAft>
        <a:defRPr sz="3200" b="1">
          <a:solidFill>
            <a:srgbClr val="FFFFFF"/>
          </a:solidFill>
          <a:latin typeface="Verdana" pitchFamily="34" charset="0"/>
        </a:defRPr>
      </a:lvl5pPr>
      <a:lvl6pPr marL="457200" algn="ctr" rtl="0" fontAlgn="base">
        <a:spcBef>
          <a:spcPct val="0"/>
        </a:spcBef>
        <a:spcAft>
          <a:spcPct val="0"/>
        </a:spcAft>
        <a:defRPr sz="3200" b="1">
          <a:solidFill>
            <a:srgbClr val="FFFFFF"/>
          </a:solidFill>
          <a:latin typeface="Verdana" pitchFamily="34" charset="0"/>
        </a:defRPr>
      </a:lvl6pPr>
      <a:lvl7pPr marL="914400" algn="ctr" rtl="0" fontAlgn="base">
        <a:spcBef>
          <a:spcPct val="0"/>
        </a:spcBef>
        <a:spcAft>
          <a:spcPct val="0"/>
        </a:spcAft>
        <a:defRPr sz="3200" b="1">
          <a:solidFill>
            <a:srgbClr val="FFFFFF"/>
          </a:solidFill>
          <a:latin typeface="Verdana" pitchFamily="34" charset="0"/>
        </a:defRPr>
      </a:lvl7pPr>
      <a:lvl8pPr marL="1371600" algn="ctr" rtl="0" fontAlgn="base">
        <a:spcBef>
          <a:spcPct val="0"/>
        </a:spcBef>
        <a:spcAft>
          <a:spcPct val="0"/>
        </a:spcAft>
        <a:defRPr sz="3200" b="1">
          <a:solidFill>
            <a:srgbClr val="FFFFFF"/>
          </a:solidFill>
          <a:latin typeface="Verdana" pitchFamily="34" charset="0"/>
        </a:defRPr>
      </a:lvl8pPr>
      <a:lvl9pPr marL="1828800" algn="ctr" rtl="0" fontAlgn="base">
        <a:spcBef>
          <a:spcPct val="0"/>
        </a:spcBef>
        <a:spcAft>
          <a:spcPct val="0"/>
        </a:spcAft>
        <a:defRPr sz="3200" b="1">
          <a:solidFill>
            <a:srgbClr val="FFFF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4.emf"/><Relationship Id="rId5" Type="http://schemas.openxmlformats.org/officeDocument/2006/relationships/image" Target="../media/image43.emf"/><Relationship Id="rId4" Type="http://schemas.openxmlformats.org/officeDocument/2006/relationships/image" Target="../media/image42.emf"/></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2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30.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0.emf"/></Relationships>
</file>

<file path=ppt/slides/_rels/slide35.xml.rels><?xml version="1.0" encoding="UTF-8" standalone="yes"?>
<Relationships xmlns="http://schemas.openxmlformats.org/package/2006/relationships"><Relationship Id="rId3" Type="http://schemas.openxmlformats.org/officeDocument/2006/relationships/hyperlink" Target="../HOME/trang%20chu.ppt" TargetMode="External"/><Relationship Id="rId7" Type="http://schemas.openxmlformats.org/officeDocument/2006/relationships/image" Target="../media/image6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5.emf"/><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69.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emf"/><Relationship Id="rId7" Type="http://schemas.openxmlformats.org/officeDocument/2006/relationships/image" Target="../media/image75.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72.gif"/></Relationships>
</file>

<file path=ppt/slides/_rels/slide4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81.emf"/><Relationship Id="rId5" Type="http://schemas.openxmlformats.org/officeDocument/2006/relationships/image" Target="../media/image80.emf"/><Relationship Id="rId4" Type="http://schemas.openxmlformats.org/officeDocument/2006/relationships/image" Target="../media/image79.emf"/></Relationships>
</file>

<file path=ppt/slides/_rels/slide45.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6.xml.rels><?xml version="1.0" encoding="UTF-8" standalone="yes"?>
<Relationships xmlns="http://schemas.openxmlformats.org/package/2006/relationships"><Relationship Id="rId3" Type="http://schemas.openxmlformats.org/officeDocument/2006/relationships/image" Target="../media/image83.emf"/><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84.emf"/></Relationships>
</file>

<file path=ppt/slides/_rels/slide47.xml.rels><?xml version="1.0" encoding="UTF-8" standalone="yes"?>
<Relationships xmlns="http://schemas.openxmlformats.org/package/2006/relationships"><Relationship Id="rId3" Type="http://schemas.openxmlformats.org/officeDocument/2006/relationships/image" Target="../media/image85.emf"/><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7.emf"/><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89.emf"/><Relationship Id="rId5" Type="http://schemas.openxmlformats.org/officeDocument/2006/relationships/image" Target="../media/image88.png"/><Relationship Id="rId4" Type="http://schemas.openxmlformats.org/officeDocument/2006/relationships/hyperlink" Target="Tientrenmaydoa.ppt"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95.emf"/></Relationships>
</file>

<file path=ppt/slides/_rels/slide55.xml.rels><?xml version="1.0" encoding="UTF-8" standalone="yes"?>
<Relationships xmlns="http://schemas.openxmlformats.org/package/2006/relationships"><Relationship Id="rId2" Type="http://schemas.openxmlformats.org/officeDocument/2006/relationships/image" Target="../media/image96.em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video" Target="file:///D:\Cong%20viec\Hoang%20Quyet\baigiang\cnctm\trang%20hinh%20anh\HP2\Tien\MOV01003.MPG" TargetMode="External"/><Relationship Id="rId5" Type="http://schemas.openxmlformats.org/officeDocument/2006/relationships/image" Target="../media/image99.png"/><Relationship Id="rId4" Type="http://schemas.openxmlformats.org/officeDocument/2006/relationships/image" Target="../media/image98.jpeg"/></Relationships>
</file>

<file path=ppt/slides/_rels/slide58.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1.emf"/><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7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114.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 Id="rId4" Type="http://schemas.openxmlformats.org/officeDocument/2006/relationships/image" Target="../media/image119.jpeg"/></Relationships>
</file>

<file path=ppt/slides/_rels/slide76.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122.jpeg"/></Relationships>
</file>

<file path=ppt/slides/_rels/slide78.xml.rels><?xml version="1.0" encoding="UTF-8" standalone="yes"?>
<Relationships xmlns="http://schemas.openxmlformats.org/package/2006/relationships"><Relationship Id="rId8" Type="http://schemas.openxmlformats.org/officeDocument/2006/relationships/image" Target="../media/image128.png"/><Relationship Id="rId3" Type="http://schemas.openxmlformats.org/officeDocument/2006/relationships/image" Target="../media/image123.png"/><Relationship Id="rId7" Type="http://schemas.openxmlformats.org/officeDocument/2006/relationships/image" Target="../media/image127.jpe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26.jpeg"/><Relationship Id="rId5" Type="http://schemas.openxmlformats.org/officeDocument/2006/relationships/image" Target="../media/image125.jpeg"/><Relationship Id="rId4" Type="http://schemas.openxmlformats.org/officeDocument/2006/relationships/image" Target="../media/image124.jpeg"/><Relationship Id="rId9" Type="http://schemas.openxmlformats.org/officeDocument/2006/relationships/image" Target="../media/image129.jpeg"/></Relationships>
</file>

<file path=ppt/slides/_rels/slide79.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33.png"/><Relationship Id="rId7" Type="http://schemas.openxmlformats.org/officeDocument/2006/relationships/image" Target="../media/image137.png"/><Relationship Id="rId2" Type="http://schemas.openxmlformats.org/officeDocument/2006/relationships/image" Target="../media/image132.png"/><Relationship Id="rId1" Type="http://schemas.openxmlformats.org/officeDocument/2006/relationships/slideLayout" Target="../slideLayouts/slideLayout2.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134.png"/></Relationships>
</file>

<file path=ppt/slides/_rels/slide81.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png"/><Relationship Id="rId1" Type="http://schemas.openxmlformats.org/officeDocument/2006/relationships/slideLayout" Target="../slideLayouts/slideLayout2.xml"/><Relationship Id="rId4" Type="http://schemas.openxmlformats.org/officeDocument/2006/relationships/image" Target="../media/image140.png"/></Relationships>
</file>

<file path=ppt/slides/_rels/slide82.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144.png"/><Relationship Id="rId5" Type="http://schemas.openxmlformats.org/officeDocument/2006/relationships/image" Target="../media/image143.jpeg"/><Relationship Id="rId4" Type="http://schemas.openxmlformats.org/officeDocument/2006/relationships/image" Target="../media/image142.jpeg"/></Relationships>
</file>

<file path=ppt/slides/_rels/slide84.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3" Type="http://schemas.openxmlformats.org/officeDocument/2006/relationships/hyperlink" Target="Phaymatdau.ppt" TargetMode="External"/><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148.jpeg"/><Relationship Id="rId5" Type="http://schemas.openxmlformats.org/officeDocument/2006/relationships/image" Target="../media/image147.jpeg"/><Relationship Id="rId4" Type="http://schemas.openxmlformats.org/officeDocument/2006/relationships/image" Target="../media/image146.emf"/></Relationships>
</file>

<file path=ppt/slides/_rels/slide86.xml.rels><?xml version="1.0" encoding="UTF-8" standalone="yes"?>
<Relationships xmlns="http://schemas.openxmlformats.org/package/2006/relationships"><Relationship Id="rId3" Type="http://schemas.openxmlformats.org/officeDocument/2006/relationships/image" Target="../media/image149.emf"/><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150.jpeg"/></Relationships>
</file>

<file path=ppt/slides/_rels/slide87.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3.xml"/><Relationship Id="rId1" Type="http://schemas.openxmlformats.org/officeDocument/2006/relationships/slideLayout" Target="../slideLayouts/slideLayout7.xml"/><Relationship Id="rId5" Type="http://schemas.openxmlformats.org/officeDocument/2006/relationships/image" Target="../media/image152.jpeg"/><Relationship Id="rId4" Type="http://schemas.openxmlformats.org/officeDocument/2006/relationships/image" Target="../media/image151.emf"/></Relationships>
</file>

<file path=ppt/slides/_rels/slide88.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156.jpeg"/><Relationship Id="rId5" Type="http://schemas.openxmlformats.org/officeDocument/2006/relationships/image" Target="../media/image155.jpeg"/><Relationship Id="rId4" Type="http://schemas.openxmlformats.org/officeDocument/2006/relationships/image" Target="../media/image154.jpeg"/></Relationships>
</file>

<file path=ppt/slides/_rels/slide89.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157.emf"/></Relationships>
</file>

<file path=ppt/slides/_rels/slide90.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6.xml"/><Relationship Id="rId1" Type="http://schemas.openxmlformats.org/officeDocument/2006/relationships/slideLayout" Target="../slideLayouts/slideLayout7.xml"/><Relationship Id="rId5" Type="http://schemas.openxmlformats.org/officeDocument/2006/relationships/image" Target="../media/image159.jpeg"/><Relationship Id="rId4" Type="http://schemas.openxmlformats.org/officeDocument/2006/relationships/image" Target="../media/image158.png"/></Relationships>
</file>

<file path=ppt/slides/_rels/slide91.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image" Target="../media/image161.jpeg"/><Relationship Id="rId4" Type="http://schemas.openxmlformats.org/officeDocument/2006/relationships/image" Target="../media/image160.emf"/></Relationships>
</file>

<file path=ppt/slides/_rels/slide92.xml.rels><?xml version="1.0" encoding="UTF-8" standalone="yes"?>
<Relationships xmlns="http://schemas.openxmlformats.org/package/2006/relationships"><Relationship Id="rId3" Type="http://schemas.openxmlformats.org/officeDocument/2006/relationships/image" Target="../media/image162.emf"/><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163.png"/></Relationships>
</file>

<file path=ppt/slides/_rels/slide93.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64.emf"/></Relationships>
</file>

<file path=ppt/slides/_rels/slide94.xml.rels><?xml version="1.0" encoding="UTF-8" standalone="yes"?>
<Relationships xmlns="http://schemas.openxmlformats.org/package/2006/relationships"><Relationship Id="rId3" Type="http://schemas.openxmlformats.org/officeDocument/2006/relationships/image" Target="../media/image165.emf"/><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166.jpeg"/></Relationships>
</file>

<file path=ppt/slides/_rels/slide95.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169.png"/></Relationships>
</file>

<file path=ppt/slides/_rels/slide97.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171.jpeg"/></Relationships>
</file>

<file path=ppt/slides/_rels/slide98.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172.png"/></Relationships>
</file>

<file path=ppt/slides/_rels/slide99.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65.xml"/><Relationship Id="rId1" Type="http://schemas.openxmlformats.org/officeDocument/2006/relationships/slideLayout" Target="../slideLayouts/slideLayout7.xml"/><Relationship Id="rId5" Type="http://schemas.openxmlformats.org/officeDocument/2006/relationships/image" Target="../media/image174.png"/><Relationship Id="rId4" Type="http://schemas.openxmlformats.org/officeDocument/2006/relationships/image" Target="../media/image173.emf"/></Relationships>
</file>

<file path=ppt/slides/_rels/slide100.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66.xml"/><Relationship Id="rId1" Type="http://schemas.openxmlformats.org/officeDocument/2006/relationships/slideLayout" Target="../slideLayouts/slideLayout7.xml"/><Relationship Id="rId5" Type="http://schemas.openxmlformats.org/officeDocument/2006/relationships/image" Target="../media/image176.png"/><Relationship Id="rId4" Type="http://schemas.openxmlformats.org/officeDocument/2006/relationships/image" Target="../media/image175.jpeg"/></Relationships>
</file>

<file path=ppt/slides/_rels/slide101.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67.xml"/><Relationship Id="rId1" Type="http://schemas.openxmlformats.org/officeDocument/2006/relationships/slideLayout" Target="../slideLayouts/slideLayout7.xml"/><Relationship Id="rId5" Type="http://schemas.openxmlformats.org/officeDocument/2006/relationships/image" Target="../media/image177.emf"/><Relationship Id="rId4" Type="http://schemas.openxmlformats.org/officeDocument/2006/relationships/hyperlink" Target="Dao%20phay%20ranh%20T.ppt" TargetMode="External"/></Relationships>
</file>

<file path=ppt/slides/_rels/slide102.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7.xml"/><Relationship Id="rId4" Type="http://schemas.openxmlformats.org/officeDocument/2006/relationships/image" Target="../media/image180.jpeg"/></Relationships>
</file>

<file path=ppt/slides/_rels/slide103.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182.jpeg"/></Relationships>
</file>

<file path=ppt/slides/_rels/slide104.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notesSlide" Target="../notesSlides/notesSlide69.xml"/><Relationship Id="rId1" Type="http://schemas.openxmlformats.org/officeDocument/2006/relationships/slideLayout" Target="../slideLayouts/slideLayout7.xml"/><Relationship Id="rId5" Type="http://schemas.openxmlformats.org/officeDocument/2006/relationships/image" Target="../media/image185.jpeg"/><Relationship Id="rId4" Type="http://schemas.openxmlformats.org/officeDocument/2006/relationships/image" Target="../media/image184.jpeg"/></Relationships>
</file>

<file path=ppt/slides/_rels/slide105.xml.rels><?xml version="1.0" encoding="UTF-8" standalone="yes"?>
<Relationships xmlns="http://schemas.openxmlformats.org/package/2006/relationships"><Relationship Id="rId3" Type="http://schemas.openxmlformats.org/officeDocument/2006/relationships/image" Target="../media/image186.emf"/><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notesSlide" Target="../notesSlides/notesSlide71.xml"/><Relationship Id="rId1" Type="http://schemas.openxmlformats.org/officeDocument/2006/relationships/slideLayout" Target="../slideLayouts/slideLayout7.xml"/><Relationship Id="rId5" Type="http://schemas.openxmlformats.org/officeDocument/2006/relationships/image" Target="../media/image189.jpeg"/><Relationship Id="rId4" Type="http://schemas.openxmlformats.org/officeDocument/2006/relationships/image" Target="../media/image188.jpeg"/></Relationships>
</file>

<file path=ppt/slides/_rels/slide107.xml.rels><?xml version="1.0" encoding="UTF-8" standalone="yes"?>
<Relationships xmlns="http://schemas.openxmlformats.org/package/2006/relationships"><Relationship Id="rId3" Type="http://schemas.openxmlformats.org/officeDocument/2006/relationships/image" Target="../media/image190.emf"/><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191.emf"/></Relationships>
</file>

<file path=ppt/slides/_rels/slide108.xml.rels><?xml version="1.0" encoding="UTF-8" standalone="yes"?>
<Relationships xmlns="http://schemas.openxmlformats.org/package/2006/relationships"><Relationship Id="rId3" Type="http://schemas.openxmlformats.org/officeDocument/2006/relationships/image" Target="../media/image192.emf"/><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4.xml"/><Relationship Id="rId1" Type="http://schemas.openxmlformats.org/officeDocument/2006/relationships/slideLayout" Target="../slideLayouts/slideLayout7.xml"/><Relationship Id="rId4" Type="http://schemas.openxmlformats.org/officeDocument/2006/relationships/image" Target="../media/image193.emf"/></Relationships>
</file>

<file path=ppt/slides/_rels/slide110.xml.rels><?xml version="1.0" encoding="UTF-8" standalone="yes"?>
<Relationships xmlns="http://schemas.openxmlformats.org/package/2006/relationships"><Relationship Id="rId3" Type="http://schemas.openxmlformats.org/officeDocument/2006/relationships/image" Target="../media/image194.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6.xml"/><Relationship Id="rId1" Type="http://schemas.openxmlformats.org/officeDocument/2006/relationships/slideLayout" Target="../slideLayouts/slideLayout7.xml"/><Relationship Id="rId4" Type="http://schemas.openxmlformats.org/officeDocument/2006/relationships/image" Target="../media/image195.jpeg"/></Relationships>
</file>

<file path=ppt/slides/_rels/slide112.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7.xml"/><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113.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196.png"/></Relationships>
</file>

<file path=ppt/slides/_rels/slide114.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197.png"/></Relationships>
</file>

<file path=ppt/slides/_rels/slide115.xml.rels><?xml version="1.0" encoding="UTF-8" standalone="yes"?>
<Relationships xmlns="http://schemas.openxmlformats.org/package/2006/relationships"><Relationship Id="rId3" Type="http://schemas.openxmlformats.org/officeDocument/2006/relationships/image" Target="../media/image198.jpeg"/><Relationship Id="rId2" Type="http://schemas.openxmlformats.org/officeDocument/2006/relationships/notesSlide" Target="../notesSlides/notesSlide80.xml"/><Relationship Id="rId1" Type="http://schemas.openxmlformats.org/officeDocument/2006/relationships/slideLayout" Target="../slideLayouts/slideLayout7.xml"/><Relationship Id="rId6" Type="http://schemas.openxmlformats.org/officeDocument/2006/relationships/image" Target="../media/image201.jpeg"/><Relationship Id="rId5" Type="http://schemas.openxmlformats.org/officeDocument/2006/relationships/image" Target="../media/image200.jpeg"/><Relationship Id="rId4" Type="http://schemas.openxmlformats.org/officeDocument/2006/relationships/image" Target="../media/image199.jpeg"/></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81.xml"/><Relationship Id="rId7"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206.jpeg"/></Relationships>
</file>

<file path=ppt/slides/_rels/slide118.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p:cNvPicPr>
            <a:picLocks noChangeAspect="1" noChangeArrowheads="1"/>
          </p:cNvPicPr>
          <p:nvPr/>
        </p:nvPicPr>
        <p:blipFill>
          <a:blip r:embed="rId2"/>
          <a:srcRect/>
          <a:stretch>
            <a:fillRect/>
          </a:stretch>
        </p:blipFill>
        <p:spPr bwMode="auto">
          <a:xfrm>
            <a:off x="4191000" y="1676400"/>
            <a:ext cx="4953000" cy="3143250"/>
          </a:xfrm>
          <a:prstGeom prst="rect">
            <a:avLst/>
          </a:prstGeom>
          <a:noFill/>
          <a:ln w="9525">
            <a:noFill/>
            <a:miter lim="800000"/>
            <a:headEnd/>
            <a:tailEnd/>
          </a:ln>
        </p:spPr>
      </p:pic>
      <p:pic>
        <p:nvPicPr>
          <p:cNvPr id="16387" name="Picture 5"/>
          <p:cNvPicPr>
            <a:picLocks noChangeAspect="1" noChangeArrowheads="1"/>
          </p:cNvPicPr>
          <p:nvPr/>
        </p:nvPicPr>
        <p:blipFill>
          <a:blip r:embed="rId3"/>
          <a:srcRect/>
          <a:stretch>
            <a:fillRect/>
          </a:stretch>
        </p:blipFill>
        <p:spPr bwMode="auto">
          <a:xfrm>
            <a:off x="152400" y="1676400"/>
            <a:ext cx="3962400" cy="3159125"/>
          </a:xfrm>
          <a:prstGeom prst="rect">
            <a:avLst/>
          </a:prstGeom>
          <a:noFill/>
          <a:ln w="9525">
            <a:noFill/>
            <a:miter lim="800000"/>
            <a:headEnd/>
            <a:tailEnd/>
          </a:ln>
        </p:spPr>
      </p:pic>
      <p:sp>
        <p:nvSpPr>
          <p:cNvPr id="16388" name="Rectangle 7"/>
          <p:cNvSpPr>
            <a:spLocks noChangeArrowheads="1"/>
          </p:cNvSpPr>
          <p:nvPr/>
        </p:nvSpPr>
        <p:spPr bwMode="auto">
          <a:xfrm>
            <a:off x="2309813" y="152400"/>
            <a:ext cx="6354762" cy="461963"/>
          </a:xfrm>
          <a:prstGeom prst="rect">
            <a:avLst/>
          </a:prstGeom>
          <a:noFill/>
          <a:ln w="9525">
            <a:noFill/>
            <a:miter lim="800000"/>
            <a:headEnd/>
            <a:tailEnd/>
          </a:ln>
        </p:spPr>
        <p:txBody>
          <a:bodyPr wrap="none" anchor="ctr">
            <a:spAutoFit/>
          </a:bodyPr>
          <a:lstStyle/>
          <a:p>
            <a:r>
              <a:rPr lang="en-US" sz="2400" b="1">
                <a:solidFill>
                  <a:srgbClr val="FFFFFF"/>
                </a:solidFill>
              </a:rPr>
              <a:t>CÁC PHƯƠNG PHÁP GIA CÔNG</a:t>
            </a:r>
            <a:r>
              <a:rPr lang="en-US" sz="2400">
                <a:solidFill>
                  <a:srgbClr val="FFFFFF"/>
                </a:solidFill>
              </a:rPr>
              <a:t> </a:t>
            </a:r>
            <a:r>
              <a:rPr lang="en-US" sz="2400" b="1">
                <a:solidFill>
                  <a:srgbClr val="FFFFFF"/>
                </a:solidFill>
              </a:rPr>
              <a:t>CẮT GỌT</a:t>
            </a:r>
          </a:p>
        </p:txBody>
      </p:sp>
      <p:sp>
        <p:nvSpPr>
          <p:cNvPr id="16389" name="Text Box 8"/>
          <p:cNvSpPr txBox="1">
            <a:spLocks noChangeArrowheads="1"/>
          </p:cNvSpPr>
          <p:nvPr/>
        </p:nvSpPr>
        <p:spPr bwMode="auto">
          <a:xfrm>
            <a:off x="457200" y="152400"/>
            <a:ext cx="1981200" cy="457200"/>
          </a:xfrm>
          <a:prstGeom prst="rect">
            <a:avLst/>
          </a:prstGeom>
          <a:noFill/>
          <a:ln w="9525">
            <a:noFill/>
            <a:miter lim="800000"/>
            <a:headEnd/>
            <a:tailEnd/>
          </a:ln>
        </p:spPr>
        <p:txBody>
          <a:bodyPr>
            <a:spAutoFit/>
          </a:bodyPr>
          <a:lstStyle/>
          <a:p>
            <a:pPr algn="ctr">
              <a:spcBef>
                <a:spcPct val="50000"/>
              </a:spcBef>
            </a:pPr>
            <a:r>
              <a:rPr lang="en-US" sz="2400" b="1">
                <a:solidFill>
                  <a:srgbClr val="FFFFFF"/>
                </a:solidFill>
              </a:rPr>
              <a:t>CHƯƠNG </a:t>
            </a:r>
            <a:r>
              <a:rPr lang="en-US" sz="2400" b="1" smtClean="0">
                <a:solidFill>
                  <a:srgbClr val="FFFFFF"/>
                </a:solidFill>
              </a:rPr>
              <a:t>8</a:t>
            </a:r>
            <a:endParaRPr lang="en-US" sz="2400" b="1">
              <a:solidFill>
                <a:srgbClr val="FFFF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1066800" y="198438"/>
            <a:ext cx="7972425" cy="519112"/>
          </a:xfrm>
          <a:prstGeom prst="rect">
            <a:avLst/>
          </a:prstGeom>
          <a:noFill/>
          <a:ln w="9525">
            <a:noFill/>
            <a:miter lim="800000"/>
            <a:headEnd/>
            <a:tailEnd/>
          </a:ln>
        </p:spPr>
        <p:txBody>
          <a:bodyPr wrap="none" anchor="ctr">
            <a:spAutoFit/>
          </a:bodyPr>
          <a:lstStyle/>
          <a:p>
            <a:r>
              <a:rPr lang="en-US" sz="2800" b="1">
                <a:solidFill>
                  <a:srgbClr val="FFFFFF"/>
                </a:solidFill>
              </a:rPr>
              <a:t>8</a:t>
            </a:r>
            <a:r>
              <a:rPr lang="en-US" sz="2800" b="1" smtClean="0">
                <a:solidFill>
                  <a:srgbClr val="FFFFFF"/>
                </a:solidFill>
              </a:rPr>
              <a:t>.1 </a:t>
            </a:r>
            <a:r>
              <a:rPr lang="en-US" sz="2800" b="1">
                <a:solidFill>
                  <a:srgbClr val="FFFFFF"/>
                </a:solidFill>
              </a:rPr>
              <a:t>Tổng quan về các phương pháp gia công.</a:t>
            </a:r>
            <a:r>
              <a:rPr lang="en-US" sz="2800">
                <a:solidFill>
                  <a:srgbClr val="FFFFFF"/>
                </a:solidFill>
              </a:rPr>
              <a:t> </a:t>
            </a:r>
          </a:p>
        </p:txBody>
      </p:sp>
      <p:pic>
        <p:nvPicPr>
          <p:cNvPr id="17411" name="Picture 4" descr="so do"/>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09600" y="914400"/>
            <a:ext cx="8001000" cy="5505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2590800" y="152400"/>
            <a:ext cx="3600450" cy="579438"/>
          </a:xfrm>
          <a:prstGeom prst="rect">
            <a:avLst/>
          </a:prstGeom>
          <a:noFill/>
          <a:ln w="9525">
            <a:noFill/>
            <a:miter lim="800000"/>
            <a:headEnd/>
            <a:tailEnd/>
          </a:ln>
        </p:spPr>
        <p:txBody>
          <a:bodyPr anchor="ctr">
            <a:spAutoFit/>
          </a:bodyPr>
          <a:lstStyle/>
          <a:p>
            <a:pPr algn="ctr"/>
            <a:r>
              <a:rPr lang="en-US" sz="3200" b="1">
                <a:solidFill>
                  <a:srgbClr val="FFFFFF"/>
                </a:solidFill>
              </a:rPr>
              <a:t>TIỆN</a:t>
            </a:r>
            <a:endParaRPr lang="en-US" sz="3200">
              <a:solidFill>
                <a:srgbClr val="FFFFFF"/>
              </a:solidFill>
            </a:endParaRPr>
          </a:p>
        </p:txBody>
      </p:sp>
      <p:sp>
        <p:nvSpPr>
          <p:cNvPr id="18435" name="Rectangle 4"/>
          <p:cNvSpPr>
            <a:spLocks noChangeArrowheads="1"/>
          </p:cNvSpPr>
          <p:nvPr/>
        </p:nvSpPr>
        <p:spPr bwMode="auto">
          <a:xfrm>
            <a:off x="0" y="1066800"/>
            <a:ext cx="5775325" cy="523875"/>
          </a:xfrm>
          <a:prstGeom prst="rect">
            <a:avLst/>
          </a:prstGeom>
          <a:noFill/>
          <a:ln w="9525">
            <a:noFill/>
            <a:miter lim="800000"/>
            <a:headEnd/>
            <a:tailEnd/>
          </a:ln>
        </p:spPr>
        <p:txBody>
          <a:bodyPr wrap="none" anchor="ctr">
            <a:spAutoFit/>
          </a:bodyPr>
          <a:lstStyle/>
          <a:p>
            <a:r>
              <a:rPr lang="en-US" sz="2800" b="1">
                <a:solidFill>
                  <a:srgbClr val="0000CC"/>
                </a:solidFill>
              </a:rPr>
              <a:t>I. Đặc điểm, khả năng công nghệ</a:t>
            </a:r>
            <a:endParaRPr lang="en-US" sz="2800">
              <a:solidFill>
                <a:srgbClr val="0000CC"/>
              </a:solidFill>
            </a:endParaRPr>
          </a:p>
        </p:txBody>
      </p:sp>
      <p:grpSp>
        <p:nvGrpSpPr>
          <p:cNvPr id="18436" name="Group 21"/>
          <p:cNvGrpSpPr>
            <a:grpSpLocks/>
          </p:cNvGrpSpPr>
          <p:nvPr/>
        </p:nvGrpSpPr>
        <p:grpSpPr bwMode="auto">
          <a:xfrm>
            <a:off x="0" y="1828800"/>
            <a:ext cx="533400" cy="304800"/>
            <a:chOff x="2078" y="1680"/>
            <a:chExt cx="1615" cy="1615"/>
          </a:xfrm>
        </p:grpSpPr>
        <p:sp>
          <p:nvSpPr>
            <p:cNvPr id="18438" name="Oval 2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18439" name="Oval 2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256024" name="Oval 24"/>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8441" name="Oval 25"/>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256026" name="Oval 26"/>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8443" name="Oval 27"/>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
        <p:nvSpPr>
          <p:cNvPr id="18437" name="Rectangle 28"/>
          <p:cNvSpPr>
            <a:spLocks noChangeArrowheads="1"/>
          </p:cNvSpPr>
          <p:nvPr/>
        </p:nvSpPr>
        <p:spPr bwMode="auto">
          <a:xfrm>
            <a:off x="533400" y="1719263"/>
            <a:ext cx="8305800" cy="3108325"/>
          </a:xfrm>
          <a:prstGeom prst="rect">
            <a:avLst/>
          </a:prstGeom>
          <a:noFill/>
          <a:ln w="9525">
            <a:noFill/>
            <a:miter lim="800000"/>
            <a:headEnd/>
            <a:tailEnd/>
          </a:ln>
        </p:spPr>
        <p:txBody>
          <a:bodyPr>
            <a:spAutoFit/>
          </a:bodyPr>
          <a:lstStyle/>
          <a:p>
            <a:r>
              <a:rPr lang="en-US" sz="2800"/>
              <a:t>Đ</a:t>
            </a:r>
            <a:r>
              <a:rPr lang="vi-VN" sz="2800"/>
              <a:t>ặc</a:t>
            </a:r>
            <a:r>
              <a:rPr lang="en-US" sz="2800"/>
              <a:t> </a:t>
            </a:r>
            <a:r>
              <a:rPr lang="vi-VN" sz="2800"/>
              <a:t>đ</a:t>
            </a:r>
            <a:r>
              <a:rPr lang="en-US" sz="2800"/>
              <a:t>iểm:</a:t>
            </a:r>
          </a:p>
          <a:p>
            <a:r>
              <a:rPr lang="vi-VN" sz="2800"/>
              <a:t>Tiện là phương pháp gia công có chuyển động chính là chuyển động quay tròn của chi tiết, chuyển động phụ là chuyển động tịnh tiến của dụng cụ cắt</a:t>
            </a:r>
            <a:endParaRPr lang="en-US" sz="2800">
              <a:solidFill>
                <a:srgbClr val="000000"/>
              </a:solidFill>
            </a:endParaRPr>
          </a:p>
          <a:p>
            <a:r>
              <a:rPr lang="en-US" sz="2800">
                <a:solidFill>
                  <a:srgbClr val="000000"/>
                </a:solidFill>
              </a:rPr>
              <a:t>Là phương pháp gia công cắt gọt thông dụng nhất.</a:t>
            </a:r>
          </a:p>
          <a:p>
            <a:r>
              <a:rPr lang="en-US" sz="2800">
                <a:solidFill>
                  <a:srgbClr val="000000"/>
                </a:solidFill>
              </a:rPr>
              <a:t>Máy tiện chiếm khoảng 25% </a:t>
            </a:r>
            <a:r>
              <a:rPr lang="vi-VN" sz="2800">
                <a:solidFill>
                  <a:srgbClr val="000000"/>
                </a:solidFill>
              </a:rPr>
              <a:t>đến</a:t>
            </a:r>
            <a:r>
              <a:rPr lang="en-US" sz="2800">
                <a:solidFill>
                  <a:srgbClr val="000000"/>
                </a:solidFill>
              </a:rPr>
              <a:t> 35% tổng số thiết bị trong phân x</a:t>
            </a:r>
            <a:r>
              <a:rPr lang="vi-VN" sz="2800">
                <a:solidFill>
                  <a:srgbClr val="000000"/>
                </a:solidFill>
              </a:rPr>
              <a:t>ưởng</a:t>
            </a:r>
            <a:r>
              <a:rPr lang="en-US" sz="2800">
                <a:solidFill>
                  <a:srgbClr val="000000"/>
                </a:solidFill>
              </a:rPr>
              <a:t> c</a:t>
            </a:r>
            <a:r>
              <a:rPr lang="vi-VN" sz="2800">
                <a:solidFill>
                  <a:srgbClr val="000000"/>
                </a:solidFill>
              </a:rPr>
              <a:t>ơ</a:t>
            </a:r>
            <a:r>
              <a:rPr lang="en-US" sz="2800">
                <a:solidFill>
                  <a:srgbClr val="000000"/>
                </a:solidFill>
              </a:rPr>
              <a:t> khí</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581"/>
          <p:cNvGraphicFramePr>
            <a:graphicFrameLocks noGrp="1"/>
          </p:cNvGraphicFramePr>
          <p:nvPr/>
        </p:nvGraphicFramePr>
        <p:xfrm>
          <a:off x="304800" y="1371600"/>
          <a:ext cx="8534400" cy="5146040"/>
        </p:xfrm>
        <a:graphic>
          <a:graphicData uri="http://schemas.openxmlformats.org/drawingml/2006/table">
            <a:tbl>
              <a:tblPr/>
              <a:tblGrid>
                <a:gridCol w="2068513"/>
                <a:gridCol w="2160587"/>
                <a:gridCol w="1760538"/>
                <a:gridCol w="1303337"/>
                <a:gridCol w="1241425"/>
              </a:tblGrid>
              <a:tr h="393700">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dirty="0" smtClean="0">
                          <a:ln>
                            <a:noFill/>
                          </a:ln>
                          <a:solidFill>
                            <a:schemeClr val="tx1"/>
                          </a:solidFill>
                          <a:effectLst/>
                          <a:latin typeface="Times New Roman" pitchFamily="18" charset="0"/>
                          <a:cs typeface="Times New Roman" pitchFamily="18" charset="0"/>
                        </a:rPr>
                        <a:t>Dạng bề mặt và phương pháp tiện</a:t>
                      </a:r>
                      <a:endParaRPr kumimoji="0" lang="vi-VN"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smtClean="0">
                          <a:ln>
                            <a:noFill/>
                          </a:ln>
                          <a:solidFill>
                            <a:schemeClr val="tx1"/>
                          </a:solidFill>
                          <a:effectLst/>
                          <a:latin typeface="Times New Roman" pitchFamily="18" charset="0"/>
                          <a:cs typeface="Times New Roman" pitchFamily="18" charset="0"/>
                        </a:rPr>
                        <a:t>Độ chính xác kích thước (TCVN)</a:t>
                      </a:r>
                      <a:endParaRPr kumimoji="0" lang="vi-VN"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smtClean="0">
                          <a:ln>
                            <a:noFill/>
                          </a:ln>
                          <a:solidFill>
                            <a:schemeClr val="tx1"/>
                          </a:solidFill>
                          <a:effectLst/>
                          <a:latin typeface="Times New Roman" pitchFamily="18" charset="0"/>
                          <a:cs typeface="Times New Roman" pitchFamily="18" charset="0"/>
                        </a:rPr>
                        <a:t>Chiều cao nhấp nhô [</a:t>
                      </a:r>
                      <a:r>
                        <a:rPr kumimoji="0" lang="en-US" sz="1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r>
                        <a:rPr kumimoji="0" lang="vi-VN" sz="1800" b="0" i="0" u="none" strike="noStrike" cap="none" normalizeH="0" baseline="0" smtClean="0">
                          <a:ln>
                            <a:noFill/>
                          </a:ln>
                          <a:solidFill>
                            <a:schemeClr val="tx1"/>
                          </a:solidFill>
                          <a:effectLst/>
                          <a:latin typeface="Times New Roman" pitchFamily="18" charset="0"/>
                          <a:cs typeface="Times New Roman" pitchFamily="18" charset="0"/>
                        </a:rPr>
                        <a:t>m ]</a:t>
                      </a:r>
                      <a:endParaRPr kumimoji="0" lang="vi-VN" sz="1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39370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smtClean="0">
                          <a:ln>
                            <a:noFill/>
                          </a:ln>
                          <a:solidFill>
                            <a:schemeClr val="tx1"/>
                          </a:solidFill>
                          <a:effectLst/>
                          <a:latin typeface="Times New Roman" pitchFamily="18" charset="0"/>
                          <a:cs typeface="Times New Roman" pitchFamily="18" charset="0"/>
                        </a:rPr>
                        <a:t>R</a:t>
                      </a:r>
                      <a:r>
                        <a:rPr kumimoji="0" lang="vi-VN" sz="1800" b="0" i="0" u="none" strike="noStrike" cap="none" normalizeH="0" baseline="-30000" smtClean="0">
                          <a:ln>
                            <a:noFill/>
                          </a:ln>
                          <a:solidFill>
                            <a:schemeClr val="tx1"/>
                          </a:solidFill>
                          <a:effectLst/>
                          <a:latin typeface="Times New Roman" pitchFamily="18" charset="0"/>
                          <a:cs typeface="Times New Roman" pitchFamily="18" charset="0"/>
                        </a:rPr>
                        <a:t>a</a:t>
                      </a:r>
                      <a:endParaRPr kumimoji="0" lang="vi-VN"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smtClean="0">
                          <a:ln>
                            <a:noFill/>
                          </a:ln>
                          <a:solidFill>
                            <a:schemeClr val="tx1"/>
                          </a:solidFill>
                          <a:effectLst/>
                          <a:latin typeface="Times New Roman" pitchFamily="18" charset="0"/>
                          <a:cs typeface="Times New Roman" pitchFamily="18" charset="0"/>
                        </a:rPr>
                        <a:t>R</a:t>
                      </a:r>
                      <a:r>
                        <a:rPr kumimoji="0" lang="vi-VN" sz="1800" b="0" i="0" u="none" strike="noStrike" cap="none" normalizeH="0" baseline="-30000" smtClean="0">
                          <a:ln>
                            <a:noFill/>
                          </a:ln>
                          <a:solidFill>
                            <a:schemeClr val="tx1"/>
                          </a:solidFill>
                          <a:effectLst/>
                          <a:latin typeface="Times New Roman" pitchFamily="18" charset="0"/>
                          <a:cs typeface="Times New Roman" pitchFamily="18" charset="0"/>
                        </a:rPr>
                        <a:t>z</a:t>
                      </a:r>
                      <a:endParaRPr kumimoji="0" lang="vi-VN"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18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4180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647700" algn="l"/>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1. </a:t>
                      </a: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Tiện ngoài</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Thô</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Bán 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Tinh mỏng</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5. Tiện trong</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Thô</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Bán 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Tinh mỏng</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6. Xén mặt đầu</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Thô</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Bán 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Times New Roman" pitchFamily="18" charset="0"/>
                        <a:buChar char="-"/>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Tinh </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13 – 12</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11 – 10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9 – 8</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13 – 12</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11 – 10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9 – 8</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11</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8 –7</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2,5</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1,25 – 0,63</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2,5</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1,25 – 0,63</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1,25 – 0,63</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80 – 40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20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80 – 40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20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80 – 40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20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47700" algn="l"/>
                        </a:tabLst>
                      </a:pPr>
                      <a:r>
                        <a:rPr kumimoji="0" lang="vi-VN"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3</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4</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5</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6</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7 -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8</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3 -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4</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5</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6</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7 -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8</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3 -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4</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5-</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6</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7 -</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rPr>
                        <a:t></a:t>
                      </a:r>
                      <a:r>
                        <a:rPr kumimoji="0" lang="vi-VN" sz="2000" b="0" i="0" u="none" strike="noStrike" cap="none" normalizeH="0" baseline="0" dirty="0" smtClean="0">
                          <a:ln>
                            <a:noFill/>
                          </a:ln>
                          <a:solidFill>
                            <a:schemeClr val="tx1"/>
                          </a:solidFill>
                          <a:effectLst/>
                          <a:latin typeface="Times New Roman" pitchFamily="18" charset="0"/>
                          <a:cs typeface="Times New Roman" pitchFamily="18" charset="0"/>
                        </a:rPr>
                        <a:t>8</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480" name="Rectangle 2"/>
          <p:cNvSpPr>
            <a:spLocks noChangeArrowheads="1"/>
          </p:cNvSpPr>
          <p:nvPr/>
        </p:nvSpPr>
        <p:spPr bwMode="auto">
          <a:xfrm>
            <a:off x="1524000" y="914400"/>
            <a:ext cx="2428875" cy="369888"/>
          </a:xfrm>
          <a:prstGeom prst="rect">
            <a:avLst/>
          </a:prstGeom>
          <a:noFill/>
          <a:ln w="9525">
            <a:noFill/>
            <a:miter lim="800000"/>
            <a:headEnd/>
            <a:tailEnd/>
          </a:ln>
        </p:spPr>
        <p:txBody>
          <a:bodyPr wrap="none">
            <a:spAutoFit/>
          </a:bodyPr>
          <a:lstStyle/>
          <a:p>
            <a:r>
              <a:rPr lang="en-US" b="1">
                <a:solidFill>
                  <a:srgbClr val="0000CC"/>
                </a:solidFill>
              </a:rPr>
              <a:t>khả năng công nghệ</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24" name="Picture 4" descr="Einfuehrung Fertigungslehre Handout1_Page_07_Image_0007"/>
          <p:cNvPicPr>
            <a:picLocks noChangeAspect="1" noChangeArrowheads="1"/>
          </p:cNvPicPr>
          <p:nvPr/>
        </p:nvPicPr>
        <p:blipFill>
          <a:blip r:embed="rId3"/>
          <a:srcRect/>
          <a:stretch>
            <a:fillRect/>
          </a:stretch>
        </p:blipFill>
        <p:spPr bwMode="auto">
          <a:xfrm>
            <a:off x="381000" y="838200"/>
            <a:ext cx="3962400" cy="3094038"/>
          </a:xfrm>
          <a:prstGeom prst="rect">
            <a:avLst/>
          </a:prstGeom>
          <a:noFill/>
          <a:ln w="9525">
            <a:noFill/>
            <a:miter lim="800000"/>
            <a:headEnd/>
            <a:tailEnd/>
          </a:ln>
        </p:spPr>
      </p:pic>
      <p:pic>
        <p:nvPicPr>
          <p:cNvPr id="696325" name="Picture 5" descr="DSC01465"/>
          <p:cNvPicPr>
            <a:picLocks noChangeAspect="1" noChangeArrowheads="1"/>
          </p:cNvPicPr>
          <p:nvPr/>
        </p:nvPicPr>
        <p:blipFill>
          <a:blip r:embed="rId4"/>
          <a:srcRect t="1419"/>
          <a:stretch>
            <a:fillRect/>
          </a:stretch>
        </p:blipFill>
        <p:spPr bwMode="auto">
          <a:xfrm>
            <a:off x="4351338" y="685800"/>
            <a:ext cx="4183062" cy="3244850"/>
          </a:xfrm>
          <a:prstGeom prst="rect">
            <a:avLst/>
          </a:prstGeom>
          <a:noFill/>
          <a:ln w="9525">
            <a:noFill/>
            <a:miter lim="800000"/>
            <a:headEnd/>
            <a:tailEnd/>
          </a:ln>
        </p:spPr>
      </p:pic>
      <p:pic>
        <p:nvPicPr>
          <p:cNvPr id="696326" name="Picture 6" descr="Fertigungslehre 2 Handout_Page_17_Image_0009"/>
          <p:cNvPicPr>
            <a:picLocks noChangeAspect="1" noChangeArrowheads="1"/>
          </p:cNvPicPr>
          <p:nvPr/>
        </p:nvPicPr>
        <p:blipFill>
          <a:blip r:embed="rId5"/>
          <a:srcRect/>
          <a:stretch>
            <a:fillRect/>
          </a:stretch>
        </p:blipFill>
        <p:spPr bwMode="auto">
          <a:xfrm>
            <a:off x="4343400" y="3949700"/>
            <a:ext cx="4648200" cy="2908300"/>
          </a:xfrm>
          <a:prstGeom prst="rect">
            <a:avLst/>
          </a:prstGeom>
          <a:noFill/>
          <a:ln w="9525">
            <a:noFill/>
            <a:miter lim="800000"/>
            <a:headEnd/>
            <a:tailEnd/>
          </a:ln>
        </p:spPr>
      </p:pic>
      <p:pic>
        <p:nvPicPr>
          <p:cNvPr id="696327" name="Picture 7" descr="DSC06103"/>
          <p:cNvPicPr>
            <a:picLocks noChangeAspect="1" noChangeArrowheads="1"/>
          </p:cNvPicPr>
          <p:nvPr/>
        </p:nvPicPr>
        <p:blipFill>
          <a:blip r:embed="rId6"/>
          <a:srcRect/>
          <a:stretch>
            <a:fillRect/>
          </a:stretch>
        </p:blipFill>
        <p:spPr bwMode="auto">
          <a:xfrm>
            <a:off x="304800" y="3886200"/>
            <a:ext cx="3962400" cy="2971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96324"/>
                                        </p:tgtEl>
                                        <p:attrNameLst>
                                          <p:attrName>style.visibility</p:attrName>
                                        </p:attrNameLst>
                                      </p:cBhvr>
                                      <p:to>
                                        <p:strVal val="visible"/>
                                      </p:to>
                                    </p:set>
                                    <p:anim calcmode="lin" valueType="num">
                                      <p:cBhvr>
                                        <p:cTn id="7" dur="500" fill="hold"/>
                                        <p:tgtEl>
                                          <p:spTgt spid="696324"/>
                                        </p:tgtEl>
                                        <p:attrNameLst>
                                          <p:attrName>ppt_w</p:attrName>
                                        </p:attrNameLst>
                                      </p:cBhvr>
                                      <p:tavLst>
                                        <p:tav tm="0">
                                          <p:val>
                                            <p:fltVal val="0"/>
                                          </p:val>
                                        </p:tav>
                                        <p:tav tm="100000">
                                          <p:val>
                                            <p:strVal val="#ppt_w"/>
                                          </p:val>
                                        </p:tav>
                                      </p:tavLst>
                                    </p:anim>
                                    <p:anim calcmode="lin" valueType="num">
                                      <p:cBhvr>
                                        <p:cTn id="8" dur="500" fill="hold"/>
                                        <p:tgtEl>
                                          <p:spTgt spid="69632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96325"/>
                                        </p:tgtEl>
                                        <p:attrNameLst>
                                          <p:attrName>style.visibility</p:attrName>
                                        </p:attrNameLst>
                                      </p:cBhvr>
                                      <p:to>
                                        <p:strVal val="visible"/>
                                      </p:to>
                                    </p:set>
                                    <p:anim calcmode="lin" valueType="num">
                                      <p:cBhvr>
                                        <p:cTn id="13" dur="2000" fill="hold"/>
                                        <p:tgtEl>
                                          <p:spTgt spid="696325"/>
                                        </p:tgtEl>
                                        <p:attrNameLst>
                                          <p:attrName>ppt_w</p:attrName>
                                        </p:attrNameLst>
                                      </p:cBhvr>
                                      <p:tavLst>
                                        <p:tav tm="0">
                                          <p:val>
                                            <p:fltVal val="0"/>
                                          </p:val>
                                        </p:tav>
                                        <p:tav tm="100000">
                                          <p:val>
                                            <p:strVal val="#ppt_w"/>
                                          </p:val>
                                        </p:tav>
                                      </p:tavLst>
                                    </p:anim>
                                    <p:anim calcmode="lin" valueType="num">
                                      <p:cBhvr>
                                        <p:cTn id="14" dur="2000" fill="hold"/>
                                        <p:tgtEl>
                                          <p:spTgt spid="69632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696326"/>
                                        </p:tgtEl>
                                        <p:attrNameLst>
                                          <p:attrName>style.visibility</p:attrName>
                                        </p:attrNameLst>
                                      </p:cBhvr>
                                      <p:to>
                                        <p:strVal val="visible"/>
                                      </p:to>
                                    </p:set>
                                    <p:animEffect transition="in" filter="blinds(horizontal)">
                                      <p:cBhvr>
                                        <p:cTn id="19" dur="500"/>
                                        <p:tgtEl>
                                          <p:spTgt spid="69632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696327"/>
                                        </p:tgtEl>
                                        <p:attrNameLst>
                                          <p:attrName>style.visibility</p:attrName>
                                        </p:attrNameLst>
                                      </p:cBhvr>
                                      <p:to>
                                        <p:strVal val="visible"/>
                                      </p:to>
                                    </p:set>
                                    <p:animEffect transition="in" filter="blinds(horizontal)">
                                      <p:cBhvr>
                                        <p:cTn id="24" dur="500"/>
                                        <p:tgtEl>
                                          <p:spTgt spid="696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8372" name="Picture 4" descr="4361823"/>
          <p:cNvPicPr>
            <a:picLocks noChangeAspect="1" noChangeArrowheads="1"/>
          </p:cNvPicPr>
          <p:nvPr/>
        </p:nvPicPr>
        <p:blipFill>
          <a:blip r:embed="rId3"/>
          <a:srcRect/>
          <a:stretch>
            <a:fillRect/>
          </a:stretch>
        </p:blipFill>
        <p:spPr bwMode="auto">
          <a:xfrm>
            <a:off x="0" y="762000"/>
            <a:ext cx="4470400" cy="3124200"/>
          </a:xfrm>
          <a:prstGeom prst="rect">
            <a:avLst/>
          </a:prstGeom>
          <a:noFill/>
          <a:ln w="9525">
            <a:noFill/>
            <a:miter lim="800000"/>
            <a:headEnd/>
            <a:tailEnd/>
          </a:ln>
        </p:spPr>
      </p:pic>
      <p:pic>
        <p:nvPicPr>
          <p:cNvPr id="698373" name="Picture 5" descr="45105485"/>
          <p:cNvPicPr>
            <a:picLocks noChangeAspect="1" noChangeArrowheads="1"/>
          </p:cNvPicPr>
          <p:nvPr/>
        </p:nvPicPr>
        <p:blipFill>
          <a:blip r:embed="rId4"/>
          <a:srcRect/>
          <a:stretch>
            <a:fillRect/>
          </a:stretch>
        </p:blipFill>
        <p:spPr bwMode="auto">
          <a:xfrm>
            <a:off x="4419600" y="762000"/>
            <a:ext cx="4648200" cy="3095625"/>
          </a:xfrm>
          <a:prstGeom prst="rect">
            <a:avLst/>
          </a:prstGeom>
          <a:noFill/>
          <a:ln w="9525">
            <a:noFill/>
            <a:miter lim="800000"/>
            <a:headEnd/>
            <a:tailEnd/>
          </a:ln>
        </p:spPr>
      </p:pic>
      <p:pic>
        <p:nvPicPr>
          <p:cNvPr id="698374" name="Picture 6" descr="DSC00369"/>
          <p:cNvPicPr>
            <a:picLocks noChangeAspect="1" noChangeArrowheads="1"/>
          </p:cNvPicPr>
          <p:nvPr/>
        </p:nvPicPr>
        <p:blipFill>
          <a:blip r:embed="rId5"/>
          <a:srcRect/>
          <a:stretch>
            <a:fillRect/>
          </a:stretch>
        </p:blipFill>
        <p:spPr bwMode="auto">
          <a:xfrm>
            <a:off x="4572000" y="3810000"/>
            <a:ext cx="4191000" cy="2890838"/>
          </a:xfrm>
          <a:prstGeom prst="rect">
            <a:avLst/>
          </a:prstGeom>
          <a:noFill/>
          <a:ln w="9525">
            <a:noFill/>
            <a:miter lim="800000"/>
            <a:headEnd/>
            <a:tailEnd/>
          </a:ln>
        </p:spPr>
      </p:pic>
      <p:pic>
        <p:nvPicPr>
          <p:cNvPr id="698375" name="Picture 7" descr="DSC00369"/>
          <p:cNvPicPr>
            <a:picLocks noChangeAspect="1" noChangeArrowheads="1"/>
          </p:cNvPicPr>
          <p:nvPr/>
        </p:nvPicPr>
        <p:blipFill>
          <a:blip r:embed="rId5"/>
          <a:srcRect/>
          <a:stretch>
            <a:fillRect/>
          </a:stretch>
        </p:blipFill>
        <p:spPr bwMode="auto">
          <a:xfrm>
            <a:off x="304800" y="3886200"/>
            <a:ext cx="3962400" cy="2971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98372"/>
                                        </p:tgtEl>
                                        <p:attrNameLst>
                                          <p:attrName>style.visibility</p:attrName>
                                        </p:attrNameLst>
                                      </p:cBhvr>
                                      <p:to>
                                        <p:strVal val="visible"/>
                                      </p:to>
                                    </p:set>
                                    <p:animEffect transition="in" filter="blinds(horizontal)">
                                      <p:cBhvr>
                                        <p:cTn id="7" dur="500"/>
                                        <p:tgtEl>
                                          <p:spTgt spid="69837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98373"/>
                                        </p:tgtEl>
                                        <p:attrNameLst>
                                          <p:attrName>style.visibility</p:attrName>
                                        </p:attrNameLst>
                                      </p:cBhvr>
                                      <p:to>
                                        <p:strVal val="visible"/>
                                      </p:to>
                                    </p:set>
                                    <p:animEffect transition="in" filter="blinds(horizontal)">
                                      <p:cBhvr>
                                        <p:cTn id="12" dur="500"/>
                                        <p:tgtEl>
                                          <p:spTgt spid="69837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98375"/>
                                        </p:tgtEl>
                                        <p:attrNameLst>
                                          <p:attrName>style.visibility</p:attrName>
                                        </p:attrNameLst>
                                      </p:cBhvr>
                                      <p:to>
                                        <p:strVal val="visible"/>
                                      </p:to>
                                    </p:set>
                                    <p:animEffect transition="in" filter="blinds(horizontal)">
                                      <p:cBhvr>
                                        <p:cTn id="17" dur="500"/>
                                        <p:tgtEl>
                                          <p:spTgt spid="698375"/>
                                        </p:tgtEl>
                                      </p:cBhvr>
                                    </p:animEffect>
                                  </p:childTnLst>
                                </p:cTn>
                              </p:par>
                              <p:par>
                                <p:cTn id="18" presetID="3" presetClass="entr" presetSubtype="10" fill="hold" nodeType="withEffect">
                                  <p:stCondLst>
                                    <p:cond delay="0"/>
                                  </p:stCondLst>
                                  <p:childTnLst>
                                    <p:set>
                                      <p:cBhvr>
                                        <p:cTn id="19" dur="1" fill="hold">
                                          <p:stCondLst>
                                            <p:cond delay="0"/>
                                          </p:stCondLst>
                                        </p:cTn>
                                        <p:tgtEl>
                                          <p:spTgt spid="698374"/>
                                        </p:tgtEl>
                                        <p:attrNameLst>
                                          <p:attrName>style.visibility</p:attrName>
                                        </p:attrNameLst>
                                      </p:cBhvr>
                                      <p:to>
                                        <p:strVal val="visible"/>
                                      </p:to>
                                    </p:set>
                                    <p:animEffect transition="in" filter="blinds(horizontal)">
                                      <p:cBhvr>
                                        <p:cTn id="20" dur="500"/>
                                        <p:tgtEl>
                                          <p:spTgt spid="698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oup 21"/>
          <p:cNvGrpSpPr>
            <a:grpSpLocks/>
          </p:cNvGrpSpPr>
          <p:nvPr/>
        </p:nvGrpSpPr>
        <p:grpSpPr bwMode="auto">
          <a:xfrm>
            <a:off x="228600" y="1524000"/>
            <a:ext cx="533400" cy="304800"/>
            <a:chOff x="2078" y="1680"/>
            <a:chExt cx="1615" cy="1615"/>
          </a:xfrm>
        </p:grpSpPr>
        <p:sp>
          <p:nvSpPr>
            <p:cNvPr id="22534" name="Oval 2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2535" name="Oval 2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6" name="Oval 24"/>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2537" name="Oval 25"/>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8" name="Oval 26"/>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2539" name="Oval 27"/>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
        <p:nvSpPr>
          <p:cNvPr id="22531" name="Rectangle 28"/>
          <p:cNvSpPr>
            <a:spLocks noChangeArrowheads="1"/>
          </p:cNvSpPr>
          <p:nvPr/>
        </p:nvSpPr>
        <p:spPr bwMode="auto">
          <a:xfrm>
            <a:off x="838200" y="1600200"/>
            <a:ext cx="8305800" cy="1816100"/>
          </a:xfrm>
          <a:prstGeom prst="rect">
            <a:avLst/>
          </a:prstGeom>
          <a:noFill/>
          <a:ln w="9525">
            <a:noFill/>
            <a:miter lim="800000"/>
            <a:headEnd/>
            <a:tailEnd/>
          </a:ln>
        </p:spPr>
        <p:txBody>
          <a:bodyPr>
            <a:spAutoFit/>
          </a:bodyPr>
          <a:lstStyle/>
          <a:p>
            <a:r>
              <a:rPr lang="en-US" sz="2800"/>
              <a:t>Khả năng công nghệ:</a:t>
            </a:r>
          </a:p>
          <a:p>
            <a:r>
              <a:rPr lang="en-US" sz="2800"/>
              <a:t>Khả năng công nghệ của tiện rất cao, tiện có thể gia công được các bề mặt:</a:t>
            </a:r>
          </a:p>
          <a:p>
            <a:endParaRPr lang="en-US" sz="2800">
              <a:solidFill>
                <a:srgbClr val="000000"/>
              </a:solidFill>
            </a:endParaRPr>
          </a:p>
        </p:txBody>
      </p:sp>
      <p:pic>
        <p:nvPicPr>
          <p:cNvPr id="22532" name="Picture 2"/>
          <p:cNvPicPr>
            <a:picLocks noChangeAspect="1" noChangeArrowheads="1"/>
          </p:cNvPicPr>
          <p:nvPr/>
        </p:nvPicPr>
        <p:blipFill>
          <a:blip r:embed="rId2"/>
          <a:srcRect/>
          <a:stretch>
            <a:fillRect/>
          </a:stretch>
        </p:blipFill>
        <p:spPr bwMode="auto">
          <a:xfrm>
            <a:off x="685800" y="3189288"/>
            <a:ext cx="2895600" cy="3311525"/>
          </a:xfrm>
          <a:prstGeom prst="rect">
            <a:avLst/>
          </a:prstGeom>
          <a:noFill/>
          <a:ln w="9525">
            <a:noFill/>
            <a:miter lim="800000"/>
            <a:headEnd/>
            <a:tailEnd/>
          </a:ln>
        </p:spPr>
      </p:pic>
      <p:pic>
        <p:nvPicPr>
          <p:cNvPr id="22533" name="Picture 3"/>
          <p:cNvPicPr>
            <a:picLocks noChangeAspect="1" noChangeArrowheads="1"/>
          </p:cNvPicPr>
          <p:nvPr/>
        </p:nvPicPr>
        <p:blipFill>
          <a:blip r:embed="rId3"/>
          <a:srcRect/>
          <a:stretch>
            <a:fillRect/>
          </a:stretch>
        </p:blipFill>
        <p:spPr bwMode="auto">
          <a:xfrm>
            <a:off x="4953000" y="2957513"/>
            <a:ext cx="2971800" cy="3548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srcRect/>
          <a:stretch>
            <a:fillRect/>
          </a:stretch>
        </p:blipFill>
        <p:spPr bwMode="auto">
          <a:xfrm>
            <a:off x="304800" y="1371600"/>
            <a:ext cx="3276600" cy="1844675"/>
          </a:xfrm>
          <a:prstGeom prst="rect">
            <a:avLst/>
          </a:prstGeom>
          <a:noFill/>
          <a:ln w="9525">
            <a:noFill/>
            <a:miter lim="800000"/>
            <a:headEnd/>
            <a:tailEnd/>
          </a:ln>
        </p:spPr>
      </p:pic>
      <p:pic>
        <p:nvPicPr>
          <p:cNvPr id="23555" name="Picture 3"/>
          <p:cNvPicPr>
            <a:picLocks noChangeAspect="1" noChangeArrowheads="1"/>
          </p:cNvPicPr>
          <p:nvPr/>
        </p:nvPicPr>
        <p:blipFill>
          <a:blip r:embed="rId3"/>
          <a:srcRect/>
          <a:stretch>
            <a:fillRect/>
          </a:stretch>
        </p:blipFill>
        <p:spPr bwMode="auto">
          <a:xfrm>
            <a:off x="609600" y="3962400"/>
            <a:ext cx="2895600" cy="2014538"/>
          </a:xfrm>
          <a:prstGeom prst="rect">
            <a:avLst/>
          </a:prstGeom>
          <a:noFill/>
          <a:ln w="9525">
            <a:noFill/>
            <a:miter lim="800000"/>
            <a:headEnd/>
            <a:tailEnd/>
          </a:ln>
        </p:spPr>
      </p:pic>
      <p:pic>
        <p:nvPicPr>
          <p:cNvPr id="23556" name="Picture 4"/>
          <p:cNvPicPr>
            <a:picLocks noChangeAspect="1" noChangeArrowheads="1"/>
          </p:cNvPicPr>
          <p:nvPr/>
        </p:nvPicPr>
        <p:blipFill>
          <a:blip r:embed="rId4"/>
          <a:srcRect/>
          <a:stretch>
            <a:fillRect/>
          </a:stretch>
        </p:blipFill>
        <p:spPr bwMode="auto">
          <a:xfrm>
            <a:off x="4191000" y="3962400"/>
            <a:ext cx="3429000" cy="2125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srcRect/>
          <a:stretch>
            <a:fillRect/>
          </a:stretch>
        </p:blipFill>
        <p:spPr bwMode="auto">
          <a:xfrm>
            <a:off x="2514600" y="1447800"/>
            <a:ext cx="3810000" cy="4713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381000" y="1524000"/>
            <a:ext cx="3581400" cy="2414588"/>
          </a:xfrm>
          <a:prstGeom prst="rect">
            <a:avLst/>
          </a:prstGeom>
          <a:noFill/>
          <a:ln w="9525">
            <a:noFill/>
            <a:miter lim="800000"/>
            <a:headEnd/>
            <a:tailEnd/>
          </a:ln>
        </p:spPr>
      </p:pic>
      <p:pic>
        <p:nvPicPr>
          <p:cNvPr id="25603" name="Picture 3"/>
          <p:cNvPicPr>
            <a:picLocks noChangeAspect="1" noChangeArrowheads="1"/>
          </p:cNvPicPr>
          <p:nvPr/>
        </p:nvPicPr>
        <p:blipFill>
          <a:blip r:embed="rId3"/>
          <a:srcRect/>
          <a:stretch>
            <a:fillRect/>
          </a:stretch>
        </p:blipFill>
        <p:spPr bwMode="auto">
          <a:xfrm>
            <a:off x="4724400" y="1579563"/>
            <a:ext cx="3810000" cy="4827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srcRect/>
          <a:stretch>
            <a:fillRect/>
          </a:stretch>
        </p:blipFill>
        <p:spPr bwMode="auto">
          <a:xfrm>
            <a:off x="381000" y="1828800"/>
            <a:ext cx="3702050" cy="2133600"/>
          </a:xfrm>
          <a:prstGeom prst="rect">
            <a:avLst/>
          </a:prstGeom>
          <a:noFill/>
          <a:ln w="9525">
            <a:noFill/>
            <a:miter lim="800000"/>
            <a:headEnd/>
            <a:tailEnd/>
          </a:ln>
        </p:spPr>
      </p:pic>
      <p:pic>
        <p:nvPicPr>
          <p:cNvPr id="26627" name="Picture 3"/>
          <p:cNvPicPr>
            <a:picLocks noChangeAspect="1" noChangeArrowheads="1"/>
          </p:cNvPicPr>
          <p:nvPr/>
        </p:nvPicPr>
        <p:blipFill>
          <a:blip r:embed="rId3"/>
          <a:srcRect/>
          <a:stretch>
            <a:fillRect/>
          </a:stretch>
        </p:blipFill>
        <p:spPr bwMode="auto">
          <a:xfrm>
            <a:off x="4648200" y="1828800"/>
            <a:ext cx="3505200" cy="2205038"/>
          </a:xfrm>
          <a:prstGeom prst="rect">
            <a:avLst/>
          </a:prstGeom>
          <a:noFill/>
          <a:ln w="9525">
            <a:noFill/>
            <a:miter lim="800000"/>
            <a:headEnd/>
            <a:tailEnd/>
          </a:ln>
        </p:spPr>
      </p:pic>
      <p:pic>
        <p:nvPicPr>
          <p:cNvPr id="26628" name="Picture 4"/>
          <p:cNvPicPr>
            <a:picLocks noChangeAspect="1" noChangeArrowheads="1"/>
          </p:cNvPicPr>
          <p:nvPr/>
        </p:nvPicPr>
        <p:blipFill>
          <a:blip r:embed="rId4"/>
          <a:srcRect/>
          <a:stretch>
            <a:fillRect/>
          </a:stretch>
        </p:blipFill>
        <p:spPr bwMode="auto">
          <a:xfrm>
            <a:off x="2895600" y="4191000"/>
            <a:ext cx="3276600" cy="250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srcRect/>
          <a:stretch>
            <a:fillRect/>
          </a:stretch>
        </p:blipFill>
        <p:spPr bwMode="auto">
          <a:xfrm>
            <a:off x="457200" y="1600200"/>
            <a:ext cx="3652838" cy="2476500"/>
          </a:xfrm>
          <a:prstGeom prst="rect">
            <a:avLst/>
          </a:prstGeom>
          <a:noFill/>
          <a:ln w="9525">
            <a:noFill/>
            <a:miter lim="800000"/>
            <a:headEnd/>
            <a:tailEnd/>
          </a:ln>
        </p:spPr>
      </p:pic>
      <p:pic>
        <p:nvPicPr>
          <p:cNvPr id="27651" name="Picture 3"/>
          <p:cNvPicPr>
            <a:picLocks noChangeAspect="1" noChangeArrowheads="1"/>
          </p:cNvPicPr>
          <p:nvPr/>
        </p:nvPicPr>
        <p:blipFill>
          <a:blip r:embed="rId3"/>
          <a:srcRect/>
          <a:stretch>
            <a:fillRect/>
          </a:stretch>
        </p:blipFill>
        <p:spPr bwMode="auto">
          <a:xfrm>
            <a:off x="4572000" y="1646238"/>
            <a:ext cx="3429000" cy="2747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srcRect/>
          <a:stretch>
            <a:fillRect/>
          </a:stretch>
        </p:blipFill>
        <p:spPr bwMode="auto">
          <a:xfrm>
            <a:off x="157163" y="1600200"/>
            <a:ext cx="3652837" cy="2667000"/>
          </a:xfrm>
          <a:prstGeom prst="rect">
            <a:avLst/>
          </a:prstGeom>
          <a:noFill/>
          <a:ln w="9525">
            <a:noFill/>
            <a:miter lim="800000"/>
            <a:headEnd/>
            <a:tailEnd/>
          </a:ln>
        </p:spPr>
      </p:pic>
      <p:pic>
        <p:nvPicPr>
          <p:cNvPr id="28675" name="Picture 3"/>
          <p:cNvPicPr>
            <a:picLocks noChangeAspect="1" noChangeArrowheads="1"/>
          </p:cNvPicPr>
          <p:nvPr/>
        </p:nvPicPr>
        <p:blipFill>
          <a:blip r:embed="rId3"/>
          <a:srcRect/>
          <a:stretch>
            <a:fillRect/>
          </a:stretch>
        </p:blipFill>
        <p:spPr bwMode="auto">
          <a:xfrm>
            <a:off x="4151313" y="1676400"/>
            <a:ext cx="4416425" cy="2514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ChangeArrowheads="1"/>
          </p:cNvSpPr>
          <p:nvPr/>
        </p:nvSpPr>
        <p:spPr bwMode="auto">
          <a:xfrm>
            <a:off x="685800" y="990600"/>
            <a:ext cx="7596188"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None/>
            </a:pPr>
            <a:r>
              <a:rPr lang="en-US" sz="2800"/>
              <a:t>Dụng cụ cắt khi tiện được gọi là dao tiện. </a:t>
            </a:r>
          </a:p>
        </p:txBody>
      </p:sp>
      <p:pic>
        <p:nvPicPr>
          <p:cNvPr id="266253" name="Picture 13" descr="DAO TIEN"/>
          <p:cNvPicPr>
            <a:picLocks noChangeAspect="1" noChangeArrowheads="1"/>
          </p:cNvPicPr>
          <p:nvPr/>
        </p:nvPicPr>
        <p:blipFill>
          <a:blip r:embed="rId3">
            <a:clrChange>
              <a:clrFrom>
                <a:srgbClr val="FBFCF7"/>
              </a:clrFrom>
              <a:clrTo>
                <a:srgbClr val="FBFCF7">
                  <a:alpha val="0"/>
                </a:srgbClr>
              </a:clrTo>
            </a:clrChange>
          </a:blip>
          <a:srcRect/>
          <a:stretch>
            <a:fillRect/>
          </a:stretch>
        </p:blipFill>
        <p:spPr bwMode="auto">
          <a:xfrm>
            <a:off x="228600" y="1752600"/>
            <a:ext cx="4856163" cy="1565275"/>
          </a:xfrm>
          <a:prstGeom prst="rect">
            <a:avLst/>
          </a:prstGeom>
          <a:noFill/>
          <a:ln w="9525">
            <a:noFill/>
            <a:miter lim="800000"/>
            <a:headEnd/>
            <a:tailEnd/>
          </a:ln>
        </p:spPr>
      </p:pic>
      <p:sp>
        <p:nvSpPr>
          <p:cNvPr id="29700" name="Rectangle 18"/>
          <p:cNvSpPr>
            <a:spLocks noChangeArrowheads="1"/>
          </p:cNvSpPr>
          <p:nvPr/>
        </p:nvSpPr>
        <p:spPr bwMode="auto">
          <a:xfrm>
            <a:off x="1143000" y="122238"/>
            <a:ext cx="6784230" cy="584775"/>
          </a:xfrm>
          <a:prstGeom prst="rect">
            <a:avLst/>
          </a:prstGeom>
          <a:noFill/>
          <a:ln w="9525">
            <a:noFill/>
            <a:miter lim="800000"/>
            <a:headEnd/>
            <a:tailEnd/>
          </a:ln>
        </p:spPr>
        <p:txBody>
          <a:bodyPr wrap="none" anchor="ctr">
            <a:spAutoFit/>
          </a:bodyPr>
          <a:lstStyle/>
          <a:p>
            <a:r>
              <a:rPr lang="en-US" sz="3200" b="1" smtClean="0">
                <a:solidFill>
                  <a:srgbClr val="FFFFFF"/>
                </a:solidFill>
              </a:rPr>
              <a:t>1 </a:t>
            </a:r>
            <a:r>
              <a:rPr lang="en-US" sz="3200" b="1">
                <a:solidFill>
                  <a:srgbClr val="FFFFFF"/>
                </a:solidFill>
              </a:rPr>
              <a:t>Đặc điểm, khả năng công nghệ.</a:t>
            </a:r>
            <a:endParaRPr lang="en-US" sz="3200">
              <a:solidFill>
                <a:srgbClr val="FFFFFF"/>
              </a:solidFill>
            </a:endParaRPr>
          </a:p>
        </p:txBody>
      </p:sp>
      <p:grpSp>
        <p:nvGrpSpPr>
          <p:cNvPr id="29701" name="Group 19"/>
          <p:cNvGrpSpPr>
            <a:grpSpLocks/>
          </p:cNvGrpSpPr>
          <p:nvPr/>
        </p:nvGrpSpPr>
        <p:grpSpPr bwMode="auto">
          <a:xfrm>
            <a:off x="76200" y="1219200"/>
            <a:ext cx="533400" cy="304800"/>
            <a:chOff x="2078" y="1680"/>
            <a:chExt cx="1615" cy="1615"/>
          </a:xfrm>
        </p:grpSpPr>
        <p:sp>
          <p:nvSpPr>
            <p:cNvPr id="29704" name="Oval 2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9705" name="Oval 2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266262" name="Oval 22"/>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9707" name="Oval 23"/>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266264" name="Oval 24"/>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9709" name="Oval 25"/>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pic>
        <p:nvPicPr>
          <p:cNvPr id="266266" name="Picture 26" descr="dao tien 11"/>
          <p:cNvPicPr>
            <a:picLocks noChangeAspect="1" noChangeArrowheads="1"/>
          </p:cNvPicPr>
          <p:nvPr/>
        </p:nvPicPr>
        <p:blipFill>
          <a:blip r:embed="rId4"/>
          <a:srcRect/>
          <a:stretch>
            <a:fillRect/>
          </a:stretch>
        </p:blipFill>
        <p:spPr bwMode="auto">
          <a:xfrm>
            <a:off x="5189538" y="1676400"/>
            <a:ext cx="3954462" cy="5105400"/>
          </a:xfrm>
          <a:prstGeom prst="rect">
            <a:avLst/>
          </a:prstGeom>
          <a:noFill/>
          <a:ln w="9525">
            <a:noFill/>
            <a:miter lim="800000"/>
            <a:headEnd/>
            <a:tailEnd/>
          </a:ln>
        </p:spPr>
      </p:pic>
      <p:pic>
        <p:nvPicPr>
          <p:cNvPr id="29703" name="Picture 28"/>
          <p:cNvPicPr>
            <a:picLocks noChangeAspect="1" noChangeArrowheads="1"/>
          </p:cNvPicPr>
          <p:nvPr/>
        </p:nvPicPr>
        <p:blipFill>
          <a:blip r:embed="rId5"/>
          <a:srcRect/>
          <a:stretch>
            <a:fillRect/>
          </a:stretch>
        </p:blipFill>
        <p:spPr bwMode="auto">
          <a:xfrm>
            <a:off x="457200" y="3324225"/>
            <a:ext cx="4267200" cy="35337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66253"/>
                                        </p:tgtEl>
                                        <p:attrNameLst>
                                          <p:attrName>style.visibility</p:attrName>
                                        </p:attrNameLst>
                                      </p:cBhvr>
                                      <p:to>
                                        <p:strVal val="visible"/>
                                      </p:to>
                                    </p:set>
                                    <p:animEffect transition="in" filter="checkerboard(across)">
                                      <p:cBhvr>
                                        <p:cTn id="7" dur="2000"/>
                                        <p:tgtEl>
                                          <p:spTgt spid="26625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66266"/>
                                        </p:tgtEl>
                                        <p:attrNameLst>
                                          <p:attrName>style.visibility</p:attrName>
                                        </p:attrNameLst>
                                      </p:cBhvr>
                                      <p:to>
                                        <p:strVal val="visible"/>
                                      </p:to>
                                    </p:set>
                                    <p:animEffect transition="in" filter="checkerboard(across)">
                                      <p:cBhvr>
                                        <p:cTn id="12" dur="2000"/>
                                        <p:tgtEl>
                                          <p:spTgt spid="266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143000" y="122238"/>
            <a:ext cx="7283450" cy="579437"/>
          </a:xfrm>
          <a:prstGeom prst="rect">
            <a:avLst/>
          </a:prstGeom>
          <a:noFill/>
          <a:ln w="9525">
            <a:noFill/>
            <a:miter lim="800000"/>
            <a:headEnd/>
            <a:tailEnd/>
          </a:ln>
        </p:spPr>
        <p:txBody>
          <a:bodyPr wrap="none" anchor="ctr">
            <a:spAutoFit/>
          </a:bodyPr>
          <a:lstStyle/>
          <a:p>
            <a:r>
              <a:rPr lang="en-US" sz="3200" b="1">
                <a:solidFill>
                  <a:srgbClr val="FFFFFF"/>
                </a:solidFill>
              </a:rPr>
              <a:t>4.2.1 Đặc điểm, khả năng công nghệ.</a:t>
            </a:r>
            <a:endParaRPr lang="en-US" sz="3200">
              <a:solidFill>
                <a:srgbClr val="FFFFFF"/>
              </a:solidFill>
            </a:endParaRPr>
          </a:p>
        </p:txBody>
      </p:sp>
      <p:pic>
        <p:nvPicPr>
          <p:cNvPr id="30723" name="Picture 13"/>
          <p:cNvPicPr>
            <a:picLocks noChangeAspect="1" noChangeArrowheads="1"/>
          </p:cNvPicPr>
          <p:nvPr/>
        </p:nvPicPr>
        <p:blipFill>
          <a:blip r:embed="rId3"/>
          <a:srcRect/>
          <a:stretch>
            <a:fillRect/>
          </a:stretch>
        </p:blipFill>
        <p:spPr bwMode="auto">
          <a:xfrm>
            <a:off x="914400" y="182563"/>
            <a:ext cx="7486650" cy="66754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3"/>
          <a:srcRect/>
          <a:stretch>
            <a:fillRect/>
          </a:stretch>
        </p:blipFill>
        <p:spPr bwMode="auto">
          <a:xfrm>
            <a:off x="990600" y="304800"/>
            <a:ext cx="7696200" cy="65103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2770" name="Group 17"/>
          <p:cNvGrpSpPr>
            <a:grpSpLocks/>
          </p:cNvGrpSpPr>
          <p:nvPr/>
        </p:nvGrpSpPr>
        <p:grpSpPr bwMode="auto">
          <a:xfrm>
            <a:off x="0" y="1143000"/>
            <a:ext cx="533400" cy="304800"/>
            <a:chOff x="2078" y="1680"/>
            <a:chExt cx="1615" cy="1615"/>
          </a:xfrm>
        </p:grpSpPr>
        <p:sp>
          <p:nvSpPr>
            <p:cNvPr id="32776" name="Oval 1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32777" name="Oval 1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268308" name="Oval 20"/>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32779" name="Oval 21"/>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268310" name="Oval 22"/>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32781" name="Oval 23"/>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
        <p:nvSpPr>
          <p:cNvPr id="32771" name="Rectangle 24"/>
          <p:cNvSpPr>
            <a:spLocks noChangeArrowheads="1"/>
          </p:cNvSpPr>
          <p:nvPr/>
        </p:nvSpPr>
        <p:spPr bwMode="auto">
          <a:xfrm>
            <a:off x="533400" y="990600"/>
            <a:ext cx="8686800" cy="10414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400"/>
              <a:t>Trên máy tiện ren vít vạn năng có  thể gia công được </a:t>
            </a:r>
          </a:p>
          <a:p>
            <a:pPr algn="just">
              <a:lnSpc>
                <a:spcPct val="130000"/>
              </a:lnSpc>
              <a:buClr>
                <a:srgbClr val="3333FF"/>
              </a:buClr>
              <a:buFont typeface="Wingdings" pitchFamily="2" charset="2"/>
              <a:buNone/>
            </a:pPr>
            <a:r>
              <a:rPr lang="en-US" sz="2400"/>
              <a:t>nhiều dạng bề mặt</a:t>
            </a:r>
          </a:p>
        </p:txBody>
      </p:sp>
      <p:pic>
        <p:nvPicPr>
          <p:cNvPr id="268314" name="Picture 26" descr="kha nang"/>
          <p:cNvPicPr>
            <a:picLocks noChangeAspect="1" noChangeArrowheads="1"/>
          </p:cNvPicPr>
          <p:nvPr/>
        </p:nvPicPr>
        <p:blipFill>
          <a:blip r:embed="rId3"/>
          <a:srcRect/>
          <a:stretch>
            <a:fillRect/>
          </a:stretch>
        </p:blipFill>
        <p:spPr bwMode="auto">
          <a:xfrm>
            <a:off x="0" y="2057400"/>
            <a:ext cx="4038600" cy="2801938"/>
          </a:xfrm>
          <a:prstGeom prst="rect">
            <a:avLst/>
          </a:prstGeom>
          <a:noFill/>
          <a:ln w="9525">
            <a:noFill/>
            <a:miter lim="800000"/>
            <a:headEnd/>
            <a:tailEnd/>
          </a:ln>
        </p:spPr>
      </p:pic>
      <p:sp>
        <p:nvSpPr>
          <p:cNvPr id="268316" name="Rectangle 28"/>
          <p:cNvSpPr>
            <a:spLocks noChangeArrowheads="1"/>
          </p:cNvSpPr>
          <p:nvPr/>
        </p:nvSpPr>
        <p:spPr bwMode="auto">
          <a:xfrm>
            <a:off x="0" y="5099050"/>
            <a:ext cx="9144000"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None/>
            </a:pPr>
            <a:r>
              <a:rPr lang="en-US" sz="2800"/>
              <a:t> Ngoài ra ta còn có thể khoan, khoét, doa, ta rô, đánh bóng, mài nghiền và nếu có thêm đồ gá còn có thể lăn ép, cuốn lò xo, mài, phay... trên máy tiện</a:t>
            </a:r>
          </a:p>
        </p:txBody>
      </p:sp>
      <p:pic>
        <p:nvPicPr>
          <p:cNvPr id="32775" name="Picture 30"/>
          <p:cNvPicPr>
            <a:picLocks noChangeAspect="1" noChangeArrowheads="1"/>
          </p:cNvPicPr>
          <p:nvPr/>
        </p:nvPicPr>
        <p:blipFill>
          <a:blip r:embed="rId4"/>
          <a:srcRect/>
          <a:stretch>
            <a:fillRect/>
          </a:stretch>
        </p:blipFill>
        <p:spPr bwMode="auto">
          <a:xfrm>
            <a:off x="3876675" y="1600200"/>
            <a:ext cx="5267325" cy="36671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68314"/>
                                        </p:tgtEl>
                                        <p:attrNameLst>
                                          <p:attrName>style.visibility</p:attrName>
                                        </p:attrNameLst>
                                      </p:cBhvr>
                                      <p:to>
                                        <p:strVal val="visible"/>
                                      </p:to>
                                    </p:set>
                                    <p:animEffect transition="in" filter="checkerboard(across)">
                                      <p:cBhvr>
                                        <p:cTn id="7" dur="500"/>
                                        <p:tgtEl>
                                          <p:spTgt spid="2683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8316"/>
                                        </p:tgtEl>
                                        <p:attrNameLst>
                                          <p:attrName>style.visibility</p:attrName>
                                        </p:attrNameLst>
                                      </p:cBhvr>
                                      <p:to>
                                        <p:strVal val="visible"/>
                                      </p:to>
                                    </p:set>
                                    <p:animEffect transition="in" filter="blinds(horizontal)">
                                      <p:cBhvr>
                                        <p:cTn id="12" dur="500"/>
                                        <p:tgtEl>
                                          <p:spTgt spid="268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3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srcRect/>
          <a:stretch>
            <a:fillRect/>
          </a:stretch>
        </p:blipFill>
        <p:spPr bwMode="auto">
          <a:xfrm>
            <a:off x="228600" y="1371600"/>
            <a:ext cx="4789488" cy="4953000"/>
          </a:xfrm>
          <a:prstGeom prst="rect">
            <a:avLst/>
          </a:prstGeom>
          <a:noFill/>
          <a:ln w="9525">
            <a:noFill/>
            <a:miter lim="800000"/>
            <a:headEnd/>
            <a:tailEnd/>
          </a:ln>
        </p:spPr>
      </p:pic>
      <p:pic>
        <p:nvPicPr>
          <p:cNvPr id="33795" name="Picture 3"/>
          <p:cNvPicPr>
            <a:picLocks noChangeAspect="1" noChangeArrowheads="1"/>
          </p:cNvPicPr>
          <p:nvPr/>
        </p:nvPicPr>
        <p:blipFill>
          <a:blip r:embed="rId3"/>
          <a:srcRect/>
          <a:stretch>
            <a:fillRect/>
          </a:stretch>
        </p:blipFill>
        <p:spPr bwMode="auto">
          <a:xfrm>
            <a:off x="5105400" y="1447800"/>
            <a:ext cx="3849688"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subTitle" idx="1"/>
          </p:nvPr>
        </p:nvSpPr>
        <p:spPr>
          <a:xfrm>
            <a:off x="228600" y="762000"/>
            <a:ext cx="8686800" cy="5410200"/>
          </a:xfrm>
        </p:spPr>
        <p:txBody>
          <a:bodyPr/>
          <a:lstStyle/>
          <a:p>
            <a:pPr algn="l"/>
            <a:r>
              <a:rPr lang="en-US" smtClean="0">
                <a:latin typeface="Times New Roman" pitchFamily="18" charset="0"/>
              </a:rPr>
              <a:t>2. </a:t>
            </a:r>
            <a:r>
              <a:rPr lang="en-US">
                <a:latin typeface="Times New Roman" pitchFamily="18" charset="0"/>
              </a:rPr>
              <a:t>Lựa chọn chế độ cắt.</a:t>
            </a:r>
          </a:p>
          <a:p>
            <a:pPr algn="l"/>
            <a:r>
              <a:rPr lang="fr-FR">
                <a:latin typeface="Times New Roman" pitchFamily="18" charset="0"/>
              </a:rPr>
              <a:t>- Vận tốc cắt V được tính theo lượng chạy dao và chiều sâu cắt, trong đó có xét đến tuổi bền và các điều kiện cắt gọt.</a:t>
            </a:r>
            <a:endParaRPr lang="en-US">
              <a:latin typeface="Times New Roman" pitchFamily="18" charset="0"/>
            </a:endParaRPr>
          </a:p>
        </p:txBody>
      </p:sp>
      <p:sp>
        <p:nvSpPr>
          <p:cNvPr id="12292" name="AutoShape 4">
            <a:hlinkClick r:id="" action="ppaction://hlinkshowjump?jump=nextslide" highlightClick="1"/>
          </p:cNvPr>
          <p:cNvSpPr>
            <a:spLocks noChangeArrowheads="1"/>
          </p:cNvSpPr>
          <p:nvPr/>
        </p:nvSpPr>
        <p:spPr bwMode="auto">
          <a:xfrm>
            <a:off x="4724400" y="6477000"/>
            <a:ext cx="381000" cy="381000"/>
          </a:xfrm>
          <a:prstGeom prst="actionButtonForwardNext">
            <a:avLst/>
          </a:prstGeom>
          <a:solidFill>
            <a:schemeClr val="accent1"/>
          </a:solidFill>
          <a:ln w="9525">
            <a:noFill/>
            <a:miter lim="800000"/>
            <a:headEnd/>
            <a:tailEnd/>
          </a:ln>
          <a:effectLst/>
        </p:spPr>
        <p:txBody>
          <a:bodyPr wrap="none" anchor="ctr"/>
          <a:lstStyle/>
          <a:p>
            <a:endParaRPr lang="en-US"/>
          </a:p>
        </p:txBody>
      </p:sp>
      <p:sp>
        <p:nvSpPr>
          <p:cNvPr id="12293" name="AutoShape 5">
            <a:hlinkClick r:id="" action="ppaction://hlinkshowjump?jump=previousslide" highlightClick="1"/>
          </p:cNvPr>
          <p:cNvSpPr>
            <a:spLocks noChangeArrowheads="1"/>
          </p:cNvSpPr>
          <p:nvPr/>
        </p:nvSpPr>
        <p:spPr bwMode="auto">
          <a:xfrm>
            <a:off x="4114800" y="6477000"/>
            <a:ext cx="381000" cy="381000"/>
          </a:xfrm>
          <a:prstGeom prst="actionButtonBackPrevious">
            <a:avLst/>
          </a:prstGeom>
          <a:solidFill>
            <a:schemeClr val="accent1"/>
          </a:solidFill>
          <a:ln w="9525">
            <a:noFill/>
            <a:miter lim="800000"/>
            <a:headEnd/>
            <a:tailEnd/>
          </a:ln>
          <a:effectLst/>
        </p:spPr>
        <p:txBody>
          <a:bodyPr wrap="none" anchor="ctr"/>
          <a:lstStyle/>
          <a:p>
            <a:endParaRPr lang="en-US"/>
          </a:p>
        </p:txBody>
      </p:sp>
      <p:sp>
        <p:nvSpPr>
          <p:cNvPr id="12294" name="AutoShape 6">
            <a:hlinkClick r:id="" action="ppaction://hlinkshowjump?jump=firstslide" highlightClick="1"/>
          </p:cNvPr>
          <p:cNvSpPr>
            <a:spLocks noChangeArrowheads="1"/>
          </p:cNvSpPr>
          <p:nvPr/>
        </p:nvSpPr>
        <p:spPr bwMode="auto">
          <a:xfrm>
            <a:off x="8610600" y="6477000"/>
            <a:ext cx="533400" cy="381000"/>
          </a:xfrm>
          <a:prstGeom prst="actionButtonHome">
            <a:avLst/>
          </a:prstGeom>
          <a:solidFill>
            <a:schemeClr val="accent1"/>
          </a:solidFill>
          <a:ln w="9525">
            <a:noFill/>
            <a:miter lim="800000"/>
            <a:headEnd/>
            <a:tailEnd/>
          </a:ln>
          <a:effectLst/>
        </p:spPr>
        <p:txBody>
          <a:bodyPr wrap="none" anchor="ctr"/>
          <a:lstStyle/>
          <a:p>
            <a:endParaRPr lang="en-US"/>
          </a:p>
        </p:txBody>
      </p:sp>
      <p:sp>
        <p:nvSpPr>
          <p:cNvPr id="12295" name="AutoShape 7">
            <a:hlinkClick r:id="" action="ppaction://hlinkshowjump?jump=lastslideviewed" highlightClick="1"/>
          </p:cNvPr>
          <p:cNvSpPr>
            <a:spLocks noChangeArrowheads="1"/>
          </p:cNvSpPr>
          <p:nvPr/>
        </p:nvSpPr>
        <p:spPr bwMode="auto">
          <a:xfrm>
            <a:off x="0" y="6477000"/>
            <a:ext cx="457200" cy="381000"/>
          </a:xfrm>
          <a:prstGeom prst="actionButtonReturn">
            <a:avLst/>
          </a:prstGeom>
          <a:solidFill>
            <a:schemeClr val="accent1"/>
          </a:solidFill>
          <a:ln w="9525">
            <a:noFill/>
            <a:miter lim="800000"/>
            <a:headEnd/>
            <a:tailEnd/>
          </a:ln>
          <a:effectLst/>
        </p:spPr>
        <p:txBody>
          <a:bodyPr wrap="none" anchor="ctr"/>
          <a:lstStyle/>
          <a:p>
            <a:endParaRPr lang="en-US"/>
          </a:p>
        </p:txBody>
      </p:sp>
      <p:graphicFrame>
        <p:nvGraphicFramePr>
          <p:cNvPr id="12402" name="Group 114"/>
          <p:cNvGraphicFramePr>
            <a:graphicFrameLocks noGrp="1"/>
          </p:cNvGraphicFramePr>
          <p:nvPr/>
        </p:nvGraphicFramePr>
        <p:xfrm>
          <a:off x="304800" y="3124200"/>
          <a:ext cx="8610600" cy="3048001"/>
        </p:xfrm>
        <a:graphic>
          <a:graphicData uri="http://schemas.openxmlformats.org/drawingml/2006/table">
            <a:tbl>
              <a:tblPr/>
              <a:tblGrid>
                <a:gridCol w="2209800"/>
                <a:gridCol w="2895600"/>
                <a:gridCol w="3505200"/>
              </a:tblGrid>
              <a:tr h="669925">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500" b="0" i="0" u="none" strike="noStrike" cap="none" normalizeH="0" baseline="0" smtClean="0">
                          <a:ln>
                            <a:noFill/>
                          </a:ln>
                          <a:solidFill>
                            <a:schemeClr val="tx1"/>
                          </a:solidFill>
                          <a:effectLst/>
                          <a:latin typeface="Times New Roman" pitchFamily="18" charset="0"/>
                          <a:cs typeface="Times New Roman" pitchFamily="18" charset="0"/>
                        </a:rPr>
                        <a:t>Chiều sâu cắt t (mm)</a:t>
                      </a:r>
                      <a:endParaRPr kumimoji="0" lang="fr-FR"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Lượng chạy dao s (mm/v)</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531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Tiện thô</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3-5</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0.3-1.5</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372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Tiện bán tinh</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2-3</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0.2-0.4</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531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Tiện tinh</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0.5-1.0</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0.1-0.2</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372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Tiện tinh mỏng</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0.05-0.1</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smtClean="0">
                          <a:ln>
                            <a:noFill/>
                          </a:ln>
                          <a:solidFill>
                            <a:schemeClr val="tx1"/>
                          </a:solidFill>
                          <a:effectLst/>
                          <a:latin typeface="Times New Roman" pitchFamily="18" charset="0"/>
                          <a:cs typeface="Times New Roman" pitchFamily="18" charset="0"/>
                        </a:rPr>
                        <a:t>0.02-0.06</a:t>
                      </a:r>
                      <a:endParaRPr kumimoji="0" lang="en-US"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ChangeArrowheads="1"/>
          </p:cNvSpPr>
          <p:nvPr/>
        </p:nvSpPr>
        <p:spPr bwMode="auto">
          <a:xfrm>
            <a:off x="76200" y="990600"/>
            <a:ext cx="4953000" cy="519113"/>
          </a:xfrm>
          <a:prstGeom prst="rect">
            <a:avLst/>
          </a:prstGeom>
          <a:noFill/>
          <a:ln w="9525">
            <a:noFill/>
            <a:miter lim="800000"/>
            <a:headEnd/>
            <a:tailEnd/>
          </a:ln>
        </p:spPr>
        <p:txBody>
          <a:bodyPr anchor="ctr">
            <a:spAutoFit/>
          </a:bodyPr>
          <a:lstStyle/>
          <a:p>
            <a:r>
              <a:rPr lang="en-US" sz="2800" b="1" smtClean="0">
                <a:solidFill>
                  <a:srgbClr val="0000CC"/>
                </a:solidFill>
              </a:rPr>
              <a:t>3. Gá </a:t>
            </a:r>
            <a:r>
              <a:rPr lang="en-US" sz="2800" b="1">
                <a:solidFill>
                  <a:srgbClr val="0000CC"/>
                </a:solidFill>
              </a:rPr>
              <a:t>đặt chi tiết khi tiện.</a:t>
            </a:r>
            <a:endParaRPr lang="en-US" sz="2800">
              <a:solidFill>
                <a:srgbClr val="0000CC"/>
              </a:solidFill>
            </a:endParaRPr>
          </a:p>
        </p:txBody>
      </p:sp>
      <p:pic>
        <p:nvPicPr>
          <p:cNvPr id="35843" name="Picture 20"/>
          <p:cNvPicPr>
            <a:picLocks noChangeAspect="1" noChangeArrowheads="1"/>
          </p:cNvPicPr>
          <p:nvPr/>
        </p:nvPicPr>
        <p:blipFill>
          <a:blip r:embed="rId3"/>
          <a:srcRect/>
          <a:stretch>
            <a:fillRect/>
          </a:stretch>
        </p:blipFill>
        <p:spPr bwMode="auto">
          <a:xfrm>
            <a:off x="685800" y="1524000"/>
            <a:ext cx="7696200" cy="5181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36867" name="Rectangle 3"/>
          <p:cNvSpPr>
            <a:spLocks noChangeArrowheads="1"/>
          </p:cNvSpPr>
          <p:nvPr/>
        </p:nvSpPr>
        <p:spPr bwMode="auto">
          <a:xfrm>
            <a:off x="76200" y="1066800"/>
            <a:ext cx="4953000" cy="519113"/>
          </a:xfrm>
          <a:prstGeom prst="rect">
            <a:avLst/>
          </a:prstGeom>
          <a:noFill/>
          <a:ln w="9525">
            <a:noFill/>
            <a:miter lim="800000"/>
            <a:headEnd/>
            <a:tailEnd/>
          </a:ln>
        </p:spPr>
        <p:txBody>
          <a:bodyPr anchor="ctr">
            <a:spAutoFit/>
          </a:bodyPr>
          <a:lstStyle/>
          <a:p>
            <a:r>
              <a:rPr lang="en-US" sz="2800" b="1" smtClean="0">
                <a:solidFill>
                  <a:srgbClr val="0000CC"/>
                </a:solidFill>
              </a:rPr>
              <a:t>3. </a:t>
            </a:r>
            <a:r>
              <a:rPr lang="en-US" sz="2800" b="1">
                <a:solidFill>
                  <a:srgbClr val="0000CC"/>
                </a:solidFill>
              </a:rPr>
              <a:t>Gá đặt chi tiết khi tiện.</a:t>
            </a:r>
            <a:endParaRPr lang="en-US" sz="2800">
              <a:solidFill>
                <a:srgbClr val="0000CC"/>
              </a:solidFill>
            </a:endParaRPr>
          </a:p>
        </p:txBody>
      </p:sp>
      <p:sp>
        <p:nvSpPr>
          <p:cNvPr id="36868" name="Rectangle 4"/>
          <p:cNvSpPr>
            <a:spLocks noChangeArrowheads="1"/>
          </p:cNvSpPr>
          <p:nvPr/>
        </p:nvSpPr>
        <p:spPr bwMode="auto">
          <a:xfrm>
            <a:off x="0" y="2286000"/>
            <a:ext cx="8839200" cy="2397125"/>
          </a:xfrm>
          <a:prstGeom prst="rect">
            <a:avLst/>
          </a:prstGeom>
          <a:noFill/>
          <a:ln w="9525">
            <a:noFill/>
            <a:miter lim="800000"/>
            <a:headEnd/>
            <a:tailEnd/>
          </a:ln>
        </p:spPr>
        <p:txBody>
          <a:bodyPr anchor="ctr">
            <a:spAutoFit/>
          </a:bodyPr>
          <a:lstStyle/>
          <a:p>
            <a:pPr algn="just">
              <a:lnSpc>
                <a:spcPct val="180000"/>
              </a:lnSpc>
              <a:buClr>
                <a:srgbClr val="3333FF"/>
              </a:buClr>
              <a:buFont typeface="Wingdings" pitchFamily="2" charset="2"/>
              <a:buChar char="Ø"/>
            </a:pPr>
            <a:r>
              <a:rPr lang="en-US" sz="2800"/>
              <a:t> Chuẩn định vị khi tiện thường chọn: Hai lỗ tâm, mặt trụ ngoài, mặt lỗ, mặt ngoài kết hợp với mặt đầu, mặt lỗ kết hợp với mặt đầu, mặt ngoài kết hợp với lỗ tâm. </a:t>
            </a:r>
          </a:p>
        </p:txBody>
      </p:sp>
      <p:sp>
        <p:nvSpPr>
          <p:cNvPr id="36869" name="Rectangle 5"/>
          <p:cNvSpPr>
            <a:spLocks noChangeArrowheads="1"/>
          </p:cNvSpPr>
          <p:nvPr/>
        </p:nvSpPr>
        <p:spPr bwMode="auto">
          <a:xfrm>
            <a:off x="0" y="1752600"/>
            <a:ext cx="4572000" cy="519113"/>
          </a:xfrm>
          <a:prstGeom prst="rect">
            <a:avLst/>
          </a:prstGeom>
          <a:noFill/>
          <a:ln w="9525">
            <a:noFill/>
            <a:miter lim="800000"/>
            <a:headEnd/>
            <a:tailEnd/>
          </a:ln>
        </p:spPr>
        <p:txBody>
          <a:bodyPr anchor="ctr">
            <a:spAutoFit/>
          </a:bodyPr>
          <a:lstStyle/>
          <a:p>
            <a:r>
              <a:rPr lang="en-US" sz="2800" b="1">
                <a:solidFill>
                  <a:srgbClr val="BF002A"/>
                </a:solidFill>
              </a:rPr>
              <a:t>1. Chuẩn định vị khi tiện.</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ChangeArrowheads="1"/>
          </p:cNvSpPr>
          <p:nvPr/>
        </p:nvSpPr>
        <p:spPr bwMode="auto">
          <a:xfrm>
            <a:off x="304800" y="1081088"/>
            <a:ext cx="1785938" cy="519112"/>
          </a:xfrm>
          <a:prstGeom prst="rect">
            <a:avLst/>
          </a:prstGeom>
          <a:noFill/>
          <a:ln w="9525">
            <a:noFill/>
            <a:miter lim="800000"/>
            <a:headEnd/>
            <a:tailEnd/>
          </a:ln>
        </p:spPr>
        <p:txBody>
          <a:bodyPr wrap="none" anchor="ctr">
            <a:spAutoFit/>
          </a:bodyPr>
          <a:lstStyle/>
          <a:p>
            <a:r>
              <a:rPr lang="en-US" sz="2800" b="1">
                <a:solidFill>
                  <a:srgbClr val="FF0000"/>
                </a:solidFill>
              </a:rPr>
              <a:t>2. Gá đặt.</a:t>
            </a:r>
          </a:p>
        </p:txBody>
      </p:sp>
      <p:sp>
        <p:nvSpPr>
          <p:cNvPr id="37891" name="Rectangle 4"/>
          <p:cNvSpPr>
            <a:spLocks noChangeArrowheads="1"/>
          </p:cNvSpPr>
          <p:nvPr/>
        </p:nvSpPr>
        <p:spPr bwMode="auto">
          <a:xfrm>
            <a:off x="304800" y="1524000"/>
            <a:ext cx="54864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800" b="1">
                <a:solidFill>
                  <a:schemeClr val="folHlink"/>
                </a:solidFill>
              </a:rPr>
              <a:t>a.</a:t>
            </a:r>
            <a:r>
              <a:rPr lang="en-US" sz="2800"/>
              <a:t> </a:t>
            </a:r>
            <a:r>
              <a:rPr lang="en-US" sz="2800" b="1">
                <a:solidFill>
                  <a:srgbClr val="0000CC"/>
                </a:solidFill>
              </a:rPr>
              <a:t>Sơ đồ gá trên hai mũi tâm.</a:t>
            </a:r>
          </a:p>
        </p:txBody>
      </p:sp>
      <p:sp>
        <p:nvSpPr>
          <p:cNvPr id="278542" name="Rectangle 14"/>
          <p:cNvSpPr>
            <a:spLocks noChangeArrowheads="1"/>
          </p:cNvSpPr>
          <p:nvPr/>
        </p:nvSpPr>
        <p:spPr bwMode="auto">
          <a:xfrm>
            <a:off x="800100" y="5902325"/>
            <a:ext cx="7546975" cy="647700"/>
          </a:xfrm>
          <a:prstGeom prst="rect">
            <a:avLst/>
          </a:prstGeom>
          <a:noFill/>
          <a:ln w="9525">
            <a:noFill/>
            <a:miter lim="800000"/>
            <a:headEnd/>
            <a:tailEnd/>
          </a:ln>
        </p:spPr>
        <p:txBody>
          <a:bodyPr anchor="ctr">
            <a:spAutoFit/>
          </a:bodyPr>
          <a:lstStyle/>
          <a:p>
            <a:pPr>
              <a:lnSpc>
                <a:spcPct val="130000"/>
              </a:lnSpc>
              <a:buClr>
                <a:srgbClr val="FF66CC"/>
              </a:buClr>
              <a:buFont typeface="Wingdings" pitchFamily="2" charset="2"/>
              <a:buChar char="ü"/>
            </a:pPr>
            <a:r>
              <a:rPr lang="en-US" sz="2800"/>
              <a:t> </a:t>
            </a:r>
            <a:r>
              <a:rPr lang="en-US" sz="2800" b="1">
                <a:solidFill>
                  <a:srgbClr val="BF002A"/>
                </a:solidFill>
              </a:rPr>
              <a:t>Gá như vậy có ưu, nhược điểm</a:t>
            </a:r>
            <a:endParaRPr lang="en-US" sz="2800"/>
          </a:p>
        </p:txBody>
      </p:sp>
      <p:pic>
        <p:nvPicPr>
          <p:cNvPr id="37893" name="Picture 15" descr="ga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944563" y="2349500"/>
            <a:ext cx="7164387" cy="3365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8542"/>
                                        </p:tgtEl>
                                        <p:attrNameLst>
                                          <p:attrName>style.visibility</p:attrName>
                                        </p:attrNameLst>
                                      </p:cBhvr>
                                      <p:to>
                                        <p:strVal val="visible"/>
                                      </p:to>
                                    </p:set>
                                    <p:animEffect transition="in" filter="checkerboard(across)">
                                      <p:cBhvr>
                                        <p:cTn id="7" dur="500"/>
                                        <p:tgtEl>
                                          <p:spTgt spid="278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9" name="Rectangle 3"/>
          <p:cNvSpPr>
            <a:spLocks noChangeArrowheads="1"/>
          </p:cNvSpPr>
          <p:nvPr/>
        </p:nvSpPr>
        <p:spPr bwMode="auto">
          <a:xfrm>
            <a:off x="685800" y="969963"/>
            <a:ext cx="7546975" cy="1628775"/>
          </a:xfrm>
          <a:prstGeom prst="rect">
            <a:avLst/>
          </a:prstGeom>
          <a:noFill/>
          <a:ln w="9525">
            <a:noFill/>
            <a:miter lim="800000"/>
            <a:headEnd/>
            <a:tailEnd/>
          </a:ln>
        </p:spPr>
        <p:txBody>
          <a:bodyPr anchor="ctr">
            <a:spAutoFit/>
          </a:bodyPr>
          <a:lstStyle/>
          <a:p>
            <a:pPr>
              <a:lnSpc>
                <a:spcPct val="180000"/>
              </a:lnSpc>
              <a:buClr>
                <a:srgbClr val="FF66CC"/>
              </a:buClr>
              <a:buFont typeface="Wingdings" pitchFamily="2" charset="2"/>
              <a:buChar char="v"/>
            </a:pPr>
            <a:r>
              <a:rPr lang="en-US" sz="2800"/>
              <a:t> </a:t>
            </a:r>
            <a:r>
              <a:rPr lang="en-US" sz="2800" b="1">
                <a:solidFill>
                  <a:srgbClr val="BF002A"/>
                </a:solidFill>
              </a:rPr>
              <a:t>Ưu điểm:</a:t>
            </a:r>
            <a:r>
              <a:rPr lang="en-US" sz="2800"/>
              <a:t> Đảm bảo độ đồng tâm cao giữa các ngõng trục qua nhiều lần gá đặt. </a:t>
            </a:r>
          </a:p>
        </p:txBody>
      </p:sp>
      <p:sp>
        <p:nvSpPr>
          <p:cNvPr id="280580" name="Rectangle 4"/>
          <p:cNvSpPr>
            <a:spLocks noChangeArrowheads="1"/>
          </p:cNvSpPr>
          <p:nvPr/>
        </p:nvSpPr>
        <p:spPr bwMode="auto">
          <a:xfrm>
            <a:off x="685800" y="2760663"/>
            <a:ext cx="7546975" cy="2397125"/>
          </a:xfrm>
          <a:prstGeom prst="rect">
            <a:avLst/>
          </a:prstGeom>
          <a:noFill/>
          <a:ln w="9525">
            <a:noFill/>
            <a:miter lim="800000"/>
            <a:headEnd/>
            <a:tailEnd/>
          </a:ln>
        </p:spPr>
        <p:txBody>
          <a:bodyPr anchor="ctr">
            <a:spAutoFit/>
          </a:bodyPr>
          <a:lstStyle/>
          <a:p>
            <a:pPr>
              <a:lnSpc>
                <a:spcPct val="180000"/>
              </a:lnSpc>
              <a:buClr>
                <a:srgbClr val="FF66CC"/>
              </a:buClr>
              <a:buFont typeface="Wingdings" pitchFamily="2" charset="2"/>
              <a:buChar char="v"/>
            </a:pPr>
            <a:r>
              <a:rPr lang="en-US" sz="2800"/>
              <a:t> </a:t>
            </a:r>
            <a:r>
              <a:rPr lang="en-US" sz="2800" b="1">
                <a:solidFill>
                  <a:srgbClr val="BF002A"/>
                </a:solidFill>
              </a:rPr>
              <a:t>Nhược điểm:</a:t>
            </a:r>
            <a:r>
              <a:rPr lang="en-US" sz="2800"/>
              <a:t> Độ cứng vững thấp và phải truyền lực bằng tốc nên độ cứng vững càng thấp,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80579"/>
                                        </p:tgtEl>
                                        <p:attrNameLst>
                                          <p:attrName>style.visibility</p:attrName>
                                        </p:attrNameLst>
                                      </p:cBhvr>
                                      <p:to>
                                        <p:strVal val="visible"/>
                                      </p:to>
                                    </p:set>
                                    <p:animEffect transition="in" filter="checkerboard(across)">
                                      <p:cBhvr>
                                        <p:cTn id="7" dur="500"/>
                                        <p:tgtEl>
                                          <p:spTgt spid="28057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80580"/>
                                        </p:tgtEl>
                                        <p:attrNameLst>
                                          <p:attrName>style.visibility</p:attrName>
                                        </p:attrNameLst>
                                      </p:cBhvr>
                                      <p:to>
                                        <p:strVal val="visible"/>
                                      </p:to>
                                    </p:set>
                                    <p:animEffect transition="in" filter="checkerboard(across)">
                                      <p:cBhvr>
                                        <p:cTn id="12" dur="500"/>
                                        <p:tgtEl>
                                          <p:spTgt spid="280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p:bldP spid="28058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ChangeArrowheads="1"/>
          </p:cNvSpPr>
          <p:nvPr/>
        </p:nvSpPr>
        <p:spPr bwMode="auto">
          <a:xfrm>
            <a:off x="304800" y="787400"/>
            <a:ext cx="6858000" cy="10414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400">
                <a:solidFill>
                  <a:srgbClr val="000000"/>
                </a:solidFill>
              </a:rPr>
              <a:t>Ngoài Sơ đồ gá đặt trên, tuỳ vào từng trưòng hợp có thể sử dụng các sơ đồ gá như sau:</a:t>
            </a:r>
          </a:p>
        </p:txBody>
      </p:sp>
      <p:pic>
        <p:nvPicPr>
          <p:cNvPr id="710671" name="Picture 15" descr="ga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28600" y="2057400"/>
            <a:ext cx="4572000" cy="2098675"/>
          </a:xfrm>
          <a:prstGeom prst="rect">
            <a:avLst/>
          </a:prstGeom>
          <a:noFill/>
          <a:ln w="9525">
            <a:noFill/>
            <a:miter lim="800000"/>
            <a:headEnd/>
            <a:tailEnd/>
          </a:ln>
        </p:spPr>
      </p:pic>
      <p:pic>
        <p:nvPicPr>
          <p:cNvPr id="710676" name="Picture 20"/>
          <p:cNvPicPr>
            <a:picLocks noChangeAspect="1" noChangeArrowheads="1"/>
          </p:cNvPicPr>
          <p:nvPr/>
        </p:nvPicPr>
        <p:blipFill>
          <a:blip r:embed="rId4"/>
          <a:srcRect/>
          <a:stretch>
            <a:fillRect/>
          </a:stretch>
        </p:blipFill>
        <p:spPr bwMode="auto">
          <a:xfrm>
            <a:off x="4826000" y="2438400"/>
            <a:ext cx="4318000" cy="1524000"/>
          </a:xfrm>
          <a:prstGeom prst="rect">
            <a:avLst/>
          </a:prstGeom>
          <a:noFill/>
          <a:ln w="9525">
            <a:noFill/>
            <a:miter lim="800000"/>
            <a:headEnd/>
            <a:tailEnd/>
          </a:ln>
        </p:spPr>
      </p:pic>
      <p:pic>
        <p:nvPicPr>
          <p:cNvPr id="710677" name="Picture 21"/>
          <p:cNvPicPr>
            <a:picLocks noChangeAspect="1" noChangeArrowheads="1"/>
          </p:cNvPicPr>
          <p:nvPr/>
        </p:nvPicPr>
        <p:blipFill>
          <a:blip r:embed="rId5"/>
          <a:srcRect/>
          <a:stretch>
            <a:fillRect/>
          </a:stretch>
        </p:blipFill>
        <p:spPr bwMode="auto">
          <a:xfrm>
            <a:off x="0" y="4648200"/>
            <a:ext cx="4419600" cy="1917700"/>
          </a:xfrm>
          <a:prstGeom prst="rect">
            <a:avLst/>
          </a:prstGeom>
          <a:noFill/>
          <a:ln w="9525">
            <a:noFill/>
            <a:miter lim="800000"/>
            <a:headEnd/>
            <a:tailEnd/>
          </a:ln>
        </p:spPr>
      </p:pic>
      <p:pic>
        <p:nvPicPr>
          <p:cNvPr id="710678" name="Picture 22"/>
          <p:cNvPicPr>
            <a:picLocks noChangeAspect="1" noChangeArrowheads="1"/>
          </p:cNvPicPr>
          <p:nvPr/>
        </p:nvPicPr>
        <p:blipFill>
          <a:blip r:embed="rId6"/>
          <a:srcRect/>
          <a:stretch>
            <a:fillRect/>
          </a:stretch>
        </p:blipFill>
        <p:spPr bwMode="auto">
          <a:xfrm>
            <a:off x="4648200" y="4419600"/>
            <a:ext cx="4495800" cy="21717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0671"/>
                                        </p:tgtEl>
                                        <p:attrNameLst>
                                          <p:attrName>style.visibility</p:attrName>
                                        </p:attrNameLst>
                                      </p:cBhvr>
                                      <p:to>
                                        <p:strVal val="visible"/>
                                      </p:to>
                                    </p:set>
                                    <p:animEffect transition="in" filter="blinds(horizontal)">
                                      <p:cBhvr>
                                        <p:cTn id="7" dur="500"/>
                                        <p:tgtEl>
                                          <p:spTgt spid="71067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0676"/>
                                        </p:tgtEl>
                                        <p:attrNameLst>
                                          <p:attrName>style.visibility</p:attrName>
                                        </p:attrNameLst>
                                      </p:cBhvr>
                                      <p:to>
                                        <p:strVal val="visible"/>
                                      </p:to>
                                    </p:set>
                                    <p:animEffect transition="in" filter="blinds(horizontal)">
                                      <p:cBhvr>
                                        <p:cTn id="12" dur="500"/>
                                        <p:tgtEl>
                                          <p:spTgt spid="71067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10677"/>
                                        </p:tgtEl>
                                        <p:attrNameLst>
                                          <p:attrName>style.visibility</p:attrName>
                                        </p:attrNameLst>
                                      </p:cBhvr>
                                      <p:to>
                                        <p:strVal val="visible"/>
                                      </p:to>
                                    </p:set>
                                    <p:animEffect transition="in" filter="blinds(horizontal)">
                                      <p:cBhvr>
                                        <p:cTn id="17" dur="500"/>
                                        <p:tgtEl>
                                          <p:spTgt spid="71067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10678"/>
                                        </p:tgtEl>
                                        <p:attrNameLst>
                                          <p:attrName>style.visibility</p:attrName>
                                        </p:attrNameLst>
                                      </p:cBhvr>
                                      <p:to>
                                        <p:strVal val="visible"/>
                                      </p:to>
                                    </p:set>
                                    <p:animEffect transition="in" filter="blinds(horizontal)">
                                      <p:cBhvr>
                                        <p:cTn id="22" dur="500"/>
                                        <p:tgtEl>
                                          <p:spTgt spid="710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ChangeArrowheads="1"/>
          </p:cNvSpPr>
          <p:nvPr/>
        </p:nvSpPr>
        <p:spPr bwMode="auto">
          <a:xfrm>
            <a:off x="0" y="1106488"/>
            <a:ext cx="8458200" cy="566737"/>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400">
                <a:solidFill>
                  <a:srgbClr val="000000"/>
                </a:solidFill>
              </a:rPr>
              <a:t>Tuỳ từng trường hợp gá đặt cụ thể chọn loại mũi tâm.</a:t>
            </a:r>
          </a:p>
        </p:txBody>
      </p:sp>
      <p:pic>
        <p:nvPicPr>
          <p:cNvPr id="282644" name="Picture 20" descr="TAm khia nham"/>
          <p:cNvPicPr>
            <a:picLocks noChangeAspect="1" noChangeArrowheads="1"/>
          </p:cNvPicPr>
          <p:nvPr/>
        </p:nvPicPr>
        <p:blipFill>
          <a:blip r:embed="rId3"/>
          <a:srcRect/>
          <a:stretch>
            <a:fillRect/>
          </a:stretch>
        </p:blipFill>
        <p:spPr bwMode="auto">
          <a:xfrm>
            <a:off x="381000" y="4419600"/>
            <a:ext cx="2438400" cy="2081213"/>
          </a:xfrm>
          <a:prstGeom prst="rect">
            <a:avLst/>
          </a:prstGeom>
          <a:noFill/>
          <a:ln w="9525">
            <a:noFill/>
            <a:miter lim="800000"/>
            <a:headEnd/>
            <a:tailEnd/>
          </a:ln>
        </p:spPr>
      </p:pic>
      <p:pic>
        <p:nvPicPr>
          <p:cNvPr id="282645" name="Picture 21" descr="800px-CenterLiveDead"/>
          <p:cNvPicPr>
            <a:picLocks noChangeAspect="1" noChangeArrowheads="1"/>
          </p:cNvPicPr>
          <p:nvPr/>
        </p:nvPicPr>
        <p:blipFill>
          <a:blip r:embed="rId4"/>
          <a:srcRect/>
          <a:stretch>
            <a:fillRect/>
          </a:stretch>
        </p:blipFill>
        <p:spPr bwMode="auto">
          <a:xfrm>
            <a:off x="304800" y="2286000"/>
            <a:ext cx="3124200" cy="2136775"/>
          </a:xfrm>
          <a:prstGeom prst="rect">
            <a:avLst/>
          </a:prstGeom>
          <a:noFill/>
          <a:ln w="9525">
            <a:noFill/>
            <a:miter lim="800000"/>
            <a:headEnd/>
            <a:tailEnd/>
          </a:ln>
        </p:spPr>
      </p:pic>
      <p:pic>
        <p:nvPicPr>
          <p:cNvPr id="282649" name="Picture 25" descr="Muitam212"/>
          <p:cNvPicPr>
            <a:picLocks noChangeAspect="1" noChangeArrowheads="1"/>
          </p:cNvPicPr>
          <p:nvPr/>
        </p:nvPicPr>
        <p:blipFill>
          <a:blip r:embed="rId5"/>
          <a:srcRect/>
          <a:stretch>
            <a:fillRect/>
          </a:stretch>
        </p:blipFill>
        <p:spPr bwMode="auto">
          <a:xfrm>
            <a:off x="3733800" y="1828800"/>
            <a:ext cx="5029200" cy="50292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82645"/>
                                        </p:tgtEl>
                                        <p:attrNameLst>
                                          <p:attrName>style.visibility</p:attrName>
                                        </p:attrNameLst>
                                      </p:cBhvr>
                                      <p:to>
                                        <p:strVal val="visible"/>
                                      </p:to>
                                    </p:set>
                                    <p:animEffect transition="in" filter="blinds(horizontal)">
                                      <p:cBhvr>
                                        <p:cTn id="7" dur="500"/>
                                        <p:tgtEl>
                                          <p:spTgt spid="28264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82644"/>
                                        </p:tgtEl>
                                        <p:attrNameLst>
                                          <p:attrName>style.visibility</p:attrName>
                                        </p:attrNameLst>
                                      </p:cBhvr>
                                      <p:to>
                                        <p:strVal val="visible"/>
                                      </p:to>
                                    </p:set>
                                    <p:animEffect transition="in" filter="blinds(horizontal)">
                                      <p:cBhvr>
                                        <p:cTn id="12" dur="500"/>
                                        <p:tgtEl>
                                          <p:spTgt spid="28264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82649"/>
                                        </p:tgtEl>
                                        <p:attrNameLst>
                                          <p:attrName>style.visibility</p:attrName>
                                        </p:attrNameLst>
                                      </p:cBhvr>
                                      <p:to>
                                        <p:strVal val="visible"/>
                                      </p:to>
                                    </p:set>
                                    <p:animEffect transition="in" filter="blinds(horizontal)">
                                      <p:cBhvr>
                                        <p:cTn id="17" dur="500"/>
                                        <p:tgtEl>
                                          <p:spTgt spid="2826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p:cNvPicPr>
            <a:picLocks noChangeAspect="1" noChangeArrowheads="1"/>
          </p:cNvPicPr>
          <p:nvPr/>
        </p:nvPicPr>
        <p:blipFill>
          <a:blip r:embed="rId2"/>
          <a:srcRect/>
          <a:stretch>
            <a:fillRect/>
          </a:stretch>
        </p:blipFill>
        <p:spPr bwMode="auto">
          <a:xfrm>
            <a:off x="1066800" y="1447800"/>
            <a:ext cx="7135813"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ChangeArrowheads="1"/>
          </p:cNvSpPr>
          <p:nvPr/>
        </p:nvSpPr>
        <p:spPr bwMode="auto">
          <a:xfrm>
            <a:off x="0" y="762000"/>
            <a:ext cx="45720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800"/>
              <a:t> </a:t>
            </a:r>
            <a:r>
              <a:rPr lang="en-US" sz="2800" b="1">
                <a:solidFill>
                  <a:srgbClr val="BF002A"/>
                </a:solidFill>
              </a:rPr>
              <a:t>Biện pháp truyền lực.</a:t>
            </a:r>
          </a:p>
        </p:txBody>
      </p:sp>
      <p:sp>
        <p:nvSpPr>
          <p:cNvPr id="43011" name="Rectangle 4"/>
          <p:cNvSpPr>
            <a:spLocks noChangeArrowheads="1"/>
          </p:cNvSpPr>
          <p:nvPr/>
        </p:nvSpPr>
        <p:spPr bwMode="auto">
          <a:xfrm>
            <a:off x="0" y="1409700"/>
            <a:ext cx="7546975"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Thường truyền lực bằng Tốc</a:t>
            </a:r>
          </a:p>
        </p:txBody>
      </p:sp>
      <p:pic>
        <p:nvPicPr>
          <p:cNvPr id="43012" name="Picture 5"/>
          <p:cNvPicPr>
            <a:picLocks noChangeAspect="1" noChangeArrowheads="1"/>
          </p:cNvPicPr>
          <p:nvPr/>
        </p:nvPicPr>
        <p:blipFill>
          <a:blip r:embed="rId3"/>
          <a:srcRect/>
          <a:stretch>
            <a:fillRect/>
          </a:stretch>
        </p:blipFill>
        <p:spPr bwMode="auto">
          <a:xfrm>
            <a:off x="1905000" y="2743200"/>
            <a:ext cx="4953000" cy="3084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srcRect/>
          <a:stretch>
            <a:fillRect/>
          </a:stretch>
        </p:blipFill>
        <p:spPr bwMode="auto">
          <a:xfrm>
            <a:off x="838200" y="1371600"/>
            <a:ext cx="6934200" cy="5022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1676400" y="0"/>
            <a:ext cx="45720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800">
                <a:solidFill>
                  <a:srgbClr val="FFFFFF"/>
                </a:solidFill>
              </a:rPr>
              <a:t> </a:t>
            </a:r>
            <a:r>
              <a:rPr lang="en-US" sz="2800" b="1">
                <a:solidFill>
                  <a:srgbClr val="FFFFFF"/>
                </a:solidFill>
              </a:rPr>
              <a:t>Biện pháp truyền lực.</a:t>
            </a:r>
          </a:p>
        </p:txBody>
      </p:sp>
      <p:pic>
        <p:nvPicPr>
          <p:cNvPr id="718853" name="Picture 5" descr="529px-LatheDrivePlate-carriers"/>
          <p:cNvPicPr>
            <a:picLocks noChangeAspect="1" noChangeArrowheads="1"/>
          </p:cNvPicPr>
          <p:nvPr/>
        </p:nvPicPr>
        <p:blipFill>
          <a:blip r:embed="rId3"/>
          <a:srcRect/>
          <a:stretch>
            <a:fillRect/>
          </a:stretch>
        </p:blipFill>
        <p:spPr bwMode="auto">
          <a:xfrm>
            <a:off x="0" y="1066800"/>
            <a:ext cx="4306888" cy="4876800"/>
          </a:xfrm>
          <a:prstGeom prst="rect">
            <a:avLst/>
          </a:prstGeom>
          <a:noFill/>
          <a:ln w="9525">
            <a:noFill/>
            <a:miter lim="800000"/>
            <a:headEnd/>
            <a:tailEnd/>
          </a:ln>
        </p:spPr>
      </p:pic>
      <p:pic>
        <p:nvPicPr>
          <p:cNvPr id="718854" name="Picture 6" descr="Phayluoikhoanxoan"/>
          <p:cNvPicPr>
            <a:picLocks noChangeAspect="1" noChangeArrowheads="1"/>
          </p:cNvPicPr>
          <p:nvPr/>
        </p:nvPicPr>
        <p:blipFill>
          <a:blip r:embed="rId4"/>
          <a:srcRect/>
          <a:stretch>
            <a:fillRect/>
          </a:stretch>
        </p:blipFill>
        <p:spPr bwMode="auto">
          <a:xfrm>
            <a:off x="4343400" y="1066800"/>
            <a:ext cx="4800600" cy="4876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8853"/>
                                        </p:tgtEl>
                                        <p:attrNameLst>
                                          <p:attrName>style.visibility</p:attrName>
                                        </p:attrNameLst>
                                      </p:cBhvr>
                                      <p:to>
                                        <p:strVal val="visible"/>
                                      </p:to>
                                    </p:set>
                                    <p:animEffect transition="in" filter="blinds(horizontal)">
                                      <p:cBhvr>
                                        <p:cTn id="7" dur="500"/>
                                        <p:tgtEl>
                                          <p:spTgt spid="71885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8854"/>
                                        </p:tgtEl>
                                        <p:attrNameLst>
                                          <p:attrName>style.visibility</p:attrName>
                                        </p:attrNameLst>
                                      </p:cBhvr>
                                      <p:to>
                                        <p:strVal val="visible"/>
                                      </p:to>
                                    </p:set>
                                    <p:animEffect transition="in" filter="blinds(horizontal)">
                                      <p:cBhvr>
                                        <p:cTn id="12" dur="500"/>
                                        <p:tgtEl>
                                          <p:spTgt spid="7188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ChangeArrowheads="1"/>
          </p:cNvSpPr>
          <p:nvPr/>
        </p:nvSpPr>
        <p:spPr bwMode="auto">
          <a:xfrm>
            <a:off x="1219200" y="0"/>
            <a:ext cx="7546975"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800">
                <a:solidFill>
                  <a:srgbClr val="FFFFFF"/>
                </a:solidFill>
              </a:rPr>
              <a:t> </a:t>
            </a:r>
            <a:r>
              <a:rPr lang="en-US" sz="2800" b="1">
                <a:solidFill>
                  <a:srgbClr val="FFFFFF"/>
                </a:solidFill>
              </a:rPr>
              <a:t>Biện pháp nâng cao độ cứng vững.</a:t>
            </a:r>
          </a:p>
        </p:txBody>
      </p:sp>
      <p:sp>
        <p:nvSpPr>
          <p:cNvPr id="46083" name="Rectangle 4"/>
          <p:cNvSpPr>
            <a:spLocks noChangeArrowheads="1"/>
          </p:cNvSpPr>
          <p:nvPr/>
        </p:nvSpPr>
        <p:spPr bwMode="auto">
          <a:xfrm>
            <a:off x="0" y="914400"/>
            <a:ext cx="4495800"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Thường sử dụng luynét.</a:t>
            </a:r>
          </a:p>
        </p:txBody>
      </p:sp>
      <p:sp>
        <p:nvSpPr>
          <p:cNvPr id="46084" name="Rectangle 5"/>
          <p:cNvSpPr>
            <a:spLocks noChangeArrowheads="1"/>
          </p:cNvSpPr>
          <p:nvPr/>
        </p:nvSpPr>
        <p:spPr bwMode="auto">
          <a:xfrm>
            <a:off x="0" y="1600200"/>
            <a:ext cx="2667000" cy="647700"/>
          </a:xfrm>
          <a:prstGeom prst="rect">
            <a:avLst/>
          </a:prstGeom>
          <a:noFill/>
          <a:ln w="9525">
            <a:noFill/>
            <a:miter lim="800000"/>
            <a:headEnd/>
            <a:tailEnd/>
          </a:ln>
        </p:spPr>
        <p:txBody>
          <a:bodyPr anchor="ctr">
            <a:spAutoFit/>
          </a:bodyPr>
          <a:lstStyle/>
          <a:p>
            <a:pPr algn="just">
              <a:lnSpc>
                <a:spcPct val="130000"/>
              </a:lnSpc>
              <a:buClr>
                <a:srgbClr val="3333FF"/>
              </a:buClr>
              <a:buFontTx/>
              <a:buChar char="•"/>
            </a:pPr>
            <a:r>
              <a:rPr lang="en-US" sz="2800"/>
              <a:t> </a:t>
            </a:r>
            <a:r>
              <a:rPr lang="en-US" sz="2800" b="1">
                <a:solidFill>
                  <a:srgbClr val="BF002A"/>
                </a:solidFill>
              </a:rPr>
              <a:t>Luynét tĩnh:</a:t>
            </a:r>
          </a:p>
        </p:txBody>
      </p:sp>
      <p:pic>
        <p:nvPicPr>
          <p:cNvPr id="46085" name="Picture 6"/>
          <p:cNvPicPr>
            <a:picLocks noChangeAspect="1" noChangeArrowheads="1"/>
          </p:cNvPicPr>
          <p:nvPr/>
        </p:nvPicPr>
        <p:blipFill>
          <a:blip r:embed="rId3"/>
          <a:srcRect/>
          <a:stretch>
            <a:fillRect/>
          </a:stretch>
        </p:blipFill>
        <p:spPr bwMode="auto">
          <a:xfrm>
            <a:off x="0" y="2667000"/>
            <a:ext cx="4114800" cy="1858963"/>
          </a:xfrm>
          <a:prstGeom prst="rect">
            <a:avLst/>
          </a:prstGeom>
          <a:noFill/>
          <a:ln w="9525">
            <a:noFill/>
            <a:miter lim="800000"/>
            <a:headEnd/>
            <a:tailEnd/>
          </a:ln>
        </p:spPr>
      </p:pic>
      <p:pic>
        <p:nvPicPr>
          <p:cNvPr id="46086" name="Picture 20" descr="4341030"/>
          <p:cNvPicPr>
            <a:picLocks noChangeAspect="1" noChangeArrowheads="1"/>
          </p:cNvPicPr>
          <p:nvPr/>
        </p:nvPicPr>
        <p:blipFill>
          <a:blip r:embed="rId4"/>
          <a:srcRect/>
          <a:stretch>
            <a:fillRect/>
          </a:stretch>
        </p:blipFill>
        <p:spPr bwMode="auto">
          <a:xfrm>
            <a:off x="4191000" y="1676400"/>
            <a:ext cx="4953000" cy="38084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ChangeArrowheads="1"/>
          </p:cNvSpPr>
          <p:nvPr/>
        </p:nvSpPr>
        <p:spPr bwMode="auto">
          <a:xfrm>
            <a:off x="0" y="914400"/>
            <a:ext cx="3276600" cy="647700"/>
          </a:xfrm>
          <a:prstGeom prst="rect">
            <a:avLst/>
          </a:prstGeom>
          <a:noFill/>
          <a:ln w="9525">
            <a:noFill/>
            <a:miter lim="800000"/>
            <a:headEnd/>
            <a:tailEnd/>
          </a:ln>
        </p:spPr>
        <p:txBody>
          <a:bodyPr anchor="ctr">
            <a:spAutoFit/>
          </a:bodyPr>
          <a:lstStyle/>
          <a:p>
            <a:pPr algn="just">
              <a:lnSpc>
                <a:spcPct val="130000"/>
              </a:lnSpc>
              <a:buClr>
                <a:srgbClr val="3333FF"/>
              </a:buClr>
              <a:buFontTx/>
              <a:buChar char="•"/>
            </a:pPr>
            <a:r>
              <a:rPr lang="en-US" sz="2800"/>
              <a:t> </a:t>
            </a:r>
            <a:r>
              <a:rPr lang="en-US" sz="2800" b="1">
                <a:solidFill>
                  <a:srgbClr val="BF002A"/>
                </a:solidFill>
              </a:rPr>
              <a:t>Luynét động.</a:t>
            </a:r>
            <a:endParaRPr lang="en-US" sz="2800" b="1" u="sng">
              <a:solidFill>
                <a:srgbClr val="BF002A"/>
              </a:solidFill>
            </a:endParaRPr>
          </a:p>
        </p:txBody>
      </p:sp>
      <p:pic>
        <p:nvPicPr>
          <p:cNvPr id="47107" name="Picture 4" descr="q1"/>
          <p:cNvPicPr>
            <a:picLocks noChangeAspect="1" noChangeArrowheads="1"/>
          </p:cNvPicPr>
          <p:nvPr/>
        </p:nvPicPr>
        <p:blipFill>
          <a:blip r:embed="rId3"/>
          <a:srcRect/>
          <a:stretch>
            <a:fillRect/>
          </a:stretch>
        </p:blipFill>
        <p:spPr bwMode="auto">
          <a:xfrm>
            <a:off x="228600" y="1905000"/>
            <a:ext cx="4572000" cy="2257425"/>
          </a:xfrm>
          <a:prstGeom prst="rect">
            <a:avLst/>
          </a:prstGeom>
          <a:noFill/>
          <a:ln w="9525">
            <a:noFill/>
            <a:miter lim="800000"/>
            <a:headEnd/>
            <a:tailEnd/>
          </a:ln>
        </p:spPr>
      </p:pic>
      <p:sp>
        <p:nvSpPr>
          <p:cNvPr id="301070" name="Rectangle 14"/>
          <p:cNvSpPr>
            <a:spLocks noChangeArrowheads="1"/>
          </p:cNvSpPr>
          <p:nvPr/>
        </p:nvSpPr>
        <p:spPr bwMode="auto">
          <a:xfrm>
            <a:off x="0" y="4797425"/>
            <a:ext cx="4648200"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Luynét động có hai loại:</a:t>
            </a:r>
          </a:p>
        </p:txBody>
      </p:sp>
      <p:sp>
        <p:nvSpPr>
          <p:cNvPr id="301071" name="Rectangle 15"/>
          <p:cNvSpPr>
            <a:spLocks noChangeArrowheads="1"/>
          </p:cNvSpPr>
          <p:nvPr/>
        </p:nvSpPr>
        <p:spPr bwMode="auto">
          <a:xfrm>
            <a:off x="1871663" y="5445125"/>
            <a:ext cx="3767137"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
            </a:pPr>
            <a:r>
              <a:rPr lang="en-US" sz="2800"/>
              <a:t> Loại chạy trước dao.</a:t>
            </a:r>
          </a:p>
        </p:txBody>
      </p:sp>
      <p:sp>
        <p:nvSpPr>
          <p:cNvPr id="301072" name="Rectangle 16"/>
          <p:cNvSpPr>
            <a:spLocks noChangeArrowheads="1"/>
          </p:cNvSpPr>
          <p:nvPr/>
        </p:nvSpPr>
        <p:spPr bwMode="auto">
          <a:xfrm>
            <a:off x="1871663" y="6021388"/>
            <a:ext cx="3614737"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
            </a:pPr>
            <a:r>
              <a:rPr lang="en-US" sz="2800"/>
              <a:t> Loại chạy sau dao.</a:t>
            </a:r>
          </a:p>
        </p:txBody>
      </p:sp>
      <p:pic>
        <p:nvPicPr>
          <p:cNvPr id="301077" name="Picture 21" descr="Luy net dong"/>
          <p:cNvPicPr>
            <a:picLocks noChangeAspect="1" noChangeArrowheads="1"/>
          </p:cNvPicPr>
          <p:nvPr/>
        </p:nvPicPr>
        <p:blipFill>
          <a:blip r:embed="rId4"/>
          <a:srcRect/>
          <a:stretch>
            <a:fillRect/>
          </a:stretch>
        </p:blipFill>
        <p:spPr bwMode="auto">
          <a:xfrm>
            <a:off x="5029200" y="1066800"/>
            <a:ext cx="3787775" cy="4572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1077"/>
                                        </p:tgtEl>
                                        <p:attrNameLst>
                                          <p:attrName>style.visibility</p:attrName>
                                        </p:attrNameLst>
                                      </p:cBhvr>
                                      <p:to>
                                        <p:strVal val="visible"/>
                                      </p:to>
                                    </p:set>
                                    <p:animEffect transition="in" filter="blinds(horizontal)">
                                      <p:cBhvr>
                                        <p:cTn id="7" dur="500"/>
                                        <p:tgtEl>
                                          <p:spTgt spid="30107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1070"/>
                                        </p:tgtEl>
                                        <p:attrNameLst>
                                          <p:attrName>style.visibility</p:attrName>
                                        </p:attrNameLst>
                                      </p:cBhvr>
                                      <p:to>
                                        <p:strVal val="visible"/>
                                      </p:to>
                                    </p:set>
                                    <p:animEffect transition="in" filter="blinds(horizontal)">
                                      <p:cBhvr>
                                        <p:cTn id="12" dur="500"/>
                                        <p:tgtEl>
                                          <p:spTgt spid="30107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01071"/>
                                        </p:tgtEl>
                                        <p:attrNameLst>
                                          <p:attrName>style.visibility</p:attrName>
                                        </p:attrNameLst>
                                      </p:cBhvr>
                                      <p:to>
                                        <p:strVal val="visible"/>
                                      </p:to>
                                    </p:set>
                                    <p:animEffect transition="in" filter="blinds(horizontal)">
                                      <p:cBhvr>
                                        <p:cTn id="15" dur="500"/>
                                        <p:tgtEl>
                                          <p:spTgt spid="301071"/>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01072"/>
                                        </p:tgtEl>
                                        <p:attrNameLst>
                                          <p:attrName>style.visibility</p:attrName>
                                        </p:attrNameLst>
                                      </p:cBhvr>
                                      <p:to>
                                        <p:strVal val="visible"/>
                                      </p:to>
                                    </p:set>
                                    <p:animEffect transition="in" filter="blinds(horizontal)">
                                      <p:cBhvr>
                                        <p:cTn id="18" dur="500"/>
                                        <p:tgtEl>
                                          <p:spTgt spid="3010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70" grpId="0"/>
      <p:bldP spid="301071" grpId="0"/>
      <p:bldP spid="30107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8" descr="3_3"/>
          <p:cNvPicPr>
            <a:picLocks noChangeAspect="1" noChangeArrowheads="1"/>
          </p:cNvPicPr>
          <p:nvPr/>
        </p:nvPicPr>
        <p:blipFill>
          <a:blip r:embed="rId3"/>
          <a:srcRect/>
          <a:stretch>
            <a:fillRect/>
          </a:stretch>
        </p:blipFill>
        <p:spPr bwMode="auto">
          <a:xfrm>
            <a:off x="1827213" y="76200"/>
            <a:ext cx="5030787" cy="6629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61mg646"/>
          <p:cNvPicPr>
            <a:picLocks noChangeAspect="1" noChangeArrowheads="1"/>
          </p:cNvPicPr>
          <p:nvPr/>
        </p:nvPicPr>
        <p:blipFill>
          <a:blip r:embed="rId3"/>
          <a:srcRect/>
          <a:stretch>
            <a:fillRect/>
          </a:stretch>
        </p:blipFill>
        <p:spPr bwMode="auto">
          <a:xfrm>
            <a:off x="228600" y="1219200"/>
            <a:ext cx="8528050" cy="50577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253" name="Picture 5"/>
          <p:cNvPicPr>
            <a:picLocks noChangeAspect="1" noChangeArrowheads="1"/>
          </p:cNvPicPr>
          <p:nvPr/>
        </p:nvPicPr>
        <p:blipFill>
          <a:blip r:embed="rId3"/>
          <a:srcRect/>
          <a:stretch>
            <a:fillRect/>
          </a:stretch>
        </p:blipFill>
        <p:spPr bwMode="auto">
          <a:xfrm>
            <a:off x="4572000" y="2227263"/>
            <a:ext cx="4572000" cy="2649537"/>
          </a:xfrm>
          <a:prstGeom prst="rect">
            <a:avLst/>
          </a:prstGeom>
          <a:noFill/>
          <a:ln w="9525">
            <a:noFill/>
            <a:miter lim="800000"/>
            <a:headEnd/>
            <a:tailEnd/>
          </a:ln>
        </p:spPr>
      </p:pic>
      <p:sp>
        <p:nvSpPr>
          <p:cNvPr id="50179" name="Rectangle 19"/>
          <p:cNvSpPr>
            <a:spLocks noChangeArrowheads="1"/>
          </p:cNvSpPr>
          <p:nvPr/>
        </p:nvSpPr>
        <p:spPr bwMode="auto">
          <a:xfrm>
            <a:off x="76200" y="990600"/>
            <a:ext cx="6867525" cy="519113"/>
          </a:xfrm>
          <a:prstGeom prst="rect">
            <a:avLst/>
          </a:prstGeom>
          <a:noFill/>
          <a:ln w="9525">
            <a:noFill/>
            <a:miter lim="800000"/>
            <a:headEnd/>
            <a:tailEnd/>
          </a:ln>
        </p:spPr>
        <p:txBody>
          <a:bodyPr wrap="none" anchor="ctr">
            <a:spAutoFit/>
          </a:bodyPr>
          <a:lstStyle/>
          <a:p>
            <a:r>
              <a:rPr lang="en-US" sz="2800" b="1">
                <a:solidFill>
                  <a:srgbClr val="BF002A"/>
                </a:solidFill>
              </a:rPr>
              <a:t>b. Gá trên mâm cặp 3 chấu tự định tâm.</a:t>
            </a:r>
          </a:p>
        </p:txBody>
      </p:sp>
      <p:pic>
        <p:nvPicPr>
          <p:cNvPr id="309268" name="Picture 20"/>
          <p:cNvPicPr>
            <a:picLocks noChangeAspect="1" noChangeArrowheads="1"/>
          </p:cNvPicPr>
          <p:nvPr/>
        </p:nvPicPr>
        <p:blipFill>
          <a:blip r:embed="rId4"/>
          <a:srcRect/>
          <a:stretch>
            <a:fillRect/>
          </a:stretch>
        </p:blipFill>
        <p:spPr bwMode="auto">
          <a:xfrm>
            <a:off x="304800" y="2608263"/>
            <a:ext cx="3962400" cy="18557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9268"/>
                                        </p:tgtEl>
                                        <p:attrNameLst>
                                          <p:attrName>style.visibility</p:attrName>
                                        </p:attrNameLst>
                                      </p:cBhvr>
                                      <p:to>
                                        <p:strVal val="visible"/>
                                      </p:to>
                                    </p:set>
                                    <p:animEffect transition="in" filter="blinds(horizontal)">
                                      <p:cBhvr>
                                        <p:cTn id="7" dur="500"/>
                                        <p:tgtEl>
                                          <p:spTgt spid="30926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9253"/>
                                        </p:tgtEl>
                                        <p:attrNameLst>
                                          <p:attrName>style.visibility</p:attrName>
                                        </p:attrNameLst>
                                      </p:cBhvr>
                                      <p:to>
                                        <p:strVal val="visible"/>
                                      </p:to>
                                    </p:set>
                                    <p:animEffect transition="in" filter="blinds(horizontal)">
                                      <p:cBhvr>
                                        <p:cTn id="12" dur="500"/>
                                        <p:tgtEl>
                                          <p:spTgt spid="309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hlinkClick r:id="rId3" highlightClick="1"/>
          </p:cNvPr>
          <p:cNvSpPr>
            <a:spLocks noChangeArrowheads="1"/>
          </p:cNvSpPr>
          <p:nvPr/>
        </p:nvSpPr>
        <p:spPr bwMode="auto">
          <a:xfrm>
            <a:off x="8023225" y="6272213"/>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51203" name="Picture 3" descr="mam cap 3 chau"/>
          <p:cNvPicPr>
            <a:picLocks noChangeAspect="1" noChangeArrowheads="1"/>
          </p:cNvPicPr>
          <p:nvPr/>
        </p:nvPicPr>
        <p:blipFill>
          <a:blip r:embed="rId4"/>
          <a:srcRect l="4723" r="11806" b="670"/>
          <a:stretch>
            <a:fillRect/>
          </a:stretch>
        </p:blipFill>
        <p:spPr bwMode="auto">
          <a:xfrm>
            <a:off x="922338" y="738188"/>
            <a:ext cx="3816350" cy="3529012"/>
          </a:xfrm>
          <a:prstGeom prst="rect">
            <a:avLst/>
          </a:prstGeom>
          <a:noFill/>
          <a:ln w="9525">
            <a:noFill/>
            <a:miter lim="800000"/>
            <a:headEnd/>
            <a:tailEnd/>
          </a:ln>
        </p:spPr>
      </p:pic>
      <p:pic>
        <p:nvPicPr>
          <p:cNvPr id="51204" name="Picture 4" descr="cap nong"/>
          <p:cNvPicPr>
            <a:picLocks noChangeAspect="1" noChangeArrowheads="1"/>
          </p:cNvPicPr>
          <p:nvPr/>
        </p:nvPicPr>
        <p:blipFill>
          <a:blip r:embed="rId5"/>
          <a:srcRect r="33693" b="5965"/>
          <a:stretch>
            <a:fillRect/>
          </a:stretch>
        </p:blipFill>
        <p:spPr bwMode="auto">
          <a:xfrm>
            <a:off x="4738688" y="738188"/>
            <a:ext cx="3808412" cy="3529012"/>
          </a:xfrm>
          <a:prstGeom prst="rect">
            <a:avLst/>
          </a:prstGeom>
          <a:noFill/>
          <a:ln w="9525">
            <a:noFill/>
            <a:miter lim="800000"/>
            <a:headEnd/>
            <a:tailEnd/>
          </a:ln>
        </p:spPr>
      </p:pic>
      <p:pic>
        <p:nvPicPr>
          <p:cNvPr id="51205" name="Picture 5" descr="Cap trai"/>
          <p:cNvPicPr>
            <a:picLocks noChangeAspect="1" noChangeArrowheads="1"/>
          </p:cNvPicPr>
          <p:nvPr/>
        </p:nvPicPr>
        <p:blipFill>
          <a:blip r:embed="rId6"/>
          <a:srcRect l="9003" t="4736" r="10542" b="10143"/>
          <a:stretch>
            <a:fillRect/>
          </a:stretch>
        </p:blipFill>
        <p:spPr bwMode="auto">
          <a:xfrm>
            <a:off x="914400" y="3833813"/>
            <a:ext cx="3816350" cy="3024187"/>
          </a:xfrm>
          <a:prstGeom prst="rect">
            <a:avLst/>
          </a:prstGeom>
          <a:noFill/>
          <a:ln w="9525">
            <a:noFill/>
            <a:miter lim="800000"/>
            <a:headEnd/>
            <a:tailEnd/>
          </a:ln>
        </p:spPr>
      </p:pic>
      <p:pic>
        <p:nvPicPr>
          <p:cNvPr id="51206" name="Picture 6" descr="mam cap ngoai"/>
          <p:cNvPicPr>
            <a:picLocks noChangeAspect="1" noChangeArrowheads="1"/>
          </p:cNvPicPr>
          <p:nvPr/>
        </p:nvPicPr>
        <p:blipFill>
          <a:blip r:embed="rId7"/>
          <a:srcRect l="14336" t="18033" r="10019" b="5461"/>
          <a:stretch>
            <a:fillRect/>
          </a:stretch>
        </p:blipFill>
        <p:spPr bwMode="auto">
          <a:xfrm>
            <a:off x="4730750" y="3833813"/>
            <a:ext cx="3811588" cy="30241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ChangeArrowheads="1"/>
          </p:cNvSpPr>
          <p:nvPr/>
        </p:nvSpPr>
        <p:spPr bwMode="auto">
          <a:xfrm>
            <a:off x="685800" y="1125538"/>
            <a:ext cx="7546975" cy="647700"/>
          </a:xfrm>
          <a:prstGeom prst="rect">
            <a:avLst/>
          </a:prstGeom>
          <a:noFill/>
          <a:ln w="9525">
            <a:noFill/>
            <a:miter lim="800000"/>
            <a:headEnd/>
            <a:tailEnd/>
          </a:ln>
        </p:spPr>
        <p:txBody>
          <a:bodyPr anchor="ctr">
            <a:spAutoFit/>
          </a:bodyPr>
          <a:lstStyle/>
          <a:p>
            <a:pPr>
              <a:lnSpc>
                <a:spcPct val="130000"/>
              </a:lnSpc>
              <a:buClr>
                <a:srgbClr val="FF66CC"/>
              </a:buClr>
              <a:buFont typeface="Wingdings" pitchFamily="2" charset="2"/>
              <a:buChar char="ü"/>
            </a:pPr>
            <a:r>
              <a:rPr lang="en-US" sz="2800"/>
              <a:t> </a:t>
            </a:r>
            <a:r>
              <a:rPr lang="en-US" sz="2800" b="1">
                <a:solidFill>
                  <a:srgbClr val="BF002A"/>
                </a:solidFill>
              </a:rPr>
              <a:t>Ưu điểm:</a:t>
            </a:r>
            <a:r>
              <a:rPr lang="en-US" sz="2800"/>
              <a:t> Lực kẹp lớn, tính vạn năng cao. </a:t>
            </a:r>
          </a:p>
        </p:txBody>
      </p:sp>
      <p:sp>
        <p:nvSpPr>
          <p:cNvPr id="52227" name="Rectangle 4"/>
          <p:cNvSpPr>
            <a:spLocks noChangeArrowheads="1"/>
          </p:cNvSpPr>
          <p:nvPr/>
        </p:nvSpPr>
        <p:spPr bwMode="auto">
          <a:xfrm>
            <a:off x="685800" y="1870075"/>
            <a:ext cx="7546975" cy="2139950"/>
          </a:xfrm>
          <a:prstGeom prst="rect">
            <a:avLst/>
          </a:prstGeom>
          <a:noFill/>
          <a:ln w="9525">
            <a:noFill/>
            <a:miter lim="800000"/>
            <a:headEnd/>
            <a:tailEnd/>
          </a:ln>
        </p:spPr>
        <p:txBody>
          <a:bodyPr anchor="ctr">
            <a:spAutoFit/>
          </a:bodyPr>
          <a:lstStyle/>
          <a:p>
            <a:pPr algn="just">
              <a:lnSpc>
                <a:spcPct val="160000"/>
              </a:lnSpc>
              <a:buClr>
                <a:srgbClr val="FF66CC"/>
              </a:buClr>
              <a:buFont typeface="Wingdings" pitchFamily="2" charset="2"/>
              <a:buChar char="ü"/>
            </a:pPr>
            <a:r>
              <a:rPr lang="en-US" sz="2800"/>
              <a:t> </a:t>
            </a:r>
            <a:r>
              <a:rPr lang="en-US" sz="2800" b="1">
                <a:solidFill>
                  <a:srgbClr val="BF002A"/>
                </a:solidFill>
              </a:rPr>
              <a:t>Nhược điểm:</a:t>
            </a:r>
            <a:r>
              <a:rPr lang="en-US" sz="2800"/>
              <a:t> Độ chính xác đồng tâm thấp, tuy thao tác khá đơn giản nhưng năng suất không cao. </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ChangeArrowheads="1"/>
          </p:cNvSpPr>
          <p:nvPr/>
        </p:nvSpPr>
        <p:spPr bwMode="auto">
          <a:xfrm>
            <a:off x="914400" y="892175"/>
            <a:ext cx="7459663" cy="488950"/>
          </a:xfrm>
          <a:prstGeom prst="rect">
            <a:avLst/>
          </a:prstGeom>
          <a:noFill/>
          <a:ln w="9525">
            <a:noFill/>
            <a:miter lim="800000"/>
            <a:headEnd/>
            <a:tailEnd/>
          </a:ln>
        </p:spPr>
        <p:txBody>
          <a:bodyPr wrap="none" anchor="ctr">
            <a:spAutoFit/>
          </a:bodyPr>
          <a:lstStyle/>
          <a:p>
            <a:r>
              <a:rPr lang="en-US" sz="2600" b="1">
                <a:solidFill>
                  <a:srgbClr val="BF002A"/>
                </a:solidFill>
              </a:rPr>
              <a:t>c. Gá trên mâm cặp 4 chấu không tự định tâm.</a:t>
            </a:r>
          </a:p>
        </p:txBody>
      </p:sp>
      <p:sp>
        <p:nvSpPr>
          <p:cNvPr id="53251" name="Rectangle 4"/>
          <p:cNvSpPr>
            <a:spLocks noChangeArrowheads="1"/>
          </p:cNvSpPr>
          <p:nvPr/>
        </p:nvSpPr>
        <p:spPr bwMode="auto">
          <a:xfrm>
            <a:off x="914400" y="1412875"/>
            <a:ext cx="7596188"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000"/>
              <a:t> </a:t>
            </a:r>
            <a:r>
              <a:rPr lang="en-US" sz="2800" b="1">
                <a:solidFill>
                  <a:srgbClr val="BF002A"/>
                </a:solidFill>
              </a:rPr>
              <a:t>Sơ đồ gá đặt.</a:t>
            </a:r>
          </a:p>
        </p:txBody>
      </p:sp>
      <p:pic>
        <p:nvPicPr>
          <p:cNvPr id="53252" name="Picture 5"/>
          <p:cNvPicPr>
            <a:picLocks noChangeAspect="1" noChangeArrowheads="1"/>
          </p:cNvPicPr>
          <p:nvPr/>
        </p:nvPicPr>
        <p:blipFill>
          <a:blip r:embed="rId3"/>
          <a:srcRect/>
          <a:stretch>
            <a:fillRect/>
          </a:stretch>
        </p:blipFill>
        <p:spPr bwMode="auto">
          <a:xfrm>
            <a:off x="1563688" y="2478088"/>
            <a:ext cx="6696075" cy="39036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ChangeArrowheads="1"/>
          </p:cNvSpPr>
          <p:nvPr/>
        </p:nvSpPr>
        <p:spPr bwMode="auto">
          <a:xfrm>
            <a:off x="685800" y="4845050"/>
            <a:ext cx="7546975" cy="1203325"/>
          </a:xfrm>
          <a:prstGeom prst="rect">
            <a:avLst/>
          </a:prstGeom>
          <a:noFill/>
          <a:ln w="9525">
            <a:noFill/>
            <a:miter lim="800000"/>
            <a:headEnd/>
            <a:tailEnd/>
          </a:ln>
        </p:spPr>
        <p:txBody>
          <a:bodyPr anchor="ctr">
            <a:spAutoFit/>
          </a:bodyPr>
          <a:lstStyle/>
          <a:p>
            <a:pPr>
              <a:lnSpc>
                <a:spcPct val="130000"/>
              </a:lnSpc>
              <a:buClr>
                <a:srgbClr val="FF66CC"/>
              </a:buClr>
              <a:buFont typeface="Wingdings" pitchFamily="2" charset="2"/>
              <a:buChar char="ü"/>
            </a:pPr>
            <a:r>
              <a:rPr lang="en-US" sz="2800"/>
              <a:t> </a:t>
            </a:r>
            <a:r>
              <a:rPr lang="en-US" sz="2800" b="1">
                <a:solidFill>
                  <a:srgbClr val="BF002A"/>
                </a:solidFill>
              </a:rPr>
              <a:t>Ưu điểm:</a:t>
            </a:r>
            <a:r>
              <a:rPr lang="en-US" sz="2800"/>
              <a:t> Có thể gá được các chi tiết có hình dạng không tròn xoay. </a:t>
            </a:r>
          </a:p>
        </p:txBody>
      </p:sp>
      <p:sp>
        <p:nvSpPr>
          <p:cNvPr id="54275" name="Rectangle 4"/>
          <p:cNvSpPr>
            <a:spLocks noChangeArrowheads="1"/>
          </p:cNvSpPr>
          <p:nvPr/>
        </p:nvSpPr>
        <p:spPr bwMode="auto">
          <a:xfrm>
            <a:off x="685800" y="5981700"/>
            <a:ext cx="7546975"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a:t>
            </a:r>
            <a:r>
              <a:rPr lang="en-US" sz="2800" b="1">
                <a:solidFill>
                  <a:srgbClr val="BF002A"/>
                </a:solidFill>
              </a:rPr>
              <a:t>Nhược điểm:</a:t>
            </a:r>
            <a:r>
              <a:rPr lang="en-US" sz="2800"/>
              <a:t> Năng suất thấp.</a:t>
            </a:r>
          </a:p>
        </p:txBody>
      </p:sp>
      <p:pic>
        <p:nvPicPr>
          <p:cNvPr id="54276" name="Picture 5"/>
          <p:cNvPicPr>
            <a:picLocks noChangeAspect="1" noChangeArrowheads="1"/>
          </p:cNvPicPr>
          <p:nvPr/>
        </p:nvPicPr>
        <p:blipFill>
          <a:blip r:embed="rId3"/>
          <a:srcRect/>
          <a:stretch>
            <a:fillRect/>
          </a:stretch>
        </p:blipFill>
        <p:spPr bwMode="auto">
          <a:xfrm>
            <a:off x="1046163" y="844550"/>
            <a:ext cx="6985000" cy="41275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mam cap 4 chau"/>
          <p:cNvPicPr>
            <a:picLocks noChangeAspect="1" noChangeArrowheads="1"/>
          </p:cNvPicPr>
          <p:nvPr/>
        </p:nvPicPr>
        <p:blipFill>
          <a:blip r:embed="rId3"/>
          <a:srcRect/>
          <a:stretch>
            <a:fillRect/>
          </a:stretch>
        </p:blipFill>
        <p:spPr bwMode="auto">
          <a:xfrm>
            <a:off x="1295400" y="1497013"/>
            <a:ext cx="6429375" cy="5245100"/>
          </a:xfrm>
          <a:prstGeom prst="rect">
            <a:avLst/>
          </a:prstGeom>
          <a:noFill/>
          <a:ln w="9525">
            <a:noFill/>
            <a:miter lim="800000"/>
            <a:headEnd/>
            <a:tailEnd/>
          </a:ln>
        </p:spPr>
      </p:pic>
      <p:sp>
        <p:nvSpPr>
          <p:cNvPr id="55299" name="Rectangle 4"/>
          <p:cNvSpPr>
            <a:spLocks noChangeArrowheads="1"/>
          </p:cNvSpPr>
          <p:nvPr/>
        </p:nvSpPr>
        <p:spPr bwMode="auto">
          <a:xfrm>
            <a:off x="1912938" y="955675"/>
            <a:ext cx="5294312" cy="457200"/>
          </a:xfrm>
          <a:prstGeom prst="rect">
            <a:avLst/>
          </a:prstGeom>
          <a:noFill/>
          <a:ln w="9525">
            <a:noFill/>
            <a:miter lim="800000"/>
            <a:headEnd/>
            <a:tailEnd/>
          </a:ln>
        </p:spPr>
        <p:txBody>
          <a:bodyPr wrap="none" anchor="ctr">
            <a:spAutoFit/>
          </a:bodyPr>
          <a:lstStyle/>
          <a:p>
            <a:pPr algn="ctr"/>
            <a:r>
              <a:rPr lang="en-US" sz="2400" b="1">
                <a:solidFill>
                  <a:srgbClr val="BF002A"/>
                </a:solidFill>
              </a:rPr>
              <a:t>Mâm cặp 4 chấu không tự định tâm</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ChangeArrowheads="1"/>
          </p:cNvSpPr>
          <p:nvPr/>
        </p:nvSpPr>
        <p:spPr bwMode="auto">
          <a:xfrm>
            <a:off x="1143000" y="0"/>
            <a:ext cx="7596188" cy="579438"/>
          </a:xfrm>
          <a:prstGeom prst="rect">
            <a:avLst/>
          </a:prstGeom>
          <a:noFill/>
          <a:ln w="9525">
            <a:noFill/>
            <a:miter lim="800000"/>
            <a:headEnd/>
            <a:tailEnd/>
          </a:ln>
        </p:spPr>
        <p:txBody>
          <a:bodyPr anchor="ctr">
            <a:spAutoFit/>
          </a:bodyPr>
          <a:lstStyle/>
          <a:p>
            <a:r>
              <a:rPr lang="en-US" sz="3200" b="1">
                <a:solidFill>
                  <a:srgbClr val="FFFFFF"/>
                </a:solidFill>
              </a:rPr>
              <a:t>d. Sanga (mâm cặp đàn hồi).</a:t>
            </a:r>
          </a:p>
        </p:txBody>
      </p:sp>
      <p:sp>
        <p:nvSpPr>
          <p:cNvPr id="56323" name="Rectangle 4"/>
          <p:cNvSpPr>
            <a:spLocks noChangeArrowheads="1"/>
          </p:cNvSpPr>
          <p:nvPr/>
        </p:nvSpPr>
        <p:spPr bwMode="auto">
          <a:xfrm>
            <a:off x="0" y="990600"/>
            <a:ext cx="32004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800"/>
              <a:t> </a:t>
            </a:r>
            <a:r>
              <a:rPr lang="en-US" sz="2800" b="1">
                <a:solidFill>
                  <a:srgbClr val="BF002A"/>
                </a:solidFill>
              </a:rPr>
              <a:t>Sơ đồ gá đặt.</a:t>
            </a:r>
          </a:p>
        </p:txBody>
      </p:sp>
      <p:pic>
        <p:nvPicPr>
          <p:cNvPr id="321541" name="Picture 5"/>
          <p:cNvPicPr>
            <a:picLocks noChangeAspect="1" noChangeArrowheads="1"/>
          </p:cNvPicPr>
          <p:nvPr/>
        </p:nvPicPr>
        <p:blipFill>
          <a:blip r:embed="rId3"/>
          <a:srcRect/>
          <a:stretch>
            <a:fillRect/>
          </a:stretch>
        </p:blipFill>
        <p:spPr bwMode="auto">
          <a:xfrm>
            <a:off x="3505200" y="1143000"/>
            <a:ext cx="3352800" cy="1720850"/>
          </a:xfrm>
          <a:prstGeom prst="rect">
            <a:avLst/>
          </a:prstGeom>
          <a:noFill/>
          <a:ln w="9525">
            <a:noFill/>
            <a:miter lim="800000"/>
            <a:headEnd/>
            <a:tailEnd/>
          </a:ln>
        </p:spPr>
      </p:pic>
      <p:pic>
        <p:nvPicPr>
          <p:cNvPr id="321556" name="Picture 20" descr="PTS1b"/>
          <p:cNvPicPr>
            <a:picLocks noChangeAspect="1" noChangeArrowheads="1"/>
          </p:cNvPicPr>
          <p:nvPr/>
        </p:nvPicPr>
        <p:blipFill>
          <a:blip r:embed="rId4"/>
          <a:srcRect/>
          <a:stretch>
            <a:fillRect/>
          </a:stretch>
        </p:blipFill>
        <p:spPr bwMode="auto">
          <a:xfrm>
            <a:off x="4038600" y="2971800"/>
            <a:ext cx="3429000" cy="3429000"/>
          </a:xfrm>
          <a:prstGeom prst="rect">
            <a:avLst/>
          </a:prstGeom>
          <a:noFill/>
          <a:ln w="9525">
            <a:noFill/>
            <a:miter lim="800000"/>
            <a:headEnd/>
            <a:tailEnd/>
          </a:ln>
        </p:spPr>
      </p:pic>
      <p:pic>
        <p:nvPicPr>
          <p:cNvPr id="321557" name="Picture 21" descr="b60collet"/>
          <p:cNvPicPr>
            <a:picLocks noChangeAspect="1" noChangeArrowheads="1"/>
          </p:cNvPicPr>
          <p:nvPr/>
        </p:nvPicPr>
        <p:blipFill>
          <a:blip r:embed="rId5"/>
          <a:srcRect/>
          <a:stretch>
            <a:fillRect/>
          </a:stretch>
        </p:blipFill>
        <p:spPr bwMode="auto">
          <a:xfrm>
            <a:off x="1143000" y="2362200"/>
            <a:ext cx="1993900" cy="3733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21541"/>
                                        </p:tgtEl>
                                        <p:attrNameLst>
                                          <p:attrName>style.visibility</p:attrName>
                                        </p:attrNameLst>
                                      </p:cBhvr>
                                      <p:to>
                                        <p:strVal val="visible"/>
                                      </p:to>
                                    </p:set>
                                    <p:animEffect transition="in" filter="blinds(horizontal)">
                                      <p:cBhvr>
                                        <p:cTn id="7" dur="500"/>
                                        <p:tgtEl>
                                          <p:spTgt spid="32154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21557"/>
                                        </p:tgtEl>
                                        <p:attrNameLst>
                                          <p:attrName>style.visibility</p:attrName>
                                        </p:attrNameLst>
                                      </p:cBhvr>
                                      <p:to>
                                        <p:strVal val="visible"/>
                                      </p:to>
                                    </p:set>
                                    <p:animEffect transition="in" filter="blinds(horizontal)">
                                      <p:cBhvr>
                                        <p:cTn id="12" dur="500"/>
                                        <p:tgtEl>
                                          <p:spTgt spid="32155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21556"/>
                                        </p:tgtEl>
                                        <p:attrNameLst>
                                          <p:attrName>style.visibility</p:attrName>
                                        </p:attrNameLst>
                                      </p:cBhvr>
                                      <p:to>
                                        <p:strVal val="visible"/>
                                      </p:to>
                                    </p:set>
                                    <p:animEffect transition="in" filter="blinds(horizontal)">
                                      <p:cBhvr>
                                        <p:cTn id="17" dur="500"/>
                                        <p:tgtEl>
                                          <p:spTgt spid="321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ChangeArrowheads="1"/>
          </p:cNvSpPr>
          <p:nvPr/>
        </p:nvSpPr>
        <p:spPr bwMode="auto">
          <a:xfrm>
            <a:off x="533400" y="1293813"/>
            <a:ext cx="7546975" cy="1203325"/>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a:t>
            </a:r>
            <a:r>
              <a:rPr lang="en-US" sz="2800" b="1">
                <a:solidFill>
                  <a:srgbClr val="BF002A"/>
                </a:solidFill>
              </a:rPr>
              <a:t>Khả năng định vị:</a:t>
            </a:r>
            <a:r>
              <a:rPr lang="en-US" sz="2800"/>
              <a:t> Sử dụng đúng chế độ khống chế được 4 bậc tự do. </a:t>
            </a:r>
          </a:p>
        </p:txBody>
      </p:sp>
      <p:sp>
        <p:nvSpPr>
          <p:cNvPr id="57347" name="Rectangle 4"/>
          <p:cNvSpPr>
            <a:spLocks noChangeArrowheads="1"/>
          </p:cNvSpPr>
          <p:nvPr/>
        </p:nvSpPr>
        <p:spPr bwMode="auto">
          <a:xfrm>
            <a:off x="533400" y="2878138"/>
            <a:ext cx="7546975" cy="1203325"/>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a:t>
            </a:r>
            <a:r>
              <a:rPr lang="en-US" sz="2800" b="1">
                <a:solidFill>
                  <a:srgbClr val="BF002A"/>
                </a:solidFill>
              </a:rPr>
              <a:t>Ưu điểm:</a:t>
            </a:r>
            <a:r>
              <a:rPr lang="en-US" sz="2800"/>
              <a:t> Độ đồng tâm cao, dễ cơ khí hoá và tự động hoá...</a:t>
            </a:r>
            <a:r>
              <a:rPr lang="en-US" sz="2000"/>
              <a:t> </a:t>
            </a:r>
          </a:p>
        </p:txBody>
      </p:sp>
      <p:sp>
        <p:nvSpPr>
          <p:cNvPr id="57348" name="Rectangle 5"/>
          <p:cNvSpPr>
            <a:spLocks noChangeArrowheads="1"/>
          </p:cNvSpPr>
          <p:nvPr/>
        </p:nvSpPr>
        <p:spPr bwMode="auto">
          <a:xfrm>
            <a:off x="533400" y="4533900"/>
            <a:ext cx="7546975" cy="64770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ü"/>
            </a:pPr>
            <a:r>
              <a:rPr lang="en-US" sz="2800"/>
              <a:t> </a:t>
            </a:r>
            <a:r>
              <a:rPr lang="en-US" sz="2800" b="1">
                <a:solidFill>
                  <a:srgbClr val="BF002A"/>
                </a:solidFill>
              </a:rPr>
              <a:t>Nhược điểm:</a:t>
            </a:r>
            <a:r>
              <a:rPr lang="en-US" sz="2800"/>
              <a:t> Tính vạn năng thấp. </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ChangeArrowheads="1"/>
          </p:cNvSpPr>
          <p:nvPr/>
        </p:nvSpPr>
        <p:spPr bwMode="auto">
          <a:xfrm>
            <a:off x="533400" y="877888"/>
            <a:ext cx="3311525" cy="519112"/>
          </a:xfrm>
          <a:prstGeom prst="rect">
            <a:avLst/>
          </a:prstGeom>
          <a:noFill/>
          <a:ln w="9525">
            <a:noFill/>
            <a:miter lim="800000"/>
            <a:headEnd/>
            <a:tailEnd/>
          </a:ln>
        </p:spPr>
        <p:txBody>
          <a:bodyPr anchor="ctr">
            <a:spAutoFit/>
          </a:bodyPr>
          <a:lstStyle/>
          <a:p>
            <a:r>
              <a:rPr lang="en-US" sz="2800" b="1">
                <a:solidFill>
                  <a:srgbClr val="BF002A"/>
                </a:solidFill>
              </a:rPr>
              <a:t>e. Trục gá.</a:t>
            </a:r>
          </a:p>
        </p:txBody>
      </p:sp>
      <p:pic>
        <p:nvPicPr>
          <p:cNvPr id="327685" name="Picture 5"/>
          <p:cNvPicPr>
            <a:picLocks noChangeAspect="1" noChangeArrowheads="1"/>
          </p:cNvPicPr>
          <p:nvPr/>
        </p:nvPicPr>
        <p:blipFill>
          <a:blip r:embed="rId3"/>
          <a:srcRect/>
          <a:stretch>
            <a:fillRect/>
          </a:stretch>
        </p:blipFill>
        <p:spPr bwMode="auto">
          <a:xfrm>
            <a:off x="152400" y="2057400"/>
            <a:ext cx="4114800" cy="1611313"/>
          </a:xfrm>
          <a:prstGeom prst="rect">
            <a:avLst/>
          </a:prstGeom>
          <a:noFill/>
          <a:ln w="9525">
            <a:noFill/>
            <a:miter lim="800000"/>
            <a:headEnd/>
            <a:tailEnd/>
          </a:ln>
        </p:spPr>
      </p:pic>
      <p:pic>
        <p:nvPicPr>
          <p:cNvPr id="327699" name="Picture 19" descr="LJCOLANIM"/>
          <p:cNvPicPr>
            <a:picLocks noChangeAspect="1" noChangeArrowheads="1" noCrop="1"/>
          </p:cNvPicPr>
          <p:nvPr/>
        </p:nvPicPr>
        <p:blipFill>
          <a:blip r:embed="rId4"/>
          <a:srcRect/>
          <a:stretch>
            <a:fillRect/>
          </a:stretch>
        </p:blipFill>
        <p:spPr bwMode="auto">
          <a:xfrm>
            <a:off x="5638800" y="4819650"/>
            <a:ext cx="3505200" cy="1276350"/>
          </a:xfrm>
          <a:prstGeom prst="rect">
            <a:avLst/>
          </a:prstGeom>
          <a:noFill/>
          <a:ln w="9525">
            <a:noFill/>
            <a:miter lim="800000"/>
            <a:headEnd/>
            <a:tailEnd/>
          </a:ln>
        </p:spPr>
      </p:pic>
      <p:pic>
        <p:nvPicPr>
          <p:cNvPr id="327700" name="Picture 20" descr="cac loaitruc bung"/>
          <p:cNvPicPr>
            <a:picLocks noChangeAspect="1" noChangeArrowheads="1"/>
          </p:cNvPicPr>
          <p:nvPr/>
        </p:nvPicPr>
        <p:blipFill>
          <a:blip r:embed="rId5"/>
          <a:srcRect/>
          <a:stretch>
            <a:fillRect/>
          </a:stretch>
        </p:blipFill>
        <p:spPr bwMode="auto">
          <a:xfrm>
            <a:off x="5638800" y="1085850"/>
            <a:ext cx="3505200" cy="3486150"/>
          </a:xfrm>
          <a:prstGeom prst="rect">
            <a:avLst/>
          </a:prstGeom>
          <a:noFill/>
          <a:ln w="9525">
            <a:noFill/>
            <a:miter lim="800000"/>
            <a:headEnd/>
            <a:tailEnd/>
          </a:ln>
        </p:spPr>
      </p:pic>
      <p:pic>
        <p:nvPicPr>
          <p:cNvPr id="327701" name="Picture 21" descr="Trucga"/>
          <p:cNvPicPr>
            <a:picLocks noChangeAspect="1" noChangeArrowheads="1"/>
          </p:cNvPicPr>
          <p:nvPr/>
        </p:nvPicPr>
        <p:blipFill>
          <a:blip r:embed="rId6"/>
          <a:srcRect/>
          <a:stretch>
            <a:fillRect/>
          </a:stretch>
        </p:blipFill>
        <p:spPr bwMode="auto">
          <a:xfrm>
            <a:off x="3657600" y="4419600"/>
            <a:ext cx="1828800" cy="1676400"/>
          </a:xfrm>
          <a:prstGeom prst="rect">
            <a:avLst/>
          </a:prstGeom>
          <a:noFill/>
          <a:ln w="9525">
            <a:noFill/>
            <a:miter lim="800000"/>
            <a:headEnd/>
            <a:tailEnd/>
          </a:ln>
        </p:spPr>
      </p:pic>
      <p:pic>
        <p:nvPicPr>
          <p:cNvPr id="327702" name="Picture 22" descr="Trucga1"/>
          <p:cNvPicPr>
            <a:picLocks noChangeAspect="1" noChangeArrowheads="1"/>
          </p:cNvPicPr>
          <p:nvPr/>
        </p:nvPicPr>
        <p:blipFill>
          <a:blip r:embed="rId7"/>
          <a:srcRect/>
          <a:stretch>
            <a:fillRect/>
          </a:stretch>
        </p:blipFill>
        <p:spPr bwMode="auto">
          <a:xfrm>
            <a:off x="1828800" y="4343400"/>
            <a:ext cx="1905000" cy="1905000"/>
          </a:xfrm>
          <a:prstGeom prst="rect">
            <a:avLst/>
          </a:prstGeom>
          <a:noFill/>
          <a:ln w="9525">
            <a:noFill/>
            <a:miter lim="800000"/>
            <a:headEnd/>
            <a:tailEnd/>
          </a:ln>
        </p:spPr>
      </p:pic>
      <p:pic>
        <p:nvPicPr>
          <p:cNvPr id="327703" name="Picture 23" descr="Trucga2"/>
          <p:cNvPicPr>
            <a:picLocks noChangeAspect="1" noChangeArrowheads="1"/>
          </p:cNvPicPr>
          <p:nvPr/>
        </p:nvPicPr>
        <p:blipFill>
          <a:blip r:embed="rId8"/>
          <a:srcRect/>
          <a:stretch>
            <a:fillRect/>
          </a:stretch>
        </p:blipFill>
        <p:spPr bwMode="auto">
          <a:xfrm>
            <a:off x="0" y="4343400"/>
            <a:ext cx="1752600" cy="1752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27685"/>
                                        </p:tgtEl>
                                        <p:attrNameLst>
                                          <p:attrName>style.visibility</p:attrName>
                                        </p:attrNameLst>
                                      </p:cBhvr>
                                      <p:to>
                                        <p:strVal val="visible"/>
                                      </p:to>
                                    </p:set>
                                    <p:animEffect transition="in" filter="blinds(horizontal)">
                                      <p:cBhvr>
                                        <p:cTn id="7" dur="500"/>
                                        <p:tgtEl>
                                          <p:spTgt spid="32768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27700"/>
                                        </p:tgtEl>
                                        <p:attrNameLst>
                                          <p:attrName>style.visibility</p:attrName>
                                        </p:attrNameLst>
                                      </p:cBhvr>
                                      <p:to>
                                        <p:strVal val="visible"/>
                                      </p:to>
                                    </p:set>
                                    <p:animEffect transition="in" filter="blinds(horizontal)">
                                      <p:cBhvr>
                                        <p:cTn id="12" dur="500"/>
                                        <p:tgtEl>
                                          <p:spTgt spid="32770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27701"/>
                                        </p:tgtEl>
                                        <p:attrNameLst>
                                          <p:attrName>style.visibility</p:attrName>
                                        </p:attrNameLst>
                                      </p:cBhvr>
                                      <p:to>
                                        <p:strVal val="visible"/>
                                      </p:to>
                                    </p:set>
                                    <p:animEffect transition="in" filter="blinds(horizontal)">
                                      <p:cBhvr>
                                        <p:cTn id="17" dur="500"/>
                                        <p:tgtEl>
                                          <p:spTgt spid="327701"/>
                                        </p:tgtEl>
                                      </p:cBhvr>
                                    </p:animEffect>
                                  </p:childTnLst>
                                </p:cTn>
                              </p:par>
                              <p:par>
                                <p:cTn id="18" presetID="3" presetClass="entr" presetSubtype="10" fill="hold" nodeType="withEffect">
                                  <p:stCondLst>
                                    <p:cond delay="0"/>
                                  </p:stCondLst>
                                  <p:childTnLst>
                                    <p:set>
                                      <p:cBhvr>
                                        <p:cTn id="19" dur="1" fill="hold">
                                          <p:stCondLst>
                                            <p:cond delay="0"/>
                                          </p:stCondLst>
                                        </p:cTn>
                                        <p:tgtEl>
                                          <p:spTgt spid="327702"/>
                                        </p:tgtEl>
                                        <p:attrNameLst>
                                          <p:attrName>style.visibility</p:attrName>
                                        </p:attrNameLst>
                                      </p:cBhvr>
                                      <p:to>
                                        <p:strVal val="visible"/>
                                      </p:to>
                                    </p:set>
                                    <p:animEffect transition="in" filter="blinds(horizontal)">
                                      <p:cBhvr>
                                        <p:cTn id="20" dur="500"/>
                                        <p:tgtEl>
                                          <p:spTgt spid="327702"/>
                                        </p:tgtEl>
                                      </p:cBhvr>
                                    </p:animEffect>
                                  </p:childTnLst>
                                </p:cTn>
                              </p:par>
                              <p:par>
                                <p:cTn id="21" presetID="3" presetClass="entr" presetSubtype="10" fill="hold" nodeType="withEffect">
                                  <p:stCondLst>
                                    <p:cond delay="0"/>
                                  </p:stCondLst>
                                  <p:childTnLst>
                                    <p:set>
                                      <p:cBhvr>
                                        <p:cTn id="22" dur="1" fill="hold">
                                          <p:stCondLst>
                                            <p:cond delay="0"/>
                                          </p:stCondLst>
                                        </p:cTn>
                                        <p:tgtEl>
                                          <p:spTgt spid="327703"/>
                                        </p:tgtEl>
                                        <p:attrNameLst>
                                          <p:attrName>style.visibility</p:attrName>
                                        </p:attrNameLst>
                                      </p:cBhvr>
                                      <p:to>
                                        <p:strVal val="visible"/>
                                      </p:to>
                                    </p:set>
                                    <p:animEffect transition="in" filter="blinds(horizontal)">
                                      <p:cBhvr>
                                        <p:cTn id="23" dur="500"/>
                                        <p:tgtEl>
                                          <p:spTgt spid="327703"/>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27699"/>
                                        </p:tgtEl>
                                        <p:attrNameLst>
                                          <p:attrName>style.visibility</p:attrName>
                                        </p:attrNameLst>
                                      </p:cBhvr>
                                      <p:to>
                                        <p:strVal val="visible"/>
                                      </p:to>
                                    </p:set>
                                    <p:animEffect transition="in" filter="blinds(horizontal)">
                                      <p:cBhvr>
                                        <p:cTn id="28" dur="500"/>
                                        <p:tgtEl>
                                          <p:spTgt spid="327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533400" y="877888"/>
            <a:ext cx="3311525" cy="519112"/>
          </a:xfrm>
          <a:prstGeom prst="rect">
            <a:avLst/>
          </a:prstGeom>
          <a:noFill/>
          <a:ln w="9525">
            <a:noFill/>
            <a:miter lim="800000"/>
            <a:headEnd/>
            <a:tailEnd/>
          </a:ln>
        </p:spPr>
        <p:txBody>
          <a:bodyPr anchor="ctr">
            <a:spAutoFit/>
          </a:bodyPr>
          <a:lstStyle/>
          <a:p>
            <a:r>
              <a:rPr lang="en-US" sz="2800" b="1">
                <a:solidFill>
                  <a:srgbClr val="BF002A"/>
                </a:solidFill>
              </a:rPr>
              <a:t>e. Trục gá.</a:t>
            </a:r>
          </a:p>
        </p:txBody>
      </p:sp>
      <p:pic>
        <p:nvPicPr>
          <p:cNvPr id="59395" name="Picture 9"/>
          <p:cNvPicPr>
            <a:picLocks noChangeAspect="1" noChangeArrowheads="1"/>
          </p:cNvPicPr>
          <p:nvPr/>
        </p:nvPicPr>
        <p:blipFill>
          <a:blip r:embed="rId3"/>
          <a:srcRect/>
          <a:stretch>
            <a:fillRect/>
          </a:stretch>
        </p:blipFill>
        <p:spPr bwMode="auto">
          <a:xfrm>
            <a:off x="304800" y="1335088"/>
            <a:ext cx="8458200" cy="55229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ChangeArrowheads="1"/>
          </p:cNvSpPr>
          <p:nvPr/>
        </p:nvSpPr>
        <p:spPr bwMode="auto">
          <a:xfrm>
            <a:off x="1143000" y="166688"/>
            <a:ext cx="7675563" cy="519112"/>
          </a:xfrm>
          <a:prstGeom prst="rect">
            <a:avLst/>
          </a:prstGeom>
          <a:noFill/>
          <a:ln w="9525">
            <a:noFill/>
            <a:miter lim="800000"/>
            <a:headEnd/>
            <a:tailEnd/>
          </a:ln>
        </p:spPr>
        <p:txBody>
          <a:bodyPr wrap="none" anchor="ctr">
            <a:spAutoFit/>
          </a:bodyPr>
          <a:lstStyle/>
          <a:p>
            <a:r>
              <a:rPr lang="en-US" sz="2800" b="1">
                <a:solidFill>
                  <a:srgbClr val="FFFFFF"/>
                </a:solidFill>
              </a:rPr>
              <a:t>g. Ngoài ra còn sử dụng các sơ đồ gá khác .</a:t>
            </a:r>
          </a:p>
        </p:txBody>
      </p:sp>
      <p:pic>
        <p:nvPicPr>
          <p:cNvPr id="60419" name="Picture 5"/>
          <p:cNvPicPr>
            <a:picLocks noChangeAspect="1" noChangeArrowheads="1"/>
          </p:cNvPicPr>
          <p:nvPr/>
        </p:nvPicPr>
        <p:blipFill>
          <a:blip r:embed="rId3"/>
          <a:srcRect/>
          <a:stretch>
            <a:fillRect/>
          </a:stretch>
        </p:blipFill>
        <p:spPr bwMode="auto">
          <a:xfrm>
            <a:off x="0" y="1295400"/>
            <a:ext cx="4572000" cy="1447800"/>
          </a:xfrm>
          <a:prstGeom prst="rect">
            <a:avLst/>
          </a:prstGeom>
          <a:noFill/>
          <a:ln w="9525">
            <a:noFill/>
            <a:miter lim="800000"/>
            <a:headEnd/>
            <a:tailEnd/>
          </a:ln>
        </p:spPr>
      </p:pic>
      <p:pic>
        <p:nvPicPr>
          <p:cNvPr id="60420" name="Picture 23"/>
          <p:cNvPicPr>
            <a:picLocks noChangeAspect="1" noChangeArrowheads="1"/>
          </p:cNvPicPr>
          <p:nvPr/>
        </p:nvPicPr>
        <p:blipFill>
          <a:blip r:embed="rId4"/>
          <a:srcRect/>
          <a:stretch>
            <a:fillRect/>
          </a:stretch>
        </p:blipFill>
        <p:spPr bwMode="auto">
          <a:xfrm>
            <a:off x="5181600" y="1524000"/>
            <a:ext cx="3733800" cy="1525588"/>
          </a:xfrm>
          <a:prstGeom prst="rect">
            <a:avLst/>
          </a:prstGeom>
          <a:noFill/>
          <a:ln w="9525">
            <a:noFill/>
            <a:miter lim="800000"/>
            <a:headEnd/>
            <a:tailEnd/>
          </a:ln>
        </p:spPr>
      </p:pic>
      <p:pic>
        <p:nvPicPr>
          <p:cNvPr id="60421" name="Picture 24"/>
          <p:cNvPicPr>
            <a:picLocks noChangeAspect="1" noChangeArrowheads="1"/>
          </p:cNvPicPr>
          <p:nvPr/>
        </p:nvPicPr>
        <p:blipFill>
          <a:blip r:embed="rId5"/>
          <a:srcRect/>
          <a:stretch>
            <a:fillRect/>
          </a:stretch>
        </p:blipFill>
        <p:spPr bwMode="auto">
          <a:xfrm>
            <a:off x="533400" y="3278188"/>
            <a:ext cx="3505200" cy="2817812"/>
          </a:xfrm>
          <a:prstGeom prst="rect">
            <a:avLst/>
          </a:prstGeom>
          <a:noFill/>
          <a:ln w="9525">
            <a:noFill/>
            <a:miter lim="800000"/>
            <a:headEnd/>
            <a:tailEnd/>
          </a:ln>
        </p:spPr>
      </p:pic>
      <p:pic>
        <p:nvPicPr>
          <p:cNvPr id="60422" name="Picture 25"/>
          <p:cNvPicPr>
            <a:picLocks noChangeAspect="1" noChangeArrowheads="1"/>
          </p:cNvPicPr>
          <p:nvPr/>
        </p:nvPicPr>
        <p:blipFill>
          <a:blip r:embed="rId6"/>
          <a:srcRect/>
          <a:stretch>
            <a:fillRect/>
          </a:stretch>
        </p:blipFill>
        <p:spPr bwMode="auto">
          <a:xfrm>
            <a:off x="5181600" y="3276600"/>
            <a:ext cx="3505200" cy="31400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61443" name="Picture 3" descr="DSC00389"/>
          <p:cNvPicPr>
            <a:picLocks noChangeAspect="1" noChangeArrowheads="1"/>
          </p:cNvPicPr>
          <p:nvPr/>
        </p:nvPicPr>
        <p:blipFill>
          <a:blip r:embed="rId4"/>
          <a:srcRect/>
          <a:stretch>
            <a:fillRect/>
          </a:stretch>
        </p:blipFill>
        <p:spPr bwMode="auto">
          <a:xfrm>
            <a:off x="1295400" y="914400"/>
            <a:ext cx="7146925" cy="53609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ChangeArrowheads="1"/>
          </p:cNvSpPr>
          <p:nvPr/>
        </p:nvSpPr>
        <p:spPr bwMode="auto">
          <a:xfrm>
            <a:off x="1066800" y="685800"/>
            <a:ext cx="4533613" cy="523220"/>
          </a:xfrm>
          <a:prstGeom prst="rect">
            <a:avLst/>
          </a:prstGeom>
          <a:noFill/>
          <a:ln w="9525">
            <a:noFill/>
            <a:miter lim="800000"/>
            <a:headEnd/>
            <a:tailEnd/>
          </a:ln>
        </p:spPr>
        <p:txBody>
          <a:bodyPr wrap="none" anchor="ctr">
            <a:spAutoFit/>
          </a:bodyPr>
          <a:lstStyle/>
          <a:p>
            <a:r>
              <a:rPr lang="en-US" sz="2800" b="1" smtClean="0">
                <a:solidFill>
                  <a:srgbClr val="3333FF"/>
                </a:solidFill>
              </a:rPr>
              <a:t>4. </a:t>
            </a:r>
            <a:r>
              <a:rPr lang="en-US" sz="2800" b="1">
                <a:solidFill>
                  <a:srgbClr val="3333FF"/>
                </a:solidFill>
              </a:rPr>
              <a:t>Các phương pháp tiện.</a:t>
            </a:r>
            <a:endParaRPr lang="en-US" sz="2000">
              <a:solidFill>
                <a:srgbClr val="3333FF"/>
              </a:solidFill>
            </a:endParaRPr>
          </a:p>
        </p:txBody>
      </p:sp>
      <p:sp>
        <p:nvSpPr>
          <p:cNvPr id="62467" name="Rectangle 4"/>
          <p:cNvSpPr>
            <a:spLocks noChangeArrowheads="1"/>
          </p:cNvSpPr>
          <p:nvPr/>
        </p:nvSpPr>
        <p:spPr bwMode="auto">
          <a:xfrm>
            <a:off x="990600" y="1371600"/>
            <a:ext cx="3762375" cy="519113"/>
          </a:xfrm>
          <a:prstGeom prst="rect">
            <a:avLst/>
          </a:prstGeom>
          <a:noFill/>
          <a:ln w="9525">
            <a:noFill/>
            <a:miter lim="800000"/>
            <a:headEnd/>
            <a:tailEnd/>
          </a:ln>
        </p:spPr>
        <p:txBody>
          <a:bodyPr wrap="none" anchor="ctr">
            <a:spAutoFit/>
          </a:bodyPr>
          <a:lstStyle/>
          <a:p>
            <a:r>
              <a:rPr lang="en-US" sz="2800" b="1">
                <a:solidFill>
                  <a:srgbClr val="BF002A"/>
                </a:solidFill>
              </a:rPr>
              <a:t>1. Tiện mặt trụ ngoài.</a:t>
            </a:r>
          </a:p>
        </p:txBody>
      </p:sp>
      <p:pic>
        <p:nvPicPr>
          <p:cNvPr id="62468" name="Picture 5"/>
          <p:cNvPicPr>
            <a:picLocks noChangeAspect="1" noChangeArrowheads="1"/>
          </p:cNvPicPr>
          <p:nvPr/>
        </p:nvPicPr>
        <p:blipFill>
          <a:blip r:embed="rId3"/>
          <a:srcRect/>
          <a:stretch>
            <a:fillRect/>
          </a:stretch>
        </p:blipFill>
        <p:spPr bwMode="auto">
          <a:xfrm>
            <a:off x="6026150" y="1066800"/>
            <a:ext cx="2127250" cy="2209800"/>
          </a:xfrm>
          <a:prstGeom prst="rect">
            <a:avLst/>
          </a:prstGeom>
          <a:noFill/>
          <a:ln w="9525">
            <a:noFill/>
            <a:miter lim="800000"/>
            <a:headEnd/>
            <a:tailEnd/>
          </a:ln>
        </p:spPr>
      </p:pic>
      <p:sp>
        <p:nvSpPr>
          <p:cNvPr id="62469" name="Rectangle 19"/>
          <p:cNvSpPr>
            <a:spLocks noChangeArrowheads="1"/>
          </p:cNvSpPr>
          <p:nvPr/>
        </p:nvSpPr>
        <p:spPr bwMode="auto">
          <a:xfrm>
            <a:off x="23813" y="2286000"/>
            <a:ext cx="7596187"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Ø"/>
            </a:pPr>
            <a:r>
              <a:rPr lang="en-US" sz="2800"/>
              <a:t> Các phương án phân chia lượng dư.</a:t>
            </a:r>
          </a:p>
        </p:txBody>
      </p:sp>
      <p:pic>
        <p:nvPicPr>
          <p:cNvPr id="62470" name="Picture 20"/>
          <p:cNvPicPr>
            <a:picLocks noChangeAspect="1" noChangeArrowheads="1"/>
          </p:cNvPicPr>
          <p:nvPr/>
        </p:nvPicPr>
        <p:blipFill>
          <a:blip r:embed="rId4"/>
          <a:srcRect/>
          <a:stretch>
            <a:fillRect/>
          </a:stretch>
        </p:blipFill>
        <p:spPr bwMode="auto">
          <a:xfrm>
            <a:off x="555625" y="3657600"/>
            <a:ext cx="7562850" cy="1390650"/>
          </a:xfrm>
          <a:prstGeom prst="rect">
            <a:avLst/>
          </a:prstGeom>
          <a:noFill/>
          <a:ln w="9525">
            <a:noFill/>
            <a:miter lim="800000"/>
            <a:headEnd/>
            <a:tailEnd/>
          </a:ln>
        </p:spPr>
      </p:pic>
      <p:sp>
        <p:nvSpPr>
          <p:cNvPr id="62471" name="Rectangle 21"/>
          <p:cNvSpPr>
            <a:spLocks noChangeArrowheads="1"/>
          </p:cNvSpPr>
          <p:nvPr/>
        </p:nvSpPr>
        <p:spPr bwMode="auto">
          <a:xfrm>
            <a:off x="557213" y="5272088"/>
            <a:ext cx="7596187" cy="647700"/>
          </a:xfrm>
          <a:prstGeom prst="rect">
            <a:avLst/>
          </a:prstGeom>
          <a:noFill/>
          <a:ln w="9525">
            <a:noFill/>
            <a:miter lim="800000"/>
            <a:headEnd/>
            <a:tailEnd/>
          </a:ln>
        </p:spPr>
        <p:txBody>
          <a:bodyPr anchor="ctr">
            <a:spAutoFit/>
          </a:bodyPr>
          <a:lstStyle/>
          <a:p>
            <a:pPr>
              <a:lnSpc>
                <a:spcPct val="130000"/>
              </a:lnSpc>
              <a:buClr>
                <a:srgbClr val="3333FF"/>
              </a:buClr>
              <a:buFont typeface="Wingdings" pitchFamily="2" charset="2"/>
              <a:buNone/>
            </a:pPr>
            <a:r>
              <a:rPr lang="en-US" sz="2800"/>
              <a:t>Cắt từng lớp      Cắt từng đoạn     Cắt phối hợp</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ChangeArrowheads="1"/>
          </p:cNvSpPr>
          <p:nvPr/>
        </p:nvSpPr>
        <p:spPr bwMode="auto">
          <a:xfrm>
            <a:off x="1143000" y="877888"/>
            <a:ext cx="2716213" cy="519112"/>
          </a:xfrm>
          <a:prstGeom prst="rect">
            <a:avLst/>
          </a:prstGeom>
          <a:noFill/>
          <a:ln w="9525">
            <a:noFill/>
            <a:miter lim="800000"/>
            <a:headEnd/>
            <a:tailEnd/>
          </a:ln>
        </p:spPr>
        <p:txBody>
          <a:bodyPr wrap="none" anchor="ctr">
            <a:spAutoFit/>
          </a:bodyPr>
          <a:lstStyle/>
          <a:p>
            <a:r>
              <a:rPr lang="en-US" sz="2800" b="1">
                <a:solidFill>
                  <a:srgbClr val="BF002A"/>
                </a:solidFill>
              </a:rPr>
              <a:t>2. Tiện cắt đứt.</a:t>
            </a:r>
          </a:p>
        </p:txBody>
      </p:sp>
      <p:pic>
        <p:nvPicPr>
          <p:cNvPr id="63491" name="Picture 4"/>
          <p:cNvPicPr>
            <a:picLocks noChangeAspect="1" noChangeArrowheads="1"/>
          </p:cNvPicPr>
          <p:nvPr/>
        </p:nvPicPr>
        <p:blipFill>
          <a:blip r:embed="rId3"/>
          <a:srcRect/>
          <a:stretch>
            <a:fillRect/>
          </a:stretch>
        </p:blipFill>
        <p:spPr bwMode="auto">
          <a:xfrm>
            <a:off x="2366963" y="1700213"/>
            <a:ext cx="4338637" cy="43926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ChangeArrowheads="1"/>
          </p:cNvSpPr>
          <p:nvPr/>
        </p:nvSpPr>
        <p:spPr bwMode="auto">
          <a:xfrm>
            <a:off x="914400" y="877888"/>
            <a:ext cx="3032125" cy="519112"/>
          </a:xfrm>
          <a:prstGeom prst="rect">
            <a:avLst/>
          </a:prstGeom>
          <a:noFill/>
          <a:ln w="9525">
            <a:noFill/>
            <a:miter lim="800000"/>
            <a:headEnd/>
            <a:tailEnd/>
          </a:ln>
        </p:spPr>
        <p:txBody>
          <a:bodyPr wrap="none" anchor="ctr">
            <a:spAutoFit/>
          </a:bodyPr>
          <a:lstStyle/>
          <a:p>
            <a:r>
              <a:rPr lang="en-US" sz="2800" b="1">
                <a:solidFill>
                  <a:srgbClr val="BF002A"/>
                </a:solidFill>
              </a:rPr>
              <a:t>3. Khỏa mặt đầu.</a:t>
            </a:r>
          </a:p>
        </p:txBody>
      </p:sp>
      <p:pic>
        <p:nvPicPr>
          <p:cNvPr id="64515" name="Picture 4" descr="KMD"/>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778000" y="1544638"/>
            <a:ext cx="5832475" cy="52689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ChangeArrowheads="1"/>
          </p:cNvSpPr>
          <p:nvPr/>
        </p:nvSpPr>
        <p:spPr bwMode="auto">
          <a:xfrm>
            <a:off x="785813" y="1066800"/>
            <a:ext cx="4929187"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Ø"/>
            </a:pPr>
            <a:r>
              <a:rPr lang="en-US" sz="2800"/>
              <a:t> Tiện lỗ trên máy tiện.</a:t>
            </a:r>
          </a:p>
        </p:txBody>
      </p:sp>
      <p:sp>
        <p:nvSpPr>
          <p:cNvPr id="65539" name="Rectangle 4"/>
          <p:cNvSpPr>
            <a:spLocks noChangeArrowheads="1"/>
          </p:cNvSpPr>
          <p:nvPr/>
        </p:nvSpPr>
        <p:spPr bwMode="auto">
          <a:xfrm>
            <a:off x="762000" y="685800"/>
            <a:ext cx="1824038" cy="519113"/>
          </a:xfrm>
          <a:prstGeom prst="rect">
            <a:avLst/>
          </a:prstGeom>
          <a:noFill/>
          <a:ln w="9525">
            <a:noFill/>
            <a:miter lim="800000"/>
            <a:headEnd/>
            <a:tailEnd/>
          </a:ln>
        </p:spPr>
        <p:txBody>
          <a:bodyPr wrap="none" anchor="ctr">
            <a:spAutoFit/>
          </a:bodyPr>
          <a:lstStyle/>
          <a:p>
            <a:r>
              <a:rPr lang="en-US" sz="2800" b="1">
                <a:solidFill>
                  <a:srgbClr val="BF002A"/>
                </a:solidFill>
              </a:rPr>
              <a:t>4. Tiện lỗ.</a:t>
            </a:r>
          </a:p>
        </p:txBody>
      </p:sp>
      <p:pic>
        <p:nvPicPr>
          <p:cNvPr id="65540" name="Picture 5"/>
          <p:cNvPicPr>
            <a:picLocks noChangeAspect="1" noChangeArrowheads="1"/>
          </p:cNvPicPr>
          <p:nvPr/>
        </p:nvPicPr>
        <p:blipFill>
          <a:blip r:embed="rId3"/>
          <a:srcRect/>
          <a:stretch>
            <a:fillRect/>
          </a:stretch>
        </p:blipFill>
        <p:spPr bwMode="auto">
          <a:xfrm>
            <a:off x="304800" y="1752600"/>
            <a:ext cx="3200400" cy="2225675"/>
          </a:xfrm>
          <a:prstGeom prst="rect">
            <a:avLst/>
          </a:prstGeom>
          <a:noFill/>
          <a:ln w="9525">
            <a:noFill/>
            <a:miter lim="800000"/>
            <a:headEnd/>
            <a:tailEnd/>
          </a:ln>
        </p:spPr>
      </p:pic>
      <p:pic>
        <p:nvPicPr>
          <p:cNvPr id="65541" name="Picture 19" descr="tien lo">
            <a:hlinkClick r:id="rId4"/>
          </p:cNvPr>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733800" y="1524000"/>
            <a:ext cx="4435475" cy="2735263"/>
          </a:xfrm>
          <a:prstGeom prst="rect">
            <a:avLst/>
          </a:prstGeom>
          <a:noFill/>
          <a:ln w="9525">
            <a:noFill/>
            <a:miter lim="800000"/>
            <a:headEnd/>
            <a:tailEnd/>
          </a:ln>
        </p:spPr>
      </p:pic>
      <p:pic>
        <p:nvPicPr>
          <p:cNvPr id="350228" name="Picture 20"/>
          <p:cNvPicPr>
            <a:picLocks noChangeAspect="1" noChangeArrowheads="1"/>
          </p:cNvPicPr>
          <p:nvPr/>
        </p:nvPicPr>
        <p:blipFill>
          <a:blip r:embed="rId6"/>
          <a:srcRect/>
          <a:stretch>
            <a:fillRect/>
          </a:stretch>
        </p:blipFill>
        <p:spPr bwMode="auto">
          <a:xfrm>
            <a:off x="1981200" y="4191000"/>
            <a:ext cx="4800600" cy="25622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50228"/>
                                        </p:tgtEl>
                                        <p:attrNameLst>
                                          <p:attrName>style.visibility</p:attrName>
                                        </p:attrNameLst>
                                      </p:cBhvr>
                                      <p:to>
                                        <p:strVal val="visible"/>
                                      </p:to>
                                    </p:set>
                                    <p:anim calcmode="lin" valueType="num">
                                      <p:cBhvr>
                                        <p:cTn id="7" dur="2000" fill="hold"/>
                                        <p:tgtEl>
                                          <p:spTgt spid="350228"/>
                                        </p:tgtEl>
                                        <p:attrNameLst>
                                          <p:attrName>ppt_w</p:attrName>
                                        </p:attrNameLst>
                                      </p:cBhvr>
                                      <p:tavLst>
                                        <p:tav tm="0">
                                          <p:val>
                                            <p:fltVal val="0"/>
                                          </p:val>
                                        </p:tav>
                                        <p:tav tm="100000">
                                          <p:val>
                                            <p:strVal val="#ppt_w"/>
                                          </p:val>
                                        </p:tav>
                                      </p:tavLst>
                                    </p:anim>
                                    <p:anim calcmode="lin" valueType="num">
                                      <p:cBhvr>
                                        <p:cTn id="8" dur="2000" fill="hold"/>
                                        <p:tgtEl>
                                          <p:spTgt spid="3502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ChangeArrowheads="1"/>
          </p:cNvSpPr>
          <p:nvPr/>
        </p:nvSpPr>
        <p:spPr bwMode="auto">
          <a:xfrm>
            <a:off x="914400" y="1479550"/>
            <a:ext cx="7596188"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Ø"/>
            </a:pPr>
            <a:r>
              <a:rPr lang="en-US" sz="2800"/>
              <a:t> Tiện ren bằng dao tiện đơn.</a:t>
            </a:r>
          </a:p>
        </p:txBody>
      </p:sp>
      <p:sp>
        <p:nvSpPr>
          <p:cNvPr id="66563" name="Rectangle 4"/>
          <p:cNvSpPr>
            <a:spLocks noChangeArrowheads="1"/>
          </p:cNvSpPr>
          <p:nvPr/>
        </p:nvSpPr>
        <p:spPr bwMode="auto">
          <a:xfrm>
            <a:off x="914400" y="944563"/>
            <a:ext cx="2062163" cy="519112"/>
          </a:xfrm>
          <a:prstGeom prst="rect">
            <a:avLst/>
          </a:prstGeom>
          <a:noFill/>
          <a:ln w="9525">
            <a:noFill/>
            <a:miter lim="800000"/>
            <a:headEnd/>
            <a:tailEnd/>
          </a:ln>
        </p:spPr>
        <p:txBody>
          <a:bodyPr wrap="none" anchor="ctr">
            <a:spAutoFit/>
          </a:bodyPr>
          <a:lstStyle/>
          <a:p>
            <a:r>
              <a:rPr lang="en-US" sz="2800" b="1">
                <a:solidFill>
                  <a:srgbClr val="BF002A"/>
                </a:solidFill>
              </a:rPr>
              <a:t>5. Tiện ren.</a:t>
            </a:r>
          </a:p>
        </p:txBody>
      </p:sp>
      <p:pic>
        <p:nvPicPr>
          <p:cNvPr id="66564" name="Picture 5"/>
          <p:cNvPicPr>
            <a:picLocks noChangeAspect="1" noChangeArrowheads="1"/>
          </p:cNvPicPr>
          <p:nvPr/>
        </p:nvPicPr>
        <p:blipFill>
          <a:blip r:embed="rId3"/>
          <a:srcRect b="30070"/>
          <a:stretch>
            <a:fillRect/>
          </a:stretch>
        </p:blipFill>
        <p:spPr bwMode="auto">
          <a:xfrm>
            <a:off x="1417638" y="2730500"/>
            <a:ext cx="6480175" cy="19177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srcRect/>
          <a:stretch>
            <a:fillRect/>
          </a:stretch>
        </p:blipFill>
        <p:spPr bwMode="auto">
          <a:xfrm>
            <a:off x="304800" y="1828800"/>
            <a:ext cx="4267200" cy="3619500"/>
          </a:xfrm>
          <a:prstGeom prst="rect">
            <a:avLst/>
          </a:prstGeom>
          <a:noFill/>
          <a:ln w="9525">
            <a:noFill/>
            <a:miter lim="800000"/>
            <a:headEnd/>
            <a:tailEnd/>
          </a:ln>
        </p:spPr>
      </p:pic>
      <p:pic>
        <p:nvPicPr>
          <p:cNvPr id="67587" name="Picture 3"/>
          <p:cNvPicPr>
            <a:picLocks noChangeAspect="1" noChangeArrowheads="1"/>
          </p:cNvPicPr>
          <p:nvPr/>
        </p:nvPicPr>
        <p:blipFill>
          <a:blip r:embed="rId3"/>
          <a:srcRect/>
          <a:stretch>
            <a:fillRect/>
          </a:stretch>
        </p:blipFill>
        <p:spPr bwMode="auto">
          <a:xfrm>
            <a:off x="4648200" y="1676400"/>
            <a:ext cx="4495800" cy="3998913"/>
          </a:xfrm>
          <a:prstGeom prst="rect">
            <a:avLst/>
          </a:prstGeom>
          <a:noFill/>
          <a:ln w="9525">
            <a:noFill/>
            <a:miter lim="800000"/>
            <a:headEnd/>
            <a:tailEnd/>
          </a:ln>
        </p:spPr>
      </p:pic>
      <p:sp>
        <p:nvSpPr>
          <p:cNvPr id="67588" name="TextBox 3"/>
          <p:cNvSpPr txBox="1">
            <a:spLocks noChangeArrowheads="1"/>
          </p:cNvSpPr>
          <p:nvPr/>
        </p:nvSpPr>
        <p:spPr bwMode="auto">
          <a:xfrm>
            <a:off x="6400800" y="6019800"/>
            <a:ext cx="1730375" cy="369888"/>
          </a:xfrm>
          <a:prstGeom prst="rect">
            <a:avLst/>
          </a:prstGeom>
          <a:noFill/>
          <a:ln w="9525">
            <a:noFill/>
            <a:miter lim="800000"/>
            <a:headEnd/>
            <a:tailEnd/>
          </a:ln>
        </p:spPr>
        <p:txBody>
          <a:bodyPr wrap="none">
            <a:spAutoFit/>
          </a:bodyPr>
          <a:lstStyle/>
          <a:p>
            <a:r>
              <a:rPr lang="en-US">
                <a:latin typeface="Times New Roman" pitchFamily="18" charset="0"/>
                <a:cs typeface="Times New Roman" pitchFamily="18" charset="0"/>
              </a:rPr>
              <a:t>Dùng khi cắt thô</a:t>
            </a:r>
          </a:p>
        </p:txBody>
      </p:sp>
      <p:sp>
        <p:nvSpPr>
          <p:cNvPr id="67589" name="TextBox 4"/>
          <p:cNvSpPr txBox="1">
            <a:spLocks noChangeArrowheads="1"/>
          </p:cNvSpPr>
          <p:nvPr/>
        </p:nvSpPr>
        <p:spPr bwMode="auto">
          <a:xfrm>
            <a:off x="1676400" y="6019800"/>
            <a:ext cx="1793875" cy="369888"/>
          </a:xfrm>
          <a:prstGeom prst="rect">
            <a:avLst/>
          </a:prstGeom>
          <a:noFill/>
          <a:ln w="9525">
            <a:noFill/>
            <a:miter lim="800000"/>
            <a:headEnd/>
            <a:tailEnd/>
          </a:ln>
        </p:spPr>
        <p:txBody>
          <a:bodyPr wrap="none">
            <a:spAutoFit/>
          </a:bodyPr>
          <a:lstStyle/>
          <a:p>
            <a:r>
              <a:rPr lang="en-US">
                <a:latin typeface="Times New Roman" pitchFamily="18" charset="0"/>
                <a:cs typeface="Times New Roman" pitchFamily="18" charset="0"/>
              </a:rPr>
              <a:t>Dùng khi cắt tinh</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ChangeArrowheads="1"/>
          </p:cNvSpPr>
          <p:nvPr/>
        </p:nvSpPr>
        <p:spPr bwMode="auto">
          <a:xfrm>
            <a:off x="457200" y="1350963"/>
            <a:ext cx="80772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Ø"/>
            </a:pPr>
            <a:r>
              <a:rPr lang="en-US" sz="2800"/>
              <a:t> Tiện ren bằng dao lược ren hoặc tiện gió lốc.</a:t>
            </a:r>
          </a:p>
        </p:txBody>
      </p:sp>
      <p:pic>
        <p:nvPicPr>
          <p:cNvPr id="68611" name="Picture 4"/>
          <p:cNvPicPr>
            <a:picLocks noChangeAspect="1" noChangeArrowheads="1"/>
          </p:cNvPicPr>
          <p:nvPr/>
        </p:nvPicPr>
        <p:blipFill>
          <a:blip r:embed="rId3"/>
          <a:srcRect/>
          <a:stretch>
            <a:fillRect/>
          </a:stretch>
        </p:blipFill>
        <p:spPr bwMode="auto">
          <a:xfrm>
            <a:off x="1033463" y="2205038"/>
            <a:ext cx="6430962" cy="40989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ChangeArrowheads="1"/>
          </p:cNvSpPr>
          <p:nvPr/>
        </p:nvSpPr>
        <p:spPr bwMode="auto">
          <a:xfrm>
            <a:off x="1547813" y="1412875"/>
            <a:ext cx="7596187"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800"/>
              <a:t> Tiện côn.</a:t>
            </a:r>
          </a:p>
        </p:txBody>
      </p:sp>
      <p:sp>
        <p:nvSpPr>
          <p:cNvPr id="69635" name="Rectangle 4"/>
          <p:cNvSpPr>
            <a:spLocks noChangeArrowheads="1"/>
          </p:cNvSpPr>
          <p:nvPr/>
        </p:nvSpPr>
        <p:spPr bwMode="auto">
          <a:xfrm>
            <a:off x="533400" y="847725"/>
            <a:ext cx="5141913" cy="579438"/>
          </a:xfrm>
          <a:prstGeom prst="rect">
            <a:avLst/>
          </a:prstGeom>
          <a:noFill/>
          <a:ln w="9525">
            <a:noFill/>
            <a:miter lim="800000"/>
            <a:headEnd/>
            <a:tailEnd/>
          </a:ln>
        </p:spPr>
        <p:txBody>
          <a:bodyPr wrap="none" anchor="ctr">
            <a:spAutoFit/>
          </a:bodyPr>
          <a:lstStyle/>
          <a:p>
            <a:r>
              <a:rPr lang="en-US" sz="3200" b="1">
                <a:solidFill>
                  <a:srgbClr val="BF002A"/>
                </a:solidFill>
              </a:rPr>
              <a:t>6. Tiện các mặt định hình.</a:t>
            </a:r>
          </a:p>
        </p:txBody>
      </p:sp>
      <p:sp>
        <p:nvSpPr>
          <p:cNvPr id="69636" name="Rectangle 5"/>
          <p:cNvSpPr>
            <a:spLocks noChangeArrowheads="1"/>
          </p:cNvSpPr>
          <p:nvPr/>
        </p:nvSpPr>
        <p:spPr bwMode="auto">
          <a:xfrm>
            <a:off x="1547813" y="2133600"/>
            <a:ext cx="7596187"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Tiện côn bằng dao tiện định hình.</a:t>
            </a:r>
          </a:p>
        </p:txBody>
      </p:sp>
      <p:pic>
        <p:nvPicPr>
          <p:cNvPr id="69637" name="Picture 6" descr="tien con"/>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89163" y="2852738"/>
            <a:ext cx="3811587" cy="39608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70659" name="Rectangle 3"/>
          <p:cNvSpPr>
            <a:spLocks noChangeArrowheads="1"/>
          </p:cNvSpPr>
          <p:nvPr/>
        </p:nvSpPr>
        <p:spPr bwMode="auto">
          <a:xfrm>
            <a:off x="1219200" y="1028700"/>
            <a:ext cx="7596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Tiện côn bằng cách đánh lệch ụ động.</a:t>
            </a:r>
          </a:p>
        </p:txBody>
      </p:sp>
      <p:pic>
        <p:nvPicPr>
          <p:cNvPr id="70660" name="Picture 4"/>
          <p:cNvPicPr>
            <a:picLocks noChangeAspect="1" noChangeArrowheads="1"/>
          </p:cNvPicPr>
          <p:nvPr/>
        </p:nvPicPr>
        <p:blipFill>
          <a:blip r:embed="rId4"/>
          <a:srcRect/>
          <a:stretch>
            <a:fillRect/>
          </a:stretch>
        </p:blipFill>
        <p:spPr bwMode="auto">
          <a:xfrm>
            <a:off x="1692275" y="1747838"/>
            <a:ext cx="7127875" cy="46355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p:cNvPicPr>
            <a:picLocks noChangeAspect="1" noChangeArrowheads="1"/>
          </p:cNvPicPr>
          <p:nvPr/>
        </p:nvPicPr>
        <p:blipFill>
          <a:blip r:embed="rId2"/>
          <a:srcRect/>
          <a:stretch>
            <a:fillRect/>
          </a:stretch>
        </p:blipFill>
        <p:spPr bwMode="auto">
          <a:xfrm>
            <a:off x="3962400" y="1752600"/>
            <a:ext cx="5181600" cy="4724400"/>
          </a:xfrm>
          <a:prstGeom prst="rect">
            <a:avLst/>
          </a:prstGeom>
          <a:noFill/>
          <a:ln w="9525">
            <a:noFill/>
            <a:miter lim="800000"/>
            <a:headEnd/>
            <a:tailEnd/>
          </a:ln>
        </p:spPr>
      </p:pic>
      <p:sp>
        <p:nvSpPr>
          <p:cNvPr id="71683" name="TextBox 2"/>
          <p:cNvSpPr txBox="1">
            <a:spLocks noChangeArrowheads="1"/>
          </p:cNvSpPr>
          <p:nvPr/>
        </p:nvSpPr>
        <p:spPr bwMode="auto">
          <a:xfrm>
            <a:off x="304800" y="1828800"/>
            <a:ext cx="3429000" cy="3292475"/>
          </a:xfrm>
          <a:prstGeom prst="rect">
            <a:avLst/>
          </a:prstGeom>
          <a:noFill/>
          <a:ln w="9525">
            <a:noFill/>
            <a:miter lim="800000"/>
            <a:headEnd/>
            <a:tailEnd/>
          </a:ln>
        </p:spPr>
        <p:txBody>
          <a:bodyPr>
            <a:spAutoFit/>
          </a:bodyPr>
          <a:lstStyle/>
          <a:p>
            <a:r>
              <a:rPr lang="en-US" sz="2600">
                <a:latin typeface="Times New Roman" pitchFamily="18" charset="0"/>
                <a:cs typeface="Times New Roman" pitchFamily="18" charset="0"/>
              </a:rPr>
              <a:t>Từ sơ đồ tiện côn bằng đánh lệch ụ động như hình bên, hãy tính độ dịch chuyển ngang H của tâm ụ động khi biết các thông số sau :  D = 60 mm, d = 40mm, L =120mm, l = 80mm</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ChangeArrowheads="1"/>
          </p:cNvSpPr>
          <p:nvPr/>
        </p:nvSpPr>
        <p:spPr bwMode="auto">
          <a:xfrm>
            <a:off x="762000" y="1039813"/>
            <a:ext cx="7596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Tiện côn bằng cách đánh lệch đài dao trên.</a:t>
            </a:r>
          </a:p>
        </p:txBody>
      </p:sp>
      <p:pic>
        <p:nvPicPr>
          <p:cNvPr id="72707" name="Picture 4"/>
          <p:cNvPicPr>
            <a:picLocks noChangeAspect="1" noChangeArrowheads="1"/>
          </p:cNvPicPr>
          <p:nvPr/>
        </p:nvPicPr>
        <p:blipFill>
          <a:blip r:embed="rId3"/>
          <a:srcRect/>
          <a:stretch>
            <a:fillRect/>
          </a:stretch>
        </p:blipFill>
        <p:spPr bwMode="auto">
          <a:xfrm>
            <a:off x="2057400" y="1912938"/>
            <a:ext cx="4824413" cy="48148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descr="DSC01002"/>
          <p:cNvPicPr>
            <a:picLocks noChangeAspect="1" noChangeArrowheads="1"/>
          </p:cNvPicPr>
          <p:nvPr/>
        </p:nvPicPr>
        <p:blipFill>
          <a:blip r:embed="rId4"/>
          <a:srcRect b="2637"/>
          <a:stretch>
            <a:fillRect/>
          </a:stretch>
        </p:blipFill>
        <p:spPr bwMode="auto">
          <a:xfrm>
            <a:off x="0" y="914400"/>
            <a:ext cx="4984750" cy="3640138"/>
          </a:xfrm>
          <a:prstGeom prst="rect">
            <a:avLst/>
          </a:prstGeom>
          <a:noFill/>
          <a:ln w="9525">
            <a:noFill/>
            <a:miter lim="800000"/>
            <a:headEnd/>
            <a:tailEnd/>
          </a:ln>
        </p:spPr>
      </p:pic>
      <p:pic>
        <p:nvPicPr>
          <p:cNvPr id="366609" name="MOV01003.MPG">
            <a:hlinkClick r:id="" action="ppaction://media"/>
          </p:cNvPr>
          <p:cNvPicPr>
            <a:picLocks noRot="1" noChangeAspect="1" noChangeArrowheads="1"/>
          </p:cNvPicPr>
          <p:nvPr>
            <a:videoFile r:link="rId1"/>
          </p:nvPr>
        </p:nvPicPr>
        <p:blipFill>
          <a:blip r:embed="rId5"/>
          <a:srcRect/>
          <a:stretch>
            <a:fillRect/>
          </a:stretch>
        </p:blipFill>
        <p:spPr bwMode="auto">
          <a:xfrm>
            <a:off x="4648200" y="3486150"/>
            <a:ext cx="4495800" cy="33718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366609"/>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66609"/>
                                        </p:tgtEl>
                                      </p:cBhvr>
                                    </p:cmd>
                                  </p:childTnLst>
                                </p:cTn>
                              </p:par>
                            </p:childTnLst>
                          </p:cTn>
                        </p:par>
                      </p:childTnLst>
                    </p:cTn>
                  </p:par>
                </p:childTnLst>
              </p:cTn>
              <p:nextCondLst>
                <p:cond evt="onClick" delay="0">
                  <p:tgtEl>
                    <p:spTgt spid="366609"/>
                  </p:tgtEl>
                </p:cond>
              </p:nextCondLst>
            </p:seq>
            <p:video fullScrn="1">
              <p:cMediaNode>
                <p:cTn id="7" fill="hold" display="0">
                  <p:stCondLst>
                    <p:cond delay="indefinite"/>
                  </p:stCondLst>
                  <p:endCondLst>
                    <p:cond evt="onNext" delay="0">
                      <p:tgtEl>
                        <p:sldTgt/>
                      </p:tgtEl>
                    </p:cond>
                    <p:cond evt="onPrev" delay="0">
                      <p:tgtEl>
                        <p:sldTgt/>
                      </p:tgtEl>
                    </p:cond>
                  </p:endCondLst>
                </p:cTn>
                <p:tgtEl>
                  <p:spTgt spid="366609"/>
                </p:tgtEl>
              </p:cMediaNode>
            </p:vide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ChangeArrowheads="1"/>
          </p:cNvSpPr>
          <p:nvPr/>
        </p:nvSpPr>
        <p:spPr bwMode="auto">
          <a:xfrm>
            <a:off x="847725" y="1090613"/>
            <a:ext cx="7596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Tiện côn bằng thước chép hình.</a:t>
            </a:r>
          </a:p>
        </p:txBody>
      </p:sp>
      <p:pic>
        <p:nvPicPr>
          <p:cNvPr id="74755" name="Picture 4" descr="DSC00352"/>
          <p:cNvPicPr>
            <a:picLocks noChangeAspect="1" noChangeArrowheads="1"/>
          </p:cNvPicPr>
          <p:nvPr/>
        </p:nvPicPr>
        <p:blipFill>
          <a:blip r:embed="rId3"/>
          <a:srcRect l="7397" t="8398" b="11940"/>
          <a:stretch>
            <a:fillRect/>
          </a:stretch>
        </p:blipFill>
        <p:spPr bwMode="auto">
          <a:xfrm>
            <a:off x="990600" y="1828800"/>
            <a:ext cx="7345363" cy="47386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ChangeArrowheads="1"/>
          </p:cNvSpPr>
          <p:nvPr/>
        </p:nvSpPr>
        <p:spPr bwMode="auto">
          <a:xfrm>
            <a:off x="533400" y="762000"/>
            <a:ext cx="8534400"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v"/>
            </a:pPr>
            <a:r>
              <a:rPr lang="en-US" sz="2000"/>
              <a:t> </a:t>
            </a:r>
            <a:r>
              <a:rPr lang="en-US" sz="2800"/>
              <a:t>Tiện các mặt định hình khác.</a:t>
            </a:r>
          </a:p>
        </p:txBody>
      </p:sp>
      <p:sp>
        <p:nvSpPr>
          <p:cNvPr id="75779" name="Rectangle 4"/>
          <p:cNvSpPr>
            <a:spLocks noChangeArrowheads="1"/>
          </p:cNvSpPr>
          <p:nvPr/>
        </p:nvSpPr>
        <p:spPr bwMode="auto">
          <a:xfrm>
            <a:off x="533400" y="1595438"/>
            <a:ext cx="8534400"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Ngoài phương pháp kết hợp chuyển động S</a:t>
            </a:r>
            <a:r>
              <a:rPr lang="en-US" sz="2800" baseline="-25000"/>
              <a:t>d</a:t>
            </a:r>
            <a:r>
              <a:rPr lang="en-US" sz="2800"/>
              <a:t> và S</a:t>
            </a:r>
            <a:r>
              <a:rPr lang="en-US" sz="2800" baseline="-25000"/>
              <a:t>n</a:t>
            </a:r>
            <a:r>
              <a:rPr lang="en-US" sz="2800"/>
              <a:t>, còn dùng chép hình theo dưỡng, dùng dao tiện định hình...</a:t>
            </a:r>
          </a:p>
        </p:txBody>
      </p:sp>
      <p:sp>
        <p:nvSpPr>
          <p:cNvPr id="75780" name="Rectangle 5"/>
          <p:cNvSpPr>
            <a:spLocks noChangeArrowheads="1"/>
          </p:cNvSpPr>
          <p:nvPr/>
        </p:nvSpPr>
        <p:spPr bwMode="auto">
          <a:xfrm>
            <a:off x="533400" y="3651250"/>
            <a:ext cx="8534400"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Tiện mặt cầu.</a:t>
            </a:r>
          </a:p>
        </p:txBody>
      </p:sp>
      <p:pic>
        <p:nvPicPr>
          <p:cNvPr id="75781" name="Picture 19"/>
          <p:cNvPicPr>
            <a:picLocks noChangeAspect="1" noChangeArrowheads="1"/>
          </p:cNvPicPr>
          <p:nvPr/>
        </p:nvPicPr>
        <p:blipFill>
          <a:blip r:embed="rId3"/>
          <a:srcRect/>
          <a:stretch>
            <a:fillRect/>
          </a:stretch>
        </p:blipFill>
        <p:spPr bwMode="auto">
          <a:xfrm>
            <a:off x="3441700" y="3200400"/>
            <a:ext cx="5702300" cy="30876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Box 1"/>
          <p:cNvSpPr txBox="1">
            <a:spLocks noChangeArrowheads="1"/>
          </p:cNvSpPr>
          <p:nvPr/>
        </p:nvSpPr>
        <p:spPr bwMode="auto">
          <a:xfrm>
            <a:off x="381000" y="1219200"/>
            <a:ext cx="3714750"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7.2.4. L</a:t>
            </a:r>
            <a:r>
              <a:rPr lang="vi-VN" sz="2600">
                <a:latin typeface="Times New Roman" pitchFamily="18" charset="0"/>
                <a:cs typeface="Times New Roman" pitchFamily="18" charset="0"/>
              </a:rPr>
              <a:t>ựa</a:t>
            </a:r>
            <a:r>
              <a:rPr lang="en-US" sz="2600">
                <a:latin typeface="Times New Roman" pitchFamily="18" charset="0"/>
                <a:cs typeface="Times New Roman" pitchFamily="18" charset="0"/>
              </a:rPr>
              <a:t> chọn chế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a:t>
            </a:r>
            <a:r>
              <a:rPr lang="vi-VN" sz="2600">
                <a:latin typeface="Times New Roman" pitchFamily="18" charset="0"/>
                <a:cs typeface="Times New Roman" pitchFamily="18" charset="0"/>
              </a:rPr>
              <a:t>ắt</a:t>
            </a:r>
            <a:endParaRPr lang="en-US" sz="2600">
              <a:latin typeface="Times New Roman" pitchFamily="18" charset="0"/>
              <a:cs typeface="Times New Roman" pitchFamily="18" charset="0"/>
            </a:endParaRPr>
          </a:p>
        </p:txBody>
      </p:sp>
      <p:sp>
        <p:nvSpPr>
          <p:cNvPr id="76803" name="TextBox 2"/>
          <p:cNvSpPr txBox="1">
            <a:spLocks noChangeArrowheads="1"/>
          </p:cNvSpPr>
          <p:nvPr/>
        </p:nvSpPr>
        <p:spPr bwMode="auto">
          <a:xfrm>
            <a:off x="228600" y="1752600"/>
            <a:ext cx="8680450" cy="249237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a) Chiều sâu cắt t, mm</a:t>
            </a:r>
          </a:p>
          <a:p>
            <a:r>
              <a:rPr lang="en-US" sz="2600">
                <a:latin typeface="Times New Roman" pitchFamily="18" charset="0"/>
                <a:cs typeface="Times New Roman" pitchFamily="18" charset="0"/>
              </a:rPr>
              <a:t>Khi tiện thô và không bị hạn chế bởi công suất thiết bị,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cứng</a:t>
            </a:r>
          </a:p>
          <a:p>
            <a:r>
              <a:rPr lang="en-US" sz="2600">
                <a:latin typeface="Times New Roman" pitchFamily="18" charset="0"/>
                <a:cs typeface="Times New Roman" pitchFamily="18" charset="0"/>
              </a:rPr>
              <a:t>vững của hệ thống, ng</a:t>
            </a:r>
            <a:r>
              <a:rPr lang="vi-VN" sz="2600">
                <a:latin typeface="Times New Roman" pitchFamily="18" charset="0"/>
                <a:cs typeface="Times New Roman" pitchFamily="18" charset="0"/>
              </a:rPr>
              <a:t>ười</a:t>
            </a:r>
            <a:r>
              <a:rPr lang="en-US" sz="2600">
                <a:latin typeface="Times New Roman" pitchFamily="18" charset="0"/>
                <a:cs typeface="Times New Roman" pitchFamily="18" charset="0"/>
              </a:rPr>
              <a:t> ta lấy t bằng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d</a:t>
            </a:r>
            <a:r>
              <a:rPr lang="vi-VN" sz="2600">
                <a:latin typeface="Times New Roman" pitchFamily="18" charset="0"/>
                <a:cs typeface="Times New Roman" pitchFamily="18" charset="0"/>
              </a:rPr>
              <a:t>ư</a:t>
            </a:r>
            <a:r>
              <a:rPr lang="en-US" sz="2600">
                <a:latin typeface="Times New Roman" pitchFamily="18" charset="0"/>
                <a:cs typeface="Times New Roman" pitchFamily="18" charset="0"/>
              </a:rPr>
              <a:t> gia công.</a:t>
            </a:r>
          </a:p>
          <a:p>
            <a:r>
              <a:rPr lang="en-US" sz="2600">
                <a:latin typeface="Times New Roman" pitchFamily="18" charset="0"/>
                <a:cs typeface="Times New Roman" pitchFamily="18" charset="0"/>
              </a:rPr>
              <a:t>Khi tiện tinh thì chiều sâu cắt t giảm </a:t>
            </a:r>
            <a:r>
              <a:rPr lang="vi-VN" sz="2600">
                <a:latin typeface="Times New Roman" pitchFamily="18" charset="0"/>
                <a:cs typeface="Times New Roman" pitchFamily="18" charset="0"/>
              </a:rPr>
              <a:t>đ</a:t>
            </a:r>
            <a:r>
              <a:rPr lang="en-US" sz="2600">
                <a:latin typeface="Times New Roman" pitchFamily="18" charset="0"/>
                <a:cs typeface="Times New Roman" pitchFamily="18" charset="0"/>
              </a:rPr>
              <a:t>i so với b</a:t>
            </a:r>
            <a:r>
              <a:rPr lang="vi-VN" sz="2600">
                <a:latin typeface="Times New Roman" pitchFamily="18" charset="0"/>
                <a:cs typeface="Times New Roman" pitchFamily="18" charset="0"/>
              </a:rPr>
              <a:t>ước</a:t>
            </a:r>
            <a:r>
              <a:rPr lang="en-US" sz="2600">
                <a:latin typeface="Times New Roman" pitchFamily="18" charset="0"/>
                <a:cs typeface="Times New Roman" pitchFamily="18" charset="0"/>
              </a:rPr>
              <a:t> sát tr</a:t>
            </a:r>
            <a:r>
              <a:rPr lang="vi-VN" sz="2600">
                <a:latin typeface="Times New Roman" pitchFamily="18" charset="0"/>
                <a:cs typeface="Times New Roman" pitchFamily="18" charset="0"/>
              </a:rPr>
              <a:t>ước</a:t>
            </a:r>
            <a:endParaRPr lang="en-US" sz="2600">
              <a:latin typeface="Times New Roman" pitchFamily="18" charset="0"/>
              <a:cs typeface="Times New Roman" pitchFamily="18" charset="0"/>
            </a:endParaRPr>
          </a:p>
          <a:p>
            <a:r>
              <a:rPr lang="en-US" sz="2600">
                <a:latin typeface="Times New Roman" pitchFamily="18" charset="0"/>
                <a:cs typeface="Times New Roman" pitchFamily="18" charset="0"/>
              </a:rPr>
              <a:t>Khi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nhám Ra=3,2 thì lấy t = 0,5-2 mm</a:t>
            </a:r>
          </a:p>
          <a:p>
            <a:r>
              <a:rPr lang="en-US" sz="2600">
                <a:latin typeface="Times New Roman" pitchFamily="18" charset="0"/>
                <a:cs typeface="Times New Roman" pitchFamily="18" charset="0"/>
              </a:rPr>
              <a:t>                      Ra=0,8 thì lấy t = 0,1-0,4 mm</a:t>
            </a:r>
          </a:p>
        </p:txBody>
      </p:sp>
      <p:sp>
        <p:nvSpPr>
          <p:cNvPr id="76804" name="TextBox 4"/>
          <p:cNvSpPr txBox="1">
            <a:spLocks noChangeArrowheads="1"/>
          </p:cNvSpPr>
          <p:nvPr/>
        </p:nvSpPr>
        <p:spPr bwMode="auto">
          <a:xfrm>
            <a:off x="381000" y="5257800"/>
            <a:ext cx="4430713"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b)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chạy dao S, mm/vòng</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9410" name="Picture 2"/>
          <p:cNvPicPr>
            <a:picLocks noChangeAspect="1" noChangeArrowheads="1"/>
          </p:cNvPicPr>
          <p:nvPr/>
        </p:nvPicPr>
        <p:blipFill>
          <a:blip r:embed="rId2"/>
          <a:srcRect/>
          <a:stretch>
            <a:fillRect/>
          </a:stretch>
        </p:blipFill>
        <p:spPr bwMode="auto">
          <a:xfrm>
            <a:off x="381000" y="-2838450"/>
            <a:ext cx="7458075" cy="12439650"/>
          </a:xfrm>
          <a:prstGeom prst="rect">
            <a:avLst/>
          </a:prstGeom>
          <a:noFill/>
          <a:ln w="9525">
            <a:noFill/>
            <a:miter lim="800000"/>
            <a:headEnd/>
            <a:tailEnd/>
          </a:ln>
          <a:effectLst/>
          <a:scene3d>
            <a:camera prst="orthographicFront">
              <a:rot lat="0" lon="0" rev="16200000"/>
            </a:camera>
            <a:lightRig rig="threePt" dir="t"/>
          </a:scene3d>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a:stretch>
            <a:fillRect/>
          </a:stretch>
        </p:blipFill>
        <p:spPr bwMode="auto">
          <a:xfrm>
            <a:off x="309563" y="1524000"/>
            <a:ext cx="8524875"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p:cNvPicPr>
            <a:picLocks noChangeAspect="1" noChangeArrowheads="1"/>
          </p:cNvPicPr>
          <p:nvPr/>
        </p:nvPicPr>
        <p:blipFill>
          <a:blip r:embed="rId2"/>
          <a:srcRect/>
          <a:stretch>
            <a:fillRect/>
          </a:stretch>
        </p:blipFill>
        <p:spPr bwMode="auto">
          <a:xfrm>
            <a:off x="457200" y="1447800"/>
            <a:ext cx="8362950" cy="4991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Box 1"/>
          <p:cNvSpPr txBox="1">
            <a:spLocks noChangeArrowheads="1"/>
          </p:cNvSpPr>
          <p:nvPr/>
        </p:nvSpPr>
        <p:spPr bwMode="auto">
          <a:xfrm>
            <a:off x="228600" y="1447800"/>
            <a:ext cx="3381375"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c) Tốc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a:t>
            </a:r>
            <a:r>
              <a:rPr lang="vi-VN" sz="2600">
                <a:latin typeface="Times New Roman" pitchFamily="18" charset="0"/>
                <a:cs typeface="Times New Roman" pitchFamily="18" charset="0"/>
              </a:rPr>
              <a:t>ắt</a:t>
            </a:r>
            <a:r>
              <a:rPr lang="en-US" sz="2600">
                <a:latin typeface="Times New Roman" pitchFamily="18" charset="0"/>
                <a:cs typeface="Times New Roman" pitchFamily="18" charset="0"/>
              </a:rPr>
              <a:t>, mm/phút</a:t>
            </a:r>
          </a:p>
        </p:txBody>
      </p:sp>
      <p:sp>
        <p:nvSpPr>
          <p:cNvPr id="80899" name="TextBox 1"/>
          <p:cNvSpPr txBox="1">
            <a:spLocks noChangeArrowheads="1"/>
          </p:cNvSpPr>
          <p:nvPr/>
        </p:nvSpPr>
        <p:spPr bwMode="auto">
          <a:xfrm>
            <a:off x="685800" y="2209800"/>
            <a:ext cx="3952875"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Khi tiện ngoài và tiện trong:</a:t>
            </a:r>
          </a:p>
        </p:txBody>
      </p:sp>
      <p:pic>
        <p:nvPicPr>
          <p:cNvPr id="80900" name="Picture 3"/>
          <p:cNvPicPr>
            <a:picLocks noChangeAspect="1" noChangeArrowheads="1"/>
          </p:cNvPicPr>
          <p:nvPr/>
        </p:nvPicPr>
        <p:blipFill>
          <a:blip r:embed="rId2"/>
          <a:srcRect/>
          <a:stretch>
            <a:fillRect/>
          </a:stretch>
        </p:blipFill>
        <p:spPr bwMode="auto">
          <a:xfrm>
            <a:off x="2409825" y="3124200"/>
            <a:ext cx="2328863" cy="1066800"/>
          </a:xfrm>
          <a:prstGeom prst="rect">
            <a:avLst/>
          </a:prstGeom>
          <a:noFill/>
          <a:ln w="9525">
            <a:noFill/>
            <a:miter lim="800000"/>
            <a:headEnd/>
            <a:tailEnd/>
          </a:ln>
        </p:spPr>
      </p:pic>
      <p:sp>
        <p:nvSpPr>
          <p:cNvPr id="80901" name="TextBox 1"/>
          <p:cNvSpPr txBox="1">
            <a:spLocks noChangeArrowheads="1"/>
          </p:cNvSpPr>
          <p:nvPr/>
        </p:nvSpPr>
        <p:spPr bwMode="auto">
          <a:xfrm>
            <a:off x="838200" y="4572000"/>
            <a:ext cx="4967288"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Khi tiện c</a:t>
            </a:r>
            <a:r>
              <a:rPr lang="vi-VN" sz="2600">
                <a:latin typeface="Times New Roman" pitchFamily="18" charset="0"/>
                <a:cs typeface="Times New Roman" pitchFamily="18" charset="0"/>
              </a:rPr>
              <a:t>ắt đứt </a:t>
            </a:r>
            <a:r>
              <a:rPr lang="en-US" sz="2600">
                <a:latin typeface="Times New Roman" pitchFamily="18" charset="0"/>
                <a:cs typeface="Times New Roman" pitchFamily="18" charset="0"/>
              </a:rPr>
              <a:t>, rãnh , </a:t>
            </a:r>
            <a:r>
              <a:rPr lang="vi-VN" sz="2600">
                <a:latin typeface="Times New Roman" pitchFamily="18" charset="0"/>
                <a:cs typeface="Times New Roman" pitchFamily="18" charset="0"/>
              </a:rPr>
              <a:t>định </a:t>
            </a:r>
            <a:r>
              <a:rPr lang="en-US" sz="2600">
                <a:latin typeface="Times New Roman" pitchFamily="18" charset="0"/>
                <a:cs typeface="Times New Roman" pitchFamily="18" charset="0"/>
              </a:rPr>
              <a:t> hình :</a:t>
            </a:r>
          </a:p>
        </p:txBody>
      </p:sp>
      <p:pic>
        <p:nvPicPr>
          <p:cNvPr id="80902" name="Picture 4"/>
          <p:cNvPicPr>
            <a:picLocks noChangeAspect="1" noChangeArrowheads="1"/>
          </p:cNvPicPr>
          <p:nvPr/>
        </p:nvPicPr>
        <p:blipFill>
          <a:blip r:embed="rId3"/>
          <a:srcRect/>
          <a:stretch>
            <a:fillRect/>
          </a:stretch>
        </p:blipFill>
        <p:spPr bwMode="auto">
          <a:xfrm>
            <a:off x="2590800" y="5257800"/>
            <a:ext cx="2743200" cy="1304925"/>
          </a:xfrm>
          <a:prstGeom prst="rect">
            <a:avLst/>
          </a:prstGeom>
          <a:noFill/>
          <a:ln w="9525">
            <a:noFill/>
            <a:miter lim="800000"/>
            <a:headEnd/>
            <a:tailEnd/>
          </a:ln>
        </p:spPr>
      </p:pic>
      <p:sp>
        <p:nvSpPr>
          <p:cNvPr id="80903" name="TextBox 6"/>
          <p:cNvSpPr txBox="1">
            <a:spLocks noChangeArrowheads="1"/>
          </p:cNvSpPr>
          <p:nvPr/>
        </p:nvSpPr>
        <p:spPr bwMode="auto">
          <a:xfrm>
            <a:off x="6553200" y="2362200"/>
            <a:ext cx="2286000" cy="1692275"/>
          </a:xfrm>
          <a:prstGeom prst="rect">
            <a:avLst/>
          </a:prstGeom>
          <a:noFill/>
          <a:ln w="9525">
            <a:noFill/>
            <a:miter lim="800000"/>
            <a:headEnd/>
            <a:tailEnd/>
          </a:ln>
        </p:spPr>
        <p:txBody>
          <a:bodyPr>
            <a:spAutoFit/>
          </a:bodyPr>
          <a:lstStyle/>
          <a:p>
            <a:r>
              <a:rPr lang="en-US" sz="2600">
                <a:solidFill>
                  <a:srgbClr val="FF0000"/>
                </a:solidFill>
                <a:latin typeface="Times New Roman" pitchFamily="18" charset="0"/>
                <a:cs typeface="Times New Roman" pitchFamily="18" charset="0"/>
              </a:rPr>
              <a:t>T trị số trung bình tuổi bền dao T= 30-60 phút</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p:cNvPicPr>
            <a:picLocks noChangeAspect="1" noChangeArrowheads="1"/>
          </p:cNvPicPr>
          <p:nvPr/>
        </p:nvPicPr>
        <p:blipFill>
          <a:blip r:embed="rId2"/>
          <a:srcRect/>
          <a:stretch>
            <a:fillRect/>
          </a:stretch>
        </p:blipFill>
        <p:spPr bwMode="auto">
          <a:xfrm>
            <a:off x="381000" y="1676400"/>
            <a:ext cx="8505825" cy="4667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srcRect/>
          <a:stretch>
            <a:fillRect/>
          </a:stretch>
        </p:blipFill>
        <p:spPr bwMode="auto">
          <a:xfrm>
            <a:off x="228600" y="1600200"/>
            <a:ext cx="8582025"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p:cNvPicPr>
            <a:picLocks noChangeAspect="1" noChangeArrowheads="1"/>
          </p:cNvPicPr>
          <p:nvPr/>
        </p:nvPicPr>
        <p:blipFill>
          <a:blip r:embed="rId2"/>
          <a:srcRect/>
          <a:stretch>
            <a:fillRect/>
          </a:stretch>
        </p:blipFill>
        <p:spPr bwMode="auto">
          <a:xfrm>
            <a:off x="381000" y="1295400"/>
            <a:ext cx="8448675" cy="5133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srcRect/>
          <a:stretch>
            <a:fillRect/>
          </a:stretch>
        </p:blipFill>
        <p:spPr bwMode="auto">
          <a:xfrm>
            <a:off x="566738" y="2357438"/>
            <a:ext cx="8010525" cy="214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srcRect/>
          <a:stretch>
            <a:fillRect/>
          </a:stretch>
        </p:blipFill>
        <p:spPr bwMode="auto">
          <a:xfrm>
            <a:off x="0" y="1633538"/>
            <a:ext cx="9182100" cy="359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type="subTitle" idx="1"/>
          </p:nvPr>
        </p:nvSpPr>
        <p:spPr>
          <a:xfrm>
            <a:off x="228600" y="1981200"/>
            <a:ext cx="8686800" cy="4191000"/>
          </a:xfrm>
        </p:spPr>
        <p:txBody>
          <a:bodyPr/>
          <a:lstStyle/>
          <a:p>
            <a:r>
              <a:rPr lang="en-US" smtClean="0">
                <a:latin typeface="Times New Roman" pitchFamily="18" charset="0"/>
              </a:rPr>
              <a:t>d. Lực cắt và công suất cắt.</a:t>
            </a:r>
          </a:p>
          <a:p>
            <a:r>
              <a:rPr lang="en-US" smtClean="0">
                <a:latin typeface="Times New Roman" pitchFamily="18" charset="0"/>
              </a:rPr>
              <a:t>F</a:t>
            </a:r>
            <a:r>
              <a:rPr lang="en-US" baseline="-25000" smtClean="0">
                <a:latin typeface="Times New Roman" pitchFamily="18" charset="0"/>
              </a:rPr>
              <a:t>x</a:t>
            </a:r>
            <a:r>
              <a:rPr lang="en-US" smtClean="0">
                <a:latin typeface="Times New Roman" pitchFamily="18" charset="0"/>
              </a:rPr>
              <a:t> = C</a:t>
            </a:r>
            <a:r>
              <a:rPr lang="en-US" baseline="-25000" smtClean="0">
                <a:latin typeface="Times New Roman" pitchFamily="18" charset="0"/>
              </a:rPr>
              <a:t>px</a:t>
            </a:r>
            <a:r>
              <a:rPr lang="en-US" smtClean="0">
                <a:latin typeface="Times New Roman" pitchFamily="18" charset="0"/>
              </a:rPr>
              <a:t>.t</a:t>
            </a:r>
            <a:r>
              <a:rPr lang="en-US" baseline="30000" smtClean="0">
                <a:latin typeface="Times New Roman" pitchFamily="18" charset="0"/>
              </a:rPr>
              <a:t>xpx</a:t>
            </a:r>
            <a:r>
              <a:rPr lang="en-US" smtClean="0">
                <a:latin typeface="Times New Roman" pitchFamily="18" charset="0"/>
              </a:rPr>
              <a:t>.s</a:t>
            </a:r>
            <a:r>
              <a:rPr lang="en-US" baseline="30000" smtClean="0">
                <a:latin typeface="Times New Roman" pitchFamily="18" charset="0"/>
              </a:rPr>
              <a:t>ypx</a:t>
            </a:r>
            <a:r>
              <a:rPr lang="en-US" smtClean="0">
                <a:latin typeface="Times New Roman" pitchFamily="18" charset="0"/>
              </a:rPr>
              <a:t>.V</a:t>
            </a:r>
            <a:r>
              <a:rPr lang="en-US" baseline="30000" smtClean="0">
                <a:latin typeface="Times New Roman" pitchFamily="18" charset="0"/>
              </a:rPr>
              <a:t>zpx</a:t>
            </a:r>
            <a:r>
              <a:rPr lang="en-US" smtClean="0">
                <a:latin typeface="Times New Roman" pitchFamily="18" charset="0"/>
              </a:rPr>
              <a:t>.k</a:t>
            </a:r>
            <a:r>
              <a:rPr lang="en-US" baseline="-25000" smtClean="0">
                <a:latin typeface="Times New Roman" pitchFamily="18" charset="0"/>
                <a:sym typeface="Symbol" pitchFamily="18" charset="2"/>
              </a:rPr>
              <a:t>px</a:t>
            </a:r>
            <a:r>
              <a:rPr lang="en-US" smtClean="0">
                <a:latin typeface="Times New Roman" pitchFamily="18" charset="0"/>
                <a:sym typeface="Symbol" pitchFamily="18" charset="2"/>
              </a:rPr>
              <a:t>. (KGf)</a:t>
            </a:r>
          </a:p>
          <a:p>
            <a:r>
              <a:rPr lang="en-US" smtClean="0">
                <a:latin typeface="Times New Roman" pitchFamily="18" charset="0"/>
              </a:rPr>
              <a:t>F</a:t>
            </a:r>
            <a:r>
              <a:rPr lang="en-US" baseline="-25000" smtClean="0">
                <a:latin typeface="Times New Roman" pitchFamily="18" charset="0"/>
              </a:rPr>
              <a:t>y</a:t>
            </a:r>
            <a:r>
              <a:rPr lang="en-US" smtClean="0">
                <a:latin typeface="Times New Roman" pitchFamily="18" charset="0"/>
              </a:rPr>
              <a:t> = C</a:t>
            </a:r>
            <a:r>
              <a:rPr lang="en-US" baseline="-25000" smtClean="0">
                <a:latin typeface="Times New Roman" pitchFamily="18" charset="0"/>
              </a:rPr>
              <a:t>py</a:t>
            </a:r>
            <a:r>
              <a:rPr lang="en-US" smtClean="0">
                <a:latin typeface="Times New Roman" pitchFamily="18" charset="0"/>
              </a:rPr>
              <a:t>.t</a:t>
            </a:r>
            <a:r>
              <a:rPr lang="en-US" baseline="30000" smtClean="0">
                <a:latin typeface="Times New Roman" pitchFamily="18" charset="0"/>
              </a:rPr>
              <a:t>xpy</a:t>
            </a:r>
            <a:r>
              <a:rPr lang="en-US" smtClean="0">
                <a:latin typeface="Times New Roman" pitchFamily="18" charset="0"/>
              </a:rPr>
              <a:t>.s</a:t>
            </a:r>
            <a:r>
              <a:rPr lang="en-US" baseline="30000" smtClean="0">
                <a:latin typeface="Times New Roman" pitchFamily="18" charset="0"/>
              </a:rPr>
              <a:t>ypy</a:t>
            </a:r>
            <a:r>
              <a:rPr lang="en-US" smtClean="0">
                <a:latin typeface="Times New Roman" pitchFamily="18" charset="0"/>
              </a:rPr>
              <a:t>.V</a:t>
            </a:r>
            <a:r>
              <a:rPr lang="en-US" baseline="30000" smtClean="0">
                <a:latin typeface="Times New Roman" pitchFamily="18" charset="0"/>
              </a:rPr>
              <a:t>zpy</a:t>
            </a:r>
            <a:r>
              <a:rPr lang="en-US" smtClean="0">
                <a:latin typeface="Times New Roman" pitchFamily="18" charset="0"/>
              </a:rPr>
              <a:t>.k</a:t>
            </a:r>
            <a:r>
              <a:rPr lang="en-US" baseline="-25000" smtClean="0">
                <a:latin typeface="Times New Roman" pitchFamily="18" charset="0"/>
                <a:sym typeface="Symbol" pitchFamily="18" charset="2"/>
              </a:rPr>
              <a:t>py</a:t>
            </a:r>
            <a:r>
              <a:rPr lang="en-US" smtClean="0">
                <a:latin typeface="Times New Roman" pitchFamily="18" charset="0"/>
                <a:sym typeface="Symbol" pitchFamily="18" charset="2"/>
              </a:rPr>
              <a:t>. (KGf)</a:t>
            </a:r>
          </a:p>
          <a:p>
            <a:r>
              <a:rPr lang="en-US" smtClean="0">
                <a:latin typeface="Times New Roman" pitchFamily="18" charset="0"/>
              </a:rPr>
              <a:t>F</a:t>
            </a:r>
            <a:r>
              <a:rPr lang="en-US" baseline="-25000" smtClean="0">
                <a:latin typeface="Times New Roman" pitchFamily="18" charset="0"/>
              </a:rPr>
              <a:t>z</a:t>
            </a:r>
            <a:r>
              <a:rPr lang="en-US" smtClean="0">
                <a:latin typeface="Times New Roman" pitchFamily="18" charset="0"/>
              </a:rPr>
              <a:t> = C</a:t>
            </a:r>
            <a:r>
              <a:rPr lang="en-US" baseline="-25000" smtClean="0">
                <a:latin typeface="Times New Roman" pitchFamily="18" charset="0"/>
              </a:rPr>
              <a:t>pz</a:t>
            </a:r>
            <a:r>
              <a:rPr lang="en-US" smtClean="0">
                <a:latin typeface="Times New Roman" pitchFamily="18" charset="0"/>
              </a:rPr>
              <a:t>.t</a:t>
            </a:r>
            <a:r>
              <a:rPr lang="en-US" baseline="30000" smtClean="0">
                <a:latin typeface="Times New Roman" pitchFamily="18" charset="0"/>
              </a:rPr>
              <a:t>xpz</a:t>
            </a:r>
            <a:r>
              <a:rPr lang="en-US" smtClean="0">
                <a:latin typeface="Times New Roman" pitchFamily="18" charset="0"/>
              </a:rPr>
              <a:t>.s</a:t>
            </a:r>
            <a:r>
              <a:rPr lang="en-US" baseline="30000" smtClean="0">
                <a:latin typeface="Times New Roman" pitchFamily="18" charset="0"/>
              </a:rPr>
              <a:t>ypz</a:t>
            </a:r>
            <a:r>
              <a:rPr lang="en-US" smtClean="0">
                <a:latin typeface="Times New Roman" pitchFamily="18" charset="0"/>
              </a:rPr>
              <a:t>.V</a:t>
            </a:r>
            <a:r>
              <a:rPr lang="en-US" baseline="30000" smtClean="0">
                <a:latin typeface="Times New Roman" pitchFamily="18" charset="0"/>
              </a:rPr>
              <a:t>zpz</a:t>
            </a:r>
            <a:r>
              <a:rPr lang="en-US" smtClean="0">
                <a:latin typeface="Times New Roman" pitchFamily="18" charset="0"/>
              </a:rPr>
              <a:t>.k</a:t>
            </a:r>
            <a:r>
              <a:rPr lang="en-US" baseline="-25000" smtClean="0">
                <a:latin typeface="Times New Roman" pitchFamily="18" charset="0"/>
                <a:sym typeface="Symbol" pitchFamily="18" charset="2"/>
              </a:rPr>
              <a:t>pz</a:t>
            </a:r>
            <a:r>
              <a:rPr lang="en-US" smtClean="0">
                <a:latin typeface="Times New Roman" pitchFamily="18" charset="0"/>
                <a:sym typeface="Symbol" pitchFamily="18" charset="2"/>
              </a:rPr>
              <a:t>. (KGf)</a:t>
            </a:r>
          </a:p>
          <a:p>
            <a:r>
              <a:rPr lang="en-US" smtClean="0">
                <a:latin typeface="Times New Roman" pitchFamily="18" charset="0"/>
                <a:sym typeface="Symbol" pitchFamily="18" charset="2"/>
              </a:rPr>
              <a:t>F</a:t>
            </a:r>
            <a:r>
              <a:rPr lang="en-US" baseline="-25000" smtClean="0">
                <a:latin typeface="Times New Roman" pitchFamily="18" charset="0"/>
                <a:sym typeface="Symbol" pitchFamily="18" charset="2"/>
              </a:rPr>
              <a:t>z</a:t>
            </a:r>
            <a:r>
              <a:rPr lang="en-US" smtClean="0">
                <a:latin typeface="Times New Roman" pitchFamily="18" charset="0"/>
                <a:sym typeface="Symbol" pitchFamily="18" charset="2"/>
              </a:rPr>
              <a:t>, F</a:t>
            </a:r>
            <a:r>
              <a:rPr lang="en-US" baseline="-25000" smtClean="0">
                <a:latin typeface="Times New Roman" pitchFamily="18" charset="0"/>
                <a:sym typeface="Symbol" pitchFamily="18" charset="2"/>
              </a:rPr>
              <a:t>y</a:t>
            </a:r>
            <a:r>
              <a:rPr lang="en-US" smtClean="0">
                <a:latin typeface="Times New Roman" pitchFamily="18" charset="0"/>
                <a:sym typeface="Symbol" pitchFamily="18" charset="2"/>
              </a:rPr>
              <a:t>, F</a:t>
            </a:r>
            <a:r>
              <a:rPr lang="en-US" baseline="-25000" smtClean="0">
                <a:latin typeface="Times New Roman" pitchFamily="18" charset="0"/>
                <a:sym typeface="Symbol" pitchFamily="18" charset="2"/>
              </a:rPr>
              <a:t>x</a:t>
            </a:r>
            <a:r>
              <a:rPr lang="en-US" smtClean="0">
                <a:latin typeface="Times New Roman" pitchFamily="18" charset="0"/>
                <a:sym typeface="Symbol" pitchFamily="18" charset="2"/>
              </a:rPr>
              <a:t>: Là lực cắt đo theo các phương x,y,z.</a:t>
            </a:r>
            <a:endParaRPr lang="vi-VN" smtClean="0">
              <a:latin typeface="Times New Roman" pitchFamily="18" charset="0"/>
              <a:sym typeface="Symbol" pitchFamily="18" charset="2"/>
            </a:endParaRPr>
          </a:p>
          <a:p>
            <a:r>
              <a:rPr lang="vi-VN" smtClean="0">
                <a:latin typeface="Times New Roman" pitchFamily="18" charset="0"/>
                <a:sym typeface="Symbol" pitchFamily="18" charset="2"/>
              </a:rPr>
              <a:t>hệ số C</a:t>
            </a:r>
            <a:r>
              <a:rPr lang="vi-VN" baseline="-25000" smtClean="0">
                <a:latin typeface="Times New Roman" pitchFamily="18" charset="0"/>
                <a:sym typeface="Symbol" pitchFamily="18" charset="2"/>
              </a:rPr>
              <a:t>pz</a:t>
            </a:r>
            <a:r>
              <a:rPr lang="vi-VN" smtClean="0">
                <a:latin typeface="Times New Roman" pitchFamily="18" charset="0"/>
                <a:sym typeface="Symbol" pitchFamily="18" charset="2"/>
              </a:rPr>
              <a:t>, C</a:t>
            </a:r>
            <a:r>
              <a:rPr lang="vi-VN" baseline="-25000" smtClean="0">
                <a:latin typeface="Times New Roman" pitchFamily="18" charset="0"/>
                <a:sym typeface="Symbol" pitchFamily="18" charset="2"/>
              </a:rPr>
              <a:t>py</a:t>
            </a:r>
            <a:r>
              <a:rPr lang="vi-VN" smtClean="0">
                <a:latin typeface="Times New Roman" pitchFamily="18" charset="0"/>
                <a:sym typeface="Symbol" pitchFamily="18" charset="2"/>
              </a:rPr>
              <a:t>, C</a:t>
            </a:r>
            <a:r>
              <a:rPr lang="vi-VN" baseline="-25000" smtClean="0">
                <a:latin typeface="Times New Roman" pitchFamily="18" charset="0"/>
                <a:sym typeface="Symbol" pitchFamily="18" charset="2"/>
              </a:rPr>
              <a:t>px</a:t>
            </a:r>
            <a:r>
              <a:rPr lang="vi-VN" smtClean="0">
                <a:latin typeface="Times New Roman" pitchFamily="18" charset="0"/>
                <a:sym typeface="Symbol" pitchFamily="18" charset="2"/>
              </a:rPr>
              <a:t> và các số mũ x</a:t>
            </a:r>
            <a:r>
              <a:rPr lang="vi-VN" baseline="-25000" smtClean="0">
                <a:latin typeface="Times New Roman" pitchFamily="18" charset="0"/>
                <a:sym typeface="Symbol" pitchFamily="18" charset="2"/>
              </a:rPr>
              <a:t>pz</a:t>
            </a:r>
            <a:r>
              <a:rPr lang="vi-VN" smtClean="0">
                <a:latin typeface="Times New Roman" pitchFamily="18" charset="0"/>
                <a:sym typeface="Symbol" pitchFamily="18" charset="2"/>
              </a:rPr>
              <a:t>, x</a:t>
            </a:r>
            <a:r>
              <a:rPr lang="vi-VN" baseline="-25000" smtClean="0">
                <a:latin typeface="Times New Roman" pitchFamily="18" charset="0"/>
                <a:sym typeface="Symbol" pitchFamily="18" charset="2"/>
              </a:rPr>
              <a:t>py</a:t>
            </a:r>
            <a:r>
              <a:rPr lang="vi-VN" smtClean="0">
                <a:latin typeface="Times New Roman" pitchFamily="18" charset="0"/>
                <a:sym typeface="Symbol" pitchFamily="18" charset="2"/>
              </a:rPr>
              <a:t>, x</a:t>
            </a:r>
            <a:r>
              <a:rPr lang="vi-VN" baseline="-25000" smtClean="0">
                <a:latin typeface="Times New Roman" pitchFamily="18" charset="0"/>
                <a:sym typeface="Symbol" pitchFamily="18" charset="2"/>
              </a:rPr>
              <a:t>px</a:t>
            </a:r>
            <a:r>
              <a:rPr lang="vi-VN" smtClean="0">
                <a:latin typeface="Times New Roman" pitchFamily="18" charset="0"/>
                <a:sym typeface="Symbol" pitchFamily="18" charset="2"/>
              </a:rPr>
              <a:t>, y</a:t>
            </a:r>
            <a:r>
              <a:rPr lang="vi-VN" baseline="-25000" smtClean="0">
                <a:latin typeface="Times New Roman" pitchFamily="18" charset="0"/>
                <a:sym typeface="Symbol" pitchFamily="18" charset="2"/>
              </a:rPr>
              <a:t>pz</a:t>
            </a:r>
            <a:r>
              <a:rPr lang="vi-VN" smtClean="0">
                <a:latin typeface="Times New Roman" pitchFamily="18" charset="0"/>
                <a:sym typeface="Symbol" pitchFamily="18" charset="2"/>
              </a:rPr>
              <a:t>, y</a:t>
            </a:r>
            <a:r>
              <a:rPr lang="vi-VN" baseline="-25000" smtClean="0">
                <a:latin typeface="Times New Roman" pitchFamily="18" charset="0"/>
                <a:sym typeface="Symbol" pitchFamily="18" charset="2"/>
              </a:rPr>
              <a:t>py</a:t>
            </a:r>
            <a:r>
              <a:rPr lang="vi-VN" smtClean="0">
                <a:latin typeface="Times New Roman" pitchFamily="18" charset="0"/>
                <a:sym typeface="Symbol" pitchFamily="18" charset="2"/>
              </a:rPr>
              <a:t>,y</a:t>
            </a:r>
            <a:r>
              <a:rPr lang="vi-VN" baseline="-25000" smtClean="0">
                <a:latin typeface="Times New Roman" pitchFamily="18" charset="0"/>
                <a:sym typeface="Symbol" pitchFamily="18" charset="2"/>
              </a:rPr>
              <a:t>px</a:t>
            </a:r>
            <a:r>
              <a:rPr lang="vi-VN" smtClean="0">
                <a:latin typeface="Times New Roman" pitchFamily="18" charset="0"/>
                <a:sym typeface="Symbol" pitchFamily="18" charset="2"/>
              </a:rPr>
              <a:t>, </a:t>
            </a:r>
            <a:r>
              <a:rPr lang="en-US" smtClean="0">
                <a:latin typeface="Times New Roman" pitchFamily="18" charset="0"/>
                <a:sym typeface="Symbol" pitchFamily="18" charset="2"/>
              </a:rPr>
              <a:t>z</a:t>
            </a:r>
            <a:r>
              <a:rPr lang="vi-VN" baseline="-25000" smtClean="0">
                <a:latin typeface="Times New Roman" pitchFamily="18" charset="0"/>
                <a:sym typeface="Symbol" pitchFamily="18" charset="2"/>
              </a:rPr>
              <a:t>pz</a:t>
            </a:r>
            <a:r>
              <a:rPr lang="vi-VN" smtClean="0">
                <a:latin typeface="Times New Roman" pitchFamily="18" charset="0"/>
                <a:sym typeface="Symbol" pitchFamily="18" charset="2"/>
              </a:rPr>
              <a:t>, </a:t>
            </a:r>
            <a:r>
              <a:rPr lang="en-US" smtClean="0">
                <a:latin typeface="Times New Roman" pitchFamily="18" charset="0"/>
                <a:sym typeface="Symbol" pitchFamily="18" charset="2"/>
              </a:rPr>
              <a:t>z</a:t>
            </a:r>
            <a:r>
              <a:rPr lang="vi-VN" baseline="-25000" smtClean="0">
                <a:latin typeface="Times New Roman" pitchFamily="18" charset="0"/>
                <a:sym typeface="Symbol" pitchFamily="18" charset="2"/>
              </a:rPr>
              <a:t>py</a:t>
            </a:r>
            <a:r>
              <a:rPr lang="vi-VN" smtClean="0">
                <a:latin typeface="Times New Roman" pitchFamily="18" charset="0"/>
                <a:sym typeface="Symbol" pitchFamily="18" charset="2"/>
              </a:rPr>
              <a:t>, </a:t>
            </a:r>
            <a:r>
              <a:rPr lang="en-US" smtClean="0">
                <a:latin typeface="Times New Roman" pitchFamily="18" charset="0"/>
                <a:sym typeface="Symbol" pitchFamily="18" charset="2"/>
              </a:rPr>
              <a:t>z</a:t>
            </a:r>
            <a:r>
              <a:rPr lang="vi-VN" baseline="-25000" smtClean="0">
                <a:latin typeface="Times New Roman" pitchFamily="18" charset="0"/>
                <a:sym typeface="Symbol" pitchFamily="18" charset="2"/>
              </a:rPr>
              <a:t>px</a:t>
            </a:r>
            <a:r>
              <a:rPr lang="vi-VN" smtClean="0">
                <a:latin typeface="Times New Roman" pitchFamily="18" charset="0"/>
                <a:sym typeface="Symbol" pitchFamily="18" charset="2"/>
              </a:rPr>
              <a:t> ứng với từng điều kiện gia công cụ thể. hệ số điều chỉnh k</a:t>
            </a:r>
            <a:r>
              <a:rPr lang="vi-VN" baseline="-25000" smtClean="0">
                <a:latin typeface="Times New Roman" pitchFamily="18" charset="0"/>
                <a:sym typeface="Symbol" pitchFamily="18" charset="2"/>
              </a:rPr>
              <a:t>pz</a:t>
            </a:r>
            <a:r>
              <a:rPr lang="vi-VN" smtClean="0">
                <a:latin typeface="Times New Roman" pitchFamily="18" charset="0"/>
                <a:sym typeface="Symbol" pitchFamily="18" charset="2"/>
              </a:rPr>
              <a:t>, k</a:t>
            </a:r>
            <a:r>
              <a:rPr lang="vi-VN" baseline="-25000" smtClean="0">
                <a:latin typeface="Times New Roman" pitchFamily="18" charset="0"/>
                <a:sym typeface="Symbol" pitchFamily="18" charset="2"/>
              </a:rPr>
              <a:t>py</a:t>
            </a:r>
            <a:r>
              <a:rPr lang="vi-VN" smtClean="0">
                <a:latin typeface="Times New Roman" pitchFamily="18" charset="0"/>
                <a:sym typeface="Symbol" pitchFamily="18" charset="2"/>
              </a:rPr>
              <a:t>, k</a:t>
            </a:r>
            <a:r>
              <a:rPr lang="vi-VN" baseline="-25000" smtClean="0">
                <a:latin typeface="Times New Roman" pitchFamily="18" charset="0"/>
                <a:sym typeface="Symbol" pitchFamily="18" charset="2"/>
              </a:rPr>
              <a:t>px</a:t>
            </a:r>
            <a:r>
              <a:rPr lang="vi-VN" smtClean="0">
                <a:latin typeface="Times New Roman" pitchFamily="18" charset="0"/>
                <a:sym typeface="Symbol" pitchFamily="18" charset="2"/>
              </a:rPr>
              <a:t> ứng với từng điều kiện gia công cụ thể.</a:t>
            </a:r>
            <a:r>
              <a:rPr lang="en-US" smtClean="0">
                <a:latin typeface="Times New Roman" pitchFamily="18" charset="0"/>
                <a:sym typeface="Symbol" pitchFamily="18" charset="2"/>
              </a:rPr>
              <a:t> </a:t>
            </a:r>
          </a:p>
        </p:txBody>
      </p:sp>
      <p:sp>
        <p:nvSpPr>
          <p:cNvPr id="87043" name="AutoShape 4">
            <a:hlinkClick r:id="" action="ppaction://hlinkshowjump?jump=nextslide" highlightClick="1"/>
          </p:cNvPr>
          <p:cNvSpPr>
            <a:spLocks noChangeArrowheads="1"/>
          </p:cNvSpPr>
          <p:nvPr/>
        </p:nvSpPr>
        <p:spPr bwMode="auto">
          <a:xfrm>
            <a:off x="4724400" y="6477000"/>
            <a:ext cx="381000" cy="381000"/>
          </a:xfrm>
          <a:prstGeom prst="actionButtonForwardNext">
            <a:avLst/>
          </a:prstGeom>
          <a:solidFill>
            <a:schemeClr val="accent1"/>
          </a:solidFill>
          <a:ln w="9525">
            <a:noFill/>
            <a:miter lim="800000"/>
            <a:headEnd/>
            <a:tailEnd/>
          </a:ln>
        </p:spPr>
        <p:txBody>
          <a:bodyPr wrap="none" anchor="ctr"/>
          <a:lstStyle/>
          <a:p>
            <a:endParaRPr lang="en-US"/>
          </a:p>
        </p:txBody>
      </p:sp>
      <p:sp>
        <p:nvSpPr>
          <p:cNvPr id="87044" name="AutoShape 5">
            <a:hlinkClick r:id="" action="ppaction://hlinkshowjump?jump=previousslide" highlightClick="1"/>
          </p:cNvPr>
          <p:cNvSpPr>
            <a:spLocks noChangeArrowheads="1"/>
          </p:cNvSpPr>
          <p:nvPr/>
        </p:nvSpPr>
        <p:spPr bwMode="auto">
          <a:xfrm>
            <a:off x="4114800" y="6477000"/>
            <a:ext cx="381000" cy="381000"/>
          </a:xfrm>
          <a:prstGeom prst="actionButtonBackPrevious">
            <a:avLst/>
          </a:prstGeom>
          <a:solidFill>
            <a:schemeClr val="accent1"/>
          </a:solidFill>
          <a:ln w="9525">
            <a:noFill/>
            <a:miter lim="800000"/>
            <a:headEnd/>
            <a:tailEnd/>
          </a:ln>
        </p:spPr>
        <p:txBody>
          <a:bodyPr wrap="none" anchor="ctr"/>
          <a:lstStyle/>
          <a:p>
            <a:endParaRPr lang="en-US"/>
          </a:p>
        </p:txBody>
      </p:sp>
      <p:sp>
        <p:nvSpPr>
          <p:cNvPr id="87045" name="AutoShape 6">
            <a:hlinkClick r:id="" action="ppaction://hlinkshowjump?jump=firstslide" highlightClick="1"/>
          </p:cNvPr>
          <p:cNvSpPr>
            <a:spLocks noChangeArrowheads="1"/>
          </p:cNvSpPr>
          <p:nvPr/>
        </p:nvSpPr>
        <p:spPr bwMode="auto">
          <a:xfrm>
            <a:off x="8610600" y="6477000"/>
            <a:ext cx="533400" cy="381000"/>
          </a:xfrm>
          <a:prstGeom prst="actionButtonHome">
            <a:avLst/>
          </a:prstGeom>
          <a:solidFill>
            <a:schemeClr val="accent1"/>
          </a:solidFill>
          <a:ln w="9525">
            <a:noFill/>
            <a:miter lim="800000"/>
            <a:headEnd/>
            <a:tailEnd/>
          </a:ln>
        </p:spPr>
        <p:txBody>
          <a:bodyPr wrap="none" anchor="ctr"/>
          <a:lstStyle/>
          <a:p>
            <a:endParaRPr lang="en-US"/>
          </a:p>
        </p:txBody>
      </p:sp>
      <p:sp>
        <p:nvSpPr>
          <p:cNvPr id="87046" name="AutoShape 7">
            <a:hlinkClick r:id="" action="ppaction://hlinkshowjump?jump=lastslideviewed" highlightClick="1"/>
          </p:cNvPr>
          <p:cNvSpPr>
            <a:spLocks noChangeArrowheads="1"/>
          </p:cNvSpPr>
          <p:nvPr/>
        </p:nvSpPr>
        <p:spPr bwMode="auto">
          <a:xfrm>
            <a:off x="0" y="6477000"/>
            <a:ext cx="457200" cy="381000"/>
          </a:xfrm>
          <a:prstGeom prst="actionButtonReturn">
            <a:avLst/>
          </a:prstGeom>
          <a:solidFill>
            <a:schemeClr val="accent1"/>
          </a:solidFill>
          <a:ln w="9525">
            <a:no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subTitle" idx="1"/>
          </p:nvPr>
        </p:nvSpPr>
        <p:spPr>
          <a:xfrm>
            <a:off x="990600" y="1600200"/>
            <a:ext cx="8686800" cy="3886200"/>
          </a:xfrm>
        </p:spPr>
        <p:txBody>
          <a:bodyPr/>
          <a:lstStyle/>
          <a:p>
            <a:r>
              <a:rPr lang="en-US" smtClean="0">
                <a:latin typeface="Times New Roman" pitchFamily="18" charset="0"/>
              </a:rPr>
              <a:t>Công suất cắt:</a:t>
            </a:r>
          </a:p>
          <a:p>
            <a:endParaRPr lang="en-US" smtClean="0">
              <a:latin typeface="Times New Roman" pitchFamily="18" charset="0"/>
            </a:endParaRPr>
          </a:p>
        </p:txBody>
      </p:sp>
      <p:sp>
        <p:nvSpPr>
          <p:cNvPr id="1028" name="AutoShape 4">
            <a:hlinkClick r:id="" action="ppaction://hlinkshowjump?jump=nextslide" highlightClick="1"/>
          </p:cNvPr>
          <p:cNvSpPr>
            <a:spLocks noChangeArrowheads="1"/>
          </p:cNvSpPr>
          <p:nvPr/>
        </p:nvSpPr>
        <p:spPr bwMode="auto">
          <a:xfrm>
            <a:off x="4724400" y="6477000"/>
            <a:ext cx="381000" cy="381000"/>
          </a:xfrm>
          <a:prstGeom prst="actionButtonForwardNext">
            <a:avLst/>
          </a:prstGeom>
          <a:solidFill>
            <a:schemeClr val="accent1"/>
          </a:solidFill>
          <a:ln w="9525">
            <a:noFill/>
            <a:miter lim="800000"/>
            <a:headEnd/>
            <a:tailEnd/>
          </a:ln>
        </p:spPr>
        <p:txBody>
          <a:bodyPr wrap="none" anchor="ctr"/>
          <a:lstStyle/>
          <a:p>
            <a:endParaRPr lang="en-US"/>
          </a:p>
        </p:txBody>
      </p:sp>
      <p:sp>
        <p:nvSpPr>
          <p:cNvPr id="1029" name="AutoShape 5">
            <a:hlinkClick r:id="" action="ppaction://hlinkshowjump?jump=previousslide" highlightClick="1"/>
          </p:cNvPr>
          <p:cNvSpPr>
            <a:spLocks noChangeArrowheads="1"/>
          </p:cNvSpPr>
          <p:nvPr/>
        </p:nvSpPr>
        <p:spPr bwMode="auto">
          <a:xfrm>
            <a:off x="4114800" y="6477000"/>
            <a:ext cx="381000" cy="381000"/>
          </a:xfrm>
          <a:prstGeom prst="actionButtonBackPrevious">
            <a:avLst/>
          </a:prstGeom>
          <a:solidFill>
            <a:schemeClr val="accent1"/>
          </a:solidFill>
          <a:ln w="9525">
            <a:noFill/>
            <a:miter lim="800000"/>
            <a:headEnd/>
            <a:tailEnd/>
          </a:ln>
        </p:spPr>
        <p:txBody>
          <a:bodyPr wrap="none" anchor="ctr"/>
          <a:lstStyle/>
          <a:p>
            <a:endParaRPr lang="en-US"/>
          </a:p>
        </p:txBody>
      </p:sp>
      <p:sp>
        <p:nvSpPr>
          <p:cNvPr id="1030" name="AutoShape 6">
            <a:hlinkClick r:id="" action="ppaction://hlinkshowjump?jump=firstslide" highlightClick="1"/>
          </p:cNvPr>
          <p:cNvSpPr>
            <a:spLocks noChangeArrowheads="1"/>
          </p:cNvSpPr>
          <p:nvPr/>
        </p:nvSpPr>
        <p:spPr bwMode="auto">
          <a:xfrm>
            <a:off x="8610600" y="6477000"/>
            <a:ext cx="533400" cy="381000"/>
          </a:xfrm>
          <a:prstGeom prst="actionButtonHome">
            <a:avLst/>
          </a:prstGeom>
          <a:solidFill>
            <a:schemeClr val="accent1"/>
          </a:solidFill>
          <a:ln w="9525">
            <a:noFill/>
            <a:miter lim="800000"/>
            <a:headEnd/>
            <a:tailEnd/>
          </a:ln>
        </p:spPr>
        <p:txBody>
          <a:bodyPr wrap="none" anchor="ctr"/>
          <a:lstStyle/>
          <a:p>
            <a:endParaRPr lang="en-US"/>
          </a:p>
        </p:txBody>
      </p:sp>
      <p:sp>
        <p:nvSpPr>
          <p:cNvPr id="1031" name="AutoShape 7">
            <a:hlinkClick r:id="" action="ppaction://hlinkshowjump?jump=lastslideviewed" highlightClick="1"/>
          </p:cNvPr>
          <p:cNvSpPr>
            <a:spLocks noChangeArrowheads="1"/>
          </p:cNvSpPr>
          <p:nvPr/>
        </p:nvSpPr>
        <p:spPr bwMode="auto">
          <a:xfrm>
            <a:off x="0" y="6477000"/>
            <a:ext cx="457200" cy="381000"/>
          </a:xfrm>
          <a:prstGeom prst="actionButtonReturn">
            <a:avLst/>
          </a:prstGeom>
          <a:solidFill>
            <a:schemeClr val="accent1"/>
          </a:solidFill>
          <a:ln w="9525">
            <a:noFill/>
            <a:miter lim="800000"/>
            <a:headEnd/>
            <a:tailEnd/>
          </a:ln>
        </p:spPr>
        <p:txBody>
          <a:bodyPr wrap="none" anchor="ctr"/>
          <a:lstStyle/>
          <a:p>
            <a:endParaRPr lang="en-US"/>
          </a:p>
        </p:txBody>
      </p:sp>
      <p:sp>
        <p:nvSpPr>
          <p:cNvPr id="1032" name="Rectangle 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6" name="Object 2"/>
          <p:cNvGraphicFramePr>
            <a:graphicFrameLocks noChangeAspect="1"/>
          </p:cNvGraphicFramePr>
          <p:nvPr/>
        </p:nvGraphicFramePr>
        <p:xfrm>
          <a:off x="2378075" y="2308225"/>
          <a:ext cx="2711450" cy="1436688"/>
        </p:xfrm>
        <a:graphic>
          <a:graphicData uri="http://schemas.openxmlformats.org/presentationml/2006/ole">
            <p:oleObj spid="_x0000_s1026" name="Equation" r:id="rId3" imgW="749160" imgH="393480" progId="Equation.3">
              <p:embed/>
            </p:oleObj>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ChangeArrowheads="1"/>
          </p:cNvSpPr>
          <p:nvPr/>
        </p:nvSpPr>
        <p:spPr bwMode="auto">
          <a:xfrm>
            <a:off x="2954338" y="-152400"/>
            <a:ext cx="2989262" cy="1015663"/>
          </a:xfrm>
          <a:prstGeom prst="rect">
            <a:avLst/>
          </a:prstGeom>
          <a:noFill/>
          <a:ln w="9525">
            <a:noFill/>
            <a:miter lim="800000"/>
            <a:headEnd/>
            <a:tailEnd/>
          </a:ln>
        </p:spPr>
        <p:txBody>
          <a:bodyPr wrap="square" anchor="ctr">
            <a:spAutoFit/>
          </a:bodyPr>
          <a:lstStyle/>
          <a:p>
            <a:r>
              <a:rPr lang="en-US" sz="6000" b="1" smtClean="0">
                <a:solidFill>
                  <a:srgbClr val="FF0000"/>
                </a:solidFill>
              </a:rPr>
              <a:t>Phay</a:t>
            </a:r>
            <a:endParaRPr lang="en-US" sz="6000">
              <a:solidFill>
                <a:srgbClr val="FF0000"/>
              </a:solidFill>
            </a:endParaRPr>
          </a:p>
        </p:txBody>
      </p:sp>
      <p:sp>
        <p:nvSpPr>
          <p:cNvPr id="88067" name="Rectangle 4"/>
          <p:cNvSpPr>
            <a:spLocks noChangeArrowheads="1"/>
          </p:cNvSpPr>
          <p:nvPr/>
        </p:nvSpPr>
        <p:spPr bwMode="auto">
          <a:xfrm>
            <a:off x="0" y="1081087"/>
            <a:ext cx="6629400" cy="519113"/>
          </a:xfrm>
          <a:prstGeom prst="rect">
            <a:avLst/>
          </a:prstGeom>
          <a:noFill/>
          <a:ln w="9525">
            <a:noFill/>
            <a:miter lim="800000"/>
            <a:headEnd/>
            <a:tailEnd/>
          </a:ln>
        </p:spPr>
        <p:txBody>
          <a:bodyPr anchor="ctr">
            <a:spAutoFit/>
          </a:bodyPr>
          <a:lstStyle/>
          <a:p>
            <a:r>
              <a:rPr lang="en-US" sz="2800" b="1">
                <a:solidFill>
                  <a:srgbClr val="3333FF"/>
                </a:solidFill>
              </a:rPr>
              <a:t>4.3.1. Đặc điểm, khả năng công nghệ.</a:t>
            </a:r>
            <a:endParaRPr lang="en-US" sz="2000">
              <a:solidFill>
                <a:srgbClr val="3333FF"/>
              </a:solidFill>
            </a:endParaRPr>
          </a:p>
        </p:txBody>
      </p:sp>
      <p:sp>
        <p:nvSpPr>
          <p:cNvPr id="88068" name="Rectangle 5"/>
          <p:cNvSpPr>
            <a:spLocks noChangeArrowheads="1"/>
          </p:cNvSpPr>
          <p:nvPr/>
        </p:nvSpPr>
        <p:spPr bwMode="auto">
          <a:xfrm>
            <a:off x="609600" y="1371600"/>
            <a:ext cx="3733800" cy="2333625"/>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800"/>
              <a:t>Phay là phương pháp gia công cắt gọt được sử dụng khá phổ biến trong ngành CTM. </a:t>
            </a:r>
            <a:endParaRPr lang="en-US"/>
          </a:p>
        </p:txBody>
      </p:sp>
      <p:grpSp>
        <p:nvGrpSpPr>
          <p:cNvPr id="88069" name="Group 20"/>
          <p:cNvGrpSpPr>
            <a:grpSpLocks/>
          </p:cNvGrpSpPr>
          <p:nvPr/>
        </p:nvGrpSpPr>
        <p:grpSpPr bwMode="auto">
          <a:xfrm>
            <a:off x="0" y="1600200"/>
            <a:ext cx="533400" cy="304800"/>
            <a:chOff x="2078" y="1680"/>
            <a:chExt cx="1615" cy="1615"/>
          </a:xfrm>
        </p:grpSpPr>
        <p:sp>
          <p:nvSpPr>
            <p:cNvPr id="88081" name="Oval 2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88082" name="Oval 2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378903" name="Oval 23"/>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88084" name="Oval 2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378905" name="Oval 25"/>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88086" name="Oval 2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3" name="Group 4"/>
          <p:cNvGrpSpPr>
            <a:grpSpLocks/>
          </p:cNvGrpSpPr>
          <p:nvPr/>
        </p:nvGrpSpPr>
        <p:grpSpPr bwMode="auto">
          <a:xfrm>
            <a:off x="4724400" y="1828800"/>
            <a:ext cx="3581400" cy="4495800"/>
            <a:chOff x="192" y="768"/>
            <a:chExt cx="2429" cy="3170"/>
          </a:xfrm>
        </p:grpSpPr>
        <p:grpSp>
          <p:nvGrpSpPr>
            <p:cNvPr id="88071" name="Group 5"/>
            <p:cNvGrpSpPr>
              <a:grpSpLocks/>
            </p:cNvGrpSpPr>
            <p:nvPr/>
          </p:nvGrpSpPr>
          <p:grpSpPr bwMode="auto">
            <a:xfrm>
              <a:off x="384" y="768"/>
              <a:ext cx="2053" cy="2122"/>
              <a:chOff x="384" y="768"/>
              <a:chExt cx="2053" cy="2122"/>
            </a:xfrm>
          </p:grpSpPr>
          <p:pic>
            <p:nvPicPr>
              <p:cNvPr id="88077" name="Picture 6" descr="h2"/>
              <p:cNvPicPr>
                <a:picLocks noChangeAspect="1" noChangeArrowheads="1"/>
              </p:cNvPicPr>
              <p:nvPr/>
            </p:nvPicPr>
            <p:blipFill>
              <a:blip r:embed="rId3">
                <a:clrChange>
                  <a:clrFrom>
                    <a:srgbClr val="F6F6F6"/>
                  </a:clrFrom>
                  <a:clrTo>
                    <a:srgbClr val="F6F6F6">
                      <a:alpha val="0"/>
                    </a:srgbClr>
                  </a:clrTo>
                </a:clrChange>
                <a:lum bright="-6000"/>
              </a:blip>
              <a:srcRect/>
              <a:stretch>
                <a:fillRect/>
              </a:stretch>
            </p:blipFill>
            <p:spPr bwMode="auto">
              <a:xfrm>
                <a:off x="384" y="816"/>
                <a:ext cx="2053" cy="1960"/>
              </a:xfrm>
              <a:prstGeom prst="rect">
                <a:avLst/>
              </a:prstGeom>
              <a:noFill/>
              <a:ln w="9525">
                <a:noFill/>
                <a:miter lim="800000"/>
                <a:headEnd/>
                <a:tailEnd/>
              </a:ln>
            </p:spPr>
          </p:pic>
          <p:sp>
            <p:nvSpPr>
              <p:cNvPr id="88078" name="Text Box 7"/>
              <p:cNvSpPr txBox="1">
                <a:spLocks noChangeArrowheads="1"/>
              </p:cNvSpPr>
              <p:nvPr/>
            </p:nvSpPr>
            <p:spPr bwMode="auto">
              <a:xfrm>
                <a:off x="1392" y="768"/>
                <a:ext cx="288"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a</a:t>
                </a:r>
                <a:endParaRPr lang="en-GB" sz="2000">
                  <a:solidFill>
                    <a:schemeClr val="accent2"/>
                  </a:solidFill>
                  <a:latin typeface="VNI-Avo" pitchFamily="2" charset="0"/>
                </a:endParaRPr>
              </a:p>
            </p:txBody>
          </p:sp>
          <p:sp>
            <p:nvSpPr>
              <p:cNvPr id="88079" name="Text Box 8"/>
              <p:cNvSpPr txBox="1">
                <a:spLocks noChangeArrowheads="1"/>
              </p:cNvSpPr>
              <p:nvPr/>
            </p:nvSpPr>
            <p:spPr bwMode="auto">
              <a:xfrm>
                <a:off x="1728" y="2544"/>
                <a:ext cx="288"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b</a:t>
                </a:r>
                <a:endParaRPr lang="en-GB" sz="2000">
                  <a:solidFill>
                    <a:schemeClr val="accent2"/>
                  </a:solidFill>
                  <a:latin typeface="VNI-Avo" pitchFamily="2" charset="0"/>
                </a:endParaRPr>
              </a:p>
            </p:txBody>
          </p:sp>
          <p:sp>
            <p:nvSpPr>
              <p:cNvPr id="88080" name="Text Box 9"/>
              <p:cNvSpPr txBox="1">
                <a:spLocks noChangeArrowheads="1"/>
              </p:cNvSpPr>
              <p:nvPr/>
            </p:nvSpPr>
            <p:spPr bwMode="auto">
              <a:xfrm flipH="1">
                <a:off x="624" y="2640"/>
                <a:ext cx="346"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c</a:t>
                </a:r>
                <a:endParaRPr lang="en-GB" sz="2000">
                  <a:solidFill>
                    <a:schemeClr val="accent2"/>
                  </a:solidFill>
                  <a:latin typeface="VNI-Avo" pitchFamily="2" charset="0"/>
                </a:endParaRPr>
              </a:p>
            </p:txBody>
          </p:sp>
        </p:grpSp>
        <p:grpSp>
          <p:nvGrpSpPr>
            <p:cNvPr id="88072" name="Group 10"/>
            <p:cNvGrpSpPr>
              <a:grpSpLocks/>
            </p:cNvGrpSpPr>
            <p:nvPr/>
          </p:nvGrpSpPr>
          <p:grpSpPr bwMode="auto">
            <a:xfrm>
              <a:off x="192" y="2784"/>
              <a:ext cx="2429" cy="1154"/>
              <a:chOff x="192" y="2784"/>
              <a:chExt cx="2429" cy="1154"/>
            </a:xfrm>
          </p:grpSpPr>
          <p:pic>
            <p:nvPicPr>
              <p:cNvPr id="88073" name="Picture 11" descr="chuyen dong"/>
              <p:cNvPicPr>
                <a:picLocks noChangeAspect="1" noChangeArrowheads="1"/>
              </p:cNvPicPr>
              <p:nvPr/>
            </p:nvPicPr>
            <p:blipFill>
              <a:blip r:embed="rId4">
                <a:clrChange>
                  <a:clrFrom>
                    <a:srgbClr val="FFFFFF"/>
                  </a:clrFrom>
                  <a:clrTo>
                    <a:srgbClr val="FFFFFF">
                      <a:alpha val="0"/>
                    </a:srgbClr>
                  </a:clrTo>
                </a:clrChange>
                <a:lum bright="-6000"/>
              </a:blip>
              <a:srcRect/>
              <a:stretch>
                <a:fillRect/>
              </a:stretch>
            </p:blipFill>
            <p:spPr bwMode="auto">
              <a:xfrm>
                <a:off x="288" y="2784"/>
                <a:ext cx="2333" cy="1154"/>
              </a:xfrm>
              <a:prstGeom prst="rect">
                <a:avLst/>
              </a:prstGeom>
              <a:noFill/>
              <a:ln w="9525">
                <a:noFill/>
                <a:miter lim="800000"/>
                <a:headEnd/>
                <a:tailEnd/>
              </a:ln>
            </p:spPr>
          </p:pic>
          <p:sp>
            <p:nvSpPr>
              <p:cNvPr id="88074" name="Text Box 12"/>
              <p:cNvSpPr txBox="1">
                <a:spLocks noChangeArrowheads="1"/>
              </p:cNvSpPr>
              <p:nvPr/>
            </p:nvSpPr>
            <p:spPr bwMode="auto">
              <a:xfrm>
                <a:off x="192" y="2880"/>
                <a:ext cx="288"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a</a:t>
                </a:r>
                <a:endParaRPr lang="en-GB" sz="2000">
                  <a:solidFill>
                    <a:schemeClr val="accent2"/>
                  </a:solidFill>
                  <a:latin typeface="VNI-Avo" pitchFamily="2" charset="0"/>
                </a:endParaRPr>
              </a:p>
            </p:txBody>
          </p:sp>
          <p:sp>
            <p:nvSpPr>
              <p:cNvPr id="88075" name="Text Box 13"/>
              <p:cNvSpPr txBox="1">
                <a:spLocks noChangeArrowheads="1"/>
              </p:cNvSpPr>
              <p:nvPr/>
            </p:nvSpPr>
            <p:spPr bwMode="auto">
              <a:xfrm>
                <a:off x="192" y="3120"/>
                <a:ext cx="288"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b</a:t>
                </a:r>
                <a:endParaRPr lang="en-GB" sz="2000">
                  <a:solidFill>
                    <a:schemeClr val="accent2"/>
                  </a:solidFill>
                  <a:latin typeface="VNI-Avo" pitchFamily="2" charset="0"/>
                </a:endParaRPr>
              </a:p>
            </p:txBody>
          </p:sp>
          <p:sp>
            <p:nvSpPr>
              <p:cNvPr id="88076" name="Text Box 14"/>
              <p:cNvSpPr txBox="1">
                <a:spLocks noChangeArrowheads="1"/>
              </p:cNvSpPr>
              <p:nvPr/>
            </p:nvSpPr>
            <p:spPr bwMode="auto">
              <a:xfrm flipH="1">
                <a:off x="192" y="3408"/>
                <a:ext cx="288" cy="250"/>
              </a:xfrm>
              <a:prstGeom prst="rect">
                <a:avLst/>
              </a:prstGeom>
              <a:noFill/>
              <a:ln w="9525">
                <a:noFill/>
                <a:miter lim="800000"/>
                <a:headEnd/>
                <a:tailEnd/>
              </a:ln>
            </p:spPr>
            <p:txBody>
              <a:bodyPr>
                <a:spAutoFit/>
              </a:bodyPr>
              <a:lstStyle/>
              <a:p>
                <a:pPr>
                  <a:spcBef>
                    <a:spcPct val="50000"/>
                  </a:spcBef>
                </a:pPr>
                <a:r>
                  <a:rPr lang="de-DE" sz="2000">
                    <a:solidFill>
                      <a:schemeClr val="accent2"/>
                    </a:solidFill>
                    <a:latin typeface="VNI-Avo" pitchFamily="2" charset="0"/>
                  </a:rPr>
                  <a:t>c</a:t>
                </a:r>
                <a:endParaRPr lang="en-GB" sz="2000">
                  <a:solidFill>
                    <a:schemeClr val="accent2"/>
                  </a:solidFill>
                  <a:latin typeface="VNI-Avo" pitchFamily="2"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93"/>
          <p:cNvGraphicFramePr>
            <a:graphicFrameLocks noGrp="1"/>
          </p:cNvGraphicFramePr>
          <p:nvPr/>
        </p:nvGraphicFramePr>
        <p:xfrm>
          <a:off x="381000" y="2667000"/>
          <a:ext cx="8153400" cy="2286001"/>
        </p:xfrm>
        <a:graphic>
          <a:graphicData uri="http://schemas.openxmlformats.org/drawingml/2006/table">
            <a:tbl>
              <a:tblPr/>
              <a:tblGrid>
                <a:gridCol w="2286000"/>
                <a:gridCol w="2119313"/>
                <a:gridCol w="1028700"/>
                <a:gridCol w="1806575"/>
                <a:gridCol w="912812"/>
              </a:tblGrid>
              <a:tr h="501650">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Các dạng phay</a:t>
                      </a:r>
                      <a:endParaRPr kumimoji="0" lang="vi-VN" sz="3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Độ chính xác</a:t>
                      </a:r>
                      <a:endParaRPr kumimoji="0" lang="vi-VN" sz="3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Độ nhám</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500063">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R</a:t>
                      </a:r>
                      <a:r>
                        <a:rPr kumimoji="0" lang="vi-VN" sz="2500" b="0" i="0" u="none" strike="noStrike" cap="none" normalizeH="0" baseline="-30000" smtClean="0">
                          <a:ln>
                            <a:noFill/>
                          </a:ln>
                          <a:solidFill>
                            <a:schemeClr val="tx1"/>
                          </a:solidFill>
                          <a:effectLst/>
                          <a:latin typeface="Times New Roman" pitchFamily="18" charset="0"/>
                          <a:cs typeface="Times New Roman" pitchFamily="18" charset="0"/>
                        </a:rPr>
                        <a:t>z</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R</a:t>
                      </a:r>
                      <a:r>
                        <a:rPr kumimoji="0" lang="vi-VN" sz="2500" b="0" i="0" u="none" strike="noStrike" cap="none" normalizeH="0" baseline="-30000" smtClean="0">
                          <a:ln>
                            <a:noFill/>
                          </a:ln>
                          <a:solidFill>
                            <a:schemeClr val="tx1"/>
                          </a:solidFill>
                          <a:effectLst/>
                          <a:latin typeface="Times New Roman" pitchFamily="18" charset="0"/>
                          <a:cs typeface="Times New Roman" pitchFamily="18" charset="0"/>
                        </a:rPr>
                        <a:t>a</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842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Phay thô</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Phay tinh</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Phay tinh mỏng</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Cấp 13 – 12</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Cấp 9 – 8</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Cấp 7</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80</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2,5</a:t>
                      </a:r>
                      <a:endParaRPr kumimoji="0" lang="en-US" sz="2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smtClean="0">
                          <a:ln>
                            <a:noFill/>
                          </a:ln>
                          <a:solidFill>
                            <a:schemeClr val="tx1"/>
                          </a:solidFill>
                          <a:effectLst/>
                          <a:latin typeface="Times New Roman" pitchFamily="18" charset="0"/>
                          <a:cs typeface="Times New Roman" pitchFamily="18" charset="0"/>
                        </a:rPr>
                        <a:t>1,25 – 0,63</a:t>
                      </a:r>
                      <a:endParaRPr kumimoji="0" lang="vi-VN" sz="36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647700" algn="l"/>
                        </a:tabLst>
                      </a:pPr>
                      <a:r>
                        <a:rPr kumimoji="0" lang="vi-VN" sz="2500" b="0" i="0" u="none" strike="noStrike" cap="none" normalizeH="0" baseline="0" dirty="0" smtClean="0">
                          <a:ln>
                            <a:noFill/>
                          </a:ln>
                          <a:solidFill>
                            <a:schemeClr val="tx1"/>
                          </a:solidFill>
                          <a:effectLst/>
                          <a:latin typeface="Times New Roman" pitchFamily="18" charset="0"/>
                          <a:cs typeface="Times New Roman" pitchFamily="18" charset="0"/>
                        </a:rPr>
                        <a:t>3 – 4</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dirty="0" smtClean="0">
                          <a:ln>
                            <a:noFill/>
                          </a:ln>
                          <a:solidFill>
                            <a:schemeClr val="tx1"/>
                          </a:solidFill>
                          <a:effectLst/>
                          <a:latin typeface="Times New Roman" pitchFamily="18" charset="0"/>
                          <a:cs typeface="Times New Roman" pitchFamily="18" charset="0"/>
                        </a:rPr>
                        <a:t>5 – 6</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47700" algn="l"/>
                        </a:tabLst>
                      </a:pPr>
                      <a:r>
                        <a:rPr kumimoji="0" lang="vi-VN" sz="2500" b="0" i="0" u="none" strike="noStrike" cap="none" normalizeH="0" baseline="0" dirty="0" smtClean="0">
                          <a:ln>
                            <a:noFill/>
                          </a:ln>
                          <a:solidFill>
                            <a:schemeClr val="tx1"/>
                          </a:solidFill>
                          <a:effectLst/>
                          <a:latin typeface="Times New Roman" pitchFamily="18" charset="0"/>
                          <a:cs typeface="Times New Roman" pitchFamily="18" charset="0"/>
                        </a:rPr>
                        <a:t>7 – 8</a:t>
                      </a:r>
                      <a:endParaRPr kumimoji="0" lang="vi-VN" sz="36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89112" name="Rectangle 2"/>
          <p:cNvSpPr>
            <a:spLocks noChangeArrowheads="1"/>
          </p:cNvSpPr>
          <p:nvPr/>
        </p:nvSpPr>
        <p:spPr bwMode="auto">
          <a:xfrm>
            <a:off x="1447800" y="1676400"/>
            <a:ext cx="2428875" cy="369888"/>
          </a:xfrm>
          <a:prstGeom prst="rect">
            <a:avLst/>
          </a:prstGeom>
          <a:noFill/>
          <a:ln w="9525">
            <a:noFill/>
            <a:miter lim="800000"/>
            <a:headEnd/>
            <a:tailEnd/>
          </a:ln>
        </p:spPr>
        <p:txBody>
          <a:bodyPr wrap="none">
            <a:spAutoFit/>
          </a:bodyPr>
          <a:lstStyle/>
          <a:p>
            <a:r>
              <a:rPr lang="en-US" b="1">
                <a:solidFill>
                  <a:srgbClr val="3333FF"/>
                </a:solidFill>
              </a:rPr>
              <a:t>khả năng công nghệ</a:t>
            </a:r>
            <a:endParaRPr lang="en-US"/>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533400" y="1447800"/>
            <a:ext cx="3633788" cy="4435475"/>
            <a:chOff x="432" y="1056"/>
            <a:chExt cx="2289" cy="2794"/>
          </a:xfrm>
        </p:grpSpPr>
        <p:pic>
          <p:nvPicPr>
            <p:cNvPr id="90118" name="Picture 4" descr="Mphay2a"/>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32" y="1056"/>
              <a:ext cx="2289" cy="2496"/>
            </a:xfrm>
            <a:prstGeom prst="rect">
              <a:avLst/>
            </a:prstGeom>
            <a:noFill/>
            <a:ln w="9525">
              <a:noFill/>
              <a:miter lim="800000"/>
              <a:headEnd/>
              <a:tailEnd/>
            </a:ln>
          </p:spPr>
        </p:pic>
        <p:sp>
          <p:nvSpPr>
            <p:cNvPr id="90119" name="Text Box 5"/>
            <p:cNvSpPr txBox="1">
              <a:spLocks noChangeArrowheads="1"/>
            </p:cNvSpPr>
            <p:nvPr/>
          </p:nvSpPr>
          <p:spPr bwMode="auto">
            <a:xfrm>
              <a:off x="816" y="3600"/>
              <a:ext cx="1632" cy="250"/>
            </a:xfrm>
            <a:prstGeom prst="rect">
              <a:avLst/>
            </a:prstGeom>
            <a:noFill/>
            <a:ln w="9525">
              <a:noFill/>
              <a:miter lim="800000"/>
              <a:headEnd/>
              <a:tailEnd/>
            </a:ln>
          </p:spPr>
          <p:txBody>
            <a:bodyPr>
              <a:spAutoFit/>
            </a:bodyPr>
            <a:lstStyle/>
            <a:p>
              <a:pPr>
                <a:spcBef>
                  <a:spcPct val="50000"/>
                </a:spcBef>
              </a:pPr>
              <a:r>
                <a:rPr lang="en-US" sz="2000">
                  <a:solidFill>
                    <a:schemeClr val="accent2"/>
                  </a:solidFill>
                  <a:latin typeface="VNI-Avo" pitchFamily="2" charset="0"/>
                </a:rPr>
                <a:t>Maùy phay ngang</a:t>
              </a:r>
              <a:endParaRPr lang="en-US" sz="1600">
                <a:solidFill>
                  <a:schemeClr val="accent2"/>
                </a:solidFill>
                <a:latin typeface="VNI-Avo" pitchFamily="2" charset="0"/>
              </a:endParaRPr>
            </a:p>
          </p:txBody>
        </p:sp>
      </p:grpSp>
      <p:grpSp>
        <p:nvGrpSpPr>
          <p:cNvPr id="3" name="Group 6"/>
          <p:cNvGrpSpPr>
            <a:grpSpLocks/>
          </p:cNvGrpSpPr>
          <p:nvPr/>
        </p:nvGrpSpPr>
        <p:grpSpPr bwMode="auto">
          <a:xfrm>
            <a:off x="4648200" y="1371600"/>
            <a:ext cx="4075113" cy="4587875"/>
            <a:chOff x="2928" y="960"/>
            <a:chExt cx="2567" cy="2890"/>
          </a:xfrm>
        </p:grpSpPr>
        <p:pic>
          <p:nvPicPr>
            <p:cNvPr id="90116" name="Picture 7" descr="Mphay5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928" y="960"/>
              <a:ext cx="2567" cy="2592"/>
            </a:xfrm>
            <a:prstGeom prst="rect">
              <a:avLst/>
            </a:prstGeom>
            <a:noFill/>
            <a:ln w="9525">
              <a:noFill/>
              <a:miter lim="800000"/>
              <a:headEnd/>
              <a:tailEnd/>
            </a:ln>
          </p:spPr>
        </p:pic>
        <p:sp>
          <p:nvSpPr>
            <p:cNvPr id="90117" name="Text Box 8"/>
            <p:cNvSpPr txBox="1">
              <a:spLocks noChangeArrowheads="1"/>
            </p:cNvSpPr>
            <p:nvPr/>
          </p:nvSpPr>
          <p:spPr bwMode="auto">
            <a:xfrm>
              <a:off x="3648" y="3600"/>
              <a:ext cx="1488" cy="250"/>
            </a:xfrm>
            <a:prstGeom prst="rect">
              <a:avLst/>
            </a:prstGeom>
            <a:noFill/>
            <a:ln w="9525">
              <a:noFill/>
              <a:miter lim="800000"/>
              <a:headEnd/>
              <a:tailEnd/>
            </a:ln>
          </p:spPr>
          <p:txBody>
            <a:bodyPr>
              <a:spAutoFit/>
            </a:bodyPr>
            <a:lstStyle/>
            <a:p>
              <a:pPr>
                <a:spcBef>
                  <a:spcPct val="50000"/>
                </a:spcBef>
              </a:pPr>
              <a:r>
                <a:rPr lang="en-US" sz="2000">
                  <a:solidFill>
                    <a:schemeClr val="accent2"/>
                  </a:solidFill>
                  <a:latin typeface="VNI-Avo" pitchFamily="2" charset="0"/>
                </a:rPr>
                <a:t>Maùy phay ñöùng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499"/>
                                          </p:stCondLst>
                                        </p:cTn>
                                        <p:tgtEl>
                                          <p:spTgt spid="3"/>
                                        </p:tgtEl>
                                        <p:attrNameLst>
                                          <p:attrName>style.visibility</p:attrName>
                                        </p:attrNameLst>
                                      </p:cBhvr>
                                      <p:to>
                                        <p:strVal val="visible"/>
                                      </p:to>
                                    </p:set>
                                    <p:anim to="" calcmode="lin" valueType="num">
                                      <p:cBhvr>
                                        <p:cTn id="13"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533400" y="1143000"/>
            <a:ext cx="2846388" cy="2851150"/>
            <a:chOff x="192" y="576"/>
            <a:chExt cx="1793" cy="1796"/>
          </a:xfrm>
        </p:grpSpPr>
        <p:sp>
          <p:nvSpPr>
            <p:cNvPr id="91143" name="Text Box 7"/>
            <p:cNvSpPr txBox="1">
              <a:spLocks noChangeArrowheads="1"/>
            </p:cNvSpPr>
            <p:nvPr/>
          </p:nvSpPr>
          <p:spPr bwMode="auto">
            <a:xfrm>
              <a:off x="336" y="2160"/>
              <a:ext cx="1344" cy="212"/>
            </a:xfrm>
            <a:prstGeom prst="rect">
              <a:avLst/>
            </a:prstGeom>
            <a:noFill/>
            <a:ln w="9525">
              <a:noFill/>
              <a:miter lim="800000"/>
              <a:headEnd/>
              <a:tailEnd/>
            </a:ln>
          </p:spPr>
          <p:txBody>
            <a:bodyPr>
              <a:spAutoFit/>
            </a:bodyPr>
            <a:lstStyle/>
            <a:p>
              <a:pPr>
                <a:spcBef>
                  <a:spcPct val="50000"/>
                </a:spcBef>
              </a:pPr>
              <a:r>
                <a:rPr lang="en-US" sz="1600">
                  <a:solidFill>
                    <a:schemeClr val="accent2"/>
                  </a:solidFill>
                  <a:latin typeface="VNI-Avo" pitchFamily="2" charset="0"/>
                </a:rPr>
                <a:t>Maùy phay giöôøng</a:t>
              </a:r>
            </a:p>
          </p:txBody>
        </p:sp>
        <p:pic>
          <p:nvPicPr>
            <p:cNvPr id="91144" name="Picture 8" descr="Mphay3a"/>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92" y="576"/>
              <a:ext cx="1793" cy="1609"/>
            </a:xfrm>
            <a:prstGeom prst="rect">
              <a:avLst/>
            </a:prstGeom>
            <a:noFill/>
            <a:ln w="9525">
              <a:noFill/>
              <a:miter lim="800000"/>
              <a:headEnd/>
              <a:tailEnd/>
            </a:ln>
          </p:spPr>
        </p:pic>
      </p:grpSp>
      <p:grpSp>
        <p:nvGrpSpPr>
          <p:cNvPr id="3" name="Group 3"/>
          <p:cNvGrpSpPr>
            <a:grpSpLocks/>
          </p:cNvGrpSpPr>
          <p:nvPr/>
        </p:nvGrpSpPr>
        <p:grpSpPr bwMode="auto">
          <a:xfrm>
            <a:off x="990600" y="3886200"/>
            <a:ext cx="3276600" cy="2698750"/>
            <a:chOff x="768" y="2400"/>
            <a:chExt cx="2064" cy="1700"/>
          </a:xfrm>
        </p:grpSpPr>
        <p:sp>
          <p:nvSpPr>
            <p:cNvPr id="91141" name="Text Box 4"/>
            <p:cNvSpPr txBox="1">
              <a:spLocks noChangeArrowheads="1"/>
            </p:cNvSpPr>
            <p:nvPr/>
          </p:nvSpPr>
          <p:spPr bwMode="auto">
            <a:xfrm>
              <a:off x="912" y="3888"/>
              <a:ext cx="1488" cy="212"/>
            </a:xfrm>
            <a:prstGeom prst="rect">
              <a:avLst/>
            </a:prstGeom>
            <a:noFill/>
            <a:ln w="9525">
              <a:noFill/>
              <a:miter lim="800000"/>
              <a:headEnd/>
              <a:tailEnd/>
            </a:ln>
          </p:spPr>
          <p:txBody>
            <a:bodyPr>
              <a:spAutoFit/>
            </a:bodyPr>
            <a:lstStyle/>
            <a:p>
              <a:pPr>
                <a:spcBef>
                  <a:spcPct val="50000"/>
                </a:spcBef>
              </a:pPr>
              <a:r>
                <a:rPr lang="en-US" sz="1600">
                  <a:solidFill>
                    <a:schemeClr val="accent2"/>
                  </a:solidFill>
                  <a:latin typeface="VNI-Avo" pitchFamily="2" charset="0"/>
                </a:rPr>
                <a:t>Maùy phay toïa ñoä</a:t>
              </a:r>
              <a:endParaRPr lang="en-US" sz="2000">
                <a:solidFill>
                  <a:schemeClr val="accent2"/>
                </a:solidFill>
                <a:latin typeface="VNI-Avo" pitchFamily="2" charset="0"/>
              </a:endParaRPr>
            </a:p>
          </p:txBody>
        </p:sp>
        <p:pic>
          <p:nvPicPr>
            <p:cNvPr id="91142" name="Picture 5" descr="Mphay4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68" y="2400"/>
              <a:ext cx="2064" cy="1446"/>
            </a:xfrm>
            <a:prstGeom prst="rect">
              <a:avLst/>
            </a:prstGeom>
            <a:noFill/>
            <a:ln w="9525">
              <a:noFill/>
              <a:miter lim="800000"/>
              <a:headEnd/>
              <a:tailEnd/>
            </a:ln>
          </p:spPr>
        </p:pic>
      </p:grpSp>
      <p:pic>
        <p:nvPicPr>
          <p:cNvPr id="8" name="Picture 9" descr="Mphay6a"/>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800600" y="1143000"/>
            <a:ext cx="3278188" cy="5486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499"/>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499"/>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63" name="Group 5"/>
          <p:cNvGrpSpPr>
            <a:grpSpLocks/>
          </p:cNvGrpSpPr>
          <p:nvPr/>
        </p:nvGrpSpPr>
        <p:grpSpPr bwMode="auto">
          <a:xfrm>
            <a:off x="0" y="1295400"/>
            <a:ext cx="533400" cy="304800"/>
            <a:chOff x="2078" y="1680"/>
            <a:chExt cx="1615" cy="1615"/>
          </a:xfrm>
        </p:grpSpPr>
        <p:sp>
          <p:nvSpPr>
            <p:cNvPr id="92165" name="Oval 6"/>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92166" name="Oval 7"/>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739336" name="Oval 8"/>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92168" name="Oval 9"/>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739338" name="Oval 10"/>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92170" name="Oval 11"/>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pic>
        <p:nvPicPr>
          <p:cNvPr id="11" name="Picture 2" descr="h1"/>
          <p:cNvPicPr>
            <a:picLocks noChangeAspect="1" noChangeArrowheads="1"/>
          </p:cNvPicPr>
          <p:nvPr/>
        </p:nvPicPr>
        <p:blipFill>
          <a:blip r:embed="rId3">
            <a:clrChange>
              <a:clrFrom>
                <a:srgbClr val="FFFFFF"/>
              </a:clrFrom>
              <a:clrTo>
                <a:srgbClr val="FFFFFF">
                  <a:alpha val="0"/>
                </a:srgbClr>
              </a:clrTo>
            </a:clrChange>
            <a:lum contrast="12000"/>
            <a:grayscl/>
          </a:blip>
          <a:srcRect/>
          <a:stretch>
            <a:fillRect/>
          </a:stretch>
        </p:blipFill>
        <p:spPr bwMode="auto">
          <a:xfrm>
            <a:off x="1828800" y="1524000"/>
            <a:ext cx="5867400" cy="42687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3"/>
          <p:cNvSpPr>
            <a:spLocks noChangeArrowheads="1"/>
          </p:cNvSpPr>
          <p:nvPr/>
        </p:nvSpPr>
        <p:spPr bwMode="auto">
          <a:xfrm>
            <a:off x="533400" y="914400"/>
            <a:ext cx="8229600" cy="1374775"/>
          </a:xfrm>
          <a:prstGeom prst="rect">
            <a:avLst/>
          </a:prstGeom>
          <a:noFill/>
          <a:ln w="9525">
            <a:noFill/>
            <a:miter lim="800000"/>
            <a:headEnd/>
            <a:tailEnd/>
          </a:ln>
        </p:spPr>
        <p:txBody>
          <a:bodyPr anchor="ctr">
            <a:spAutoFit/>
          </a:bodyPr>
          <a:lstStyle/>
          <a:p>
            <a:pPr>
              <a:lnSpc>
                <a:spcPct val="150000"/>
              </a:lnSpc>
              <a:buClr>
                <a:srgbClr val="FF66CC"/>
              </a:buClr>
              <a:buFont typeface="Wingdings" pitchFamily="2" charset="2"/>
              <a:buNone/>
            </a:pPr>
            <a:r>
              <a:rPr lang="en-US" sz="2800">
                <a:solidFill>
                  <a:srgbClr val="000000"/>
                </a:solidFill>
              </a:rPr>
              <a:t>Nguyên công phay được thực hiện trên các loại máy phay như:</a:t>
            </a:r>
          </a:p>
        </p:txBody>
      </p:sp>
      <p:grpSp>
        <p:nvGrpSpPr>
          <p:cNvPr id="93187" name="Group 17"/>
          <p:cNvGrpSpPr>
            <a:grpSpLocks/>
          </p:cNvGrpSpPr>
          <p:nvPr/>
        </p:nvGrpSpPr>
        <p:grpSpPr bwMode="auto">
          <a:xfrm>
            <a:off x="0" y="1219200"/>
            <a:ext cx="533400" cy="304800"/>
            <a:chOff x="2078" y="1680"/>
            <a:chExt cx="1615" cy="1615"/>
          </a:xfrm>
        </p:grpSpPr>
        <p:sp>
          <p:nvSpPr>
            <p:cNvPr id="93199" name="Oval 1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93200" name="Oval 1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380948" name="Oval 20"/>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93202" name="Oval 21"/>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380950" name="Oval 22"/>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93204" name="Oval 23"/>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93188" name="Group 24"/>
          <p:cNvGrpSpPr>
            <a:grpSpLocks/>
          </p:cNvGrpSpPr>
          <p:nvPr/>
        </p:nvGrpSpPr>
        <p:grpSpPr bwMode="auto">
          <a:xfrm>
            <a:off x="0" y="2438400"/>
            <a:ext cx="533400" cy="304800"/>
            <a:chOff x="2078" y="1680"/>
            <a:chExt cx="1615" cy="1615"/>
          </a:xfrm>
        </p:grpSpPr>
        <p:sp>
          <p:nvSpPr>
            <p:cNvPr id="93193" name="Oval 25"/>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93194" name="Oval 26"/>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380955" name="Oval 27"/>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93196" name="Oval 28"/>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380957" name="Oval 29"/>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93198" name="Oval 30"/>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
        <p:nvSpPr>
          <p:cNvPr id="93189" name="Rectangle 31"/>
          <p:cNvSpPr>
            <a:spLocks noChangeArrowheads="1"/>
          </p:cNvSpPr>
          <p:nvPr/>
        </p:nvSpPr>
        <p:spPr bwMode="auto">
          <a:xfrm>
            <a:off x="609600" y="2314575"/>
            <a:ext cx="6972300" cy="519113"/>
          </a:xfrm>
          <a:prstGeom prst="rect">
            <a:avLst/>
          </a:prstGeom>
          <a:noFill/>
          <a:ln w="9525">
            <a:noFill/>
            <a:miter lim="800000"/>
            <a:headEnd/>
            <a:tailEnd/>
          </a:ln>
        </p:spPr>
        <p:txBody>
          <a:bodyPr wrap="none">
            <a:spAutoFit/>
          </a:bodyPr>
          <a:lstStyle/>
          <a:p>
            <a:r>
              <a:rPr lang="en-US" sz="2800">
                <a:solidFill>
                  <a:srgbClr val="000000"/>
                </a:solidFill>
              </a:rPr>
              <a:t>Dụng cụ cắt khi phay được gọi là dao phay</a:t>
            </a:r>
          </a:p>
        </p:txBody>
      </p:sp>
      <p:pic>
        <p:nvPicPr>
          <p:cNvPr id="93190" name="Picture 32"/>
          <p:cNvPicPr>
            <a:picLocks noChangeAspect="1" noChangeArrowheads="1"/>
          </p:cNvPicPr>
          <p:nvPr/>
        </p:nvPicPr>
        <p:blipFill>
          <a:blip r:embed="rId3"/>
          <a:srcRect/>
          <a:stretch>
            <a:fillRect/>
          </a:stretch>
        </p:blipFill>
        <p:spPr bwMode="auto">
          <a:xfrm>
            <a:off x="0" y="3124200"/>
            <a:ext cx="3733800" cy="2728913"/>
          </a:xfrm>
          <a:prstGeom prst="rect">
            <a:avLst/>
          </a:prstGeom>
          <a:noFill/>
          <a:ln w="9525">
            <a:noFill/>
            <a:miter lim="800000"/>
            <a:headEnd/>
            <a:tailEnd/>
          </a:ln>
        </p:spPr>
      </p:pic>
      <p:pic>
        <p:nvPicPr>
          <p:cNvPr id="93191" name="Picture 33"/>
          <p:cNvPicPr>
            <a:picLocks noChangeAspect="1" noChangeArrowheads="1"/>
          </p:cNvPicPr>
          <p:nvPr/>
        </p:nvPicPr>
        <p:blipFill>
          <a:blip r:embed="rId4"/>
          <a:srcRect/>
          <a:stretch>
            <a:fillRect/>
          </a:stretch>
        </p:blipFill>
        <p:spPr bwMode="auto">
          <a:xfrm>
            <a:off x="4114800" y="2895600"/>
            <a:ext cx="3733800" cy="3673475"/>
          </a:xfrm>
          <a:prstGeom prst="rect">
            <a:avLst/>
          </a:prstGeom>
          <a:noFill/>
          <a:ln w="9525">
            <a:noFill/>
            <a:miter lim="800000"/>
            <a:headEnd/>
            <a:tailEnd/>
          </a:ln>
        </p:spPr>
      </p:pic>
      <p:sp>
        <p:nvSpPr>
          <p:cNvPr id="93192" name="Rectangle 34"/>
          <p:cNvSpPr>
            <a:spLocks noChangeArrowheads="1"/>
          </p:cNvSpPr>
          <p:nvPr/>
        </p:nvSpPr>
        <p:spPr bwMode="auto">
          <a:xfrm>
            <a:off x="1295400" y="166688"/>
            <a:ext cx="6629400" cy="519112"/>
          </a:xfrm>
          <a:prstGeom prst="rect">
            <a:avLst/>
          </a:prstGeom>
          <a:noFill/>
          <a:ln w="9525">
            <a:noFill/>
            <a:miter lim="800000"/>
            <a:headEnd/>
            <a:tailEnd/>
          </a:ln>
        </p:spPr>
        <p:txBody>
          <a:bodyPr anchor="ctr">
            <a:spAutoFit/>
          </a:bodyPr>
          <a:lstStyle/>
          <a:p>
            <a:r>
              <a:rPr lang="en-US" sz="2800" b="1" smtClean="0">
                <a:solidFill>
                  <a:srgbClr val="FFFFFF"/>
                </a:solidFill>
              </a:rPr>
              <a:t>1</a:t>
            </a:r>
            <a:r>
              <a:rPr lang="en-US" sz="2800" b="1">
                <a:solidFill>
                  <a:srgbClr val="FFFFFF"/>
                </a:solidFill>
              </a:rPr>
              <a:t>. Đặc điểm, khả năng công nghệ.</a:t>
            </a:r>
            <a:endParaRPr lang="en-US" sz="2000">
              <a:solidFill>
                <a:srgbClr val="FFFFFF"/>
              </a:solidFill>
            </a:endParaRP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21"/>
          <p:cNvPicPr>
            <a:picLocks noChangeAspect="1" noChangeArrowheads="1"/>
          </p:cNvPicPr>
          <p:nvPr/>
        </p:nvPicPr>
        <p:blipFill>
          <a:blip r:embed="rId3"/>
          <a:srcRect/>
          <a:stretch>
            <a:fillRect/>
          </a:stretch>
        </p:blipFill>
        <p:spPr bwMode="auto">
          <a:xfrm>
            <a:off x="0" y="0"/>
            <a:ext cx="2771775" cy="3810000"/>
          </a:xfrm>
          <a:prstGeom prst="rect">
            <a:avLst/>
          </a:prstGeom>
          <a:noFill/>
          <a:ln w="9525">
            <a:noFill/>
            <a:miter lim="800000"/>
            <a:headEnd/>
            <a:tailEnd/>
          </a:ln>
        </p:spPr>
      </p:pic>
      <p:pic>
        <p:nvPicPr>
          <p:cNvPr id="94211" name="Picture 3" descr="chain_hobsim"/>
          <p:cNvPicPr>
            <a:picLocks noChangeAspect="1" noChangeArrowheads="1"/>
          </p:cNvPicPr>
          <p:nvPr/>
        </p:nvPicPr>
        <p:blipFill>
          <a:blip r:embed="rId4"/>
          <a:srcRect/>
          <a:stretch>
            <a:fillRect/>
          </a:stretch>
        </p:blipFill>
        <p:spPr bwMode="auto">
          <a:xfrm>
            <a:off x="0" y="3810000"/>
            <a:ext cx="2384425" cy="3048000"/>
          </a:xfrm>
          <a:prstGeom prst="rect">
            <a:avLst/>
          </a:prstGeom>
          <a:noFill/>
          <a:ln w="9525">
            <a:noFill/>
            <a:miter lim="800000"/>
            <a:headEnd/>
            <a:tailEnd/>
          </a:ln>
        </p:spPr>
      </p:pic>
      <p:pic>
        <p:nvPicPr>
          <p:cNvPr id="94212" name="Picture 4" descr="cutter_im2"/>
          <p:cNvPicPr>
            <a:picLocks noChangeAspect="1" noChangeArrowheads="1"/>
          </p:cNvPicPr>
          <p:nvPr/>
        </p:nvPicPr>
        <p:blipFill>
          <a:blip r:embed="rId5"/>
          <a:srcRect/>
          <a:stretch>
            <a:fillRect/>
          </a:stretch>
        </p:blipFill>
        <p:spPr bwMode="auto">
          <a:xfrm>
            <a:off x="2362200" y="3810000"/>
            <a:ext cx="2384425" cy="3048000"/>
          </a:xfrm>
          <a:prstGeom prst="rect">
            <a:avLst/>
          </a:prstGeom>
          <a:noFill/>
          <a:ln w="9525">
            <a:noFill/>
            <a:miter lim="800000"/>
            <a:headEnd/>
            <a:tailEnd/>
          </a:ln>
        </p:spPr>
      </p:pic>
      <p:pic>
        <p:nvPicPr>
          <p:cNvPr id="94213" name="Picture 5" descr="cutter_im3"/>
          <p:cNvPicPr>
            <a:picLocks noChangeAspect="1" noChangeArrowheads="1"/>
          </p:cNvPicPr>
          <p:nvPr/>
        </p:nvPicPr>
        <p:blipFill>
          <a:blip r:embed="rId6"/>
          <a:srcRect/>
          <a:stretch>
            <a:fillRect/>
          </a:stretch>
        </p:blipFill>
        <p:spPr bwMode="auto">
          <a:xfrm>
            <a:off x="4724400" y="3810000"/>
            <a:ext cx="2384425" cy="3048000"/>
          </a:xfrm>
          <a:prstGeom prst="rect">
            <a:avLst/>
          </a:prstGeom>
          <a:noFill/>
          <a:ln w="9525">
            <a:noFill/>
            <a:miter lim="800000"/>
            <a:headEnd/>
            <a:tailEnd/>
          </a:ln>
        </p:spPr>
      </p:pic>
      <p:pic>
        <p:nvPicPr>
          <p:cNvPr id="94214" name="Picture 6" descr="dao phay"/>
          <p:cNvPicPr>
            <a:picLocks noChangeAspect="1" noChangeArrowheads="1"/>
          </p:cNvPicPr>
          <p:nvPr/>
        </p:nvPicPr>
        <p:blipFill>
          <a:blip r:embed="rId7"/>
          <a:srcRect/>
          <a:stretch>
            <a:fillRect/>
          </a:stretch>
        </p:blipFill>
        <p:spPr bwMode="auto">
          <a:xfrm>
            <a:off x="7086600" y="3810000"/>
            <a:ext cx="1697038" cy="3048000"/>
          </a:xfrm>
          <a:prstGeom prst="rect">
            <a:avLst/>
          </a:prstGeom>
          <a:noFill/>
          <a:ln w="9525">
            <a:noFill/>
            <a:miter lim="800000"/>
            <a:headEnd/>
            <a:tailEnd/>
          </a:ln>
        </p:spPr>
      </p:pic>
      <p:pic>
        <p:nvPicPr>
          <p:cNvPr id="94215" name="Picture 7" descr="ngon"/>
          <p:cNvPicPr>
            <a:picLocks noChangeAspect="1" noChangeArrowheads="1"/>
          </p:cNvPicPr>
          <p:nvPr/>
        </p:nvPicPr>
        <p:blipFill>
          <a:blip r:embed="rId8"/>
          <a:srcRect/>
          <a:stretch>
            <a:fillRect/>
          </a:stretch>
        </p:blipFill>
        <p:spPr bwMode="auto">
          <a:xfrm>
            <a:off x="7331075" y="0"/>
            <a:ext cx="1812925" cy="3733800"/>
          </a:xfrm>
          <a:prstGeom prst="rect">
            <a:avLst/>
          </a:prstGeom>
          <a:noFill/>
          <a:ln w="9525">
            <a:noFill/>
            <a:miter lim="800000"/>
            <a:headEnd/>
            <a:tailEnd/>
          </a:ln>
        </p:spPr>
      </p:pic>
      <p:pic>
        <p:nvPicPr>
          <p:cNvPr id="94216" name="Picture 8" descr="ngon1"/>
          <p:cNvPicPr>
            <a:picLocks noChangeAspect="1" noChangeArrowheads="1"/>
          </p:cNvPicPr>
          <p:nvPr/>
        </p:nvPicPr>
        <p:blipFill>
          <a:blip r:embed="rId9"/>
          <a:srcRect/>
          <a:stretch>
            <a:fillRect/>
          </a:stretch>
        </p:blipFill>
        <p:spPr bwMode="auto">
          <a:xfrm>
            <a:off x="2819400" y="0"/>
            <a:ext cx="4724400" cy="3429000"/>
          </a:xfrm>
          <a:prstGeom prst="rect">
            <a:avLst/>
          </a:prstGeom>
          <a:noFill/>
          <a:ln w="9525">
            <a:noFill/>
            <a:miter lim="800000"/>
            <a:headEnd/>
            <a:tailEnd/>
          </a:ln>
        </p:spPr>
      </p:pic>
    </p:spTree>
  </p:cSld>
  <p:clrMapOvr>
    <a:masterClrMapping/>
  </p:clrMapOvr>
  <p:transition>
    <p:cove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m"/>
          <p:cNvPicPr>
            <a:picLocks noChangeAspect="1" noChangeArrowheads="1"/>
          </p:cNvPicPr>
          <p:nvPr/>
        </p:nvPicPr>
        <p:blipFill>
          <a:blip r:embed="rId2">
            <a:clrChange>
              <a:clrFrom>
                <a:srgbClr val="FDFDFD"/>
              </a:clrFrom>
              <a:clrTo>
                <a:srgbClr val="FDFDFD">
                  <a:alpha val="0"/>
                </a:srgbClr>
              </a:clrTo>
            </a:clrChange>
          </a:blip>
          <a:srcRect/>
          <a:stretch>
            <a:fillRect/>
          </a:stretch>
        </p:blipFill>
        <p:spPr bwMode="auto">
          <a:xfrm>
            <a:off x="381000" y="1981200"/>
            <a:ext cx="4495800" cy="1895475"/>
          </a:xfrm>
          <a:prstGeom prst="rect">
            <a:avLst/>
          </a:prstGeom>
          <a:noFill/>
          <a:ln w="9525">
            <a:noFill/>
            <a:miter lim="800000"/>
            <a:headEnd/>
            <a:tailEnd/>
          </a:ln>
        </p:spPr>
      </p:pic>
      <p:pic>
        <p:nvPicPr>
          <p:cNvPr id="5" name="Picture 5" descr="DAUPHAY_1"/>
          <p:cNvPicPr>
            <a:picLocks noChangeAspect="1" noChangeArrowheads="1"/>
          </p:cNvPicPr>
          <p:nvPr/>
        </p:nvPicPr>
        <p:blipFill>
          <a:blip r:embed="rId3">
            <a:clrChange>
              <a:clrFrom>
                <a:srgbClr val="F2F3EA"/>
              </a:clrFrom>
              <a:clrTo>
                <a:srgbClr val="F2F3EA">
                  <a:alpha val="0"/>
                </a:srgbClr>
              </a:clrTo>
            </a:clrChange>
          </a:blip>
          <a:srcRect/>
          <a:stretch>
            <a:fillRect/>
          </a:stretch>
        </p:blipFill>
        <p:spPr bwMode="auto">
          <a:xfrm>
            <a:off x="4648200" y="2895600"/>
            <a:ext cx="3900488" cy="3429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499"/>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p:txBody>
          <a:bodyPr/>
          <a:lstStyle/>
          <a:p>
            <a:endParaRPr lang="en-US" smtClean="0"/>
          </a:p>
        </p:txBody>
      </p:sp>
      <p:pic>
        <p:nvPicPr>
          <p:cNvPr id="96259" name="Picture 2"/>
          <p:cNvPicPr>
            <a:picLocks noChangeAspect="1" noChangeArrowheads="1"/>
          </p:cNvPicPr>
          <p:nvPr/>
        </p:nvPicPr>
        <p:blipFill>
          <a:blip r:embed="rId2"/>
          <a:srcRect/>
          <a:stretch>
            <a:fillRect/>
          </a:stretch>
        </p:blipFill>
        <p:spPr bwMode="auto">
          <a:xfrm>
            <a:off x="381000" y="1371600"/>
            <a:ext cx="2770188" cy="2209800"/>
          </a:xfrm>
          <a:prstGeom prst="rect">
            <a:avLst/>
          </a:prstGeom>
          <a:noFill/>
          <a:ln w="9525">
            <a:noFill/>
            <a:miter lim="800000"/>
            <a:headEnd/>
            <a:tailEnd/>
          </a:ln>
        </p:spPr>
      </p:pic>
      <p:pic>
        <p:nvPicPr>
          <p:cNvPr id="96260" name="Picture 3"/>
          <p:cNvPicPr>
            <a:picLocks noChangeAspect="1" noChangeArrowheads="1"/>
          </p:cNvPicPr>
          <p:nvPr/>
        </p:nvPicPr>
        <p:blipFill>
          <a:blip r:embed="rId3"/>
          <a:srcRect/>
          <a:stretch>
            <a:fillRect/>
          </a:stretch>
        </p:blipFill>
        <p:spPr bwMode="auto">
          <a:xfrm>
            <a:off x="3657600" y="1524000"/>
            <a:ext cx="2373313" cy="2057400"/>
          </a:xfrm>
          <a:prstGeom prst="rect">
            <a:avLst/>
          </a:prstGeom>
          <a:noFill/>
          <a:ln w="9525">
            <a:noFill/>
            <a:miter lim="800000"/>
            <a:headEnd/>
            <a:tailEnd/>
          </a:ln>
        </p:spPr>
      </p:pic>
      <p:pic>
        <p:nvPicPr>
          <p:cNvPr id="96261" name="Picture 4"/>
          <p:cNvPicPr>
            <a:picLocks noChangeAspect="1" noChangeArrowheads="1"/>
          </p:cNvPicPr>
          <p:nvPr/>
        </p:nvPicPr>
        <p:blipFill>
          <a:blip r:embed="rId4"/>
          <a:srcRect/>
          <a:stretch>
            <a:fillRect/>
          </a:stretch>
        </p:blipFill>
        <p:spPr bwMode="auto">
          <a:xfrm>
            <a:off x="6781800" y="1447800"/>
            <a:ext cx="1447800" cy="2286000"/>
          </a:xfrm>
          <a:prstGeom prst="rect">
            <a:avLst/>
          </a:prstGeom>
          <a:noFill/>
          <a:ln w="9525">
            <a:noFill/>
            <a:miter lim="800000"/>
            <a:headEnd/>
            <a:tailEnd/>
          </a:ln>
        </p:spPr>
      </p:pic>
      <p:pic>
        <p:nvPicPr>
          <p:cNvPr id="96262" name="Picture 5"/>
          <p:cNvPicPr>
            <a:picLocks noChangeAspect="1" noChangeArrowheads="1"/>
          </p:cNvPicPr>
          <p:nvPr/>
        </p:nvPicPr>
        <p:blipFill>
          <a:blip r:embed="rId5"/>
          <a:srcRect/>
          <a:stretch>
            <a:fillRect/>
          </a:stretch>
        </p:blipFill>
        <p:spPr bwMode="auto">
          <a:xfrm>
            <a:off x="685800" y="4191000"/>
            <a:ext cx="1833563" cy="2209800"/>
          </a:xfrm>
          <a:prstGeom prst="rect">
            <a:avLst/>
          </a:prstGeom>
          <a:noFill/>
          <a:ln w="9525">
            <a:noFill/>
            <a:miter lim="800000"/>
            <a:headEnd/>
            <a:tailEnd/>
          </a:ln>
        </p:spPr>
      </p:pic>
      <p:pic>
        <p:nvPicPr>
          <p:cNvPr id="96263" name="Picture 6"/>
          <p:cNvPicPr>
            <a:picLocks noChangeAspect="1" noChangeArrowheads="1"/>
          </p:cNvPicPr>
          <p:nvPr/>
        </p:nvPicPr>
        <p:blipFill>
          <a:blip r:embed="rId6"/>
          <a:srcRect/>
          <a:stretch>
            <a:fillRect/>
          </a:stretch>
        </p:blipFill>
        <p:spPr bwMode="auto">
          <a:xfrm>
            <a:off x="3505200" y="4038600"/>
            <a:ext cx="2438400" cy="2138363"/>
          </a:xfrm>
          <a:prstGeom prst="rect">
            <a:avLst/>
          </a:prstGeom>
          <a:noFill/>
          <a:ln w="9525">
            <a:noFill/>
            <a:miter lim="800000"/>
            <a:headEnd/>
            <a:tailEnd/>
          </a:ln>
        </p:spPr>
      </p:pic>
      <p:pic>
        <p:nvPicPr>
          <p:cNvPr id="96264" name="Picture 7"/>
          <p:cNvPicPr>
            <a:picLocks noChangeAspect="1" noChangeArrowheads="1"/>
          </p:cNvPicPr>
          <p:nvPr/>
        </p:nvPicPr>
        <p:blipFill>
          <a:blip r:embed="rId7"/>
          <a:srcRect/>
          <a:stretch>
            <a:fillRect/>
          </a:stretch>
        </p:blipFill>
        <p:spPr bwMode="auto">
          <a:xfrm>
            <a:off x="6296025" y="4343400"/>
            <a:ext cx="2847975"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2"/>
          <a:srcRect/>
          <a:stretch>
            <a:fillRect/>
          </a:stretch>
        </p:blipFill>
        <p:spPr bwMode="auto">
          <a:xfrm>
            <a:off x="381000" y="1676400"/>
            <a:ext cx="3505200" cy="2071688"/>
          </a:xfrm>
          <a:prstGeom prst="rect">
            <a:avLst/>
          </a:prstGeom>
          <a:noFill/>
          <a:ln w="9525">
            <a:noFill/>
            <a:miter lim="800000"/>
            <a:headEnd/>
            <a:tailEnd/>
          </a:ln>
        </p:spPr>
      </p:pic>
      <p:pic>
        <p:nvPicPr>
          <p:cNvPr id="97283" name="Picture 3"/>
          <p:cNvPicPr>
            <a:picLocks noChangeAspect="1" noChangeArrowheads="1"/>
          </p:cNvPicPr>
          <p:nvPr/>
        </p:nvPicPr>
        <p:blipFill>
          <a:blip r:embed="rId3"/>
          <a:srcRect/>
          <a:stretch>
            <a:fillRect/>
          </a:stretch>
        </p:blipFill>
        <p:spPr bwMode="auto">
          <a:xfrm>
            <a:off x="4572000" y="2133600"/>
            <a:ext cx="4572000" cy="987425"/>
          </a:xfrm>
          <a:prstGeom prst="rect">
            <a:avLst/>
          </a:prstGeom>
          <a:noFill/>
          <a:ln w="9525">
            <a:noFill/>
            <a:miter lim="800000"/>
            <a:headEnd/>
            <a:tailEnd/>
          </a:ln>
        </p:spPr>
      </p:pic>
      <p:pic>
        <p:nvPicPr>
          <p:cNvPr id="97284" name="Picture 4"/>
          <p:cNvPicPr>
            <a:picLocks noChangeAspect="1" noChangeArrowheads="1"/>
          </p:cNvPicPr>
          <p:nvPr/>
        </p:nvPicPr>
        <p:blipFill>
          <a:blip r:embed="rId4"/>
          <a:srcRect/>
          <a:stretch>
            <a:fillRect/>
          </a:stretch>
        </p:blipFill>
        <p:spPr bwMode="auto">
          <a:xfrm>
            <a:off x="1639888" y="4191000"/>
            <a:ext cx="5541962" cy="175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a:hlinkClick r:id="rId3" highlightClick="1"/>
          </p:cNvPr>
          <p:cNvSpPr>
            <a:spLocks noChangeArrowheads="1"/>
          </p:cNvSpPr>
          <p:nvPr/>
        </p:nvSpPr>
        <p:spPr bwMode="auto">
          <a:xfrm>
            <a:off x="8516938" y="6299200"/>
            <a:ext cx="576262"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382980" name="Rectangle 4"/>
          <p:cNvSpPr>
            <a:spLocks noChangeArrowheads="1"/>
          </p:cNvSpPr>
          <p:nvPr/>
        </p:nvSpPr>
        <p:spPr bwMode="auto">
          <a:xfrm>
            <a:off x="152400" y="1066800"/>
            <a:ext cx="8610600" cy="2314575"/>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None/>
            </a:pPr>
            <a:r>
              <a:rPr lang="en-US" sz="2800"/>
              <a:t> Năng suất cắt khi phay phụ thuộc nhiều yếu tố như: vật liệu dụng cụ, vật liệu chi tiết gia công, độ cứng vững của HTCN... Nhìn chung, năng suất của phay cao hơn tiện.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2980"/>
                                        </p:tgtEl>
                                        <p:attrNameLst>
                                          <p:attrName>style.visibility</p:attrName>
                                        </p:attrNameLst>
                                      </p:cBhvr>
                                      <p:to>
                                        <p:strVal val="visible"/>
                                      </p:to>
                                    </p:set>
                                    <p:animEffect transition="in" filter="blinds(horizontal)">
                                      <p:cBhvr>
                                        <p:cTn id="7" dur="500"/>
                                        <p:tgtEl>
                                          <p:spTgt spid="382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80"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ChangeArrowheads="1"/>
          </p:cNvSpPr>
          <p:nvPr/>
        </p:nvSpPr>
        <p:spPr bwMode="auto">
          <a:xfrm>
            <a:off x="1676400" y="152400"/>
            <a:ext cx="4707314" cy="523220"/>
          </a:xfrm>
          <a:prstGeom prst="rect">
            <a:avLst/>
          </a:prstGeom>
          <a:noFill/>
          <a:ln w="9525">
            <a:noFill/>
            <a:miter lim="800000"/>
            <a:headEnd/>
            <a:tailEnd/>
          </a:ln>
        </p:spPr>
        <p:txBody>
          <a:bodyPr wrap="none" anchor="ctr">
            <a:spAutoFit/>
          </a:bodyPr>
          <a:lstStyle/>
          <a:p>
            <a:r>
              <a:rPr lang="en-US" sz="2800" b="1" smtClean="0">
                <a:solidFill>
                  <a:srgbClr val="FFFFFF"/>
                </a:solidFill>
              </a:rPr>
              <a:t>2. </a:t>
            </a:r>
            <a:r>
              <a:rPr lang="en-US" sz="2800" b="1">
                <a:solidFill>
                  <a:srgbClr val="FFFFFF"/>
                </a:solidFill>
              </a:rPr>
              <a:t>Các phương pháp phay.</a:t>
            </a:r>
            <a:endParaRPr lang="en-US" sz="2000">
              <a:solidFill>
                <a:srgbClr val="FFFFFF"/>
              </a:solidFill>
            </a:endParaRPr>
          </a:p>
        </p:txBody>
      </p:sp>
      <p:sp>
        <p:nvSpPr>
          <p:cNvPr id="99331" name="Rectangle 4"/>
          <p:cNvSpPr>
            <a:spLocks noChangeArrowheads="1"/>
          </p:cNvSpPr>
          <p:nvPr/>
        </p:nvSpPr>
        <p:spPr bwMode="auto">
          <a:xfrm>
            <a:off x="0" y="1600200"/>
            <a:ext cx="5791200" cy="566738"/>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400" b="1"/>
              <a:t>a. Phay mặt phẳng bằng dao phay trụ.</a:t>
            </a:r>
          </a:p>
        </p:txBody>
      </p:sp>
      <p:sp>
        <p:nvSpPr>
          <p:cNvPr id="99332" name="Rectangle 5"/>
          <p:cNvSpPr>
            <a:spLocks noChangeArrowheads="1"/>
          </p:cNvSpPr>
          <p:nvPr/>
        </p:nvSpPr>
        <p:spPr bwMode="auto">
          <a:xfrm>
            <a:off x="304800" y="1143000"/>
            <a:ext cx="3427413" cy="519113"/>
          </a:xfrm>
          <a:prstGeom prst="rect">
            <a:avLst/>
          </a:prstGeom>
          <a:noFill/>
          <a:ln w="9525">
            <a:noFill/>
            <a:miter lim="800000"/>
            <a:headEnd/>
            <a:tailEnd/>
          </a:ln>
        </p:spPr>
        <p:txBody>
          <a:bodyPr wrap="none" anchor="ctr">
            <a:spAutoFit/>
          </a:bodyPr>
          <a:lstStyle/>
          <a:p>
            <a:r>
              <a:rPr lang="en-US" sz="2800" b="1">
                <a:solidFill>
                  <a:srgbClr val="BF002A"/>
                </a:solidFill>
              </a:rPr>
              <a:t>1. Phay mặt phẳng.</a:t>
            </a:r>
          </a:p>
        </p:txBody>
      </p:sp>
      <p:sp>
        <p:nvSpPr>
          <p:cNvPr id="99333" name="Rectangle 6"/>
          <p:cNvSpPr>
            <a:spLocks noChangeArrowheads="1"/>
          </p:cNvSpPr>
          <p:nvPr/>
        </p:nvSpPr>
        <p:spPr bwMode="auto">
          <a:xfrm>
            <a:off x="914400" y="6396038"/>
            <a:ext cx="7596188" cy="488950"/>
          </a:xfrm>
          <a:prstGeom prst="rect">
            <a:avLst/>
          </a:prstGeom>
          <a:noFill/>
          <a:ln w="9525">
            <a:noFill/>
            <a:miter lim="800000"/>
            <a:headEnd/>
            <a:tailEnd/>
          </a:ln>
        </p:spPr>
        <p:txBody>
          <a:bodyPr anchor="ctr">
            <a:spAutoFit/>
          </a:bodyPr>
          <a:lstStyle/>
          <a:p>
            <a:pPr algn="ctr">
              <a:lnSpc>
                <a:spcPct val="130000"/>
              </a:lnSpc>
              <a:buClr>
                <a:srgbClr val="3333FF"/>
              </a:buClr>
              <a:buFont typeface="Wingdings" pitchFamily="2" charset="2"/>
              <a:buNone/>
            </a:pPr>
            <a:r>
              <a:rPr lang="en-US" sz="2000"/>
              <a:t> Phay nghịch                                       Phay thuận</a:t>
            </a:r>
          </a:p>
        </p:txBody>
      </p:sp>
      <p:pic>
        <p:nvPicPr>
          <p:cNvPr id="99334" name="Picture 16" descr="GOCDODAO1 copy"/>
          <p:cNvPicPr>
            <a:picLocks noChangeAspect="1" noChangeArrowheads="1"/>
          </p:cNvPicPr>
          <p:nvPr/>
        </p:nvPicPr>
        <p:blipFill>
          <a:blip r:embed="rId3">
            <a:clrChange>
              <a:clrFrom>
                <a:srgbClr val="CBF1F4"/>
              </a:clrFrom>
              <a:clrTo>
                <a:srgbClr val="CBF1F4">
                  <a:alpha val="0"/>
                </a:srgbClr>
              </a:clrTo>
            </a:clrChange>
          </a:blip>
          <a:srcRect/>
          <a:stretch>
            <a:fillRect/>
          </a:stretch>
        </p:blipFill>
        <p:spPr bwMode="auto">
          <a:xfrm>
            <a:off x="5867400" y="1524000"/>
            <a:ext cx="2736850" cy="2819400"/>
          </a:xfrm>
          <a:prstGeom prst="rect">
            <a:avLst/>
          </a:prstGeom>
          <a:noFill/>
          <a:ln w="9525">
            <a:noFill/>
            <a:miter lim="800000"/>
            <a:headEnd/>
            <a:tailEnd/>
          </a:ln>
        </p:spPr>
      </p:pic>
      <p:pic>
        <p:nvPicPr>
          <p:cNvPr id="99335" name="Picture 17" descr="Pnghich1 copy"/>
          <p:cNvPicPr>
            <a:picLocks noChangeAspect="1" noChangeArrowheads="1"/>
          </p:cNvPicPr>
          <p:nvPr/>
        </p:nvPicPr>
        <p:blipFill>
          <a:blip r:embed="rId4">
            <a:clrChange>
              <a:clrFrom>
                <a:srgbClr val="FEFDFB"/>
              </a:clrFrom>
              <a:clrTo>
                <a:srgbClr val="FEFDFB">
                  <a:alpha val="0"/>
                </a:srgbClr>
              </a:clrTo>
            </a:clrChange>
          </a:blip>
          <a:srcRect/>
          <a:stretch>
            <a:fillRect/>
          </a:stretch>
        </p:blipFill>
        <p:spPr bwMode="auto">
          <a:xfrm>
            <a:off x="914400" y="3352800"/>
            <a:ext cx="3657600" cy="2901950"/>
          </a:xfrm>
          <a:prstGeom prst="rect">
            <a:avLst/>
          </a:prstGeom>
          <a:noFill/>
          <a:ln w="9525">
            <a:noFill/>
            <a:miter lim="800000"/>
            <a:headEnd/>
            <a:tailEnd/>
          </a:ln>
        </p:spPr>
      </p:pic>
      <p:pic>
        <p:nvPicPr>
          <p:cNvPr id="99336" name="Picture 18" descr="Pthuan1 copy"/>
          <p:cNvPicPr>
            <a:picLocks noChangeAspect="1" noChangeArrowheads="1"/>
          </p:cNvPicPr>
          <p:nvPr/>
        </p:nvPicPr>
        <p:blipFill>
          <a:blip r:embed="rId5">
            <a:clrChange>
              <a:clrFrom>
                <a:srgbClr val="FEFDFB"/>
              </a:clrFrom>
              <a:clrTo>
                <a:srgbClr val="FEFDFB">
                  <a:alpha val="0"/>
                </a:srgbClr>
              </a:clrTo>
            </a:clrChange>
          </a:blip>
          <a:srcRect/>
          <a:stretch>
            <a:fillRect/>
          </a:stretch>
        </p:blipFill>
        <p:spPr bwMode="auto">
          <a:xfrm>
            <a:off x="4868863" y="3286125"/>
            <a:ext cx="3657600" cy="3238500"/>
          </a:xfrm>
          <a:prstGeom prst="rect">
            <a:avLst/>
          </a:prstGeom>
          <a:noFill/>
          <a:ln w="9525">
            <a:noFill/>
            <a:miter lim="800000"/>
            <a:headEnd/>
            <a:tailEnd/>
          </a:ln>
        </p:spPr>
      </p:pic>
      <p:pic>
        <p:nvPicPr>
          <p:cNvPr id="99337" name="Picture 23"/>
          <p:cNvPicPr>
            <a:picLocks noChangeAspect="1" noChangeArrowheads="1"/>
          </p:cNvPicPr>
          <p:nvPr/>
        </p:nvPicPr>
        <p:blipFill>
          <a:blip r:embed="rId6"/>
          <a:srcRect/>
          <a:stretch>
            <a:fillRect/>
          </a:stretch>
        </p:blipFill>
        <p:spPr bwMode="auto">
          <a:xfrm>
            <a:off x="0" y="2209800"/>
            <a:ext cx="2085975" cy="1892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body" sz="half" idx="1"/>
          </p:nvPr>
        </p:nvSpPr>
        <p:spPr>
          <a:xfrm>
            <a:off x="533400" y="990600"/>
            <a:ext cx="4000500" cy="5562600"/>
          </a:xfrm>
        </p:spPr>
        <p:txBody>
          <a:bodyPr/>
          <a:lstStyle/>
          <a:p>
            <a:pPr algn="ctr">
              <a:buFontTx/>
              <a:buNone/>
            </a:pPr>
            <a:r>
              <a:rPr lang="en-US" sz="1800" dirty="0" err="1" smtClean="0"/>
              <a:t>Phay</a:t>
            </a:r>
            <a:r>
              <a:rPr lang="en-US" sz="1800" dirty="0" smtClean="0"/>
              <a:t> </a:t>
            </a:r>
            <a:r>
              <a:rPr lang="en-US" sz="1800" dirty="0" err="1" smtClean="0"/>
              <a:t>thuận</a:t>
            </a:r>
            <a:endParaRPr lang="en-US" sz="1800" dirty="0" smtClean="0"/>
          </a:p>
        </p:txBody>
      </p:sp>
      <p:sp>
        <p:nvSpPr>
          <p:cNvPr id="142340" name="Rectangle 4"/>
          <p:cNvSpPr>
            <a:spLocks noGrp="1" noChangeArrowheads="1"/>
          </p:cNvSpPr>
          <p:nvPr>
            <p:ph type="body" sz="half" idx="2"/>
          </p:nvPr>
        </p:nvSpPr>
        <p:spPr>
          <a:xfrm>
            <a:off x="4572000" y="990600"/>
            <a:ext cx="4000500" cy="5562600"/>
          </a:xfrm>
        </p:spPr>
        <p:txBody>
          <a:bodyPr/>
          <a:lstStyle/>
          <a:p>
            <a:pPr algn="ctr">
              <a:buFontTx/>
              <a:buNone/>
            </a:pPr>
            <a:r>
              <a:rPr lang="en-US" sz="1800" dirty="0" err="1" smtClean="0"/>
              <a:t>Phay</a:t>
            </a:r>
            <a:r>
              <a:rPr lang="en-US" sz="1800" dirty="0" smtClean="0"/>
              <a:t> </a:t>
            </a:r>
            <a:r>
              <a:rPr lang="en-US" sz="1800" dirty="0" err="1" smtClean="0"/>
              <a:t>nghịch</a:t>
            </a:r>
            <a:endParaRPr lang="en-US" sz="1800" dirty="0" smtClean="0"/>
          </a:p>
        </p:txBody>
      </p:sp>
      <p:sp>
        <p:nvSpPr>
          <p:cNvPr id="142341" name="Text Box 5"/>
          <p:cNvSpPr txBox="1">
            <a:spLocks noChangeArrowheads="1"/>
          </p:cNvSpPr>
          <p:nvPr/>
        </p:nvSpPr>
        <p:spPr bwMode="auto">
          <a:xfrm>
            <a:off x="228600" y="1371600"/>
            <a:ext cx="4343400" cy="1190625"/>
          </a:xfrm>
          <a:prstGeom prst="rect">
            <a:avLst/>
          </a:prstGeom>
          <a:noFill/>
          <a:ln w="9525">
            <a:noFill/>
            <a:miter lim="800000"/>
            <a:headEnd/>
            <a:tailEnd/>
          </a:ln>
        </p:spPr>
        <p:txBody>
          <a:bodyPr>
            <a:spAutoFit/>
          </a:bodyPr>
          <a:lstStyle/>
          <a:p>
            <a:pPr>
              <a:spcBef>
                <a:spcPct val="50000"/>
              </a:spcBef>
              <a:buFontTx/>
              <a:buBlip>
                <a:blip r:embed="rId2"/>
              </a:buBlip>
            </a:pPr>
            <a:r>
              <a:rPr lang="en-US" dirty="0">
                <a:latin typeface="VNI-Avo" pitchFamily="2" charset="0"/>
              </a:rPr>
              <a:t>Dao </a:t>
            </a:r>
            <a:r>
              <a:rPr lang="en-US" dirty="0" err="1">
                <a:latin typeface="VNI-Avo" pitchFamily="2" charset="0"/>
              </a:rPr>
              <a:t>caét</a:t>
            </a:r>
            <a:r>
              <a:rPr lang="en-US" dirty="0">
                <a:latin typeface="VNI-Avo" pitchFamily="2" charset="0"/>
              </a:rPr>
              <a:t> </a:t>
            </a:r>
            <a:r>
              <a:rPr lang="en-US" dirty="0" err="1">
                <a:latin typeface="VNI-Avo" pitchFamily="2" charset="0"/>
              </a:rPr>
              <a:t>vaøo</a:t>
            </a:r>
            <a:r>
              <a:rPr lang="en-US" dirty="0">
                <a:latin typeface="VNI-Avo" pitchFamily="2" charset="0"/>
              </a:rPr>
              <a:t> chi </a:t>
            </a:r>
            <a:r>
              <a:rPr lang="en-US" dirty="0" err="1">
                <a:latin typeface="VNI-Avo" pitchFamily="2" charset="0"/>
              </a:rPr>
              <a:t>tieát</a:t>
            </a:r>
            <a:r>
              <a:rPr lang="en-US" dirty="0">
                <a:latin typeface="VNI-Avo" pitchFamily="2" charset="0"/>
              </a:rPr>
              <a:t> </a:t>
            </a:r>
            <a:r>
              <a:rPr lang="en-US" dirty="0" err="1">
                <a:latin typeface="VNI-Avo" pitchFamily="2" charset="0"/>
              </a:rPr>
              <a:t>töø</a:t>
            </a:r>
            <a:r>
              <a:rPr lang="en-US" dirty="0">
                <a:latin typeface="VNI-Avo" pitchFamily="2" charset="0"/>
              </a:rPr>
              <a:t> </a:t>
            </a:r>
            <a:r>
              <a:rPr lang="en-US" dirty="0" err="1">
                <a:latin typeface="VNI-Avo" pitchFamily="2" charset="0"/>
              </a:rPr>
              <a:t>daøy</a:t>
            </a:r>
            <a:r>
              <a:rPr lang="en-US" dirty="0">
                <a:latin typeface="VNI-Avo" pitchFamily="2" charset="0"/>
              </a:rPr>
              <a:t> </a:t>
            </a:r>
            <a:r>
              <a:rPr lang="en-US" dirty="0" err="1">
                <a:latin typeface="VNI-Avo" pitchFamily="2" charset="0"/>
              </a:rPr>
              <a:t>ñeán</a:t>
            </a:r>
            <a:r>
              <a:rPr lang="en-US" dirty="0">
                <a:latin typeface="VNI-Avo" pitchFamily="2" charset="0"/>
              </a:rPr>
              <a:t> </a:t>
            </a:r>
            <a:r>
              <a:rPr lang="en-US" dirty="0" err="1">
                <a:latin typeface="VNI-Avo" pitchFamily="2" charset="0"/>
              </a:rPr>
              <a:t>moõng</a:t>
            </a:r>
            <a:r>
              <a:rPr lang="en-US" dirty="0">
                <a:latin typeface="VNI-Avo" pitchFamily="2" charset="0"/>
              </a:rPr>
              <a:t> </a:t>
            </a:r>
            <a:r>
              <a:rPr lang="en-US" dirty="0" err="1">
                <a:latin typeface="VNI-Avo" pitchFamily="2" charset="0"/>
              </a:rPr>
              <a:t>neân</a:t>
            </a:r>
            <a:r>
              <a:rPr lang="en-US" dirty="0">
                <a:latin typeface="VNI-Avo" pitchFamily="2" charset="0"/>
              </a:rPr>
              <a:t> </a:t>
            </a:r>
            <a:r>
              <a:rPr lang="en-US" dirty="0" err="1">
                <a:latin typeface="VNI-Avo" pitchFamily="2" charset="0"/>
              </a:rPr>
              <a:t>deã</a:t>
            </a:r>
            <a:r>
              <a:rPr lang="en-US" dirty="0">
                <a:latin typeface="VNI-Avo" pitchFamily="2" charset="0"/>
              </a:rPr>
              <a:t> </a:t>
            </a:r>
            <a:r>
              <a:rPr lang="en-US" dirty="0" err="1">
                <a:latin typeface="VNI-Avo" pitchFamily="2" charset="0"/>
              </a:rPr>
              <a:t>caét</a:t>
            </a:r>
            <a:r>
              <a:rPr lang="en-US" dirty="0">
                <a:latin typeface="VNI-Avo" pitchFamily="2" charset="0"/>
              </a:rPr>
              <a:t>, </a:t>
            </a:r>
            <a:r>
              <a:rPr lang="en-US" dirty="0" err="1">
                <a:latin typeface="VNI-Avo" pitchFamily="2" charset="0"/>
              </a:rPr>
              <a:t>nhöng</a:t>
            </a:r>
            <a:r>
              <a:rPr lang="en-US" dirty="0">
                <a:latin typeface="VNI-Avo" pitchFamily="2" charset="0"/>
              </a:rPr>
              <a:t> </a:t>
            </a:r>
            <a:r>
              <a:rPr lang="en-US" dirty="0" err="1">
                <a:latin typeface="VNI-Avo" pitchFamily="2" charset="0"/>
              </a:rPr>
              <a:t>löïc</a:t>
            </a:r>
            <a:r>
              <a:rPr lang="en-US" dirty="0">
                <a:latin typeface="VNI-Avo" pitchFamily="2" charset="0"/>
              </a:rPr>
              <a:t> </a:t>
            </a:r>
            <a:r>
              <a:rPr lang="en-US" dirty="0" err="1">
                <a:latin typeface="VNI-Avo" pitchFamily="2" charset="0"/>
              </a:rPr>
              <a:t>va</a:t>
            </a:r>
            <a:r>
              <a:rPr lang="en-US" dirty="0">
                <a:latin typeface="VNI-Avo" pitchFamily="2" charset="0"/>
              </a:rPr>
              <a:t> </a:t>
            </a:r>
            <a:r>
              <a:rPr lang="en-US" dirty="0" err="1">
                <a:latin typeface="VNI-Avo" pitchFamily="2" charset="0"/>
              </a:rPr>
              <a:t>ñaäp</a:t>
            </a:r>
            <a:r>
              <a:rPr lang="en-US" dirty="0">
                <a:latin typeface="VNI-Avo" pitchFamily="2" charset="0"/>
              </a:rPr>
              <a:t> </a:t>
            </a:r>
            <a:r>
              <a:rPr lang="en-US" dirty="0" err="1">
                <a:latin typeface="VNI-Avo" pitchFamily="2" charset="0"/>
              </a:rPr>
              <a:t>lôùn</a:t>
            </a:r>
            <a:r>
              <a:rPr lang="en-US" dirty="0">
                <a:latin typeface="VNI-Avo" pitchFamily="2" charset="0"/>
              </a:rPr>
              <a:t>. </a:t>
            </a:r>
            <a:r>
              <a:rPr lang="en-US" dirty="0" err="1">
                <a:latin typeface="VNI-Avo" pitchFamily="2" charset="0"/>
              </a:rPr>
              <a:t>khoâng</a:t>
            </a:r>
            <a:r>
              <a:rPr lang="en-US" dirty="0">
                <a:latin typeface="VNI-Avo" pitchFamily="2" charset="0"/>
              </a:rPr>
              <a:t> </a:t>
            </a:r>
            <a:r>
              <a:rPr lang="en-US" dirty="0" err="1">
                <a:latin typeface="VNI-Avo" pitchFamily="2" charset="0"/>
              </a:rPr>
              <a:t>thích</a:t>
            </a:r>
            <a:r>
              <a:rPr lang="en-US" dirty="0">
                <a:latin typeface="VNI-Avo" pitchFamily="2" charset="0"/>
              </a:rPr>
              <a:t> </a:t>
            </a:r>
            <a:r>
              <a:rPr lang="en-US" dirty="0" err="1">
                <a:latin typeface="VNI-Avo" pitchFamily="2" charset="0"/>
              </a:rPr>
              <a:t>hôïp</a:t>
            </a:r>
            <a:r>
              <a:rPr lang="en-US" dirty="0">
                <a:latin typeface="VNI-Avo" pitchFamily="2" charset="0"/>
              </a:rPr>
              <a:t> </a:t>
            </a:r>
            <a:r>
              <a:rPr lang="en-US" dirty="0" err="1">
                <a:latin typeface="VNI-Avo" pitchFamily="2" charset="0"/>
              </a:rPr>
              <a:t>khi</a:t>
            </a:r>
            <a:r>
              <a:rPr lang="en-US" dirty="0">
                <a:latin typeface="VNI-Avo" pitchFamily="2" charset="0"/>
              </a:rPr>
              <a:t> </a:t>
            </a:r>
            <a:r>
              <a:rPr lang="en-US" dirty="0" err="1">
                <a:latin typeface="VNI-Avo" pitchFamily="2" charset="0"/>
              </a:rPr>
              <a:t>caét</a:t>
            </a:r>
            <a:r>
              <a:rPr lang="en-US" dirty="0">
                <a:latin typeface="VNI-Avo" pitchFamily="2" charset="0"/>
              </a:rPr>
              <a:t> </a:t>
            </a:r>
            <a:r>
              <a:rPr lang="en-US" dirty="0" err="1">
                <a:latin typeface="VNI-Avo" pitchFamily="2" charset="0"/>
              </a:rPr>
              <a:t>phoâi</a:t>
            </a:r>
            <a:r>
              <a:rPr lang="en-US" dirty="0">
                <a:latin typeface="VNI-Avo" pitchFamily="2" charset="0"/>
              </a:rPr>
              <a:t> </a:t>
            </a:r>
            <a:r>
              <a:rPr lang="en-US" dirty="0" err="1">
                <a:latin typeface="VNI-Avo" pitchFamily="2" charset="0"/>
              </a:rPr>
              <a:t>ñuùc</a:t>
            </a:r>
            <a:r>
              <a:rPr lang="en-US" dirty="0">
                <a:latin typeface="VNI-Avo" pitchFamily="2" charset="0"/>
              </a:rPr>
              <a:t>, </a:t>
            </a:r>
            <a:r>
              <a:rPr lang="en-US" dirty="0" err="1">
                <a:latin typeface="VNI-Avo" pitchFamily="2" charset="0"/>
              </a:rPr>
              <a:t>reøn</a:t>
            </a:r>
            <a:r>
              <a:rPr lang="en-US" dirty="0">
                <a:latin typeface="VNI-Avo" pitchFamily="2" charset="0"/>
              </a:rPr>
              <a:t> , </a:t>
            </a:r>
            <a:r>
              <a:rPr lang="en-US" dirty="0" err="1">
                <a:latin typeface="VNI-Avo" pitchFamily="2" charset="0"/>
              </a:rPr>
              <a:t>caùn</a:t>
            </a:r>
            <a:r>
              <a:rPr lang="en-US" dirty="0">
                <a:latin typeface="VNI-Avo" pitchFamily="2" charset="0"/>
              </a:rPr>
              <a:t>, </a:t>
            </a:r>
            <a:r>
              <a:rPr lang="en-US" dirty="0" err="1">
                <a:latin typeface="VNI-Avo" pitchFamily="2" charset="0"/>
              </a:rPr>
              <a:t>chai</a:t>
            </a:r>
            <a:r>
              <a:rPr lang="en-US" dirty="0">
                <a:latin typeface="VNI-Avo" pitchFamily="2" charset="0"/>
              </a:rPr>
              <a:t> </a:t>
            </a:r>
            <a:r>
              <a:rPr lang="en-US" dirty="0" err="1">
                <a:latin typeface="VNI-Avo" pitchFamily="2" charset="0"/>
              </a:rPr>
              <a:t>beà</a:t>
            </a:r>
            <a:r>
              <a:rPr lang="en-US" dirty="0">
                <a:latin typeface="VNI-Avo" pitchFamily="2" charset="0"/>
              </a:rPr>
              <a:t> </a:t>
            </a:r>
            <a:r>
              <a:rPr lang="en-US" dirty="0" err="1">
                <a:latin typeface="VNI-Avo" pitchFamily="2" charset="0"/>
              </a:rPr>
              <a:t>maët</a:t>
            </a:r>
            <a:r>
              <a:rPr lang="en-US" dirty="0">
                <a:latin typeface="VNI-Avo" pitchFamily="2" charset="0"/>
              </a:rPr>
              <a:t>...</a:t>
            </a:r>
          </a:p>
        </p:txBody>
      </p:sp>
      <p:sp>
        <p:nvSpPr>
          <p:cNvPr id="142342" name="Text Box 6"/>
          <p:cNvSpPr txBox="1">
            <a:spLocks noChangeArrowheads="1"/>
          </p:cNvSpPr>
          <p:nvPr/>
        </p:nvSpPr>
        <p:spPr bwMode="auto">
          <a:xfrm>
            <a:off x="4572000" y="1371600"/>
            <a:ext cx="4191000" cy="915988"/>
          </a:xfrm>
          <a:prstGeom prst="rect">
            <a:avLst/>
          </a:prstGeom>
          <a:noFill/>
          <a:ln w="9525">
            <a:noFill/>
            <a:miter lim="800000"/>
            <a:headEnd/>
            <a:tailEnd/>
          </a:ln>
        </p:spPr>
        <p:txBody>
          <a:bodyPr>
            <a:spAutoFit/>
          </a:bodyPr>
          <a:lstStyle/>
          <a:p>
            <a:pPr>
              <a:spcBef>
                <a:spcPct val="50000"/>
              </a:spcBef>
              <a:buFontTx/>
              <a:buBlip>
                <a:blip r:embed="rId2"/>
              </a:buBlip>
            </a:pPr>
            <a:r>
              <a:rPr lang="en-US" dirty="0">
                <a:latin typeface="VNI-Avo" pitchFamily="2" charset="0"/>
              </a:rPr>
              <a:t>Dao </a:t>
            </a:r>
            <a:r>
              <a:rPr lang="en-US" dirty="0" err="1">
                <a:latin typeface="VNI-Avo" pitchFamily="2" charset="0"/>
              </a:rPr>
              <a:t>caét</a:t>
            </a:r>
            <a:r>
              <a:rPr lang="en-US" dirty="0">
                <a:latin typeface="VNI-Avo" pitchFamily="2" charset="0"/>
              </a:rPr>
              <a:t> </a:t>
            </a:r>
            <a:r>
              <a:rPr lang="en-US" dirty="0" err="1">
                <a:latin typeface="VNI-Avo" pitchFamily="2" charset="0"/>
              </a:rPr>
              <a:t>vaøo</a:t>
            </a:r>
            <a:r>
              <a:rPr lang="en-US" dirty="0">
                <a:latin typeface="VNI-Avo" pitchFamily="2" charset="0"/>
              </a:rPr>
              <a:t> chi </a:t>
            </a:r>
            <a:r>
              <a:rPr lang="en-US" dirty="0" err="1">
                <a:latin typeface="VNI-Avo" pitchFamily="2" charset="0"/>
              </a:rPr>
              <a:t>tieát</a:t>
            </a:r>
            <a:r>
              <a:rPr lang="en-US" dirty="0">
                <a:latin typeface="VNI-Avo" pitchFamily="2" charset="0"/>
              </a:rPr>
              <a:t> </a:t>
            </a:r>
            <a:r>
              <a:rPr lang="en-US" dirty="0" err="1">
                <a:latin typeface="VNI-Avo" pitchFamily="2" charset="0"/>
              </a:rPr>
              <a:t>töø</a:t>
            </a:r>
            <a:r>
              <a:rPr lang="en-US" dirty="0">
                <a:latin typeface="VNI-Avo" pitchFamily="2" charset="0"/>
              </a:rPr>
              <a:t> </a:t>
            </a:r>
            <a:r>
              <a:rPr lang="en-US" dirty="0" err="1">
                <a:latin typeface="VNI-Avo" pitchFamily="2" charset="0"/>
              </a:rPr>
              <a:t>moõng</a:t>
            </a:r>
            <a:r>
              <a:rPr lang="en-US" dirty="0">
                <a:latin typeface="VNI-Avo" pitchFamily="2" charset="0"/>
              </a:rPr>
              <a:t> </a:t>
            </a:r>
            <a:r>
              <a:rPr lang="en-US" dirty="0" err="1">
                <a:latin typeface="VNI-Avo" pitchFamily="2" charset="0"/>
              </a:rPr>
              <a:t>ñeán</a:t>
            </a:r>
            <a:r>
              <a:rPr lang="en-US" dirty="0">
                <a:latin typeface="VNI-Avo" pitchFamily="2" charset="0"/>
              </a:rPr>
              <a:t> </a:t>
            </a:r>
            <a:r>
              <a:rPr lang="en-US" dirty="0" err="1">
                <a:latin typeface="VNI-Avo" pitchFamily="2" charset="0"/>
              </a:rPr>
              <a:t>daøy</a:t>
            </a:r>
            <a:r>
              <a:rPr lang="en-US" dirty="0">
                <a:latin typeface="VNI-Avo" pitchFamily="2" charset="0"/>
              </a:rPr>
              <a:t> </a:t>
            </a:r>
            <a:r>
              <a:rPr lang="en-US" dirty="0" err="1">
                <a:latin typeface="VNI-Avo" pitchFamily="2" charset="0"/>
              </a:rPr>
              <a:t>neân</a:t>
            </a:r>
            <a:r>
              <a:rPr lang="en-US" dirty="0">
                <a:latin typeface="VNI-Avo" pitchFamily="2" charset="0"/>
              </a:rPr>
              <a:t> </a:t>
            </a:r>
            <a:r>
              <a:rPr lang="en-US" dirty="0" err="1">
                <a:latin typeface="VNI-Avo" pitchFamily="2" charset="0"/>
              </a:rPr>
              <a:t>deã</a:t>
            </a:r>
            <a:r>
              <a:rPr lang="en-US" dirty="0">
                <a:latin typeface="VNI-Avo" pitchFamily="2" charset="0"/>
              </a:rPr>
              <a:t> </a:t>
            </a:r>
            <a:r>
              <a:rPr lang="en-US" dirty="0" err="1">
                <a:latin typeface="VNI-Avo" pitchFamily="2" charset="0"/>
              </a:rPr>
              <a:t>bò</a:t>
            </a:r>
            <a:r>
              <a:rPr lang="en-US" dirty="0">
                <a:latin typeface="VNI-Avo" pitchFamily="2" charset="0"/>
              </a:rPr>
              <a:t> </a:t>
            </a:r>
            <a:r>
              <a:rPr lang="en-US" dirty="0" err="1">
                <a:latin typeface="VNI-Avo" pitchFamily="2" charset="0"/>
              </a:rPr>
              <a:t>hieän</a:t>
            </a:r>
            <a:r>
              <a:rPr lang="en-US" dirty="0">
                <a:latin typeface="VNI-Avo" pitchFamily="2" charset="0"/>
              </a:rPr>
              <a:t> </a:t>
            </a:r>
            <a:r>
              <a:rPr lang="en-US" dirty="0" err="1">
                <a:latin typeface="VNI-Avo" pitchFamily="2" charset="0"/>
              </a:rPr>
              <a:t>töôïng</a:t>
            </a:r>
            <a:r>
              <a:rPr lang="en-US" dirty="0">
                <a:latin typeface="VNI-Avo" pitchFamily="2" charset="0"/>
              </a:rPr>
              <a:t> </a:t>
            </a:r>
            <a:r>
              <a:rPr lang="en-US" dirty="0" err="1">
                <a:latin typeface="VNI-Avo" pitchFamily="2" charset="0"/>
              </a:rPr>
              <a:t>tröôït</a:t>
            </a:r>
            <a:r>
              <a:rPr lang="en-US" dirty="0">
                <a:latin typeface="VNI-Avo" pitchFamily="2" charset="0"/>
              </a:rPr>
              <a:t>, </a:t>
            </a:r>
            <a:r>
              <a:rPr lang="en-US" dirty="0" err="1">
                <a:latin typeface="VNI-Avo" pitchFamily="2" charset="0"/>
              </a:rPr>
              <a:t>nhöng</a:t>
            </a:r>
            <a:r>
              <a:rPr lang="en-US" dirty="0">
                <a:latin typeface="VNI-Avo" pitchFamily="2" charset="0"/>
              </a:rPr>
              <a:t> </a:t>
            </a:r>
            <a:r>
              <a:rPr lang="en-US" dirty="0" err="1">
                <a:latin typeface="VNI-Avo" pitchFamily="2" charset="0"/>
              </a:rPr>
              <a:t>ít</a:t>
            </a:r>
            <a:r>
              <a:rPr lang="en-US" dirty="0">
                <a:latin typeface="VNI-Avo" pitchFamily="2" charset="0"/>
              </a:rPr>
              <a:t> </a:t>
            </a:r>
            <a:r>
              <a:rPr lang="en-US" dirty="0" err="1">
                <a:latin typeface="VNI-Avo" pitchFamily="2" charset="0"/>
              </a:rPr>
              <a:t>va</a:t>
            </a:r>
            <a:r>
              <a:rPr lang="en-US" dirty="0">
                <a:latin typeface="VNI-Avo" pitchFamily="2" charset="0"/>
              </a:rPr>
              <a:t> </a:t>
            </a:r>
            <a:r>
              <a:rPr lang="en-US" dirty="0" err="1">
                <a:latin typeface="VNI-Avo" pitchFamily="2" charset="0"/>
              </a:rPr>
              <a:t>ñaäp</a:t>
            </a:r>
            <a:r>
              <a:rPr lang="en-US" dirty="0">
                <a:latin typeface="VNI-Avo" pitchFamily="2" charset="0"/>
              </a:rPr>
              <a:t> </a:t>
            </a:r>
            <a:r>
              <a:rPr lang="en-US" dirty="0" err="1">
                <a:latin typeface="VNI-Avo" pitchFamily="2" charset="0"/>
              </a:rPr>
              <a:t>vaø</a:t>
            </a:r>
            <a:r>
              <a:rPr lang="en-US" dirty="0">
                <a:latin typeface="VNI-Avo" pitchFamily="2" charset="0"/>
              </a:rPr>
              <a:t> </a:t>
            </a:r>
            <a:r>
              <a:rPr lang="en-US" dirty="0" err="1">
                <a:latin typeface="VNI-Avo" pitchFamily="2" charset="0"/>
              </a:rPr>
              <a:t>eâm</a:t>
            </a:r>
            <a:r>
              <a:rPr lang="en-US" dirty="0">
                <a:latin typeface="VNI-Avo" pitchFamily="2" charset="0"/>
              </a:rPr>
              <a:t> </a:t>
            </a:r>
            <a:r>
              <a:rPr lang="en-US" dirty="0" err="1">
                <a:latin typeface="VNI-Avo" pitchFamily="2" charset="0"/>
              </a:rPr>
              <a:t>hôn</a:t>
            </a:r>
            <a:endParaRPr lang="en-US" dirty="0">
              <a:latin typeface="VNI-Avo" pitchFamily="2" charset="0"/>
            </a:endParaRPr>
          </a:p>
        </p:txBody>
      </p:sp>
      <p:sp>
        <p:nvSpPr>
          <p:cNvPr id="142343" name="Text Box 7"/>
          <p:cNvSpPr txBox="1">
            <a:spLocks noChangeArrowheads="1"/>
          </p:cNvSpPr>
          <p:nvPr/>
        </p:nvSpPr>
        <p:spPr bwMode="auto">
          <a:xfrm>
            <a:off x="228600" y="2514600"/>
            <a:ext cx="4191000" cy="1616075"/>
          </a:xfrm>
          <a:prstGeom prst="rect">
            <a:avLst/>
          </a:prstGeom>
          <a:noFill/>
          <a:ln w="9525">
            <a:noFill/>
            <a:miter lim="800000"/>
            <a:headEnd/>
            <a:tailEnd/>
          </a:ln>
        </p:spPr>
        <p:txBody>
          <a:bodyPr>
            <a:spAutoFit/>
          </a:bodyPr>
          <a:lstStyle/>
          <a:p>
            <a:pPr>
              <a:spcBef>
                <a:spcPct val="20000"/>
              </a:spcBef>
              <a:buFontTx/>
              <a:buBlip>
                <a:blip r:embed="rId2"/>
              </a:buBlip>
            </a:pPr>
            <a:r>
              <a:rPr lang="en-US" dirty="0" err="1">
                <a:latin typeface="VNI-Avo" pitchFamily="2" charset="0"/>
              </a:rPr>
              <a:t>Khi</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cuõ</a:t>
            </a:r>
            <a:r>
              <a:rPr lang="en-US" dirty="0">
                <a:latin typeface="VNI-Avo" pitchFamily="2" charset="0"/>
              </a:rPr>
              <a:t>, </a:t>
            </a:r>
            <a:r>
              <a:rPr lang="en-US" dirty="0" err="1">
                <a:latin typeface="VNI-Avo" pitchFamily="2" charset="0"/>
              </a:rPr>
              <a:t>keùm</a:t>
            </a:r>
            <a:r>
              <a:rPr lang="en-US" dirty="0">
                <a:latin typeface="VNI-Avo" pitchFamily="2" charset="0"/>
              </a:rPr>
              <a:t> </a:t>
            </a:r>
            <a:r>
              <a:rPr lang="en-US" dirty="0" err="1">
                <a:latin typeface="VNI-Avo" pitchFamily="2" charset="0"/>
              </a:rPr>
              <a:t>chính</a:t>
            </a:r>
            <a:r>
              <a:rPr lang="en-US" dirty="0">
                <a:latin typeface="VNI-Avo" pitchFamily="2" charset="0"/>
              </a:rPr>
              <a:t> </a:t>
            </a:r>
            <a:r>
              <a:rPr lang="en-US" dirty="0" err="1">
                <a:latin typeface="VNI-Avo" pitchFamily="2" charset="0"/>
              </a:rPr>
              <a:t>xaùc</a:t>
            </a:r>
            <a:r>
              <a:rPr lang="en-US" dirty="0">
                <a:latin typeface="VNI-Avo" pitchFamily="2" charset="0"/>
              </a:rPr>
              <a:t>, </a:t>
            </a:r>
            <a:r>
              <a:rPr lang="en-US" dirty="0" err="1">
                <a:latin typeface="VNI-Avo" pitchFamily="2" charset="0"/>
              </a:rPr>
              <a:t>xuaát</a:t>
            </a:r>
            <a:r>
              <a:rPr lang="en-US" dirty="0">
                <a:latin typeface="VNI-Avo" pitchFamily="2" charset="0"/>
              </a:rPr>
              <a:t> </a:t>
            </a:r>
            <a:r>
              <a:rPr lang="en-US" dirty="0" err="1">
                <a:latin typeface="VNI-Avo" pitchFamily="2" charset="0"/>
              </a:rPr>
              <a:t>hieän</a:t>
            </a:r>
            <a:r>
              <a:rPr lang="en-US" dirty="0">
                <a:latin typeface="VNI-Avo" pitchFamily="2" charset="0"/>
              </a:rPr>
              <a:t> </a:t>
            </a:r>
            <a:r>
              <a:rPr lang="en-US" dirty="0" err="1">
                <a:latin typeface="VNI-Avo" pitchFamily="2" charset="0"/>
              </a:rPr>
              <a:t>khe</a:t>
            </a:r>
            <a:r>
              <a:rPr lang="en-US" dirty="0">
                <a:latin typeface="VNI-Avo" pitchFamily="2" charset="0"/>
              </a:rPr>
              <a:t> </a:t>
            </a:r>
            <a:r>
              <a:rPr lang="en-US" dirty="0" err="1">
                <a:latin typeface="VNI-Avo" pitchFamily="2" charset="0"/>
              </a:rPr>
              <a:t>hôû</a:t>
            </a:r>
            <a:r>
              <a:rPr lang="en-US" dirty="0">
                <a:latin typeface="VNI-Avo" pitchFamily="2" charset="0"/>
              </a:rPr>
              <a:t> </a:t>
            </a:r>
            <a:r>
              <a:rPr lang="en-US" dirty="0" err="1">
                <a:latin typeface="VNI-Avo" pitchFamily="2" charset="0"/>
              </a:rPr>
              <a:t>cuûa</a:t>
            </a:r>
            <a:r>
              <a:rPr lang="en-US" dirty="0">
                <a:latin typeface="VNI-Avo" pitchFamily="2" charset="0"/>
              </a:rPr>
              <a:t> </a:t>
            </a:r>
            <a:r>
              <a:rPr lang="en-US" dirty="0" err="1">
                <a:latin typeface="VNI-Avo" pitchFamily="2" charset="0"/>
              </a:rPr>
              <a:t>vít</a:t>
            </a:r>
            <a:r>
              <a:rPr lang="en-US" dirty="0">
                <a:latin typeface="VNI-Avo" pitchFamily="2" charset="0"/>
              </a:rPr>
              <a:t> me </a:t>
            </a:r>
            <a:r>
              <a:rPr lang="en-US" dirty="0" err="1">
                <a:latin typeface="VNI-Avo" pitchFamily="2" charset="0"/>
              </a:rPr>
              <a:t>vaø</a:t>
            </a:r>
            <a:r>
              <a:rPr lang="en-US" dirty="0">
                <a:latin typeface="VNI-Avo" pitchFamily="2" charset="0"/>
              </a:rPr>
              <a:t> </a:t>
            </a:r>
            <a:r>
              <a:rPr lang="en-US" dirty="0" err="1">
                <a:latin typeface="VNI-Avo" pitchFamily="2" charset="0"/>
              </a:rPr>
              <a:t>ñai</a:t>
            </a:r>
            <a:r>
              <a:rPr lang="en-US" dirty="0">
                <a:latin typeface="VNI-Avo" pitchFamily="2" charset="0"/>
              </a:rPr>
              <a:t> </a:t>
            </a:r>
            <a:r>
              <a:rPr lang="en-US" dirty="0" err="1">
                <a:latin typeface="VNI-Avo" pitchFamily="2" charset="0"/>
              </a:rPr>
              <a:t>oác</a:t>
            </a:r>
            <a:r>
              <a:rPr lang="en-US" dirty="0">
                <a:latin typeface="VNI-Avo" pitchFamily="2" charset="0"/>
              </a:rPr>
              <a:t> </a:t>
            </a:r>
            <a:r>
              <a:rPr lang="en-US" dirty="0" err="1">
                <a:latin typeface="VNI-Avo" pitchFamily="2" charset="0"/>
              </a:rPr>
              <a:t>baøn</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seõ</a:t>
            </a:r>
            <a:r>
              <a:rPr lang="en-US" dirty="0">
                <a:latin typeface="VNI-Avo" pitchFamily="2" charset="0"/>
              </a:rPr>
              <a:t> </a:t>
            </a:r>
            <a:r>
              <a:rPr lang="en-US" dirty="0" err="1">
                <a:latin typeface="VNI-Avo" pitchFamily="2" charset="0"/>
              </a:rPr>
              <a:t>xuaát</a:t>
            </a:r>
            <a:r>
              <a:rPr lang="en-US" dirty="0">
                <a:latin typeface="VNI-Avo" pitchFamily="2" charset="0"/>
              </a:rPr>
              <a:t> </a:t>
            </a:r>
            <a:r>
              <a:rPr lang="en-US" dirty="0" err="1">
                <a:latin typeface="VNI-Avo" pitchFamily="2" charset="0"/>
              </a:rPr>
              <a:t>hieän</a:t>
            </a:r>
            <a:r>
              <a:rPr lang="en-US" dirty="0">
                <a:latin typeface="VNI-Avo" pitchFamily="2" charset="0"/>
              </a:rPr>
              <a:t> </a:t>
            </a:r>
            <a:r>
              <a:rPr lang="en-US" dirty="0" err="1">
                <a:latin typeface="VNI-Avo" pitchFamily="2" charset="0"/>
              </a:rPr>
              <a:t>hieän</a:t>
            </a:r>
            <a:r>
              <a:rPr lang="en-US" dirty="0">
                <a:latin typeface="VNI-Avo" pitchFamily="2" charset="0"/>
              </a:rPr>
              <a:t> </a:t>
            </a:r>
            <a:r>
              <a:rPr lang="en-US" dirty="0" err="1">
                <a:latin typeface="VNI-Avo" pitchFamily="2" charset="0"/>
              </a:rPr>
              <a:t>töôïng</a:t>
            </a:r>
            <a:r>
              <a:rPr lang="en-US" dirty="0">
                <a:latin typeface="VNI-Avo" pitchFamily="2" charset="0"/>
              </a:rPr>
              <a:t> </a:t>
            </a:r>
            <a:r>
              <a:rPr lang="en-US" dirty="0" err="1">
                <a:latin typeface="VNI-Avo" pitchFamily="2" charset="0"/>
              </a:rPr>
              <a:t>giaät</a:t>
            </a:r>
            <a:r>
              <a:rPr lang="en-US" dirty="0">
                <a:latin typeface="VNI-Avo" pitchFamily="2" charset="0"/>
              </a:rPr>
              <a:t> </a:t>
            </a:r>
            <a:r>
              <a:rPr lang="en-US" dirty="0" err="1">
                <a:latin typeface="VNI-Avo" pitchFamily="2" charset="0"/>
              </a:rPr>
              <a:t>cuïc</a:t>
            </a:r>
            <a:r>
              <a:rPr lang="en-US" dirty="0">
                <a:latin typeface="VNI-Avo" pitchFamily="2" charset="0"/>
              </a:rPr>
              <a:t>, </a:t>
            </a:r>
            <a:r>
              <a:rPr lang="en-US" dirty="0" err="1">
                <a:latin typeface="VNI-Avo" pitchFamily="2" charset="0"/>
              </a:rPr>
              <a:t>deã</a:t>
            </a:r>
            <a:r>
              <a:rPr lang="en-US" dirty="0">
                <a:latin typeface="VNI-Avo" pitchFamily="2" charset="0"/>
              </a:rPr>
              <a:t> </a:t>
            </a:r>
            <a:r>
              <a:rPr lang="en-US" dirty="0" err="1">
                <a:latin typeface="VNI-Avo" pitchFamily="2" charset="0"/>
              </a:rPr>
              <a:t>daãn</a:t>
            </a:r>
            <a:r>
              <a:rPr lang="en-US" dirty="0">
                <a:latin typeface="VNI-Avo" pitchFamily="2" charset="0"/>
              </a:rPr>
              <a:t> </a:t>
            </a:r>
            <a:r>
              <a:rPr lang="en-US" dirty="0" err="1">
                <a:latin typeface="VNI-Avo" pitchFamily="2" charset="0"/>
              </a:rPr>
              <a:t>ñeán</a:t>
            </a:r>
            <a:r>
              <a:rPr lang="en-US" dirty="0">
                <a:latin typeface="VNI-Avo" pitchFamily="2" charset="0"/>
              </a:rPr>
              <a:t> </a:t>
            </a:r>
            <a:r>
              <a:rPr lang="en-US" dirty="0" err="1">
                <a:latin typeface="VNI-Avo" pitchFamily="2" charset="0"/>
              </a:rPr>
              <a:t>hoûng</a:t>
            </a:r>
            <a:r>
              <a:rPr lang="en-US" dirty="0">
                <a:latin typeface="VNI-Avo" pitchFamily="2" charset="0"/>
              </a:rPr>
              <a:t> </a:t>
            </a:r>
            <a:r>
              <a:rPr lang="en-US" dirty="0" err="1">
                <a:latin typeface="VNI-Avo" pitchFamily="2" charset="0"/>
              </a:rPr>
              <a:t>dao</a:t>
            </a:r>
            <a:endParaRPr lang="en-US" dirty="0">
              <a:latin typeface="VNI-Avo" pitchFamily="2" charset="0"/>
            </a:endParaRPr>
          </a:p>
          <a:p>
            <a:pPr>
              <a:spcBef>
                <a:spcPct val="50000"/>
              </a:spcBef>
            </a:pPr>
            <a:endParaRPr lang="en-US" dirty="0">
              <a:latin typeface="VNI-Avo" pitchFamily="2" charset="0"/>
            </a:endParaRPr>
          </a:p>
        </p:txBody>
      </p:sp>
      <p:sp>
        <p:nvSpPr>
          <p:cNvPr id="142344" name="Text Box 8"/>
          <p:cNvSpPr txBox="1">
            <a:spLocks noChangeArrowheads="1"/>
          </p:cNvSpPr>
          <p:nvPr/>
        </p:nvSpPr>
        <p:spPr bwMode="auto">
          <a:xfrm>
            <a:off x="4572000" y="2438400"/>
            <a:ext cx="4191000" cy="1328738"/>
          </a:xfrm>
          <a:prstGeom prst="rect">
            <a:avLst/>
          </a:prstGeom>
          <a:noFill/>
          <a:ln w="9525">
            <a:noFill/>
            <a:miter lim="800000"/>
            <a:headEnd/>
            <a:tailEnd/>
          </a:ln>
        </p:spPr>
        <p:txBody>
          <a:bodyPr>
            <a:spAutoFit/>
          </a:bodyPr>
          <a:lstStyle/>
          <a:p>
            <a:pPr>
              <a:spcBef>
                <a:spcPct val="20000"/>
              </a:spcBef>
              <a:buFontTx/>
              <a:buBlip>
                <a:blip r:embed="rId2"/>
              </a:buBlip>
            </a:pPr>
            <a:r>
              <a:rPr lang="en-US" dirty="0" err="1">
                <a:latin typeface="VNI-Avo" pitchFamily="2" charset="0"/>
              </a:rPr>
              <a:t>Khe</a:t>
            </a:r>
            <a:r>
              <a:rPr lang="en-US" dirty="0">
                <a:latin typeface="VNI-Avo" pitchFamily="2" charset="0"/>
              </a:rPr>
              <a:t> </a:t>
            </a:r>
            <a:r>
              <a:rPr lang="en-US" dirty="0" err="1">
                <a:latin typeface="VNI-Avo" pitchFamily="2" charset="0"/>
              </a:rPr>
              <a:t>hôû</a:t>
            </a:r>
            <a:r>
              <a:rPr lang="en-US" dirty="0">
                <a:latin typeface="VNI-Avo" pitchFamily="2" charset="0"/>
              </a:rPr>
              <a:t> </a:t>
            </a:r>
            <a:r>
              <a:rPr lang="en-US" dirty="0" err="1">
                <a:latin typeface="VNI-Avo" pitchFamily="2" charset="0"/>
              </a:rPr>
              <a:t>cuûa</a:t>
            </a:r>
            <a:r>
              <a:rPr lang="en-US" dirty="0">
                <a:latin typeface="VNI-Avo" pitchFamily="2" charset="0"/>
              </a:rPr>
              <a:t> </a:t>
            </a:r>
            <a:r>
              <a:rPr lang="en-US" dirty="0" err="1">
                <a:latin typeface="VNI-Avo" pitchFamily="2" charset="0"/>
              </a:rPr>
              <a:t>vít</a:t>
            </a:r>
            <a:r>
              <a:rPr lang="en-US" dirty="0">
                <a:latin typeface="VNI-Avo" pitchFamily="2" charset="0"/>
              </a:rPr>
              <a:t> me </a:t>
            </a:r>
            <a:r>
              <a:rPr lang="en-US" dirty="0" err="1">
                <a:latin typeface="VNI-Avo" pitchFamily="2" charset="0"/>
              </a:rPr>
              <a:t>vaø</a:t>
            </a:r>
            <a:r>
              <a:rPr lang="en-US" dirty="0">
                <a:latin typeface="VNI-Avo" pitchFamily="2" charset="0"/>
              </a:rPr>
              <a:t> </a:t>
            </a:r>
            <a:r>
              <a:rPr lang="en-US" dirty="0" err="1">
                <a:latin typeface="VNI-Avo" pitchFamily="2" charset="0"/>
              </a:rPr>
              <a:t>ñai</a:t>
            </a:r>
            <a:r>
              <a:rPr lang="en-US" dirty="0">
                <a:latin typeface="VNI-Avo" pitchFamily="2" charset="0"/>
              </a:rPr>
              <a:t> </a:t>
            </a:r>
            <a:r>
              <a:rPr lang="en-US" dirty="0" err="1">
                <a:latin typeface="VNI-Avo" pitchFamily="2" charset="0"/>
              </a:rPr>
              <a:t>oác</a:t>
            </a:r>
            <a:r>
              <a:rPr lang="en-US" dirty="0">
                <a:latin typeface="VNI-Avo" pitchFamily="2" charset="0"/>
              </a:rPr>
              <a:t> </a:t>
            </a:r>
            <a:r>
              <a:rPr lang="en-US" dirty="0" err="1">
                <a:latin typeface="VNI-Avo" pitchFamily="2" charset="0"/>
              </a:rPr>
              <a:t>baøn</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bò</a:t>
            </a:r>
            <a:r>
              <a:rPr lang="en-US" dirty="0">
                <a:latin typeface="VNI-Avo" pitchFamily="2" charset="0"/>
              </a:rPr>
              <a:t> </a:t>
            </a:r>
            <a:r>
              <a:rPr lang="en-US" dirty="0" err="1">
                <a:latin typeface="VNI-Avo" pitchFamily="2" charset="0"/>
              </a:rPr>
              <a:t>doàn</a:t>
            </a:r>
            <a:r>
              <a:rPr lang="en-US" dirty="0">
                <a:latin typeface="VNI-Avo" pitchFamily="2" charset="0"/>
              </a:rPr>
              <a:t> </a:t>
            </a:r>
            <a:r>
              <a:rPr lang="en-US" dirty="0" err="1">
                <a:latin typeface="VNI-Avo" pitchFamily="2" charset="0"/>
              </a:rPr>
              <a:t>veà</a:t>
            </a:r>
            <a:r>
              <a:rPr lang="en-US" dirty="0">
                <a:latin typeface="VNI-Avo" pitchFamily="2" charset="0"/>
              </a:rPr>
              <a:t> </a:t>
            </a:r>
            <a:r>
              <a:rPr lang="en-US" dirty="0" err="1">
                <a:latin typeface="VNI-Avo" pitchFamily="2" charset="0"/>
              </a:rPr>
              <a:t>moät</a:t>
            </a:r>
            <a:r>
              <a:rPr lang="en-US" dirty="0">
                <a:latin typeface="VNI-Avo" pitchFamily="2" charset="0"/>
              </a:rPr>
              <a:t> </a:t>
            </a:r>
            <a:r>
              <a:rPr lang="en-US" dirty="0" err="1">
                <a:latin typeface="VNI-Avo" pitchFamily="2" charset="0"/>
              </a:rPr>
              <a:t>phía</a:t>
            </a:r>
            <a:r>
              <a:rPr lang="en-US" dirty="0">
                <a:latin typeface="VNI-Avo" pitchFamily="2" charset="0"/>
              </a:rPr>
              <a:t> </a:t>
            </a:r>
            <a:r>
              <a:rPr lang="en-US" dirty="0" err="1">
                <a:latin typeface="VNI-Avo" pitchFamily="2" charset="0"/>
              </a:rPr>
              <a:t>neân</a:t>
            </a:r>
            <a:r>
              <a:rPr lang="en-US" dirty="0">
                <a:latin typeface="VNI-Avo" pitchFamily="2" charset="0"/>
              </a:rPr>
              <a:t> </a:t>
            </a:r>
            <a:r>
              <a:rPr lang="en-US" dirty="0" err="1">
                <a:latin typeface="VNI-Avo" pitchFamily="2" charset="0"/>
              </a:rPr>
              <a:t>baøn</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di</a:t>
            </a:r>
            <a:r>
              <a:rPr lang="en-US" dirty="0">
                <a:latin typeface="VNI-Avo" pitchFamily="2" charset="0"/>
              </a:rPr>
              <a:t> </a:t>
            </a:r>
            <a:r>
              <a:rPr lang="en-US" dirty="0" err="1">
                <a:latin typeface="VNI-Avo" pitchFamily="2" charset="0"/>
              </a:rPr>
              <a:t>chuyeån</a:t>
            </a:r>
            <a:r>
              <a:rPr lang="en-US" dirty="0">
                <a:latin typeface="VNI-Avo" pitchFamily="2" charset="0"/>
              </a:rPr>
              <a:t> </a:t>
            </a:r>
            <a:r>
              <a:rPr lang="en-US" dirty="0" err="1">
                <a:latin typeface="VNI-Avo" pitchFamily="2" charset="0"/>
              </a:rPr>
              <a:t>eâm</a:t>
            </a:r>
            <a:r>
              <a:rPr lang="en-US" dirty="0">
                <a:latin typeface="VNI-Avo" pitchFamily="2" charset="0"/>
              </a:rPr>
              <a:t> </a:t>
            </a:r>
            <a:r>
              <a:rPr lang="en-US" dirty="0" err="1">
                <a:latin typeface="VNI-Avo" pitchFamily="2" charset="0"/>
              </a:rPr>
              <a:t>hôn</a:t>
            </a:r>
            <a:endParaRPr lang="en-US" dirty="0">
              <a:latin typeface="VNI-Avo" pitchFamily="2" charset="0"/>
            </a:endParaRPr>
          </a:p>
          <a:p>
            <a:pPr>
              <a:spcBef>
                <a:spcPct val="50000"/>
              </a:spcBef>
            </a:pPr>
            <a:endParaRPr lang="en-US" dirty="0">
              <a:latin typeface="VNI-Avo" pitchFamily="2" charset="0"/>
            </a:endParaRPr>
          </a:p>
        </p:txBody>
      </p:sp>
      <p:sp>
        <p:nvSpPr>
          <p:cNvPr id="142345" name="Text Box 9"/>
          <p:cNvSpPr txBox="1">
            <a:spLocks noChangeArrowheads="1"/>
          </p:cNvSpPr>
          <p:nvPr/>
        </p:nvSpPr>
        <p:spPr bwMode="auto">
          <a:xfrm>
            <a:off x="228600" y="3810000"/>
            <a:ext cx="4114800" cy="915988"/>
          </a:xfrm>
          <a:prstGeom prst="rect">
            <a:avLst/>
          </a:prstGeom>
          <a:noFill/>
          <a:ln w="9525">
            <a:noFill/>
            <a:miter lim="800000"/>
            <a:headEnd/>
            <a:tailEnd/>
          </a:ln>
        </p:spPr>
        <p:txBody>
          <a:bodyPr>
            <a:spAutoFit/>
          </a:bodyPr>
          <a:lstStyle/>
          <a:p>
            <a:pPr>
              <a:spcBef>
                <a:spcPct val="50000"/>
              </a:spcBef>
              <a:buFontTx/>
              <a:buBlip>
                <a:blip r:embed="rId2"/>
              </a:buBlip>
            </a:pPr>
            <a:r>
              <a:rPr lang="en-US" dirty="0" err="1">
                <a:latin typeface="VNI-Avo" pitchFamily="2" charset="0"/>
              </a:rPr>
              <a:t>Moät</a:t>
            </a:r>
            <a:r>
              <a:rPr lang="en-US" dirty="0">
                <a:latin typeface="VNI-Avo" pitchFamily="2" charset="0"/>
              </a:rPr>
              <a:t> </a:t>
            </a:r>
            <a:r>
              <a:rPr lang="en-US" dirty="0" err="1">
                <a:latin typeface="VNI-Avo" pitchFamily="2" charset="0"/>
              </a:rPr>
              <a:t>thaønh</a:t>
            </a:r>
            <a:r>
              <a:rPr lang="en-US" dirty="0">
                <a:latin typeface="VNI-Avo" pitchFamily="2" charset="0"/>
              </a:rPr>
              <a:t> </a:t>
            </a:r>
            <a:r>
              <a:rPr lang="en-US" dirty="0" err="1">
                <a:latin typeface="VNI-Avo" pitchFamily="2" charset="0"/>
              </a:rPr>
              <a:t>phaàn</a:t>
            </a:r>
            <a:r>
              <a:rPr lang="en-US" dirty="0">
                <a:latin typeface="VNI-Avo" pitchFamily="2" charset="0"/>
              </a:rPr>
              <a:t> </a:t>
            </a:r>
            <a:r>
              <a:rPr lang="en-US" dirty="0" err="1">
                <a:latin typeface="VNI-Avo" pitchFamily="2" charset="0"/>
              </a:rPr>
              <a:t>cuûa</a:t>
            </a:r>
            <a:r>
              <a:rPr lang="en-US" dirty="0">
                <a:latin typeface="VNI-Avo" pitchFamily="2" charset="0"/>
              </a:rPr>
              <a:t> </a:t>
            </a:r>
            <a:r>
              <a:rPr lang="en-US" dirty="0" err="1">
                <a:latin typeface="VNI-Avo" pitchFamily="2" charset="0"/>
              </a:rPr>
              <a:t>löïc</a:t>
            </a:r>
            <a:r>
              <a:rPr lang="en-US" dirty="0">
                <a:latin typeface="VNI-Avo" pitchFamily="2" charset="0"/>
              </a:rPr>
              <a:t> </a:t>
            </a:r>
            <a:r>
              <a:rPr lang="en-US" dirty="0" err="1">
                <a:latin typeface="VNI-Avo" pitchFamily="2" charset="0"/>
              </a:rPr>
              <a:t>caét</a:t>
            </a:r>
            <a:r>
              <a:rPr lang="en-US" dirty="0">
                <a:latin typeface="VNI-Avo" pitchFamily="2" charset="0"/>
              </a:rPr>
              <a:t> </a:t>
            </a:r>
            <a:r>
              <a:rPr lang="en-US" dirty="0" err="1">
                <a:latin typeface="VNI-Avo" pitchFamily="2" charset="0"/>
              </a:rPr>
              <a:t>coù</a:t>
            </a:r>
            <a:r>
              <a:rPr lang="en-US" dirty="0">
                <a:latin typeface="VNI-Avo" pitchFamily="2" charset="0"/>
              </a:rPr>
              <a:t> </a:t>
            </a:r>
            <a:r>
              <a:rPr lang="en-US" dirty="0" err="1">
                <a:latin typeface="VNI-Avo" pitchFamily="2" charset="0"/>
              </a:rPr>
              <a:t>taùc</a:t>
            </a:r>
            <a:r>
              <a:rPr lang="en-US" dirty="0">
                <a:latin typeface="VNI-Avo" pitchFamily="2" charset="0"/>
              </a:rPr>
              <a:t> </a:t>
            </a:r>
            <a:r>
              <a:rPr lang="en-US" dirty="0" err="1">
                <a:latin typeface="VNI-Avo" pitchFamily="2" charset="0"/>
              </a:rPr>
              <a:t>duïng</a:t>
            </a:r>
            <a:r>
              <a:rPr lang="en-US" dirty="0">
                <a:latin typeface="VNI-Avo" pitchFamily="2" charset="0"/>
              </a:rPr>
              <a:t> </a:t>
            </a:r>
            <a:r>
              <a:rPr lang="en-US" dirty="0" err="1">
                <a:latin typeface="VNI-Avo" pitchFamily="2" charset="0"/>
              </a:rPr>
              <a:t>ñeø</a:t>
            </a:r>
            <a:r>
              <a:rPr lang="en-US" dirty="0">
                <a:latin typeface="VNI-Avo" pitchFamily="2" charset="0"/>
              </a:rPr>
              <a:t> chi </a:t>
            </a:r>
            <a:r>
              <a:rPr lang="en-US" dirty="0" err="1">
                <a:latin typeface="VNI-Avo" pitchFamily="2" charset="0"/>
              </a:rPr>
              <a:t>tieát</a:t>
            </a:r>
            <a:r>
              <a:rPr lang="en-US" dirty="0">
                <a:latin typeface="VNI-Avo" pitchFamily="2" charset="0"/>
              </a:rPr>
              <a:t> </a:t>
            </a:r>
            <a:r>
              <a:rPr lang="en-US" dirty="0" err="1">
                <a:latin typeface="VNI-Avo" pitchFamily="2" charset="0"/>
              </a:rPr>
              <a:t>xuoáng</a:t>
            </a:r>
            <a:r>
              <a:rPr lang="en-US" dirty="0">
                <a:latin typeface="VNI-Avo" pitchFamily="2" charset="0"/>
              </a:rPr>
              <a:t> </a:t>
            </a:r>
            <a:r>
              <a:rPr lang="en-US" dirty="0" err="1">
                <a:latin typeface="VNI-Avo" pitchFamily="2" charset="0"/>
              </a:rPr>
              <a:t>baøn</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neân</a:t>
            </a:r>
            <a:r>
              <a:rPr lang="en-US" dirty="0">
                <a:latin typeface="VNI-Avo" pitchFamily="2" charset="0"/>
              </a:rPr>
              <a:t> </a:t>
            </a:r>
            <a:r>
              <a:rPr lang="en-US" dirty="0" err="1">
                <a:latin typeface="VNI-Avo" pitchFamily="2" charset="0"/>
              </a:rPr>
              <a:t>khoâng</a:t>
            </a:r>
            <a:r>
              <a:rPr lang="en-US" dirty="0">
                <a:latin typeface="VNI-Avo" pitchFamily="2" charset="0"/>
              </a:rPr>
              <a:t> </a:t>
            </a:r>
            <a:r>
              <a:rPr lang="en-US" dirty="0" err="1">
                <a:latin typeface="VNI-Avo" pitchFamily="2" charset="0"/>
              </a:rPr>
              <a:t>caàn</a:t>
            </a:r>
            <a:r>
              <a:rPr lang="en-US" dirty="0">
                <a:latin typeface="VNI-Avo" pitchFamily="2" charset="0"/>
              </a:rPr>
              <a:t> </a:t>
            </a:r>
            <a:r>
              <a:rPr lang="en-US" dirty="0" err="1">
                <a:latin typeface="VNI-Avo" pitchFamily="2" charset="0"/>
              </a:rPr>
              <a:t>löïc</a:t>
            </a:r>
            <a:r>
              <a:rPr lang="en-US" dirty="0">
                <a:latin typeface="VNI-Avo" pitchFamily="2" charset="0"/>
              </a:rPr>
              <a:t> </a:t>
            </a:r>
            <a:r>
              <a:rPr lang="en-US" dirty="0" err="1">
                <a:latin typeface="VNI-Avo" pitchFamily="2" charset="0"/>
              </a:rPr>
              <a:t>xieát</a:t>
            </a:r>
            <a:r>
              <a:rPr lang="en-US" dirty="0">
                <a:latin typeface="VNI-Avo" pitchFamily="2" charset="0"/>
              </a:rPr>
              <a:t> </a:t>
            </a:r>
            <a:r>
              <a:rPr lang="en-US" dirty="0" err="1">
                <a:latin typeface="VNI-Avo" pitchFamily="2" charset="0"/>
              </a:rPr>
              <a:t>lôùn</a:t>
            </a:r>
            <a:endParaRPr lang="en-US" dirty="0">
              <a:latin typeface="VNI-Avo" pitchFamily="2" charset="0"/>
            </a:endParaRPr>
          </a:p>
        </p:txBody>
      </p:sp>
      <p:sp>
        <p:nvSpPr>
          <p:cNvPr id="142346" name="Text Box 10"/>
          <p:cNvSpPr txBox="1">
            <a:spLocks noChangeArrowheads="1"/>
          </p:cNvSpPr>
          <p:nvPr/>
        </p:nvSpPr>
        <p:spPr bwMode="auto">
          <a:xfrm>
            <a:off x="4572000" y="3657600"/>
            <a:ext cx="4114800" cy="1603375"/>
          </a:xfrm>
          <a:prstGeom prst="rect">
            <a:avLst/>
          </a:prstGeom>
          <a:noFill/>
          <a:ln w="9525">
            <a:noFill/>
            <a:miter lim="800000"/>
            <a:headEnd/>
            <a:tailEnd/>
          </a:ln>
        </p:spPr>
        <p:txBody>
          <a:bodyPr>
            <a:spAutoFit/>
          </a:bodyPr>
          <a:lstStyle/>
          <a:p>
            <a:pPr>
              <a:spcBef>
                <a:spcPct val="20000"/>
              </a:spcBef>
              <a:buFontTx/>
              <a:buBlip>
                <a:blip r:embed="rId2"/>
              </a:buBlip>
            </a:pPr>
            <a:r>
              <a:rPr lang="en-US" dirty="0" err="1">
                <a:latin typeface="VNI-Avo" pitchFamily="2" charset="0"/>
              </a:rPr>
              <a:t>Döôùi</a:t>
            </a:r>
            <a:r>
              <a:rPr lang="en-US" dirty="0">
                <a:latin typeface="VNI-Avo" pitchFamily="2" charset="0"/>
              </a:rPr>
              <a:t> </a:t>
            </a:r>
            <a:r>
              <a:rPr lang="en-US" dirty="0" err="1">
                <a:latin typeface="VNI-Avo" pitchFamily="2" charset="0"/>
              </a:rPr>
              <a:t>taùc</a:t>
            </a:r>
            <a:r>
              <a:rPr lang="en-US" dirty="0">
                <a:latin typeface="VNI-Avo" pitchFamily="2" charset="0"/>
              </a:rPr>
              <a:t> </a:t>
            </a:r>
            <a:r>
              <a:rPr lang="en-US" dirty="0" err="1">
                <a:latin typeface="VNI-Avo" pitchFamily="2" charset="0"/>
              </a:rPr>
              <a:t>duïng</a:t>
            </a:r>
            <a:r>
              <a:rPr lang="en-US" dirty="0">
                <a:latin typeface="VNI-Avo" pitchFamily="2" charset="0"/>
              </a:rPr>
              <a:t> </a:t>
            </a:r>
            <a:r>
              <a:rPr lang="en-US" dirty="0" err="1">
                <a:latin typeface="VNI-Avo" pitchFamily="2" charset="0"/>
              </a:rPr>
              <a:t>cuûa</a:t>
            </a:r>
            <a:r>
              <a:rPr lang="en-US" dirty="0">
                <a:latin typeface="VNI-Avo" pitchFamily="2" charset="0"/>
              </a:rPr>
              <a:t> </a:t>
            </a:r>
            <a:r>
              <a:rPr lang="en-US" dirty="0" err="1">
                <a:latin typeface="VNI-Avo" pitchFamily="2" charset="0"/>
              </a:rPr>
              <a:t>löïc</a:t>
            </a:r>
            <a:r>
              <a:rPr lang="en-US" dirty="0">
                <a:latin typeface="VNI-Avo" pitchFamily="2" charset="0"/>
              </a:rPr>
              <a:t> </a:t>
            </a:r>
            <a:r>
              <a:rPr lang="en-US" dirty="0" err="1">
                <a:latin typeface="VNI-Avo" pitchFamily="2" charset="0"/>
              </a:rPr>
              <a:t>caét</a:t>
            </a:r>
            <a:r>
              <a:rPr lang="en-US" dirty="0">
                <a:latin typeface="VNI-Avo" pitchFamily="2" charset="0"/>
              </a:rPr>
              <a:t>, chi </a:t>
            </a:r>
            <a:r>
              <a:rPr lang="en-US" dirty="0" err="1">
                <a:latin typeface="VNI-Avo" pitchFamily="2" charset="0"/>
              </a:rPr>
              <a:t>tieát</a:t>
            </a:r>
            <a:r>
              <a:rPr lang="en-US" dirty="0">
                <a:latin typeface="VNI-Avo" pitchFamily="2" charset="0"/>
              </a:rPr>
              <a:t> </a:t>
            </a:r>
            <a:r>
              <a:rPr lang="en-US" dirty="0" err="1">
                <a:latin typeface="VNI-Avo" pitchFamily="2" charset="0"/>
              </a:rPr>
              <a:t>coù</a:t>
            </a:r>
            <a:r>
              <a:rPr lang="en-US" dirty="0">
                <a:latin typeface="VNI-Avo" pitchFamily="2" charset="0"/>
              </a:rPr>
              <a:t> </a:t>
            </a:r>
            <a:r>
              <a:rPr lang="en-US" dirty="0" err="1">
                <a:latin typeface="VNI-Avo" pitchFamily="2" charset="0"/>
              </a:rPr>
              <a:t>xu</a:t>
            </a:r>
            <a:r>
              <a:rPr lang="en-US" dirty="0">
                <a:latin typeface="VNI-Avo" pitchFamily="2" charset="0"/>
              </a:rPr>
              <a:t> </a:t>
            </a:r>
            <a:r>
              <a:rPr lang="en-US" dirty="0" err="1">
                <a:latin typeface="VNI-Avo" pitchFamily="2" charset="0"/>
              </a:rPr>
              <a:t>höôùng</a:t>
            </a:r>
            <a:r>
              <a:rPr lang="en-US" dirty="0">
                <a:latin typeface="VNI-Avo" pitchFamily="2" charset="0"/>
              </a:rPr>
              <a:t> </a:t>
            </a:r>
            <a:r>
              <a:rPr lang="en-US" dirty="0" err="1">
                <a:latin typeface="VNI-Avo" pitchFamily="2" charset="0"/>
              </a:rPr>
              <a:t>bò</a:t>
            </a:r>
            <a:r>
              <a:rPr lang="en-US" dirty="0">
                <a:latin typeface="VNI-Avo" pitchFamily="2" charset="0"/>
              </a:rPr>
              <a:t> </a:t>
            </a:r>
            <a:r>
              <a:rPr lang="en-US" dirty="0" err="1">
                <a:latin typeface="VNI-Avo" pitchFamily="2" charset="0"/>
              </a:rPr>
              <a:t>baät</a:t>
            </a:r>
            <a:r>
              <a:rPr lang="en-US" dirty="0">
                <a:latin typeface="VNI-Avo" pitchFamily="2" charset="0"/>
              </a:rPr>
              <a:t> </a:t>
            </a:r>
            <a:r>
              <a:rPr lang="en-US" dirty="0" err="1">
                <a:latin typeface="VNI-Avo" pitchFamily="2" charset="0"/>
              </a:rPr>
              <a:t>ra</a:t>
            </a:r>
            <a:r>
              <a:rPr lang="en-US" dirty="0">
                <a:latin typeface="VNI-Avo" pitchFamily="2" charset="0"/>
              </a:rPr>
              <a:t> </a:t>
            </a:r>
            <a:r>
              <a:rPr lang="en-US" dirty="0" err="1">
                <a:latin typeface="VNI-Avo" pitchFamily="2" charset="0"/>
              </a:rPr>
              <a:t>khoûi</a:t>
            </a:r>
            <a:r>
              <a:rPr lang="en-US" dirty="0">
                <a:latin typeface="VNI-Avo" pitchFamily="2" charset="0"/>
              </a:rPr>
              <a:t> </a:t>
            </a:r>
            <a:r>
              <a:rPr lang="en-US" dirty="0" err="1">
                <a:latin typeface="VNI-Avo" pitchFamily="2" charset="0"/>
              </a:rPr>
              <a:t>ñoà</a:t>
            </a:r>
            <a:r>
              <a:rPr lang="en-US" dirty="0">
                <a:latin typeface="VNI-Avo" pitchFamily="2" charset="0"/>
              </a:rPr>
              <a:t> </a:t>
            </a:r>
            <a:r>
              <a:rPr lang="en-US" dirty="0" err="1">
                <a:latin typeface="VNI-Avo" pitchFamily="2" charset="0"/>
              </a:rPr>
              <a:t>gaù</a:t>
            </a:r>
            <a:r>
              <a:rPr lang="en-US" dirty="0">
                <a:latin typeface="VNI-Avo" pitchFamily="2" charset="0"/>
              </a:rPr>
              <a:t>, </a:t>
            </a:r>
            <a:r>
              <a:rPr lang="en-US" dirty="0" err="1">
                <a:latin typeface="VNI-Avo" pitchFamily="2" charset="0"/>
              </a:rPr>
              <a:t>caàn</a:t>
            </a:r>
            <a:r>
              <a:rPr lang="en-US" dirty="0">
                <a:latin typeface="VNI-Avo" pitchFamily="2" charset="0"/>
              </a:rPr>
              <a:t> </a:t>
            </a:r>
            <a:r>
              <a:rPr lang="en-US" dirty="0" err="1">
                <a:latin typeface="VNI-Avo" pitchFamily="2" charset="0"/>
              </a:rPr>
              <a:t>phaûi</a:t>
            </a:r>
            <a:r>
              <a:rPr lang="en-US" dirty="0">
                <a:latin typeface="VNI-Avo" pitchFamily="2" charset="0"/>
              </a:rPr>
              <a:t> </a:t>
            </a:r>
            <a:r>
              <a:rPr lang="en-US" dirty="0" err="1">
                <a:latin typeface="VNI-Avo" pitchFamily="2" charset="0"/>
              </a:rPr>
              <a:t>keïp</a:t>
            </a:r>
            <a:r>
              <a:rPr lang="en-US" dirty="0">
                <a:latin typeface="VNI-Avo" pitchFamily="2" charset="0"/>
              </a:rPr>
              <a:t> </a:t>
            </a:r>
            <a:r>
              <a:rPr lang="en-US" dirty="0" err="1">
                <a:latin typeface="VNI-Avo" pitchFamily="2" charset="0"/>
              </a:rPr>
              <a:t>chaët</a:t>
            </a:r>
            <a:r>
              <a:rPr lang="en-US" dirty="0">
                <a:latin typeface="VNI-Avo" pitchFamily="2" charset="0"/>
              </a:rPr>
              <a:t> </a:t>
            </a:r>
            <a:r>
              <a:rPr lang="en-US" dirty="0" err="1">
                <a:latin typeface="VNI-Avo" pitchFamily="2" charset="0"/>
              </a:rPr>
              <a:t>khi</a:t>
            </a:r>
            <a:r>
              <a:rPr lang="en-US" dirty="0">
                <a:latin typeface="VNI-Avo" pitchFamily="2" charset="0"/>
              </a:rPr>
              <a:t> </a:t>
            </a:r>
            <a:r>
              <a:rPr lang="en-US" dirty="0" err="1">
                <a:latin typeface="VNI-Avo" pitchFamily="2" charset="0"/>
              </a:rPr>
              <a:t>phay</a:t>
            </a:r>
            <a:r>
              <a:rPr lang="en-US" dirty="0">
                <a:latin typeface="VNI-Avo" pitchFamily="2" charset="0"/>
              </a:rPr>
              <a:t> </a:t>
            </a:r>
            <a:r>
              <a:rPr lang="en-US" dirty="0" err="1">
                <a:latin typeface="VNI-Avo" pitchFamily="2" charset="0"/>
              </a:rPr>
              <a:t>nghòch</a:t>
            </a:r>
            <a:endParaRPr lang="en-US" dirty="0">
              <a:latin typeface="VNI-Avo" pitchFamily="2" charset="0"/>
            </a:endParaRPr>
          </a:p>
          <a:p>
            <a:pPr>
              <a:spcBef>
                <a:spcPct val="50000"/>
              </a:spcBef>
            </a:pPr>
            <a:endParaRPr lang="en-US" dirty="0">
              <a:latin typeface="VNI-Avo" pitchFamily="2" charset="0"/>
            </a:endParaRPr>
          </a:p>
        </p:txBody>
      </p:sp>
      <p:sp>
        <p:nvSpPr>
          <p:cNvPr id="142347" name="Text Box 11"/>
          <p:cNvSpPr txBox="1">
            <a:spLocks noChangeArrowheads="1"/>
          </p:cNvSpPr>
          <p:nvPr/>
        </p:nvSpPr>
        <p:spPr bwMode="auto">
          <a:xfrm>
            <a:off x="228600" y="4876800"/>
            <a:ext cx="4114800" cy="1878013"/>
          </a:xfrm>
          <a:prstGeom prst="rect">
            <a:avLst/>
          </a:prstGeom>
          <a:noFill/>
          <a:ln w="9525">
            <a:noFill/>
            <a:miter lim="800000"/>
            <a:headEnd/>
            <a:tailEnd/>
          </a:ln>
        </p:spPr>
        <p:txBody>
          <a:bodyPr>
            <a:spAutoFit/>
          </a:bodyPr>
          <a:lstStyle/>
          <a:p>
            <a:pPr>
              <a:spcBef>
                <a:spcPct val="20000"/>
              </a:spcBef>
              <a:buFontTx/>
              <a:buBlip>
                <a:blip r:embed="rId2"/>
              </a:buBlip>
            </a:pPr>
            <a:r>
              <a:rPr lang="en-US">
                <a:latin typeface="VNI-Avo" pitchFamily="2" charset="0"/>
              </a:rPr>
              <a:t>Trong ñieàu kieän gia coâng bình thöôøng, maùy coøn chính xaùc thì phay thuaän coù ñoä nhaún beà maët cao hôn, dao coù tuoåi beàn cao hôn</a:t>
            </a:r>
          </a:p>
          <a:p>
            <a:pPr>
              <a:spcBef>
                <a:spcPct val="50000"/>
              </a:spcBef>
            </a:pPr>
            <a:endParaRPr lang="en-US">
              <a:latin typeface="VNI-Avo" pitchFamily="2" charset="0"/>
            </a:endParaRPr>
          </a:p>
        </p:txBody>
      </p:sp>
      <p:sp>
        <p:nvSpPr>
          <p:cNvPr id="142348" name="Text Box 12"/>
          <p:cNvSpPr txBox="1">
            <a:spLocks noChangeArrowheads="1"/>
          </p:cNvSpPr>
          <p:nvPr/>
        </p:nvSpPr>
        <p:spPr bwMode="auto">
          <a:xfrm>
            <a:off x="4572000" y="4876800"/>
            <a:ext cx="3962400" cy="1054100"/>
          </a:xfrm>
          <a:prstGeom prst="rect">
            <a:avLst/>
          </a:prstGeom>
          <a:noFill/>
          <a:ln w="9525">
            <a:noFill/>
            <a:miter lim="800000"/>
            <a:headEnd/>
            <a:tailEnd/>
          </a:ln>
        </p:spPr>
        <p:txBody>
          <a:bodyPr>
            <a:spAutoFit/>
          </a:bodyPr>
          <a:lstStyle/>
          <a:p>
            <a:pPr>
              <a:spcBef>
                <a:spcPct val="20000"/>
              </a:spcBef>
              <a:buFontTx/>
              <a:buBlip>
                <a:blip r:embed="rId2"/>
              </a:buBlip>
            </a:pPr>
            <a:r>
              <a:rPr lang="en-US" dirty="0" err="1">
                <a:latin typeface="VNI-Avo" pitchFamily="2" charset="0"/>
              </a:rPr>
              <a:t>Thích</a:t>
            </a:r>
            <a:r>
              <a:rPr lang="en-US" dirty="0">
                <a:latin typeface="VNI-Avo" pitchFamily="2" charset="0"/>
              </a:rPr>
              <a:t> </a:t>
            </a:r>
            <a:r>
              <a:rPr lang="en-US" dirty="0" err="1">
                <a:latin typeface="VNI-Avo" pitchFamily="2" charset="0"/>
              </a:rPr>
              <a:t>hôïp</a:t>
            </a:r>
            <a:r>
              <a:rPr lang="en-US" dirty="0">
                <a:latin typeface="VNI-Avo" pitchFamily="2" charset="0"/>
              </a:rPr>
              <a:t> </a:t>
            </a:r>
            <a:r>
              <a:rPr lang="en-US" dirty="0" err="1">
                <a:latin typeface="VNI-Avo" pitchFamily="2" charset="0"/>
              </a:rPr>
              <a:t>trong</a:t>
            </a:r>
            <a:r>
              <a:rPr lang="en-US" dirty="0">
                <a:latin typeface="VNI-Avo" pitchFamily="2" charset="0"/>
              </a:rPr>
              <a:t> </a:t>
            </a:r>
            <a:r>
              <a:rPr lang="en-US" dirty="0" err="1">
                <a:latin typeface="VNI-Avo" pitchFamily="2" charset="0"/>
              </a:rPr>
              <a:t>tröôøng</a:t>
            </a:r>
            <a:r>
              <a:rPr lang="en-US" dirty="0">
                <a:latin typeface="VNI-Avo" pitchFamily="2" charset="0"/>
              </a:rPr>
              <a:t> </a:t>
            </a:r>
            <a:r>
              <a:rPr lang="en-US" dirty="0" err="1">
                <a:latin typeface="VNI-Avo" pitchFamily="2" charset="0"/>
              </a:rPr>
              <a:t>hôïp</a:t>
            </a:r>
            <a:r>
              <a:rPr lang="en-US" dirty="0">
                <a:latin typeface="VNI-Avo" pitchFamily="2" charset="0"/>
              </a:rPr>
              <a:t> </a:t>
            </a:r>
            <a:r>
              <a:rPr lang="en-US" dirty="0" err="1">
                <a:latin typeface="VNI-Avo" pitchFamily="2" charset="0"/>
              </a:rPr>
              <a:t>maùy</a:t>
            </a:r>
            <a:r>
              <a:rPr lang="en-US" dirty="0">
                <a:latin typeface="VNI-Avo" pitchFamily="2" charset="0"/>
              </a:rPr>
              <a:t> </a:t>
            </a:r>
            <a:r>
              <a:rPr lang="en-US" dirty="0" err="1">
                <a:latin typeface="VNI-Avo" pitchFamily="2" charset="0"/>
              </a:rPr>
              <a:t>ñaõ</a:t>
            </a:r>
            <a:r>
              <a:rPr lang="en-US" dirty="0">
                <a:latin typeface="VNI-Avo" pitchFamily="2" charset="0"/>
              </a:rPr>
              <a:t> </a:t>
            </a:r>
            <a:r>
              <a:rPr lang="en-US" dirty="0" err="1">
                <a:latin typeface="VNI-Avo" pitchFamily="2" charset="0"/>
              </a:rPr>
              <a:t>bò</a:t>
            </a:r>
            <a:r>
              <a:rPr lang="en-US" dirty="0">
                <a:latin typeface="VNI-Avo" pitchFamily="2" charset="0"/>
              </a:rPr>
              <a:t> </a:t>
            </a:r>
            <a:r>
              <a:rPr lang="en-US" dirty="0" err="1">
                <a:latin typeface="VNI-Avo" pitchFamily="2" charset="0"/>
              </a:rPr>
              <a:t>rô</a:t>
            </a:r>
            <a:r>
              <a:rPr lang="en-US" dirty="0">
                <a:latin typeface="VNI-Avo" pitchFamily="2" charset="0"/>
              </a:rPr>
              <a:t>, </a:t>
            </a:r>
            <a:r>
              <a:rPr lang="en-US" dirty="0" err="1">
                <a:latin typeface="VNI-Avo" pitchFamily="2" charset="0"/>
              </a:rPr>
              <a:t>phay</a:t>
            </a:r>
            <a:r>
              <a:rPr lang="en-US" dirty="0">
                <a:latin typeface="VNI-Avo" pitchFamily="2" charset="0"/>
              </a:rPr>
              <a:t> </a:t>
            </a:r>
            <a:r>
              <a:rPr lang="en-US" dirty="0" err="1">
                <a:latin typeface="VNI-Avo" pitchFamily="2" charset="0"/>
              </a:rPr>
              <a:t>phaù</a:t>
            </a:r>
            <a:r>
              <a:rPr lang="en-US" dirty="0">
                <a:latin typeface="VNI-Avo" pitchFamily="2" charset="0"/>
              </a:rPr>
              <a:t> </a:t>
            </a:r>
            <a:r>
              <a:rPr lang="en-US" dirty="0" err="1">
                <a:latin typeface="VNI-Avo" pitchFamily="2" charset="0"/>
              </a:rPr>
              <a:t>thoâ</a:t>
            </a:r>
            <a:endParaRPr lang="en-US" dirty="0">
              <a:latin typeface="VNI-Avo" pitchFamily="2" charset="0"/>
            </a:endParaRPr>
          </a:p>
          <a:p>
            <a:pPr>
              <a:spcBef>
                <a:spcPct val="50000"/>
              </a:spcBef>
            </a:pPr>
            <a:endParaRPr lang="en-US" dirty="0">
              <a:latin typeface="VNI-Avo"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 calcmode="lin" valueType="num">
                                      <p:cBhvr additive="base">
                                        <p:cTn id="7" dur="1000" fill="hold"/>
                                        <p:tgtEl>
                                          <p:spTgt spid="142339">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42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2340">
                                            <p:txEl>
                                              <p:pRg st="0" end="0"/>
                                            </p:txEl>
                                          </p:spTgt>
                                        </p:tgtEl>
                                        <p:attrNameLst>
                                          <p:attrName>style.visibility</p:attrName>
                                        </p:attrNameLst>
                                      </p:cBhvr>
                                      <p:to>
                                        <p:strVal val="visible"/>
                                      </p:to>
                                    </p:set>
                                    <p:anim calcmode="lin" valueType="num">
                                      <p:cBhvr additive="base">
                                        <p:cTn id="13" dur="1000" fill="hold"/>
                                        <p:tgtEl>
                                          <p:spTgt spid="142340">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1423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2341"/>
                                        </p:tgtEl>
                                        <p:attrNameLst>
                                          <p:attrName>style.visibility</p:attrName>
                                        </p:attrNameLst>
                                      </p:cBhvr>
                                      <p:to>
                                        <p:strVal val="visible"/>
                                      </p:to>
                                    </p:set>
                                    <p:anim calcmode="lin" valueType="num">
                                      <p:cBhvr additive="base">
                                        <p:cTn id="19" dur="1000" fill="hold"/>
                                        <p:tgtEl>
                                          <p:spTgt spid="142341"/>
                                        </p:tgtEl>
                                        <p:attrNameLst>
                                          <p:attrName>ppt_x</p:attrName>
                                        </p:attrNameLst>
                                      </p:cBhvr>
                                      <p:tavLst>
                                        <p:tav tm="0">
                                          <p:val>
                                            <p:strVal val="#ppt_x"/>
                                          </p:val>
                                        </p:tav>
                                        <p:tav tm="100000">
                                          <p:val>
                                            <p:strVal val="#ppt_x"/>
                                          </p:val>
                                        </p:tav>
                                      </p:tavLst>
                                    </p:anim>
                                    <p:anim calcmode="lin" valueType="num">
                                      <p:cBhvr additive="base">
                                        <p:cTn id="20" dur="1000" fill="hold"/>
                                        <p:tgtEl>
                                          <p:spTgt spid="14234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2343"/>
                                        </p:tgtEl>
                                        <p:attrNameLst>
                                          <p:attrName>style.visibility</p:attrName>
                                        </p:attrNameLst>
                                      </p:cBhvr>
                                      <p:to>
                                        <p:strVal val="visible"/>
                                      </p:to>
                                    </p:set>
                                    <p:anim calcmode="lin" valueType="num">
                                      <p:cBhvr additive="base">
                                        <p:cTn id="25" dur="500" fill="hold"/>
                                        <p:tgtEl>
                                          <p:spTgt spid="142343"/>
                                        </p:tgtEl>
                                        <p:attrNameLst>
                                          <p:attrName>ppt_x</p:attrName>
                                        </p:attrNameLst>
                                      </p:cBhvr>
                                      <p:tavLst>
                                        <p:tav tm="0">
                                          <p:val>
                                            <p:strVal val="#ppt_x"/>
                                          </p:val>
                                        </p:tav>
                                        <p:tav tm="100000">
                                          <p:val>
                                            <p:strVal val="#ppt_x"/>
                                          </p:val>
                                        </p:tav>
                                      </p:tavLst>
                                    </p:anim>
                                    <p:anim calcmode="lin" valueType="num">
                                      <p:cBhvr additive="base">
                                        <p:cTn id="26" dur="500" fill="hold"/>
                                        <p:tgtEl>
                                          <p:spTgt spid="14234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2342"/>
                                        </p:tgtEl>
                                        <p:attrNameLst>
                                          <p:attrName>style.visibility</p:attrName>
                                        </p:attrNameLst>
                                      </p:cBhvr>
                                      <p:to>
                                        <p:strVal val="visible"/>
                                      </p:to>
                                    </p:set>
                                    <p:anim calcmode="lin" valueType="num">
                                      <p:cBhvr additive="base">
                                        <p:cTn id="31" dur="1000" fill="hold"/>
                                        <p:tgtEl>
                                          <p:spTgt spid="142342"/>
                                        </p:tgtEl>
                                        <p:attrNameLst>
                                          <p:attrName>ppt_x</p:attrName>
                                        </p:attrNameLst>
                                      </p:cBhvr>
                                      <p:tavLst>
                                        <p:tav tm="0">
                                          <p:val>
                                            <p:strVal val="#ppt_x"/>
                                          </p:val>
                                        </p:tav>
                                        <p:tav tm="100000">
                                          <p:val>
                                            <p:strVal val="#ppt_x"/>
                                          </p:val>
                                        </p:tav>
                                      </p:tavLst>
                                    </p:anim>
                                    <p:anim calcmode="lin" valueType="num">
                                      <p:cBhvr additive="base">
                                        <p:cTn id="32" dur="1000" fill="hold"/>
                                        <p:tgtEl>
                                          <p:spTgt spid="1423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2344"/>
                                        </p:tgtEl>
                                        <p:attrNameLst>
                                          <p:attrName>style.visibility</p:attrName>
                                        </p:attrNameLst>
                                      </p:cBhvr>
                                      <p:to>
                                        <p:strVal val="visible"/>
                                      </p:to>
                                    </p:set>
                                    <p:anim calcmode="lin" valueType="num">
                                      <p:cBhvr additive="base">
                                        <p:cTn id="37" dur="1000" fill="hold"/>
                                        <p:tgtEl>
                                          <p:spTgt spid="142344"/>
                                        </p:tgtEl>
                                        <p:attrNameLst>
                                          <p:attrName>ppt_x</p:attrName>
                                        </p:attrNameLst>
                                      </p:cBhvr>
                                      <p:tavLst>
                                        <p:tav tm="0">
                                          <p:val>
                                            <p:strVal val="#ppt_x"/>
                                          </p:val>
                                        </p:tav>
                                        <p:tav tm="100000">
                                          <p:val>
                                            <p:strVal val="#ppt_x"/>
                                          </p:val>
                                        </p:tav>
                                      </p:tavLst>
                                    </p:anim>
                                    <p:anim calcmode="lin" valueType="num">
                                      <p:cBhvr additive="base">
                                        <p:cTn id="38" dur="1000" fill="hold"/>
                                        <p:tgtEl>
                                          <p:spTgt spid="14234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2345"/>
                                        </p:tgtEl>
                                        <p:attrNameLst>
                                          <p:attrName>style.visibility</p:attrName>
                                        </p:attrNameLst>
                                      </p:cBhvr>
                                      <p:to>
                                        <p:strVal val="visible"/>
                                      </p:to>
                                    </p:set>
                                    <p:anim calcmode="lin" valueType="num">
                                      <p:cBhvr additive="base">
                                        <p:cTn id="43" dur="1000" fill="hold"/>
                                        <p:tgtEl>
                                          <p:spTgt spid="142345"/>
                                        </p:tgtEl>
                                        <p:attrNameLst>
                                          <p:attrName>ppt_x</p:attrName>
                                        </p:attrNameLst>
                                      </p:cBhvr>
                                      <p:tavLst>
                                        <p:tav tm="0">
                                          <p:val>
                                            <p:strVal val="#ppt_x"/>
                                          </p:val>
                                        </p:tav>
                                        <p:tav tm="100000">
                                          <p:val>
                                            <p:strVal val="#ppt_x"/>
                                          </p:val>
                                        </p:tav>
                                      </p:tavLst>
                                    </p:anim>
                                    <p:anim calcmode="lin" valueType="num">
                                      <p:cBhvr additive="base">
                                        <p:cTn id="44" dur="1000" fill="hold"/>
                                        <p:tgtEl>
                                          <p:spTgt spid="14234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2346"/>
                                        </p:tgtEl>
                                        <p:attrNameLst>
                                          <p:attrName>style.visibility</p:attrName>
                                        </p:attrNameLst>
                                      </p:cBhvr>
                                      <p:to>
                                        <p:strVal val="visible"/>
                                      </p:to>
                                    </p:set>
                                    <p:anim calcmode="lin" valueType="num">
                                      <p:cBhvr additive="base">
                                        <p:cTn id="49" dur="1000" fill="hold"/>
                                        <p:tgtEl>
                                          <p:spTgt spid="142346"/>
                                        </p:tgtEl>
                                        <p:attrNameLst>
                                          <p:attrName>ppt_x</p:attrName>
                                        </p:attrNameLst>
                                      </p:cBhvr>
                                      <p:tavLst>
                                        <p:tav tm="0">
                                          <p:val>
                                            <p:strVal val="#ppt_x"/>
                                          </p:val>
                                        </p:tav>
                                        <p:tav tm="100000">
                                          <p:val>
                                            <p:strVal val="#ppt_x"/>
                                          </p:val>
                                        </p:tav>
                                      </p:tavLst>
                                    </p:anim>
                                    <p:anim calcmode="lin" valueType="num">
                                      <p:cBhvr additive="base">
                                        <p:cTn id="50" dur="1000" fill="hold"/>
                                        <p:tgtEl>
                                          <p:spTgt spid="14234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42347"/>
                                        </p:tgtEl>
                                        <p:attrNameLst>
                                          <p:attrName>style.visibility</p:attrName>
                                        </p:attrNameLst>
                                      </p:cBhvr>
                                      <p:to>
                                        <p:strVal val="visible"/>
                                      </p:to>
                                    </p:set>
                                    <p:anim calcmode="lin" valueType="num">
                                      <p:cBhvr additive="base">
                                        <p:cTn id="55" dur="1000" fill="hold"/>
                                        <p:tgtEl>
                                          <p:spTgt spid="142347"/>
                                        </p:tgtEl>
                                        <p:attrNameLst>
                                          <p:attrName>ppt_x</p:attrName>
                                        </p:attrNameLst>
                                      </p:cBhvr>
                                      <p:tavLst>
                                        <p:tav tm="0">
                                          <p:val>
                                            <p:strVal val="#ppt_x"/>
                                          </p:val>
                                        </p:tav>
                                        <p:tav tm="100000">
                                          <p:val>
                                            <p:strVal val="#ppt_x"/>
                                          </p:val>
                                        </p:tav>
                                      </p:tavLst>
                                    </p:anim>
                                    <p:anim calcmode="lin" valueType="num">
                                      <p:cBhvr additive="base">
                                        <p:cTn id="56" dur="1000" fill="hold"/>
                                        <p:tgtEl>
                                          <p:spTgt spid="14234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2348"/>
                                        </p:tgtEl>
                                        <p:attrNameLst>
                                          <p:attrName>style.visibility</p:attrName>
                                        </p:attrNameLst>
                                      </p:cBhvr>
                                      <p:to>
                                        <p:strVal val="visible"/>
                                      </p:to>
                                    </p:set>
                                    <p:anim calcmode="lin" valueType="num">
                                      <p:cBhvr additive="base">
                                        <p:cTn id="61" dur="1000" fill="hold"/>
                                        <p:tgtEl>
                                          <p:spTgt spid="142348"/>
                                        </p:tgtEl>
                                        <p:attrNameLst>
                                          <p:attrName>ppt_x</p:attrName>
                                        </p:attrNameLst>
                                      </p:cBhvr>
                                      <p:tavLst>
                                        <p:tav tm="0">
                                          <p:val>
                                            <p:strVal val="#ppt_x"/>
                                          </p:val>
                                        </p:tav>
                                        <p:tav tm="100000">
                                          <p:val>
                                            <p:strVal val="#ppt_x"/>
                                          </p:val>
                                        </p:tav>
                                      </p:tavLst>
                                    </p:anim>
                                    <p:anim calcmode="lin" valueType="num">
                                      <p:cBhvr additive="base">
                                        <p:cTn id="62" dur="1000" fill="hold"/>
                                        <p:tgtEl>
                                          <p:spTgt spid="1423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0" grpId="0" build="p"/>
      <p:bldP spid="142342" grpId="0"/>
      <p:bldP spid="142343" grpId="0"/>
      <p:bldP spid="142344" grpId="0"/>
      <p:bldP spid="142345" grpId="0"/>
      <p:bldP spid="142346" grpId="0"/>
      <p:bldP spid="142347" grpId="0"/>
      <p:bldP spid="14234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ChangeArrowheads="1"/>
          </p:cNvSpPr>
          <p:nvPr/>
        </p:nvSpPr>
        <p:spPr bwMode="auto">
          <a:xfrm>
            <a:off x="0" y="1143000"/>
            <a:ext cx="7596188" cy="647700"/>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800" b="1">
                <a:solidFill>
                  <a:srgbClr val="000000"/>
                </a:solidFill>
              </a:rPr>
              <a:t>b. Phay mặt phẳng bằng dao phay mặt đầu.</a:t>
            </a:r>
          </a:p>
        </p:txBody>
      </p:sp>
      <p:grpSp>
        <p:nvGrpSpPr>
          <p:cNvPr id="101379" name="Group 4"/>
          <p:cNvGrpSpPr>
            <a:grpSpLocks/>
          </p:cNvGrpSpPr>
          <p:nvPr/>
        </p:nvGrpSpPr>
        <p:grpSpPr bwMode="auto">
          <a:xfrm>
            <a:off x="2990850" y="1828800"/>
            <a:ext cx="4781550" cy="4953000"/>
            <a:chOff x="1922" y="1344"/>
            <a:chExt cx="2772" cy="2766"/>
          </a:xfrm>
        </p:grpSpPr>
        <p:pic>
          <p:nvPicPr>
            <p:cNvPr id="101383" name="Picture 5">
              <a:hlinkClick r:id="rId3" action="ppaction://hlinkpres?slideindex=1&amp;slidetitle="/>
            </p:cNvPr>
            <p:cNvPicPr>
              <a:picLocks noChangeAspect="1" noChangeArrowheads="1"/>
            </p:cNvPicPr>
            <p:nvPr/>
          </p:nvPicPr>
          <p:blipFill>
            <a:blip r:embed="rId4"/>
            <a:srcRect/>
            <a:stretch>
              <a:fillRect/>
            </a:stretch>
          </p:blipFill>
          <p:spPr bwMode="auto">
            <a:xfrm>
              <a:off x="1922" y="1344"/>
              <a:ext cx="2772" cy="2448"/>
            </a:xfrm>
            <a:prstGeom prst="rect">
              <a:avLst/>
            </a:prstGeom>
            <a:noFill/>
            <a:ln w="9525">
              <a:noFill/>
              <a:miter lim="800000"/>
              <a:headEnd/>
              <a:tailEnd/>
            </a:ln>
          </p:spPr>
        </p:pic>
        <p:grpSp>
          <p:nvGrpSpPr>
            <p:cNvPr id="101384" name="Group 6"/>
            <p:cNvGrpSpPr>
              <a:grpSpLocks/>
            </p:cNvGrpSpPr>
            <p:nvPr/>
          </p:nvGrpSpPr>
          <p:grpSpPr bwMode="auto">
            <a:xfrm>
              <a:off x="2562" y="3884"/>
              <a:ext cx="454" cy="226"/>
              <a:chOff x="2562" y="3884"/>
              <a:chExt cx="454" cy="226"/>
            </a:xfrm>
          </p:grpSpPr>
          <p:sp>
            <p:nvSpPr>
              <p:cNvPr id="101385" name="Line 7"/>
              <p:cNvSpPr>
                <a:spLocks noChangeShapeType="1"/>
              </p:cNvSpPr>
              <p:nvPr/>
            </p:nvSpPr>
            <p:spPr bwMode="auto">
              <a:xfrm>
                <a:off x="2562" y="3884"/>
                <a:ext cx="454" cy="0"/>
              </a:xfrm>
              <a:prstGeom prst="line">
                <a:avLst/>
              </a:prstGeom>
              <a:noFill/>
              <a:ln w="22225">
                <a:solidFill>
                  <a:schemeClr val="tx1"/>
                </a:solidFill>
                <a:round/>
                <a:headEnd/>
                <a:tailEnd type="stealth" w="med" len="med"/>
              </a:ln>
            </p:spPr>
            <p:txBody>
              <a:bodyPr/>
              <a:lstStyle/>
              <a:p>
                <a:endParaRPr lang="en-US"/>
              </a:p>
            </p:txBody>
          </p:sp>
          <p:sp>
            <p:nvSpPr>
              <p:cNvPr id="101386" name="WordArt 8"/>
              <p:cNvSpPr>
                <a:spLocks noChangeArrowheads="1" noChangeShapeType="1" noTextEdit="1"/>
              </p:cNvSpPr>
              <p:nvPr/>
            </p:nvSpPr>
            <p:spPr bwMode="auto">
              <a:xfrm>
                <a:off x="2789" y="3962"/>
                <a:ext cx="126" cy="148"/>
              </a:xfrm>
              <a:prstGeom prst="rect">
                <a:avLst/>
              </a:prstGeom>
            </p:spPr>
            <p:txBody>
              <a:bodyPr wrap="none" fromWordArt="1">
                <a:prstTxWarp prst="textPlain">
                  <a:avLst>
                    <a:gd name="adj" fmla="val 50000"/>
                  </a:avLst>
                </a:prstTxWarp>
              </a:bodyPr>
              <a:lstStyle/>
              <a:p>
                <a:pPr algn="ctr"/>
                <a:r>
                  <a:rPr lang="en-US" sz="3600" kern="10">
                    <a:ln w="9525">
                      <a:solidFill>
                        <a:srgbClr val="3333FF"/>
                      </a:solidFill>
                      <a:round/>
                      <a:headEnd/>
                      <a:tailEnd/>
                    </a:ln>
                    <a:solidFill>
                      <a:srgbClr val="3333FF"/>
                    </a:solidFill>
                    <a:latin typeface="Times New Roman"/>
                    <a:cs typeface="Times New Roman"/>
                  </a:rPr>
                  <a:t>S</a:t>
                </a:r>
              </a:p>
            </p:txBody>
          </p:sp>
        </p:grpSp>
      </p:grpSp>
      <p:pic>
        <p:nvPicPr>
          <p:cNvPr id="101380" name="Picture 9" descr="Dao27a"/>
          <p:cNvPicPr>
            <a:picLocks noChangeAspect="1" noChangeArrowheads="1"/>
          </p:cNvPicPr>
          <p:nvPr/>
        </p:nvPicPr>
        <p:blipFill>
          <a:blip r:embed="rId5">
            <a:clrChange>
              <a:clrFrom>
                <a:srgbClr val="FDFCF7"/>
              </a:clrFrom>
              <a:clrTo>
                <a:srgbClr val="FDFCF7">
                  <a:alpha val="0"/>
                </a:srgbClr>
              </a:clrTo>
            </a:clrChange>
          </a:blip>
          <a:srcRect/>
          <a:stretch>
            <a:fillRect/>
          </a:stretch>
        </p:blipFill>
        <p:spPr bwMode="auto">
          <a:xfrm>
            <a:off x="909638" y="1947863"/>
            <a:ext cx="2087562" cy="1925637"/>
          </a:xfrm>
          <a:prstGeom prst="rect">
            <a:avLst/>
          </a:prstGeom>
          <a:noFill/>
          <a:ln w="9525">
            <a:noFill/>
            <a:miter lim="800000"/>
            <a:headEnd/>
            <a:tailEnd/>
          </a:ln>
        </p:spPr>
      </p:pic>
      <p:pic>
        <p:nvPicPr>
          <p:cNvPr id="101381" name="Picture 10" descr="Dauphayb"/>
          <p:cNvPicPr>
            <a:picLocks noChangeAspect="1" noChangeArrowheads="1"/>
          </p:cNvPicPr>
          <p:nvPr/>
        </p:nvPicPr>
        <p:blipFill>
          <a:blip r:embed="rId6">
            <a:clrChange>
              <a:clrFrom>
                <a:srgbClr val="F7FBFA"/>
              </a:clrFrom>
              <a:clrTo>
                <a:srgbClr val="F7FBFA">
                  <a:alpha val="0"/>
                </a:srgbClr>
              </a:clrTo>
            </a:clrChange>
          </a:blip>
          <a:srcRect/>
          <a:stretch>
            <a:fillRect/>
          </a:stretch>
        </p:blipFill>
        <p:spPr bwMode="auto">
          <a:xfrm>
            <a:off x="3286125" y="1857375"/>
            <a:ext cx="2293938" cy="2193925"/>
          </a:xfrm>
          <a:prstGeom prst="rect">
            <a:avLst/>
          </a:prstGeom>
          <a:noFill/>
          <a:ln w="9525">
            <a:noFill/>
            <a:miter lim="800000"/>
            <a:headEnd/>
            <a:tailEnd/>
          </a:ln>
        </p:spPr>
      </p:pic>
      <p:sp>
        <p:nvSpPr>
          <p:cNvPr id="101382" name="Rectangle 24"/>
          <p:cNvSpPr>
            <a:spLocks noChangeArrowheads="1"/>
          </p:cNvSpPr>
          <p:nvPr/>
        </p:nvSpPr>
        <p:spPr bwMode="auto">
          <a:xfrm>
            <a:off x="1676400" y="152400"/>
            <a:ext cx="5184775" cy="519113"/>
          </a:xfrm>
          <a:prstGeom prst="rect">
            <a:avLst/>
          </a:prstGeom>
          <a:noFill/>
          <a:ln w="9525">
            <a:noFill/>
            <a:miter lim="800000"/>
            <a:headEnd/>
            <a:tailEnd/>
          </a:ln>
        </p:spPr>
        <p:txBody>
          <a:bodyPr wrap="none" anchor="ctr">
            <a:spAutoFit/>
          </a:bodyPr>
          <a:lstStyle/>
          <a:p>
            <a:r>
              <a:rPr lang="en-US" sz="2800" b="1">
                <a:solidFill>
                  <a:srgbClr val="FFFFFF"/>
                </a:solidFill>
              </a:rPr>
              <a:t>4.3.2 Các phương pháp phay.</a:t>
            </a:r>
            <a:endParaRPr lang="en-US" sz="2000">
              <a:solidFill>
                <a:srgbClr val="FFFFFF"/>
              </a:solidFill>
            </a:endParaRPr>
          </a:p>
        </p:txBody>
      </p:sp>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3"/>
          <p:cNvSpPr>
            <a:spLocks noChangeArrowheads="1"/>
          </p:cNvSpPr>
          <p:nvPr/>
        </p:nvSpPr>
        <p:spPr bwMode="auto">
          <a:xfrm>
            <a:off x="0" y="914400"/>
            <a:ext cx="8458200" cy="572464"/>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400" b="1">
                <a:solidFill>
                  <a:srgbClr val="000000"/>
                </a:solidFill>
              </a:rPr>
              <a:t>c. Phay mặt phẳng bằng dao phay </a:t>
            </a:r>
            <a:r>
              <a:rPr lang="en-US" sz="2400" b="1" smtClean="0">
                <a:solidFill>
                  <a:srgbClr val="000000"/>
                </a:solidFill>
              </a:rPr>
              <a:t>ngón, </a:t>
            </a:r>
            <a:r>
              <a:rPr lang="en-US" sz="2400" b="1">
                <a:solidFill>
                  <a:srgbClr val="000000"/>
                </a:solidFill>
              </a:rPr>
              <a:t>dao phay đĩa.</a:t>
            </a:r>
          </a:p>
        </p:txBody>
      </p:sp>
      <p:pic>
        <p:nvPicPr>
          <p:cNvPr id="102403" name="Picture 4"/>
          <p:cNvPicPr>
            <a:picLocks noChangeAspect="1" noChangeArrowheads="1"/>
          </p:cNvPicPr>
          <p:nvPr/>
        </p:nvPicPr>
        <p:blipFill>
          <a:blip r:embed="rId3"/>
          <a:srcRect/>
          <a:stretch>
            <a:fillRect/>
          </a:stretch>
        </p:blipFill>
        <p:spPr bwMode="auto">
          <a:xfrm>
            <a:off x="3657600" y="1905000"/>
            <a:ext cx="3470275" cy="4038600"/>
          </a:xfrm>
          <a:prstGeom prst="rect">
            <a:avLst/>
          </a:prstGeom>
          <a:noFill/>
          <a:ln w="9525">
            <a:noFill/>
            <a:miter lim="800000"/>
            <a:headEnd/>
            <a:tailEnd/>
          </a:ln>
        </p:spPr>
      </p:pic>
      <p:grpSp>
        <p:nvGrpSpPr>
          <p:cNvPr id="102404" name="Group 14"/>
          <p:cNvGrpSpPr>
            <a:grpSpLocks/>
          </p:cNvGrpSpPr>
          <p:nvPr/>
        </p:nvGrpSpPr>
        <p:grpSpPr bwMode="auto">
          <a:xfrm>
            <a:off x="457200" y="2209800"/>
            <a:ext cx="2286000" cy="3609975"/>
            <a:chOff x="1584" y="1488"/>
            <a:chExt cx="2110" cy="2544"/>
          </a:xfrm>
        </p:grpSpPr>
        <p:pic>
          <p:nvPicPr>
            <p:cNvPr id="102405" name="Picture 15" descr="p bac3"/>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1584" y="1536"/>
              <a:ext cx="2110" cy="2496"/>
            </a:xfrm>
            <a:prstGeom prst="rect">
              <a:avLst/>
            </a:prstGeom>
            <a:noFill/>
            <a:ln w="9525">
              <a:noFill/>
              <a:miter lim="800000"/>
              <a:headEnd/>
              <a:tailEnd/>
            </a:ln>
          </p:spPr>
        </p:pic>
        <p:sp>
          <p:nvSpPr>
            <p:cNvPr id="102406" name="AutoShape 16"/>
            <p:cNvSpPr>
              <a:spLocks noChangeArrowheads="1"/>
            </p:cNvSpPr>
            <p:nvPr/>
          </p:nvSpPr>
          <p:spPr bwMode="auto">
            <a:xfrm>
              <a:off x="2400" y="1488"/>
              <a:ext cx="816" cy="528"/>
            </a:xfrm>
            <a:prstGeom prst="curvedLeftArrow">
              <a:avLst>
                <a:gd name="adj1" fmla="val 19926"/>
                <a:gd name="adj2" fmla="val 40000"/>
                <a:gd name="adj3" fmla="val 51515"/>
              </a:avLst>
            </a:prstGeom>
            <a:solidFill>
              <a:srgbClr val="FF0066"/>
            </a:solidFill>
            <a:ln w="9525">
              <a:noFill/>
              <a:miter lim="800000"/>
              <a:headEnd/>
              <a:tailEnd/>
            </a:ln>
          </p:spPr>
          <p:txBody>
            <a:bodyPr wrap="none" anchor="ctr"/>
            <a:lstStyle/>
            <a:p>
              <a:endParaRPr lang="en-US"/>
            </a:p>
          </p:txBody>
        </p:sp>
        <p:sp>
          <p:nvSpPr>
            <p:cNvPr id="102407" name="Line 17"/>
            <p:cNvSpPr>
              <a:spLocks noChangeShapeType="1"/>
            </p:cNvSpPr>
            <p:nvPr/>
          </p:nvSpPr>
          <p:spPr bwMode="auto">
            <a:xfrm flipH="1">
              <a:off x="2640" y="3552"/>
              <a:ext cx="480" cy="192"/>
            </a:xfrm>
            <a:prstGeom prst="line">
              <a:avLst/>
            </a:prstGeom>
            <a:noFill/>
            <a:ln w="57150">
              <a:solidFill>
                <a:srgbClr val="FF0066"/>
              </a:solidFill>
              <a:round/>
              <a:headEnd/>
              <a:tailEnd type="triangle" w="med" len="med"/>
            </a:ln>
          </p:spPr>
          <p:txBody>
            <a:bodyPr/>
            <a:lstStyle/>
            <a:p>
              <a:endParaRPr lang="en-US"/>
            </a:p>
          </p:txBody>
        </p:sp>
      </p:gr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03427" name="Picture 4"/>
          <p:cNvPicPr>
            <a:picLocks noChangeAspect="1" noChangeArrowheads="1"/>
          </p:cNvPicPr>
          <p:nvPr/>
        </p:nvPicPr>
        <p:blipFill>
          <a:blip r:embed="rId4"/>
          <a:srcRect/>
          <a:stretch>
            <a:fillRect/>
          </a:stretch>
        </p:blipFill>
        <p:spPr bwMode="auto">
          <a:xfrm>
            <a:off x="4067175" y="1476375"/>
            <a:ext cx="5040313" cy="4257675"/>
          </a:xfrm>
          <a:prstGeom prst="rect">
            <a:avLst/>
          </a:prstGeom>
          <a:noFill/>
          <a:ln w="9525">
            <a:noFill/>
            <a:miter lim="800000"/>
            <a:headEnd/>
            <a:tailEnd/>
          </a:ln>
        </p:spPr>
      </p:pic>
      <p:pic>
        <p:nvPicPr>
          <p:cNvPr id="103428" name="Picture 14" descr="hinh1_3"/>
          <p:cNvPicPr>
            <a:picLocks noChangeAspect="1" noChangeArrowheads="1"/>
          </p:cNvPicPr>
          <p:nvPr/>
        </p:nvPicPr>
        <p:blipFill>
          <a:blip r:embed="rId5">
            <a:clrChange>
              <a:clrFrom>
                <a:srgbClr val="FEFEFE"/>
              </a:clrFrom>
              <a:clrTo>
                <a:srgbClr val="FEFEFE">
                  <a:alpha val="0"/>
                </a:srgbClr>
              </a:clrTo>
            </a:clrChange>
            <a:lum bright="-6000"/>
          </a:blip>
          <a:srcRect/>
          <a:stretch>
            <a:fillRect/>
          </a:stretch>
        </p:blipFill>
        <p:spPr bwMode="auto">
          <a:xfrm>
            <a:off x="990600" y="1295400"/>
            <a:ext cx="2820988" cy="48958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ChangeArrowheads="1"/>
          </p:cNvSpPr>
          <p:nvPr/>
        </p:nvSpPr>
        <p:spPr bwMode="auto">
          <a:xfrm>
            <a:off x="914400" y="798513"/>
            <a:ext cx="7596188" cy="566737"/>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None/>
            </a:pPr>
            <a:r>
              <a:rPr lang="en-US" sz="2000"/>
              <a:t> </a:t>
            </a:r>
            <a:r>
              <a:rPr lang="en-US" sz="2400" b="1"/>
              <a:t>Phay mặt phẳng nghiêng.</a:t>
            </a:r>
          </a:p>
        </p:txBody>
      </p:sp>
      <p:pic>
        <p:nvPicPr>
          <p:cNvPr id="104451" name="Picture 13" descr="Gaphay4"/>
          <p:cNvPicPr>
            <a:picLocks noChangeAspect="1" noChangeArrowheads="1"/>
          </p:cNvPicPr>
          <p:nvPr/>
        </p:nvPicPr>
        <p:blipFill>
          <a:blip r:embed="rId3">
            <a:clrChange>
              <a:clrFrom>
                <a:srgbClr val="F5F4F2"/>
              </a:clrFrom>
              <a:clrTo>
                <a:srgbClr val="F5F4F2">
                  <a:alpha val="0"/>
                </a:srgbClr>
              </a:clrTo>
            </a:clrChange>
          </a:blip>
          <a:srcRect/>
          <a:stretch>
            <a:fillRect/>
          </a:stretch>
        </p:blipFill>
        <p:spPr bwMode="auto">
          <a:xfrm>
            <a:off x="1203325" y="4292600"/>
            <a:ext cx="3368675" cy="2446338"/>
          </a:xfrm>
          <a:prstGeom prst="rect">
            <a:avLst/>
          </a:prstGeom>
          <a:noFill/>
          <a:ln w="9525">
            <a:noFill/>
            <a:miter lim="800000"/>
            <a:headEnd/>
            <a:tailEnd/>
          </a:ln>
        </p:spPr>
      </p:pic>
      <p:pic>
        <p:nvPicPr>
          <p:cNvPr id="104452" name="Picture 14" descr="mpnghieng1"/>
          <p:cNvPicPr>
            <a:picLocks noChangeAspect="1" noChangeArrowheads="1"/>
          </p:cNvPicPr>
          <p:nvPr/>
        </p:nvPicPr>
        <p:blipFill>
          <a:blip r:embed="rId4">
            <a:clrChange>
              <a:clrFrom>
                <a:srgbClr val="DCEFF5"/>
              </a:clrFrom>
              <a:clrTo>
                <a:srgbClr val="DCEFF5">
                  <a:alpha val="0"/>
                </a:srgbClr>
              </a:clrTo>
            </a:clrChange>
          </a:blip>
          <a:srcRect/>
          <a:stretch>
            <a:fillRect/>
          </a:stretch>
        </p:blipFill>
        <p:spPr bwMode="auto">
          <a:xfrm>
            <a:off x="1130300" y="1052513"/>
            <a:ext cx="2895600" cy="3060700"/>
          </a:xfrm>
          <a:prstGeom prst="rect">
            <a:avLst/>
          </a:prstGeom>
          <a:noFill/>
          <a:ln w="9525">
            <a:noFill/>
            <a:miter lim="800000"/>
            <a:headEnd/>
            <a:tailEnd/>
          </a:ln>
        </p:spPr>
      </p:pic>
      <p:pic>
        <p:nvPicPr>
          <p:cNvPr id="104453" name="Picture 15" descr="hinh1_4"/>
          <p:cNvPicPr>
            <a:picLocks noChangeAspect="1" noChangeArrowheads="1"/>
          </p:cNvPicPr>
          <p:nvPr/>
        </p:nvPicPr>
        <p:blipFill>
          <a:blip r:embed="rId5">
            <a:clrChange>
              <a:clrFrom>
                <a:srgbClr val="FEFEFE"/>
              </a:clrFrom>
              <a:clrTo>
                <a:srgbClr val="FEFEFE">
                  <a:alpha val="0"/>
                </a:srgbClr>
              </a:clrTo>
            </a:clrChange>
          </a:blip>
          <a:srcRect/>
          <a:stretch>
            <a:fillRect/>
          </a:stretch>
        </p:blipFill>
        <p:spPr bwMode="auto">
          <a:xfrm>
            <a:off x="5019675" y="908050"/>
            <a:ext cx="3657600" cy="3462338"/>
          </a:xfrm>
          <a:prstGeom prst="rect">
            <a:avLst/>
          </a:prstGeom>
          <a:noFill/>
          <a:ln w="9525">
            <a:noFill/>
            <a:miter lim="800000"/>
            <a:headEnd/>
            <a:tailEnd/>
          </a:ln>
        </p:spPr>
      </p:pic>
      <p:pic>
        <p:nvPicPr>
          <p:cNvPr id="104454" name="Picture 16" descr="hinh1_5"/>
          <p:cNvPicPr>
            <a:picLocks noChangeAspect="1" noChangeArrowheads="1"/>
          </p:cNvPicPr>
          <p:nvPr/>
        </p:nvPicPr>
        <p:blipFill>
          <a:blip r:embed="rId6">
            <a:clrChange>
              <a:clrFrom>
                <a:srgbClr val="FCFCFC"/>
              </a:clrFrom>
              <a:clrTo>
                <a:srgbClr val="FCFCFC">
                  <a:alpha val="0"/>
                </a:srgbClr>
              </a:clrTo>
            </a:clrChange>
          </a:blip>
          <a:srcRect t="56416"/>
          <a:stretch>
            <a:fillRect/>
          </a:stretch>
        </p:blipFill>
        <p:spPr bwMode="auto">
          <a:xfrm>
            <a:off x="4625975" y="4308475"/>
            <a:ext cx="3128963" cy="23606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05475" name="Rectangle 3"/>
          <p:cNvSpPr>
            <a:spLocks noChangeArrowheads="1"/>
          </p:cNvSpPr>
          <p:nvPr/>
        </p:nvSpPr>
        <p:spPr bwMode="auto">
          <a:xfrm>
            <a:off x="76200" y="1066800"/>
            <a:ext cx="8610600" cy="566738"/>
          </a:xfrm>
          <a:prstGeom prst="rect">
            <a:avLst/>
          </a:prstGeom>
          <a:noFill/>
          <a:ln w="9525">
            <a:noFill/>
            <a:miter lim="800000"/>
            <a:headEnd/>
            <a:tailEnd/>
          </a:ln>
        </p:spPr>
        <p:txBody>
          <a:bodyPr anchor="ctr">
            <a:spAutoFit/>
          </a:bodyPr>
          <a:lstStyle/>
          <a:p>
            <a:pPr algn="just">
              <a:lnSpc>
                <a:spcPct val="130000"/>
              </a:lnSpc>
              <a:buClr>
                <a:srgbClr val="3333FF"/>
              </a:buClr>
              <a:buFont typeface="Wingdings" pitchFamily="2" charset="2"/>
              <a:buChar char="Ø"/>
            </a:pPr>
            <a:r>
              <a:rPr lang="en-US" sz="2400" b="1"/>
              <a:t> Các biện pháp nâng cao năng suất khi phay mặt phẳng.</a:t>
            </a:r>
          </a:p>
        </p:txBody>
      </p:sp>
      <p:pic>
        <p:nvPicPr>
          <p:cNvPr id="105476" name="Picture 4"/>
          <p:cNvPicPr>
            <a:picLocks noChangeAspect="1" noChangeArrowheads="1"/>
          </p:cNvPicPr>
          <p:nvPr/>
        </p:nvPicPr>
        <p:blipFill>
          <a:blip r:embed="rId4"/>
          <a:srcRect/>
          <a:stretch>
            <a:fillRect/>
          </a:stretch>
        </p:blipFill>
        <p:spPr bwMode="auto">
          <a:xfrm>
            <a:off x="1905000" y="1981200"/>
            <a:ext cx="5761038" cy="44751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06499" name="Picture 12" descr="H16"/>
          <p:cNvPicPr>
            <a:picLocks noChangeAspect="1" noChangeArrowheads="1"/>
          </p:cNvPicPr>
          <p:nvPr/>
        </p:nvPicPr>
        <p:blipFill>
          <a:blip r:embed="rId4"/>
          <a:srcRect/>
          <a:stretch>
            <a:fillRect/>
          </a:stretch>
        </p:blipFill>
        <p:spPr bwMode="auto">
          <a:xfrm>
            <a:off x="381000" y="2117725"/>
            <a:ext cx="5791200" cy="4524375"/>
          </a:xfrm>
          <a:prstGeom prst="rect">
            <a:avLst/>
          </a:prstGeom>
          <a:noFill/>
          <a:ln w="9525">
            <a:noFill/>
            <a:miter lim="800000"/>
            <a:headEnd/>
            <a:tailEnd/>
          </a:ln>
        </p:spPr>
      </p:pic>
      <p:pic>
        <p:nvPicPr>
          <p:cNvPr id="106500" name="Picture 17"/>
          <p:cNvPicPr>
            <a:picLocks noChangeAspect="1" noChangeArrowheads="1"/>
          </p:cNvPicPr>
          <p:nvPr/>
        </p:nvPicPr>
        <p:blipFill>
          <a:blip r:embed="rId5"/>
          <a:srcRect/>
          <a:stretch>
            <a:fillRect/>
          </a:stretch>
        </p:blipFill>
        <p:spPr bwMode="auto">
          <a:xfrm>
            <a:off x="4895850" y="0"/>
            <a:ext cx="4248150" cy="37814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07523" name="Picture 3"/>
          <p:cNvPicPr>
            <a:picLocks noChangeAspect="1" noChangeArrowheads="1"/>
          </p:cNvPicPr>
          <p:nvPr/>
        </p:nvPicPr>
        <p:blipFill>
          <a:blip r:embed="rId4"/>
          <a:srcRect/>
          <a:stretch>
            <a:fillRect/>
          </a:stretch>
        </p:blipFill>
        <p:spPr bwMode="auto">
          <a:xfrm>
            <a:off x="0" y="1676400"/>
            <a:ext cx="4038600" cy="2743200"/>
          </a:xfrm>
          <a:prstGeom prst="rect">
            <a:avLst/>
          </a:prstGeom>
          <a:noFill/>
          <a:ln w="9525">
            <a:noFill/>
            <a:miter lim="800000"/>
            <a:headEnd/>
            <a:tailEnd/>
          </a:ln>
        </p:spPr>
      </p:pic>
      <p:pic>
        <p:nvPicPr>
          <p:cNvPr id="107524" name="Picture 17" descr="DSC00879"/>
          <p:cNvPicPr>
            <a:picLocks noChangeAspect="1" noChangeArrowheads="1"/>
          </p:cNvPicPr>
          <p:nvPr/>
        </p:nvPicPr>
        <p:blipFill>
          <a:blip r:embed="rId5"/>
          <a:srcRect/>
          <a:stretch>
            <a:fillRect/>
          </a:stretch>
        </p:blipFill>
        <p:spPr bwMode="auto">
          <a:xfrm>
            <a:off x="4114800" y="1409700"/>
            <a:ext cx="5029200" cy="37719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3"/>
          <p:cNvPicPr>
            <a:picLocks noChangeAspect="1" noChangeArrowheads="1"/>
          </p:cNvPicPr>
          <p:nvPr/>
        </p:nvPicPr>
        <p:blipFill>
          <a:blip r:embed="rId3"/>
          <a:srcRect/>
          <a:stretch>
            <a:fillRect/>
          </a:stretch>
        </p:blipFill>
        <p:spPr bwMode="auto">
          <a:xfrm>
            <a:off x="838200" y="1219200"/>
            <a:ext cx="7200900" cy="5191125"/>
          </a:xfrm>
          <a:prstGeom prst="rect">
            <a:avLst/>
          </a:prstGeom>
          <a:noFill/>
          <a:ln w="9525">
            <a:noFill/>
            <a:miter lim="800000"/>
            <a:headEnd/>
            <a:tailEnd/>
          </a:ln>
        </p:spPr>
      </p:pic>
      <p:pic>
        <p:nvPicPr>
          <p:cNvPr id="108547" name="Picture 17"/>
          <p:cNvPicPr>
            <a:picLocks noChangeAspect="1" noChangeArrowheads="1"/>
          </p:cNvPicPr>
          <p:nvPr/>
        </p:nvPicPr>
        <p:blipFill>
          <a:blip r:embed="rId4"/>
          <a:srcRect/>
          <a:stretch>
            <a:fillRect/>
          </a:stretch>
        </p:blipFill>
        <p:spPr bwMode="auto">
          <a:xfrm>
            <a:off x="4191000" y="0"/>
            <a:ext cx="4762500" cy="62769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09571" name="Picture 3"/>
          <p:cNvPicPr>
            <a:picLocks noChangeAspect="1" noChangeArrowheads="1"/>
          </p:cNvPicPr>
          <p:nvPr/>
        </p:nvPicPr>
        <p:blipFill>
          <a:blip r:embed="rId4"/>
          <a:srcRect/>
          <a:stretch>
            <a:fillRect/>
          </a:stretch>
        </p:blipFill>
        <p:spPr bwMode="auto">
          <a:xfrm>
            <a:off x="1143000" y="609600"/>
            <a:ext cx="6553200" cy="52498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3"/>
          <p:cNvPicPr>
            <a:picLocks noChangeAspect="1" noChangeArrowheads="1"/>
          </p:cNvPicPr>
          <p:nvPr/>
        </p:nvPicPr>
        <p:blipFill>
          <a:blip r:embed="rId3"/>
          <a:srcRect/>
          <a:stretch>
            <a:fillRect/>
          </a:stretch>
        </p:blipFill>
        <p:spPr bwMode="auto">
          <a:xfrm>
            <a:off x="228600" y="1066800"/>
            <a:ext cx="4221163" cy="4724400"/>
          </a:xfrm>
          <a:prstGeom prst="rect">
            <a:avLst/>
          </a:prstGeom>
          <a:noFill/>
          <a:ln w="9525">
            <a:noFill/>
            <a:miter lim="800000"/>
            <a:headEnd/>
            <a:tailEnd/>
          </a:ln>
        </p:spPr>
      </p:pic>
      <p:grpSp>
        <p:nvGrpSpPr>
          <p:cNvPr id="110595" name="Group 17"/>
          <p:cNvGrpSpPr>
            <a:grpSpLocks/>
          </p:cNvGrpSpPr>
          <p:nvPr/>
        </p:nvGrpSpPr>
        <p:grpSpPr bwMode="auto">
          <a:xfrm>
            <a:off x="4419600" y="1905000"/>
            <a:ext cx="4724400" cy="4195763"/>
            <a:chOff x="1488" y="1344"/>
            <a:chExt cx="3408" cy="2787"/>
          </a:xfrm>
        </p:grpSpPr>
        <p:pic>
          <p:nvPicPr>
            <p:cNvPr id="110596" name="Picture 18" descr="mam chia-05"/>
            <p:cNvPicPr>
              <a:picLocks noChangeAspect="1" noChangeArrowheads="1"/>
            </p:cNvPicPr>
            <p:nvPr/>
          </p:nvPicPr>
          <p:blipFill>
            <a:blip r:embed="rId4">
              <a:clrChange>
                <a:clrFrom>
                  <a:srgbClr val="FAFAFA"/>
                </a:clrFrom>
                <a:clrTo>
                  <a:srgbClr val="FAFAFA">
                    <a:alpha val="0"/>
                  </a:srgbClr>
                </a:clrTo>
              </a:clrChange>
              <a:lum bright="-12000" contrast="6000"/>
            </a:blip>
            <a:srcRect/>
            <a:stretch>
              <a:fillRect/>
            </a:stretch>
          </p:blipFill>
          <p:spPr bwMode="auto">
            <a:xfrm>
              <a:off x="1488" y="1488"/>
              <a:ext cx="3408" cy="1836"/>
            </a:xfrm>
            <a:prstGeom prst="rect">
              <a:avLst/>
            </a:prstGeom>
            <a:noFill/>
            <a:ln w="9525">
              <a:noFill/>
              <a:miter lim="800000"/>
              <a:headEnd/>
              <a:tailEnd/>
            </a:ln>
          </p:spPr>
        </p:pic>
        <p:sp>
          <p:nvSpPr>
            <p:cNvPr id="110597" name="Line 19"/>
            <p:cNvSpPr>
              <a:spLocks noChangeShapeType="1"/>
            </p:cNvSpPr>
            <p:nvPr/>
          </p:nvSpPr>
          <p:spPr bwMode="auto">
            <a:xfrm>
              <a:off x="4224" y="3072"/>
              <a:ext cx="0" cy="480"/>
            </a:xfrm>
            <a:prstGeom prst="line">
              <a:avLst/>
            </a:prstGeom>
            <a:noFill/>
            <a:ln w="9525">
              <a:solidFill>
                <a:schemeClr val="tx1"/>
              </a:solidFill>
              <a:round/>
              <a:headEnd/>
              <a:tailEnd/>
            </a:ln>
          </p:spPr>
          <p:txBody>
            <a:bodyPr/>
            <a:lstStyle/>
            <a:p>
              <a:endParaRPr lang="en-US"/>
            </a:p>
          </p:txBody>
        </p:sp>
        <p:sp>
          <p:nvSpPr>
            <p:cNvPr id="110598" name="Line 20"/>
            <p:cNvSpPr>
              <a:spLocks noChangeShapeType="1"/>
            </p:cNvSpPr>
            <p:nvPr/>
          </p:nvSpPr>
          <p:spPr bwMode="auto">
            <a:xfrm>
              <a:off x="3504" y="2640"/>
              <a:ext cx="0" cy="816"/>
            </a:xfrm>
            <a:prstGeom prst="line">
              <a:avLst/>
            </a:prstGeom>
            <a:noFill/>
            <a:ln w="9525">
              <a:solidFill>
                <a:schemeClr val="tx1"/>
              </a:solidFill>
              <a:round/>
              <a:headEnd/>
              <a:tailEnd/>
            </a:ln>
          </p:spPr>
          <p:txBody>
            <a:bodyPr/>
            <a:lstStyle/>
            <a:p>
              <a:endParaRPr lang="en-US"/>
            </a:p>
          </p:txBody>
        </p:sp>
        <p:sp>
          <p:nvSpPr>
            <p:cNvPr id="110599" name="Line 21"/>
            <p:cNvSpPr>
              <a:spLocks noChangeShapeType="1"/>
            </p:cNvSpPr>
            <p:nvPr/>
          </p:nvSpPr>
          <p:spPr bwMode="auto">
            <a:xfrm>
              <a:off x="3120" y="2640"/>
              <a:ext cx="0" cy="1152"/>
            </a:xfrm>
            <a:prstGeom prst="line">
              <a:avLst/>
            </a:prstGeom>
            <a:noFill/>
            <a:ln w="9525">
              <a:solidFill>
                <a:schemeClr val="tx1"/>
              </a:solidFill>
              <a:round/>
              <a:headEnd/>
              <a:tailEnd/>
            </a:ln>
          </p:spPr>
          <p:txBody>
            <a:bodyPr/>
            <a:lstStyle/>
            <a:p>
              <a:endParaRPr lang="en-US"/>
            </a:p>
          </p:txBody>
        </p:sp>
        <p:sp>
          <p:nvSpPr>
            <p:cNvPr id="110600" name="Line 22"/>
            <p:cNvSpPr>
              <a:spLocks noChangeShapeType="1"/>
            </p:cNvSpPr>
            <p:nvPr/>
          </p:nvSpPr>
          <p:spPr bwMode="auto">
            <a:xfrm flipV="1">
              <a:off x="3072" y="1440"/>
              <a:ext cx="240" cy="240"/>
            </a:xfrm>
            <a:prstGeom prst="line">
              <a:avLst/>
            </a:prstGeom>
            <a:noFill/>
            <a:ln w="9525">
              <a:solidFill>
                <a:schemeClr val="tx1"/>
              </a:solidFill>
              <a:round/>
              <a:headEnd/>
              <a:tailEnd/>
            </a:ln>
          </p:spPr>
          <p:txBody>
            <a:bodyPr/>
            <a:lstStyle/>
            <a:p>
              <a:endParaRPr lang="en-US"/>
            </a:p>
          </p:txBody>
        </p:sp>
        <p:sp>
          <p:nvSpPr>
            <p:cNvPr id="110601" name="Line 23"/>
            <p:cNvSpPr>
              <a:spLocks noChangeShapeType="1"/>
            </p:cNvSpPr>
            <p:nvPr/>
          </p:nvSpPr>
          <p:spPr bwMode="auto">
            <a:xfrm flipH="1">
              <a:off x="1872" y="2448"/>
              <a:ext cx="480" cy="528"/>
            </a:xfrm>
            <a:prstGeom prst="line">
              <a:avLst/>
            </a:prstGeom>
            <a:noFill/>
            <a:ln w="9525">
              <a:solidFill>
                <a:schemeClr val="tx1"/>
              </a:solidFill>
              <a:round/>
              <a:headEnd/>
              <a:tailEnd/>
            </a:ln>
          </p:spPr>
          <p:txBody>
            <a:bodyPr/>
            <a:lstStyle/>
            <a:p>
              <a:endParaRPr lang="en-US"/>
            </a:p>
          </p:txBody>
        </p:sp>
        <p:sp>
          <p:nvSpPr>
            <p:cNvPr id="110602" name="Line 24"/>
            <p:cNvSpPr>
              <a:spLocks noChangeShapeType="1"/>
            </p:cNvSpPr>
            <p:nvPr/>
          </p:nvSpPr>
          <p:spPr bwMode="auto">
            <a:xfrm flipH="1">
              <a:off x="2256" y="2976"/>
              <a:ext cx="336" cy="576"/>
            </a:xfrm>
            <a:prstGeom prst="line">
              <a:avLst/>
            </a:prstGeom>
            <a:noFill/>
            <a:ln w="9525">
              <a:solidFill>
                <a:schemeClr val="tx1"/>
              </a:solidFill>
              <a:round/>
              <a:headEnd/>
              <a:tailEnd/>
            </a:ln>
          </p:spPr>
          <p:txBody>
            <a:bodyPr/>
            <a:lstStyle/>
            <a:p>
              <a:endParaRPr lang="en-US"/>
            </a:p>
          </p:txBody>
        </p:sp>
        <p:sp>
          <p:nvSpPr>
            <p:cNvPr id="110603" name="Line 25"/>
            <p:cNvSpPr>
              <a:spLocks noChangeShapeType="1"/>
            </p:cNvSpPr>
            <p:nvPr/>
          </p:nvSpPr>
          <p:spPr bwMode="auto">
            <a:xfrm flipV="1">
              <a:off x="4032" y="1824"/>
              <a:ext cx="336" cy="672"/>
            </a:xfrm>
            <a:prstGeom prst="line">
              <a:avLst/>
            </a:prstGeom>
            <a:noFill/>
            <a:ln w="9525">
              <a:solidFill>
                <a:schemeClr val="tx1"/>
              </a:solidFill>
              <a:round/>
              <a:headEnd/>
              <a:tailEnd/>
            </a:ln>
          </p:spPr>
          <p:txBody>
            <a:bodyPr/>
            <a:lstStyle/>
            <a:p>
              <a:endParaRPr lang="en-US"/>
            </a:p>
          </p:txBody>
        </p:sp>
        <p:sp>
          <p:nvSpPr>
            <p:cNvPr id="110604" name="Text Box 26"/>
            <p:cNvSpPr txBox="1">
              <a:spLocks noChangeArrowheads="1"/>
            </p:cNvSpPr>
            <p:nvPr/>
          </p:nvSpPr>
          <p:spPr bwMode="auto">
            <a:xfrm>
              <a:off x="2159" y="3553"/>
              <a:ext cx="289" cy="244"/>
            </a:xfrm>
            <a:prstGeom prst="rect">
              <a:avLst/>
            </a:prstGeom>
            <a:noFill/>
            <a:ln w="9525">
              <a:noFill/>
              <a:miter lim="800000"/>
              <a:headEnd/>
              <a:tailEnd/>
            </a:ln>
          </p:spPr>
          <p:txBody>
            <a:bodyPr>
              <a:spAutoFit/>
            </a:bodyPr>
            <a:lstStyle/>
            <a:p>
              <a:pPr>
                <a:spcBef>
                  <a:spcPct val="50000"/>
                </a:spcBef>
              </a:pPr>
              <a:r>
                <a:rPr lang="en-US"/>
                <a:t>1</a:t>
              </a:r>
            </a:p>
          </p:txBody>
        </p:sp>
        <p:sp>
          <p:nvSpPr>
            <p:cNvPr id="110605" name="Text Box 27"/>
            <p:cNvSpPr txBox="1">
              <a:spLocks noChangeArrowheads="1"/>
            </p:cNvSpPr>
            <p:nvPr/>
          </p:nvSpPr>
          <p:spPr bwMode="auto">
            <a:xfrm>
              <a:off x="2927" y="3888"/>
              <a:ext cx="384" cy="243"/>
            </a:xfrm>
            <a:prstGeom prst="rect">
              <a:avLst/>
            </a:prstGeom>
            <a:noFill/>
            <a:ln w="9525">
              <a:noFill/>
              <a:miter lim="800000"/>
              <a:headEnd/>
              <a:tailEnd/>
            </a:ln>
          </p:spPr>
          <p:txBody>
            <a:bodyPr>
              <a:spAutoFit/>
            </a:bodyPr>
            <a:lstStyle/>
            <a:p>
              <a:pPr>
                <a:spcBef>
                  <a:spcPct val="50000"/>
                </a:spcBef>
              </a:pPr>
              <a:r>
                <a:rPr lang="en-US"/>
                <a:t>2</a:t>
              </a:r>
            </a:p>
          </p:txBody>
        </p:sp>
        <p:sp>
          <p:nvSpPr>
            <p:cNvPr id="110606" name="Text Box 28"/>
            <p:cNvSpPr txBox="1">
              <a:spLocks noChangeArrowheads="1"/>
            </p:cNvSpPr>
            <p:nvPr/>
          </p:nvSpPr>
          <p:spPr bwMode="auto">
            <a:xfrm>
              <a:off x="3457" y="3600"/>
              <a:ext cx="239" cy="243"/>
            </a:xfrm>
            <a:prstGeom prst="rect">
              <a:avLst/>
            </a:prstGeom>
            <a:noFill/>
            <a:ln w="9525">
              <a:noFill/>
              <a:miter lim="800000"/>
              <a:headEnd/>
              <a:tailEnd/>
            </a:ln>
          </p:spPr>
          <p:txBody>
            <a:bodyPr>
              <a:spAutoFit/>
            </a:bodyPr>
            <a:lstStyle/>
            <a:p>
              <a:pPr>
                <a:spcBef>
                  <a:spcPct val="50000"/>
                </a:spcBef>
              </a:pPr>
              <a:r>
                <a:rPr lang="en-US"/>
                <a:t>3</a:t>
              </a:r>
            </a:p>
          </p:txBody>
        </p:sp>
        <p:sp>
          <p:nvSpPr>
            <p:cNvPr id="110607" name="Text Box 29"/>
            <p:cNvSpPr txBox="1">
              <a:spLocks noChangeArrowheads="1"/>
            </p:cNvSpPr>
            <p:nvPr/>
          </p:nvSpPr>
          <p:spPr bwMode="auto">
            <a:xfrm>
              <a:off x="4129" y="3648"/>
              <a:ext cx="191" cy="244"/>
            </a:xfrm>
            <a:prstGeom prst="rect">
              <a:avLst/>
            </a:prstGeom>
            <a:noFill/>
            <a:ln w="9525">
              <a:noFill/>
              <a:miter lim="800000"/>
              <a:headEnd/>
              <a:tailEnd/>
            </a:ln>
          </p:spPr>
          <p:txBody>
            <a:bodyPr>
              <a:spAutoFit/>
            </a:bodyPr>
            <a:lstStyle/>
            <a:p>
              <a:pPr>
                <a:spcBef>
                  <a:spcPct val="50000"/>
                </a:spcBef>
              </a:pPr>
              <a:r>
                <a:rPr lang="en-US"/>
                <a:t>4</a:t>
              </a:r>
            </a:p>
          </p:txBody>
        </p:sp>
        <p:sp>
          <p:nvSpPr>
            <p:cNvPr id="110608" name="Text Box 30"/>
            <p:cNvSpPr txBox="1">
              <a:spLocks noChangeArrowheads="1"/>
            </p:cNvSpPr>
            <p:nvPr/>
          </p:nvSpPr>
          <p:spPr bwMode="auto">
            <a:xfrm>
              <a:off x="4271" y="1680"/>
              <a:ext cx="289" cy="244"/>
            </a:xfrm>
            <a:prstGeom prst="rect">
              <a:avLst/>
            </a:prstGeom>
            <a:noFill/>
            <a:ln w="9525">
              <a:noFill/>
              <a:miter lim="800000"/>
              <a:headEnd/>
              <a:tailEnd/>
            </a:ln>
          </p:spPr>
          <p:txBody>
            <a:bodyPr>
              <a:spAutoFit/>
            </a:bodyPr>
            <a:lstStyle/>
            <a:p>
              <a:pPr>
                <a:spcBef>
                  <a:spcPct val="50000"/>
                </a:spcBef>
              </a:pPr>
              <a:r>
                <a:rPr lang="en-US"/>
                <a:t>5</a:t>
              </a:r>
            </a:p>
          </p:txBody>
        </p:sp>
        <p:sp>
          <p:nvSpPr>
            <p:cNvPr id="110609" name="Text Box 31"/>
            <p:cNvSpPr txBox="1">
              <a:spLocks noChangeArrowheads="1"/>
            </p:cNvSpPr>
            <p:nvPr/>
          </p:nvSpPr>
          <p:spPr bwMode="auto">
            <a:xfrm>
              <a:off x="3264" y="1344"/>
              <a:ext cx="239" cy="244"/>
            </a:xfrm>
            <a:prstGeom prst="rect">
              <a:avLst/>
            </a:prstGeom>
            <a:noFill/>
            <a:ln w="9525">
              <a:noFill/>
              <a:miter lim="800000"/>
              <a:headEnd/>
              <a:tailEnd/>
            </a:ln>
          </p:spPr>
          <p:txBody>
            <a:bodyPr>
              <a:spAutoFit/>
            </a:bodyPr>
            <a:lstStyle/>
            <a:p>
              <a:pPr>
                <a:spcBef>
                  <a:spcPct val="50000"/>
                </a:spcBef>
              </a:pPr>
              <a:r>
                <a:rPr lang="en-US"/>
                <a:t>6</a:t>
              </a:r>
            </a:p>
          </p:txBody>
        </p:sp>
        <p:sp>
          <p:nvSpPr>
            <p:cNvPr id="110610" name="Text Box 32"/>
            <p:cNvSpPr txBox="1">
              <a:spLocks noChangeArrowheads="1"/>
            </p:cNvSpPr>
            <p:nvPr/>
          </p:nvSpPr>
          <p:spPr bwMode="auto">
            <a:xfrm>
              <a:off x="1536" y="2735"/>
              <a:ext cx="288" cy="244"/>
            </a:xfrm>
            <a:prstGeom prst="rect">
              <a:avLst/>
            </a:prstGeom>
            <a:noFill/>
            <a:ln w="9525">
              <a:noFill/>
              <a:miter lim="800000"/>
              <a:headEnd/>
              <a:tailEnd/>
            </a:ln>
          </p:spPr>
          <p:txBody>
            <a:bodyPr>
              <a:spAutoFit/>
            </a:bodyPr>
            <a:lstStyle/>
            <a:p>
              <a:pPr>
                <a:spcBef>
                  <a:spcPct val="50000"/>
                </a:spcBef>
              </a:pPr>
              <a:r>
                <a:rPr lang="en-US"/>
                <a:t>7</a:t>
              </a:r>
            </a:p>
          </p:txBody>
        </p:sp>
      </p:gr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12" descr="mam chia-01"/>
          <p:cNvPicPr>
            <a:picLocks noChangeAspect="1" noChangeArrowheads="1"/>
          </p:cNvPicPr>
          <p:nvPr/>
        </p:nvPicPr>
        <p:blipFill>
          <a:blip r:embed="rId3">
            <a:clrChange>
              <a:clrFrom>
                <a:srgbClr val="FEFCFD"/>
              </a:clrFrom>
              <a:clrTo>
                <a:srgbClr val="FEFCFD">
                  <a:alpha val="0"/>
                </a:srgbClr>
              </a:clrTo>
            </a:clrChange>
          </a:blip>
          <a:srcRect b="3397"/>
          <a:stretch>
            <a:fillRect/>
          </a:stretch>
        </p:blipFill>
        <p:spPr bwMode="auto">
          <a:xfrm>
            <a:off x="990600" y="1219200"/>
            <a:ext cx="7391400" cy="43783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3"/>
          <p:cNvSpPr>
            <a:spLocks noChangeArrowheads="1"/>
          </p:cNvSpPr>
          <p:nvPr/>
        </p:nvSpPr>
        <p:spPr bwMode="auto">
          <a:xfrm>
            <a:off x="1981200" y="60325"/>
            <a:ext cx="4491038" cy="579438"/>
          </a:xfrm>
          <a:prstGeom prst="rect">
            <a:avLst/>
          </a:prstGeom>
          <a:noFill/>
          <a:ln w="9525">
            <a:noFill/>
            <a:miter lim="800000"/>
            <a:headEnd/>
            <a:tailEnd/>
          </a:ln>
        </p:spPr>
        <p:txBody>
          <a:bodyPr wrap="none" anchor="ctr">
            <a:spAutoFit/>
          </a:bodyPr>
          <a:lstStyle/>
          <a:p>
            <a:r>
              <a:rPr lang="en-US" sz="3200" b="1">
                <a:solidFill>
                  <a:srgbClr val="FFFFFF"/>
                </a:solidFill>
              </a:rPr>
              <a:t>2. Phay mặt tròn xoay.</a:t>
            </a:r>
          </a:p>
        </p:txBody>
      </p:sp>
      <p:pic>
        <p:nvPicPr>
          <p:cNvPr id="112643" name="Picture 4" descr="PHAY"/>
          <p:cNvPicPr>
            <a:picLocks noChangeAspect="1" noChangeArrowheads="1"/>
          </p:cNvPicPr>
          <p:nvPr/>
        </p:nvPicPr>
        <p:blipFill>
          <a:blip r:embed="rId3"/>
          <a:srcRect/>
          <a:stretch>
            <a:fillRect/>
          </a:stretch>
        </p:blipFill>
        <p:spPr bwMode="auto">
          <a:xfrm>
            <a:off x="0" y="1295400"/>
            <a:ext cx="5638800" cy="3376613"/>
          </a:xfrm>
          <a:prstGeom prst="rect">
            <a:avLst/>
          </a:prstGeom>
          <a:noFill/>
          <a:ln w="9525">
            <a:noFill/>
            <a:miter lim="800000"/>
            <a:headEnd/>
            <a:tailEnd/>
          </a:ln>
        </p:spPr>
      </p:pic>
      <p:pic>
        <p:nvPicPr>
          <p:cNvPr id="112644" name="Picture 19"/>
          <p:cNvPicPr>
            <a:picLocks noChangeAspect="1" noChangeArrowheads="1"/>
          </p:cNvPicPr>
          <p:nvPr/>
        </p:nvPicPr>
        <p:blipFill>
          <a:blip r:embed="rId4"/>
          <a:srcRect/>
          <a:stretch>
            <a:fillRect/>
          </a:stretch>
        </p:blipFill>
        <p:spPr bwMode="auto">
          <a:xfrm>
            <a:off x="3581400" y="3914775"/>
            <a:ext cx="5562600" cy="29432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12" descr="daophaytron-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66800" y="765175"/>
            <a:ext cx="6623050" cy="3517900"/>
          </a:xfrm>
          <a:prstGeom prst="rect">
            <a:avLst/>
          </a:prstGeom>
          <a:noFill/>
          <a:ln w="9525">
            <a:noFill/>
            <a:miter lim="800000"/>
            <a:headEnd/>
            <a:tailEnd/>
          </a:ln>
        </p:spPr>
      </p:pic>
      <p:pic>
        <p:nvPicPr>
          <p:cNvPr id="417805" name="Picture 13" descr="faytrmamquay"/>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417888" y="4221163"/>
            <a:ext cx="3121025" cy="25336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17805"/>
                                        </p:tgtEl>
                                        <p:attrNameLst>
                                          <p:attrName>style.visibility</p:attrName>
                                        </p:attrNameLst>
                                      </p:cBhvr>
                                      <p:to>
                                        <p:strVal val="visible"/>
                                      </p:to>
                                    </p:set>
                                    <p:animEffect transition="in" filter="barn(outVertical)">
                                      <p:cBhvr>
                                        <p:cTn id="7" dur="500"/>
                                        <p:tgtEl>
                                          <p:spTgt spid="417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14691" name="Rectangle 3"/>
          <p:cNvSpPr>
            <a:spLocks noChangeArrowheads="1"/>
          </p:cNvSpPr>
          <p:nvPr/>
        </p:nvSpPr>
        <p:spPr bwMode="auto">
          <a:xfrm>
            <a:off x="914400" y="838200"/>
            <a:ext cx="2079625" cy="457200"/>
          </a:xfrm>
          <a:prstGeom prst="rect">
            <a:avLst/>
          </a:prstGeom>
          <a:noFill/>
          <a:ln w="9525">
            <a:noFill/>
            <a:miter lim="800000"/>
            <a:headEnd/>
            <a:tailEnd/>
          </a:ln>
        </p:spPr>
        <p:txBody>
          <a:bodyPr wrap="none" anchor="ctr">
            <a:spAutoFit/>
          </a:bodyPr>
          <a:lstStyle/>
          <a:p>
            <a:r>
              <a:rPr lang="en-US" sz="2400" b="1">
                <a:solidFill>
                  <a:srgbClr val="BF002A"/>
                </a:solidFill>
              </a:rPr>
              <a:t>3. Phay rãnh.</a:t>
            </a:r>
          </a:p>
        </p:txBody>
      </p:sp>
      <p:pic>
        <p:nvPicPr>
          <p:cNvPr id="419844" name="Picture 4" descr="Phay ranh"/>
          <p:cNvPicPr>
            <a:picLocks noChangeAspect="1" noChangeArrowheads="1"/>
          </p:cNvPicPr>
          <p:nvPr/>
        </p:nvPicPr>
        <p:blipFill>
          <a:blip r:embed="rId4"/>
          <a:srcRect/>
          <a:stretch>
            <a:fillRect/>
          </a:stretch>
        </p:blipFill>
        <p:spPr bwMode="auto">
          <a:xfrm>
            <a:off x="1066800" y="1447800"/>
            <a:ext cx="7416800" cy="37306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19844"/>
                                        </p:tgtEl>
                                        <p:attrNameLst>
                                          <p:attrName>style.visibility</p:attrName>
                                        </p:attrNameLst>
                                      </p:cBhvr>
                                      <p:to>
                                        <p:strVal val="visible"/>
                                      </p:to>
                                    </p:set>
                                    <p:animEffect transition="in" filter="checkerboard(across)">
                                      <p:cBhvr>
                                        <p:cTn id="7" dur="500"/>
                                        <p:tgtEl>
                                          <p:spTgt spid="41984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419844"/>
                                        </p:tgtEl>
                                      </p:cBhvr>
                                    </p:animEffect>
                                    <p:set>
                                      <p:cBhvr>
                                        <p:cTn id="12" dur="1" fill="hold">
                                          <p:stCondLst>
                                            <p:cond delay="499"/>
                                          </p:stCondLst>
                                        </p:cTn>
                                        <p:tgtEl>
                                          <p:spTgt spid="4198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15715" name="Rectangle 3"/>
          <p:cNvSpPr>
            <a:spLocks noChangeArrowheads="1"/>
          </p:cNvSpPr>
          <p:nvPr/>
        </p:nvSpPr>
        <p:spPr bwMode="auto">
          <a:xfrm>
            <a:off x="1547813" y="955675"/>
            <a:ext cx="3455987" cy="457200"/>
          </a:xfrm>
          <a:prstGeom prst="rect">
            <a:avLst/>
          </a:prstGeom>
          <a:noFill/>
          <a:ln w="9525">
            <a:noFill/>
            <a:miter lim="800000"/>
            <a:headEnd/>
            <a:tailEnd/>
          </a:ln>
        </p:spPr>
        <p:txBody>
          <a:bodyPr wrap="none" anchor="ctr">
            <a:spAutoFit/>
          </a:bodyPr>
          <a:lstStyle/>
          <a:p>
            <a:pPr>
              <a:buFont typeface="Wingdings" pitchFamily="2" charset="2"/>
              <a:buChar char="Ø"/>
            </a:pPr>
            <a:r>
              <a:rPr lang="en-US" sz="2400" b="1">
                <a:solidFill>
                  <a:srgbClr val="BF002A"/>
                </a:solidFill>
              </a:rPr>
              <a:t> Phay rãnh chữ nhật.</a:t>
            </a:r>
          </a:p>
        </p:txBody>
      </p:sp>
      <p:pic>
        <p:nvPicPr>
          <p:cNvPr id="421892" name="Picture 4"/>
          <p:cNvPicPr>
            <a:picLocks noChangeAspect="1" noChangeArrowheads="1"/>
          </p:cNvPicPr>
          <p:nvPr/>
        </p:nvPicPr>
        <p:blipFill>
          <a:blip r:embed="rId4"/>
          <a:srcRect/>
          <a:stretch>
            <a:fillRect/>
          </a:stretch>
        </p:blipFill>
        <p:spPr bwMode="auto">
          <a:xfrm>
            <a:off x="685800" y="2286000"/>
            <a:ext cx="2971800" cy="2541588"/>
          </a:xfrm>
          <a:prstGeom prst="rect">
            <a:avLst/>
          </a:prstGeom>
          <a:noFill/>
          <a:ln w="9525">
            <a:noFill/>
            <a:miter lim="800000"/>
            <a:headEnd/>
            <a:tailEnd/>
          </a:ln>
        </p:spPr>
      </p:pic>
      <p:pic>
        <p:nvPicPr>
          <p:cNvPr id="421893" name="Picture 5" descr="H10"/>
          <p:cNvPicPr>
            <a:picLocks noChangeAspect="1" noChangeArrowheads="1"/>
          </p:cNvPicPr>
          <p:nvPr/>
        </p:nvPicPr>
        <p:blipFill>
          <a:blip r:embed="rId5"/>
          <a:srcRect/>
          <a:stretch>
            <a:fillRect/>
          </a:stretch>
        </p:blipFill>
        <p:spPr bwMode="auto">
          <a:xfrm>
            <a:off x="4038600" y="2438400"/>
            <a:ext cx="4800600" cy="24828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21892"/>
                                        </p:tgtEl>
                                        <p:attrNameLst>
                                          <p:attrName>style.visibility</p:attrName>
                                        </p:attrNameLst>
                                      </p:cBhvr>
                                      <p:to>
                                        <p:strVal val="visible"/>
                                      </p:to>
                                    </p:set>
                                    <p:animEffect transition="in" filter="diamond(in)">
                                      <p:cBhvr>
                                        <p:cTn id="7" dur="2000"/>
                                        <p:tgtEl>
                                          <p:spTgt spid="42189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21893"/>
                                        </p:tgtEl>
                                        <p:attrNameLst>
                                          <p:attrName>style.visibility</p:attrName>
                                        </p:attrNameLst>
                                      </p:cBhvr>
                                      <p:to>
                                        <p:strVal val="visible"/>
                                      </p:to>
                                    </p:set>
                                    <p:animEffect transition="in" filter="checkerboard(across)">
                                      <p:cBhvr>
                                        <p:cTn id="12" dur="500"/>
                                        <p:tgtEl>
                                          <p:spTgt spid="421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423948" name="Picture 12" descr="-daodia-1"/>
          <p:cNvPicPr>
            <a:picLocks noChangeAspect="1" noChangeArrowheads="1"/>
          </p:cNvPicPr>
          <p:nvPr/>
        </p:nvPicPr>
        <p:blipFill>
          <a:blip r:embed="rId4">
            <a:clrChange>
              <a:clrFrom>
                <a:srgbClr val="FFFFFF"/>
              </a:clrFrom>
              <a:clrTo>
                <a:srgbClr val="FFFFFF">
                  <a:alpha val="0"/>
                </a:srgbClr>
              </a:clrTo>
            </a:clrChange>
          </a:blip>
          <a:srcRect l="6799" r="4816" b="4225"/>
          <a:stretch>
            <a:fillRect/>
          </a:stretch>
        </p:blipFill>
        <p:spPr bwMode="auto">
          <a:xfrm>
            <a:off x="1143000" y="1295400"/>
            <a:ext cx="2622550" cy="4572000"/>
          </a:xfrm>
          <a:prstGeom prst="rect">
            <a:avLst/>
          </a:prstGeom>
          <a:noFill/>
          <a:ln w="9525">
            <a:noFill/>
            <a:miter lim="800000"/>
            <a:headEnd/>
            <a:tailEnd/>
          </a:ln>
        </p:spPr>
      </p:pic>
      <p:pic>
        <p:nvPicPr>
          <p:cNvPr id="423949" name="Picture 13"/>
          <p:cNvPicPr>
            <a:picLocks noChangeAspect="1" noChangeArrowheads="1"/>
          </p:cNvPicPr>
          <p:nvPr/>
        </p:nvPicPr>
        <p:blipFill>
          <a:blip r:embed="rId5">
            <a:clrChange>
              <a:clrFrom>
                <a:srgbClr val="F8FAF9"/>
              </a:clrFrom>
              <a:clrTo>
                <a:srgbClr val="F8FAF9">
                  <a:alpha val="0"/>
                </a:srgbClr>
              </a:clrTo>
            </a:clrChange>
            <a:lum contrast="24000"/>
          </a:blip>
          <a:srcRect l="16235"/>
          <a:stretch>
            <a:fillRect/>
          </a:stretch>
        </p:blipFill>
        <p:spPr bwMode="auto">
          <a:xfrm>
            <a:off x="4038600" y="1371600"/>
            <a:ext cx="4824413" cy="46116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23948"/>
                                        </p:tgtEl>
                                        <p:attrNameLst>
                                          <p:attrName>style.visibility</p:attrName>
                                        </p:attrNameLst>
                                      </p:cBhvr>
                                      <p:to>
                                        <p:strVal val="visible"/>
                                      </p:to>
                                    </p:set>
                                    <p:animEffect transition="in" filter="barn(inHorizontal)">
                                      <p:cBhvr>
                                        <p:cTn id="7" dur="500"/>
                                        <p:tgtEl>
                                          <p:spTgt spid="42394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499"/>
                                          </p:stCondLst>
                                        </p:cTn>
                                        <p:tgtEl>
                                          <p:spTgt spid="423949"/>
                                        </p:tgtEl>
                                        <p:attrNameLst>
                                          <p:attrName>style.visibility</p:attrName>
                                        </p:attrNameLst>
                                      </p:cBhvr>
                                      <p:to>
                                        <p:strVal val="visible"/>
                                      </p:to>
                                    </p:set>
                                    <p:anim to="" calcmode="lin" valueType="num">
                                      <p:cBhvr>
                                        <p:cTn id="12" dur="1" fill="hold"/>
                                        <p:tgtEl>
                                          <p:spTgt spid="42394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17763" name="Rectangle 3"/>
          <p:cNvSpPr>
            <a:spLocks noChangeArrowheads="1"/>
          </p:cNvSpPr>
          <p:nvPr/>
        </p:nvSpPr>
        <p:spPr bwMode="auto">
          <a:xfrm>
            <a:off x="1547813" y="925513"/>
            <a:ext cx="4029075" cy="519112"/>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400" b="1">
                <a:solidFill>
                  <a:srgbClr val="BF002A"/>
                </a:solidFill>
              </a:rPr>
              <a:t> </a:t>
            </a:r>
            <a:r>
              <a:rPr lang="en-US" sz="2800" b="1">
                <a:solidFill>
                  <a:srgbClr val="BF002A"/>
                </a:solidFill>
              </a:rPr>
              <a:t>Phay rãnh định hình.</a:t>
            </a:r>
          </a:p>
        </p:txBody>
      </p:sp>
      <p:pic>
        <p:nvPicPr>
          <p:cNvPr id="117764" name="Picture 4">
            <a:hlinkClick r:id="rId4" action="ppaction://hlinkpres?slideindex=1&amp;slidetitle="/>
          </p:cNvPr>
          <p:cNvPicPr>
            <a:picLocks noChangeAspect="1" noChangeArrowheads="1"/>
          </p:cNvPicPr>
          <p:nvPr/>
        </p:nvPicPr>
        <p:blipFill>
          <a:blip r:embed="rId5"/>
          <a:srcRect/>
          <a:stretch>
            <a:fillRect/>
          </a:stretch>
        </p:blipFill>
        <p:spPr bwMode="auto">
          <a:xfrm>
            <a:off x="533400" y="2286000"/>
            <a:ext cx="7591425" cy="3848100"/>
          </a:xfrm>
          <a:prstGeom prst="rect">
            <a:avLst/>
          </a:prstGeom>
          <a:noFill/>
          <a:ln w="9525">
            <a:noFill/>
            <a:miter lim="800000"/>
            <a:headEnd/>
            <a:tailEnd/>
          </a:ln>
        </p:spPr>
      </p:pic>
      <p:sp>
        <p:nvSpPr>
          <p:cNvPr id="117765" name="Rectangle 5"/>
          <p:cNvSpPr>
            <a:spLocks noChangeArrowheads="1"/>
          </p:cNvSpPr>
          <p:nvPr/>
        </p:nvSpPr>
        <p:spPr bwMode="auto">
          <a:xfrm>
            <a:off x="1547813" y="1465263"/>
            <a:ext cx="7531100" cy="884237"/>
          </a:xfrm>
          <a:prstGeom prst="rect">
            <a:avLst/>
          </a:prstGeom>
          <a:noFill/>
          <a:ln w="9525">
            <a:noFill/>
            <a:miter lim="800000"/>
            <a:headEnd/>
            <a:tailEnd/>
          </a:ln>
        </p:spPr>
        <p:txBody>
          <a:bodyPr wrap="none" anchor="ctr">
            <a:spAutoFit/>
          </a:bodyPr>
          <a:lstStyle/>
          <a:p>
            <a:pPr>
              <a:buClr>
                <a:srgbClr val="3333FF"/>
              </a:buClr>
              <a:buFont typeface="Wingdings" pitchFamily="2" charset="2"/>
              <a:buNone/>
            </a:pPr>
            <a:r>
              <a:rPr lang="en-US" sz="2800" b="1">
                <a:solidFill>
                  <a:srgbClr val="BF002A"/>
                </a:solidFill>
              </a:rPr>
              <a:t> </a:t>
            </a:r>
            <a:r>
              <a:rPr lang="en-US" sz="2400"/>
              <a:t>Thực hiện qua 2 bước: - Bước 1 phay rãnh chữ nhật.</a:t>
            </a:r>
          </a:p>
          <a:p>
            <a:pPr>
              <a:buClr>
                <a:srgbClr val="3333FF"/>
              </a:buClr>
              <a:buFont typeface="Wingdings" pitchFamily="2" charset="2"/>
              <a:buNone/>
            </a:pPr>
            <a:r>
              <a:rPr lang="en-US" sz="2400"/>
              <a:t>                                       - Bước 2 phay rãnh định hình.</a:t>
            </a: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p:cNvGrpSpPr>
            <a:grpSpLocks/>
          </p:cNvGrpSpPr>
          <p:nvPr/>
        </p:nvGrpSpPr>
        <p:grpSpPr bwMode="auto">
          <a:xfrm>
            <a:off x="685800" y="1447800"/>
            <a:ext cx="4419600" cy="2847975"/>
            <a:chOff x="288" y="2592"/>
            <a:chExt cx="2051" cy="1307"/>
          </a:xfrm>
        </p:grpSpPr>
        <p:pic>
          <p:nvPicPr>
            <p:cNvPr id="118790" name="Picture 10" descr="P12a"/>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96" y="2592"/>
              <a:ext cx="1043" cy="1248"/>
            </a:xfrm>
            <a:prstGeom prst="rect">
              <a:avLst/>
            </a:prstGeom>
            <a:noFill/>
            <a:ln w="9525">
              <a:noFill/>
              <a:miter lim="800000"/>
              <a:headEnd/>
              <a:tailEnd/>
            </a:ln>
          </p:spPr>
        </p:pic>
        <p:grpSp>
          <p:nvGrpSpPr>
            <p:cNvPr id="118791" name="Group 11"/>
            <p:cNvGrpSpPr>
              <a:grpSpLocks/>
            </p:cNvGrpSpPr>
            <p:nvPr/>
          </p:nvGrpSpPr>
          <p:grpSpPr bwMode="auto">
            <a:xfrm>
              <a:off x="288" y="2592"/>
              <a:ext cx="1680" cy="1307"/>
              <a:chOff x="288" y="2592"/>
              <a:chExt cx="1680" cy="1307"/>
            </a:xfrm>
          </p:grpSpPr>
          <p:pic>
            <p:nvPicPr>
              <p:cNvPr id="118792" name="Picture 12" descr="P11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88" y="2592"/>
                <a:ext cx="1072" cy="1248"/>
              </a:xfrm>
              <a:prstGeom prst="rect">
                <a:avLst/>
              </a:prstGeom>
              <a:noFill/>
              <a:ln w="9525">
                <a:noFill/>
                <a:miter lim="800000"/>
                <a:headEnd/>
                <a:tailEnd/>
              </a:ln>
            </p:spPr>
          </p:pic>
          <p:sp>
            <p:nvSpPr>
              <p:cNvPr id="118793" name="Text Box 13"/>
              <p:cNvSpPr txBox="1">
                <a:spLocks noChangeArrowheads="1"/>
              </p:cNvSpPr>
              <p:nvPr/>
            </p:nvSpPr>
            <p:spPr bwMode="auto">
              <a:xfrm>
                <a:off x="480" y="3744"/>
                <a:ext cx="1488" cy="155"/>
              </a:xfrm>
              <a:prstGeom prst="rect">
                <a:avLst/>
              </a:prstGeom>
              <a:noFill/>
              <a:ln w="9525">
                <a:noFill/>
                <a:miter lim="800000"/>
                <a:headEnd/>
                <a:tailEnd/>
              </a:ln>
            </p:spPr>
            <p:txBody>
              <a:bodyPr>
                <a:spAutoFit/>
              </a:bodyPr>
              <a:lstStyle/>
              <a:p>
                <a:pPr>
                  <a:spcBef>
                    <a:spcPct val="50000"/>
                  </a:spcBef>
                </a:pPr>
                <a:r>
                  <a:rPr lang="en-US" sz="1600">
                    <a:solidFill>
                      <a:schemeClr val="accent2"/>
                    </a:solidFill>
                  </a:rPr>
                  <a:t>Phay </a:t>
                </a:r>
                <a:r>
                  <a:rPr lang="vi-VN" sz="1600">
                    <a:solidFill>
                      <a:schemeClr val="accent2"/>
                    </a:solidFill>
                  </a:rPr>
                  <a:t>định</a:t>
                </a:r>
                <a:r>
                  <a:rPr lang="en-US" sz="1600">
                    <a:solidFill>
                      <a:schemeClr val="accent2"/>
                    </a:solidFill>
                  </a:rPr>
                  <a:t> hình th</a:t>
                </a:r>
                <a:r>
                  <a:rPr lang="vi-VN" sz="1600">
                    <a:solidFill>
                      <a:schemeClr val="accent2"/>
                    </a:solidFill>
                  </a:rPr>
                  <a:t>ẳng</a:t>
                </a:r>
                <a:endParaRPr lang="en-US" sz="1600">
                  <a:solidFill>
                    <a:schemeClr val="accent2"/>
                  </a:solidFill>
                </a:endParaRPr>
              </a:p>
            </p:txBody>
          </p:sp>
        </p:grpSp>
      </p:grpSp>
      <p:grpSp>
        <p:nvGrpSpPr>
          <p:cNvPr id="4" name="Group 17"/>
          <p:cNvGrpSpPr>
            <a:grpSpLocks/>
          </p:cNvGrpSpPr>
          <p:nvPr/>
        </p:nvGrpSpPr>
        <p:grpSpPr bwMode="auto">
          <a:xfrm>
            <a:off x="5354638" y="3733800"/>
            <a:ext cx="3254375" cy="2471738"/>
            <a:chOff x="4272" y="2592"/>
            <a:chExt cx="1600" cy="1210"/>
          </a:xfrm>
        </p:grpSpPr>
        <p:pic>
          <p:nvPicPr>
            <p:cNvPr id="118788" name="Picture 18" descr="P14a"/>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272" y="2592"/>
              <a:ext cx="1296" cy="1162"/>
            </a:xfrm>
            <a:prstGeom prst="rect">
              <a:avLst/>
            </a:prstGeom>
            <a:noFill/>
            <a:ln w="9525">
              <a:noFill/>
              <a:miter lim="800000"/>
              <a:headEnd/>
              <a:tailEnd/>
            </a:ln>
          </p:spPr>
        </p:pic>
        <p:sp>
          <p:nvSpPr>
            <p:cNvPr id="118789" name="Text Box 19"/>
            <p:cNvSpPr txBox="1">
              <a:spLocks noChangeArrowheads="1"/>
            </p:cNvSpPr>
            <p:nvPr/>
          </p:nvSpPr>
          <p:spPr bwMode="auto">
            <a:xfrm>
              <a:off x="4336" y="3636"/>
              <a:ext cx="1536" cy="166"/>
            </a:xfrm>
            <a:prstGeom prst="rect">
              <a:avLst/>
            </a:prstGeom>
            <a:noFill/>
            <a:ln w="9525">
              <a:noFill/>
              <a:miter lim="800000"/>
              <a:headEnd/>
              <a:tailEnd/>
            </a:ln>
          </p:spPr>
          <p:txBody>
            <a:bodyPr>
              <a:spAutoFit/>
            </a:bodyPr>
            <a:lstStyle/>
            <a:p>
              <a:pPr>
                <a:spcBef>
                  <a:spcPct val="50000"/>
                </a:spcBef>
              </a:pPr>
              <a:r>
                <a:rPr lang="en-US" sz="1600">
                  <a:solidFill>
                    <a:schemeClr val="accent2"/>
                  </a:solidFill>
                </a:rPr>
                <a:t>Phay </a:t>
              </a:r>
              <a:r>
                <a:rPr lang="vi-VN" sz="1600">
                  <a:solidFill>
                    <a:schemeClr val="accent2"/>
                  </a:solidFill>
                </a:rPr>
                <a:t>định</a:t>
              </a:r>
              <a:r>
                <a:rPr lang="en-US" sz="1600">
                  <a:solidFill>
                    <a:schemeClr val="accent2"/>
                  </a:solidFill>
                </a:rPr>
                <a:t> hình bất kỳ</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499"/>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8044" name="Picture 12" descr="dao-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476750" y="1006475"/>
            <a:ext cx="3360738" cy="5235575"/>
          </a:xfrm>
          <a:prstGeom prst="rect">
            <a:avLst/>
          </a:prstGeom>
          <a:noFill/>
          <a:ln w="9525">
            <a:noFill/>
            <a:miter lim="800000"/>
            <a:headEnd/>
            <a:tailEnd/>
          </a:ln>
        </p:spPr>
      </p:pic>
      <p:pic>
        <p:nvPicPr>
          <p:cNvPr id="428045" name="Picture 13" descr="dao-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295400" y="914400"/>
            <a:ext cx="3130550" cy="54292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28045"/>
                                        </p:tgtEl>
                                        <p:attrNameLst>
                                          <p:attrName>style.visibility</p:attrName>
                                        </p:attrNameLst>
                                      </p:cBhvr>
                                      <p:to>
                                        <p:strVal val="visible"/>
                                      </p:to>
                                    </p:set>
                                    <p:animEffect transition="in" filter="dissolve">
                                      <p:cBhvr>
                                        <p:cTn id="7" dur="500"/>
                                        <p:tgtEl>
                                          <p:spTgt spid="42804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428044"/>
                                        </p:tgtEl>
                                        <p:attrNameLst>
                                          <p:attrName>style.visibility</p:attrName>
                                        </p:attrNameLst>
                                      </p:cBhvr>
                                      <p:to>
                                        <p:strVal val="visible"/>
                                      </p:to>
                                    </p:set>
                                    <p:anim calcmode="lin" valueType="num">
                                      <p:cBhvr additive="base">
                                        <p:cTn id="12" dur="500" fill="hold"/>
                                        <p:tgtEl>
                                          <p:spTgt spid="428044"/>
                                        </p:tgtEl>
                                        <p:attrNameLst>
                                          <p:attrName>ppt_x</p:attrName>
                                        </p:attrNameLst>
                                      </p:cBhvr>
                                      <p:tavLst>
                                        <p:tav tm="0">
                                          <p:val>
                                            <p:strVal val="0-#ppt_w/2"/>
                                          </p:val>
                                        </p:tav>
                                        <p:tav tm="100000">
                                          <p:val>
                                            <p:strVal val="#ppt_x"/>
                                          </p:val>
                                        </p:tav>
                                      </p:tavLst>
                                    </p:anim>
                                    <p:anim calcmode="lin" valueType="num">
                                      <p:cBhvr additive="base">
                                        <p:cTn id="13" dur="500" fill="hold"/>
                                        <p:tgtEl>
                                          <p:spTgt spid="4280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ChangeArrowheads="1"/>
          </p:cNvSpPr>
          <p:nvPr/>
        </p:nvSpPr>
        <p:spPr bwMode="auto">
          <a:xfrm>
            <a:off x="838200" y="925513"/>
            <a:ext cx="3333750" cy="519112"/>
          </a:xfrm>
          <a:prstGeom prst="rect">
            <a:avLst/>
          </a:prstGeom>
          <a:noFill/>
          <a:ln w="9525">
            <a:noFill/>
            <a:miter lim="800000"/>
            <a:headEnd/>
            <a:tailEnd/>
          </a:ln>
        </p:spPr>
        <p:txBody>
          <a:bodyPr wrap="none" anchor="ctr">
            <a:spAutoFit/>
          </a:bodyPr>
          <a:lstStyle/>
          <a:p>
            <a:pPr>
              <a:buClr>
                <a:srgbClr val="3333FF"/>
              </a:buClr>
              <a:buFont typeface="Wingdings" pitchFamily="2" charset="2"/>
              <a:buNone/>
            </a:pPr>
            <a:r>
              <a:rPr lang="en-US" sz="2400" b="1">
                <a:solidFill>
                  <a:srgbClr val="BF002A"/>
                </a:solidFill>
              </a:rPr>
              <a:t> </a:t>
            </a:r>
            <a:r>
              <a:rPr lang="en-US" sz="2800" b="1">
                <a:solidFill>
                  <a:srgbClr val="BF002A"/>
                </a:solidFill>
              </a:rPr>
              <a:t>4. Phay rãnh then.</a:t>
            </a:r>
          </a:p>
        </p:txBody>
      </p:sp>
      <p:sp>
        <p:nvSpPr>
          <p:cNvPr id="120835" name="Rectangle 4"/>
          <p:cNvSpPr>
            <a:spLocks noChangeArrowheads="1"/>
          </p:cNvSpPr>
          <p:nvPr/>
        </p:nvSpPr>
        <p:spPr bwMode="auto">
          <a:xfrm>
            <a:off x="1069975" y="1527175"/>
            <a:ext cx="5551488" cy="457200"/>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400" b="1"/>
              <a:t> Phay rãnh then bằng dao phay đĩa.</a:t>
            </a:r>
            <a:endParaRPr lang="en-US" sz="2400"/>
          </a:p>
        </p:txBody>
      </p:sp>
      <p:pic>
        <p:nvPicPr>
          <p:cNvPr id="120836" name="Picture 14" descr="DAO4"/>
          <p:cNvPicPr>
            <a:picLocks noChangeAspect="1" noChangeArrowheads="1"/>
          </p:cNvPicPr>
          <p:nvPr/>
        </p:nvPicPr>
        <p:blipFill>
          <a:blip r:embed="rId3">
            <a:clrChange>
              <a:clrFrom>
                <a:srgbClr val="FBFAF5"/>
              </a:clrFrom>
              <a:clrTo>
                <a:srgbClr val="FBFAF5">
                  <a:alpha val="0"/>
                </a:srgbClr>
              </a:clrTo>
            </a:clrChange>
            <a:lum bright="-18000" contrast="30000"/>
          </a:blip>
          <a:srcRect/>
          <a:stretch>
            <a:fillRect/>
          </a:stretch>
        </p:blipFill>
        <p:spPr bwMode="auto">
          <a:xfrm>
            <a:off x="3432175" y="2438400"/>
            <a:ext cx="2159000" cy="3543300"/>
          </a:xfrm>
          <a:prstGeom prst="rect">
            <a:avLst/>
          </a:prstGeom>
          <a:noFill/>
          <a:ln w="9525">
            <a:noFill/>
            <a:miter lim="800000"/>
            <a:headEnd/>
            <a:tailEnd/>
          </a:ln>
        </p:spPr>
      </p:pic>
      <p:pic>
        <p:nvPicPr>
          <p:cNvPr id="120837" name="Picture 15" descr="Daodia"/>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304800" y="3352800"/>
            <a:ext cx="3124200" cy="2097088"/>
          </a:xfrm>
          <a:prstGeom prst="rect">
            <a:avLst/>
          </a:prstGeom>
          <a:noFill/>
          <a:ln w="9525">
            <a:noFill/>
            <a:miter lim="800000"/>
            <a:headEnd/>
            <a:tailEnd/>
          </a:ln>
        </p:spPr>
      </p:pic>
      <p:pic>
        <p:nvPicPr>
          <p:cNvPr id="120838" name="Picture 16" descr="PRANHTHEN2C1"/>
          <p:cNvPicPr>
            <a:picLocks noChangeAspect="1" noChangeArrowheads="1"/>
          </p:cNvPicPr>
          <p:nvPr/>
        </p:nvPicPr>
        <p:blipFill>
          <a:blip r:embed="rId5">
            <a:clrChange>
              <a:clrFrom>
                <a:srgbClr val="FEFEFE"/>
              </a:clrFrom>
              <a:clrTo>
                <a:srgbClr val="FEFEFE">
                  <a:alpha val="0"/>
                </a:srgbClr>
              </a:clrTo>
            </a:clrChange>
          </a:blip>
          <a:srcRect l="7164" r="6628"/>
          <a:stretch>
            <a:fillRect/>
          </a:stretch>
        </p:blipFill>
        <p:spPr bwMode="auto">
          <a:xfrm>
            <a:off x="5518150" y="2438400"/>
            <a:ext cx="2808288" cy="3657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3"/>
          <p:cNvPicPr>
            <a:picLocks noChangeAspect="1" noChangeArrowheads="1"/>
          </p:cNvPicPr>
          <p:nvPr/>
        </p:nvPicPr>
        <p:blipFill>
          <a:blip r:embed="rId3"/>
          <a:srcRect/>
          <a:stretch>
            <a:fillRect/>
          </a:stretch>
        </p:blipFill>
        <p:spPr bwMode="auto">
          <a:xfrm>
            <a:off x="1303338" y="1544638"/>
            <a:ext cx="6648450" cy="3971925"/>
          </a:xfrm>
          <a:prstGeom prst="rect">
            <a:avLst/>
          </a:prstGeom>
          <a:noFill/>
          <a:ln w="9525">
            <a:noFill/>
            <a:miter lim="800000"/>
            <a:headEnd/>
            <a:tailEnd/>
          </a:ln>
        </p:spPr>
      </p:pic>
      <p:sp>
        <p:nvSpPr>
          <p:cNvPr id="121859" name="Rectangle 4"/>
          <p:cNvSpPr>
            <a:spLocks noChangeArrowheads="1"/>
          </p:cNvSpPr>
          <p:nvPr/>
        </p:nvSpPr>
        <p:spPr bwMode="auto">
          <a:xfrm>
            <a:off x="838200" y="884238"/>
            <a:ext cx="5124450" cy="519112"/>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000" b="1"/>
              <a:t> </a:t>
            </a:r>
            <a:r>
              <a:rPr lang="en-US" sz="2800" b="1"/>
              <a:t>Phay rãnh then bán nguyệt.</a:t>
            </a:r>
            <a:endParaRPr lang="en-US" sz="2800"/>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3"/>
          <p:cNvSpPr>
            <a:spLocks noChangeArrowheads="1"/>
          </p:cNvSpPr>
          <p:nvPr/>
        </p:nvSpPr>
        <p:spPr bwMode="auto">
          <a:xfrm>
            <a:off x="381000" y="1004888"/>
            <a:ext cx="6705600" cy="519112"/>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000" b="1"/>
              <a:t> </a:t>
            </a:r>
            <a:r>
              <a:rPr lang="en-US" sz="2800" b="1"/>
              <a:t>Phay rãnh then bằng dao phay ngón.</a:t>
            </a:r>
            <a:endParaRPr lang="en-US" sz="2800"/>
          </a:p>
        </p:txBody>
      </p:sp>
      <p:grpSp>
        <p:nvGrpSpPr>
          <p:cNvPr id="122883" name="Group 13"/>
          <p:cNvGrpSpPr>
            <a:grpSpLocks/>
          </p:cNvGrpSpPr>
          <p:nvPr/>
        </p:nvGrpSpPr>
        <p:grpSpPr bwMode="auto">
          <a:xfrm>
            <a:off x="2830513" y="2490788"/>
            <a:ext cx="5410200" cy="2916237"/>
            <a:chOff x="1680" y="1536"/>
            <a:chExt cx="3408" cy="1837"/>
          </a:xfrm>
        </p:grpSpPr>
        <p:pic>
          <p:nvPicPr>
            <p:cNvPr id="122885" name="Picture 14" descr="dao ngon 6"/>
            <p:cNvPicPr>
              <a:picLocks noChangeAspect="1" noChangeArrowheads="1"/>
            </p:cNvPicPr>
            <p:nvPr/>
          </p:nvPicPr>
          <p:blipFill>
            <a:blip r:embed="rId3"/>
            <a:srcRect/>
            <a:stretch>
              <a:fillRect/>
            </a:stretch>
          </p:blipFill>
          <p:spPr bwMode="auto">
            <a:xfrm>
              <a:off x="1680" y="1632"/>
              <a:ext cx="261" cy="1584"/>
            </a:xfrm>
            <a:prstGeom prst="rect">
              <a:avLst/>
            </a:prstGeom>
            <a:noFill/>
            <a:ln w="9525">
              <a:noFill/>
              <a:miter lim="800000"/>
              <a:headEnd/>
              <a:tailEnd/>
            </a:ln>
          </p:spPr>
        </p:pic>
        <p:pic>
          <p:nvPicPr>
            <p:cNvPr id="122886" name="Picture 15" descr="dao ngon2"/>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2352" y="1536"/>
              <a:ext cx="2736" cy="1837"/>
            </a:xfrm>
            <a:prstGeom prst="rect">
              <a:avLst/>
            </a:prstGeom>
            <a:noFill/>
            <a:ln w="9525">
              <a:noFill/>
              <a:miter lim="800000"/>
              <a:headEnd/>
              <a:tailEnd/>
            </a:ln>
          </p:spPr>
        </p:pic>
      </p:grpSp>
      <p:pic>
        <p:nvPicPr>
          <p:cNvPr id="122884" name="Picture 16" descr="dao ngon8"/>
          <p:cNvPicPr>
            <a:picLocks noChangeAspect="1" noChangeArrowheads="1"/>
          </p:cNvPicPr>
          <p:nvPr/>
        </p:nvPicPr>
        <p:blipFill>
          <a:blip r:embed="rId5">
            <a:clrChange>
              <a:clrFrom>
                <a:srgbClr val="FCFCFA"/>
              </a:clrFrom>
              <a:clrTo>
                <a:srgbClr val="FCFCFA">
                  <a:alpha val="0"/>
                </a:srgbClr>
              </a:clrTo>
            </a:clrChange>
          </a:blip>
          <a:srcRect/>
          <a:stretch>
            <a:fillRect/>
          </a:stretch>
        </p:blipFill>
        <p:spPr bwMode="auto">
          <a:xfrm>
            <a:off x="685800" y="1981200"/>
            <a:ext cx="2081213" cy="4038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3"/>
          <p:cNvPicPr>
            <a:picLocks noChangeAspect="1" noChangeArrowheads="1"/>
          </p:cNvPicPr>
          <p:nvPr/>
        </p:nvPicPr>
        <p:blipFill>
          <a:blip r:embed="rId3"/>
          <a:srcRect/>
          <a:stretch>
            <a:fillRect/>
          </a:stretch>
        </p:blipFill>
        <p:spPr bwMode="auto">
          <a:xfrm>
            <a:off x="0" y="1752600"/>
            <a:ext cx="4191000" cy="2998788"/>
          </a:xfrm>
          <a:prstGeom prst="rect">
            <a:avLst/>
          </a:prstGeom>
          <a:noFill/>
          <a:ln w="9525">
            <a:noFill/>
            <a:miter lim="800000"/>
            <a:headEnd/>
            <a:tailEnd/>
          </a:ln>
        </p:spPr>
      </p:pic>
      <p:pic>
        <p:nvPicPr>
          <p:cNvPr id="123907" name="Picture 17"/>
          <p:cNvPicPr>
            <a:picLocks noChangeAspect="1" noChangeArrowheads="1"/>
          </p:cNvPicPr>
          <p:nvPr/>
        </p:nvPicPr>
        <p:blipFill>
          <a:blip r:embed="rId4"/>
          <a:srcRect/>
          <a:stretch>
            <a:fillRect/>
          </a:stretch>
        </p:blipFill>
        <p:spPr bwMode="auto">
          <a:xfrm>
            <a:off x="4419600" y="1354138"/>
            <a:ext cx="4495800" cy="35671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3"/>
          <p:cNvSpPr>
            <a:spLocks noChangeArrowheads="1"/>
          </p:cNvSpPr>
          <p:nvPr/>
        </p:nvSpPr>
        <p:spPr bwMode="auto">
          <a:xfrm>
            <a:off x="1547813" y="925513"/>
            <a:ext cx="3967162" cy="519112"/>
          </a:xfrm>
          <a:prstGeom prst="rect">
            <a:avLst/>
          </a:prstGeom>
          <a:noFill/>
          <a:ln w="9525">
            <a:noFill/>
            <a:miter lim="800000"/>
            <a:headEnd/>
            <a:tailEnd/>
          </a:ln>
        </p:spPr>
        <p:txBody>
          <a:bodyPr wrap="none" anchor="ctr">
            <a:spAutoFit/>
          </a:bodyPr>
          <a:lstStyle/>
          <a:p>
            <a:pPr>
              <a:buClr>
                <a:srgbClr val="3333FF"/>
              </a:buClr>
              <a:buFont typeface="Wingdings" pitchFamily="2" charset="2"/>
              <a:buNone/>
            </a:pPr>
            <a:r>
              <a:rPr lang="en-US" sz="2400" b="1">
                <a:solidFill>
                  <a:srgbClr val="BF002A"/>
                </a:solidFill>
              </a:rPr>
              <a:t> </a:t>
            </a:r>
            <a:r>
              <a:rPr lang="en-US" sz="2800" b="1">
                <a:solidFill>
                  <a:srgbClr val="BF002A"/>
                </a:solidFill>
              </a:rPr>
              <a:t>5. Phay trục then hoa.</a:t>
            </a:r>
          </a:p>
        </p:txBody>
      </p:sp>
      <p:sp>
        <p:nvSpPr>
          <p:cNvPr id="124931" name="Rectangle 4"/>
          <p:cNvSpPr>
            <a:spLocks noChangeArrowheads="1"/>
          </p:cNvSpPr>
          <p:nvPr/>
        </p:nvSpPr>
        <p:spPr bwMode="auto">
          <a:xfrm>
            <a:off x="1779588" y="1685925"/>
            <a:ext cx="3213100" cy="519113"/>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800" b="1"/>
              <a:t> Phay định hình.</a:t>
            </a:r>
            <a:endParaRPr lang="en-US" sz="2800"/>
          </a:p>
        </p:txBody>
      </p:sp>
      <p:pic>
        <p:nvPicPr>
          <p:cNvPr id="124932" name="Picture 5"/>
          <p:cNvPicPr>
            <a:picLocks noChangeAspect="1" noChangeArrowheads="1"/>
          </p:cNvPicPr>
          <p:nvPr/>
        </p:nvPicPr>
        <p:blipFill>
          <a:blip r:embed="rId3"/>
          <a:srcRect/>
          <a:stretch>
            <a:fillRect/>
          </a:stretch>
        </p:blipFill>
        <p:spPr bwMode="auto">
          <a:xfrm>
            <a:off x="1619250" y="2486025"/>
            <a:ext cx="7496175" cy="3319463"/>
          </a:xfrm>
          <a:prstGeom prst="rect">
            <a:avLst/>
          </a:prstGeom>
          <a:noFill/>
          <a:ln w="9525">
            <a:noFill/>
            <a:miter lim="800000"/>
            <a:headEnd/>
            <a:tailEnd/>
          </a:ln>
        </p:spPr>
      </p:pic>
      <p:sp>
        <p:nvSpPr>
          <p:cNvPr id="440326" name="Rectangle 6"/>
          <p:cNvSpPr>
            <a:spLocks noChangeArrowheads="1"/>
          </p:cNvSpPr>
          <p:nvPr/>
        </p:nvSpPr>
        <p:spPr bwMode="auto">
          <a:xfrm>
            <a:off x="1779588" y="6005513"/>
            <a:ext cx="3095625" cy="519112"/>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800" b="1"/>
              <a:t> Phay bao hình.</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26"/>
                                        </p:tgtEl>
                                        <p:attrNameLst>
                                          <p:attrName>style.visibility</p:attrName>
                                        </p:attrNameLst>
                                      </p:cBhvr>
                                      <p:to>
                                        <p:strVal val="visible"/>
                                      </p:to>
                                    </p:set>
                                    <p:animEffect transition="in" filter="checkerboard(across)">
                                      <p:cBhvr>
                                        <p:cTn id="7" dur="500"/>
                                        <p:tgtEl>
                                          <p:spTgt spid="440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6"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25955" name="Rectangle 3"/>
          <p:cNvSpPr>
            <a:spLocks noChangeArrowheads="1"/>
          </p:cNvSpPr>
          <p:nvPr/>
        </p:nvSpPr>
        <p:spPr bwMode="auto">
          <a:xfrm>
            <a:off x="1547813" y="895350"/>
            <a:ext cx="2546350" cy="579438"/>
          </a:xfrm>
          <a:prstGeom prst="rect">
            <a:avLst/>
          </a:prstGeom>
          <a:noFill/>
          <a:ln w="9525">
            <a:noFill/>
            <a:miter lim="800000"/>
            <a:headEnd/>
            <a:tailEnd/>
          </a:ln>
        </p:spPr>
        <p:txBody>
          <a:bodyPr wrap="none" anchor="ctr">
            <a:spAutoFit/>
          </a:bodyPr>
          <a:lstStyle/>
          <a:p>
            <a:pPr>
              <a:buClr>
                <a:srgbClr val="3333FF"/>
              </a:buClr>
              <a:buFont typeface="Wingdings" pitchFamily="2" charset="2"/>
              <a:buNone/>
            </a:pPr>
            <a:r>
              <a:rPr lang="en-US" sz="2400" b="1">
                <a:solidFill>
                  <a:srgbClr val="BF002A"/>
                </a:solidFill>
              </a:rPr>
              <a:t> </a:t>
            </a:r>
            <a:r>
              <a:rPr lang="en-US" sz="3200" b="1">
                <a:solidFill>
                  <a:srgbClr val="BF002A"/>
                </a:solidFill>
              </a:rPr>
              <a:t>6. Phay ren.</a:t>
            </a:r>
          </a:p>
        </p:txBody>
      </p:sp>
      <p:sp>
        <p:nvSpPr>
          <p:cNvPr id="125956" name="Rectangle 4"/>
          <p:cNvSpPr>
            <a:spLocks noChangeArrowheads="1"/>
          </p:cNvSpPr>
          <p:nvPr/>
        </p:nvSpPr>
        <p:spPr bwMode="auto">
          <a:xfrm>
            <a:off x="1779588" y="1470025"/>
            <a:ext cx="4738687" cy="519113"/>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800" b="1"/>
              <a:t> Phay bằng dao phay đĩa.</a:t>
            </a:r>
            <a:endParaRPr lang="en-US" sz="2800"/>
          </a:p>
        </p:txBody>
      </p:sp>
      <p:sp>
        <p:nvSpPr>
          <p:cNvPr id="442373" name="Rectangle 5"/>
          <p:cNvSpPr>
            <a:spLocks noChangeArrowheads="1"/>
          </p:cNvSpPr>
          <p:nvPr/>
        </p:nvSpPr>
        <p:spPr bwMode="auto">
          <a:xfrm>
            <a:off x="1779588" y="6127750"/>
            <a:ext cx="3600450" cy="396875"/>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000" b="1"/>
              <a:t> Phay bằng dao răng lược.</a:t>
            </a:r>
            <a:endParaRPr lang="en-US" sz="2000"/>
          </a:p>
        </p:txBody>
      </p:sp>
      <p:pic>
        <p:nvPicPr>
          <p:cNvPr id="125958" name="Picture 6"/>
          <p:cNvPicPr>
            <a:picLocks noChangeAspect="1" noChangeArrowheads="1"/>
          </p:cNvPicPr>
          <p:nvPr/>
        </p:nvPicPr>
        <p:blipFill>
          <a:blip r:embed="rId4"/>
          <a:srcRect/>
          <a:stretch>
            <a:fillRect/>
          </a:stretch>
        </p:blipFill>
        <p:spPr bwMode="auto">
          <a:xfrm>
            <a:off x="2487613" y="2203450"/>
            <a:ext cx="5829300" cy="41052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2373"/>
                                        </p:tgtEl>
                                        <p:attrNameLst>
                                          <p:attrName>style.visibility</p:attrName>
                                        </p:attrNameLst>
                                      </p:cBhvr>
                                      <p:to>
                                        <p:strVal val="visible"/>
                                      </p:to>
                                    </p:set>
                                    <p:animEffect transition="in" filter="checkerboard(across)">
                                      <p:cBhvr>
                                        <p:cTn id="7" dur="500"/>
                                        <p:tgtEl>
                                          <p:spTgt spid="442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3"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7"/>
          <p:cNvPicPr>
            <a:picLocks noChangeAspect="1" noChangeArrowheads="1"/>
          </p:cNvPicPr>
          <p:nvPr/>
        </p:nvPicPr>
        <p:blipFill>
          <a:blip r:embed="rId3"/>
          <a:srcRect/>
          <a:stretch>
            <a:fillRect/>
          </a:stretch>
        </p:blipFill>
        <p:spPr bwMode="auto">
          <a:xfrm>
            <a:off x="1371600" y="1262063"/>
            <a:ext cx="6248400" cy="55959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28003" name="Picture 12" descr="Huron1"/>
          <p:cNvPicPr>
            <a:picLocks noChangeAspect="1" noChangeArrowheads="1"/>
          </p:cNvPicPr>
          <p:nvPr/>
        </p:nvPicPr>
        <p:blipFill>
          <a:blip r:embed="rId4"/>
          <a:srcRect/>
          <a:stretch>
            <a:fillRect/>
          </a:stretch>
        </p:blipFill>
        <p:spPr bwMode="auto">
          <a:xfrm>
            <a:off x="2538413" y="939800"/>
            <a:ext cx="5634037" cy="58737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29027" name="Picture 12" descr="Phayluoikhoanxoan"/>
          <p:cNvPicPr>
            <a:picLocks noChangeAspect="1" noChangeArrowheads="1"/>
          </p:cNvPicPr>
          <p:nvPr/>
        </p:nvPicPr>
        <p:blipFill>
          <a:blip r:embed="rId4"/>
          <a:srcRect/>
          <a:stretch>
            <a:fillRect/>
          </a:stretch>
        </p:blipFill>
        <p:spPr bwMode="auto">
          <a:xfrm>
            <a:off x="1295400" y="995363"/>
            <a:ext cx="7451725" cy="58626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30051" name="Rectangle 3"/>
          <p:cNvSpPr>
            <a:spLocks noChangeArrowheads="1"/>
          </p:cNvSpPr>
          <p:nvPr/>
        </p:nvSpPr>
        <p:spPr bwMode="auto">
          <a:xfrm>
            <a:off x="1547813" y="822325"/>
            <a:ext cx="4737100" cy="519113"/>
          </a:xfrm>
          <a:prstGeom prst="rect">
            <a:avLst/>
          </a:prstGeom>
          <a:noFill/>
          <a:ln w="9525">
            <a:noFill/>
            <a:miter lim="800000"/>
            <a:headEnd/>
            <a:tailEnd/>
          </a:ln>
        </p:spPr>
        <p:txBody>
          <a:bodyPr wrap="none" anchor="ctr">
            <a:spAutoFit/>
          </a:bodyPr>
          <a:lstStyle/>
          <a:p>
            <a:pPr>
              <a:buClr>
                <a:srgbClr val="3333FF"/>
              </a:buClr>
              <a:buFont typeface="Wingdings" pitchFamily="2" charset="2"/>
              <a:buNone/>
            </a:pPr>
            <a:r>
              <a:rPr lang="en-US" sz="2400" b="1">
                <a:solidFill>
                  <a:srgbClr val="BF002A"/>
                </a:solidFill>
              </a:rPr>
              <a:t> </a:t>
            </a:r>
            <a:r>
              <a:rPr lang="en-US" sz="2800" b="1">
                <a:solidFill>
                  <a:srgbClr val="BF002A"/>
                </a:solidFill>
              </a:rPr>
              <a:t>7. Phay các mặt định hình.</a:t>
            </a:r>
          </a:p>
        </p:txBody>
      </p:sp>
      <p:sp>
        <p:nvSpPr>
          <p:cNvPr id="130052" name="Rectangle 4"/>
          <p:cNvSpPr>
            <a:spLocks noChangeArrowheads="1"/>
          </p:cNvSpPr>
          <p:nvPr/>
        </p:nvSpPr>
        <p:spPr bwMode="auto">
          <a:xfrm>
            <a:off x="1779588" y="1412875"/>
            <a:ext cx="5006975" cy="457200"/>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400" b="1"/>
              <a:t> Phay bằng dao phay định hình.</a:t>
            </a:r>
            <a:endParaRPr lang="en-US" sz="2400"/>
          </a:p>
        </p:txBody>
      </p:sp>
      <p:pic>
        <p:nvPicPr>
          <p:cNvPr id="130053" name="Picture 5" descr="H18"/>
          <p:cNvPicPr>
            <a:picLocks noChangeAspect="1" noChangeArrowheads="1"/>
          </p:cNvPicPr>
          <p:nvPr/>
        </p:nvPicPr>
        <p:blipFill>
          <a:blip r:embed="rId4"/>
          <a:srcRect/>
          <a:stretch>
            <a:fillRect/>
          </a:stretch>
        </p:blipFill>
        <p:spPr bwMode="auto">
          <a:xfrm>
            <a:off x="2339975" y="2060575"/>
            <a:ext cx="5832475" cy="46101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450563" name="Rectangle 3"/>
          <p:cNvSpPr>
            <a:spLocks noChangeArrowheads="1"/>
          </p:cNvSpPr>
          <p:nvPr/>
        </p:nvSpPr>
        <p:spPr bwMode="auto">
          <a:xfrm>
            <a:off x="1779588" y="992188"/>
            <a:ext cx="5405437" cy="519112"/>
          </a:xfrm>
          <a:prstGeom prst="rect">
            <a:avLst/>
          </a:prstGeom>
          <a:noFill/>
          <a:ln w="9525">
            <a:noFill/>
            <a:miter lim="800000"/>
            <a:headEnd/>
            <a:tailEnd/>
          </a:ln>
        </p:spPr>
        <p:txBody>
          <a:bodyPr wrap="none" anchor="ctr">
            <a:spAutoFit/>
          </a:bodyPr>
          <a:lstStyle/>
          <a:p>
            <a:pPr>
              <a:buClr>
                <a:srgbClr val="3333FF"/>
              </a:buClr>
              <a:buFont typeface="Wingdings" pitchFamily="2" charset="2"/>
              <a:buChar char="Ø"/>
            </a:pPr>
            <a:r>
              <a:rPr lang="en-US" sz="2800" b="1"/>
              <a:t> Phay chép hình theo dưỡng.</a:t>
            </a:r>
            <a:endParaRPr lang="en-US" sz="2800"/>
          </a:p>
        </p:txBody>
      </p:sp>
      <p:pic>
        <p:nvPicPr>
          <p:cNvPr id="450564" name="Picture 4" descr="H14"/>
          <p:cNvPicPr>
            <a:picLocks noChangeAspect="1" noChangeArrowheads="1"/>
          </p:cNvPicPr>
          <p:nvPr/>
        </p:nvPicPr>
        <p:blipFill>
          <a:blip r:embed="rId4"/>
          <a:srcRect/>
          <a:stretch>
            <a:fillRect/>
          </a:stretch>
        </p:blipFill>
        <p:spPr bwMode="auto">
          <a:xfrm>
            <a:off x="1619250" y="1916113"/>
            <a:ext cx="7308850" cy="3987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50563"/>
                                        </p:tgtEl>
                                        <p:attrNameLst>
                                          <p:attrName>style.visibility</p:attrName>
                                        </p:attrNameLst>
                                      </p:cBhvr>
                                      <p:to>
                                        <p:strVal val="visible"/>
                                      </p:to>
                                    </p:set>
                                    <p:animEffect transition="in" filter="checkerboard(across)">
                                      <p:cBhvr>
                                        <p:cTn id="7" dur="500"/>
                                        <p:tgtEl>
                                          <p:spTgt spid="45056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50564"/>
                                        </p:tgtEl>
                                        <p:attrNameLst>
                                          <p:attrName>style.visibility</p:attrName>
                                        </p:attrNameLst>
                                      </p:cBhvr>
                                      <p:to>
                                        <p:strVal val="visible"/>
                                      </p:to>
                                    </p:set>
                                    <p:animEffect transition="in" filter="checkerboard(across)">
                                      <p:cBhvr>
                                        <p:cTn id="12" dur="500"/>
                                        <p:tgtEl>
                                          <p:spTgt spid="450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63"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2620" name="Picture 12" descr="faytheomau"/>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685800"/>
            <a:ext cx="2543175" cy="3024188"/>
          </a:xfrm>
          <a:prstGeom prst="rect">
            <a:avLst/>
          </a:prstGeom>
          <a:noFill/>
          <a:ln w="9525">
            <a:noFill/>
            <a:miter lim="800000"/>
            <a:headEnd/>
            <a:tailEnd/>
          </a:ln>
        </p:spPr>
      </p:pic>
      <p:pic>
        <p:nvPicPr>
          <p:cNvPr id="452621" name="Picture 13" descr="faytrmayfaychephinh"/>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0" y="4041775"/>
            <a:ext cx="5662613" cy="2816225"/>
          </a:xfrm>
          <a:prstGeom prst="rect">
            <a:avLst/>
          </a:prstGeom>
          <a:noFill/>
          <a:ln w="9525">
            <a:noFill/>
            <a:miter lim="800000"/>
            <a:headEnd/>
            <a:tailEnd/>
          </a:ln>
        </p:spPr>
      </p:pic>
      <p:pic>
        <p:nvPicPr>
          <p:cNvPr id="452622" name="Picture 14" descr="faytheodau"/>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819400" y="838200"/>
            <a:ext cx="2947988" cy="3024188"/>
          </a:xfrm>
          <a:prstGeom prst="rect">
            <a:avLst/>
          </a:prstGeom>
          <a:noFill/>
          <a:ln w="9525">
            <a:noFill/>
            <a:miter lim="800000"/>
            <a:headEnd/>
            <a:tailEnd/>
          </a:ln>
        </p:spPr>
      </p:pic>
      <p:pic>
        <p:nvPicPr>
          <p:cNvPr id="452627" name="Picture 19"/>
          <p:cNvPicPr>
            <a:picLocks noChangeAspect="1" noChangeArrowheads="1"/>
          </p:cNvPicPr>
          <p:nvPr/>
        </p:nvPicPr>
        <p:blipFill>
          <a:blip r:embed="rId6"/>
          <a:srcRect/>
          <a:stretch>
            <a:fillRect/>
          </a:stretch>
        </p:blipFill>
        <p:spPr bwMode="auto">
          <a:xfrm>
            <a:off x="5781675" y="2609850"/>
            <a:ext cx="3362325" cy="42481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72" fill="hold" nodeType="clickEffect">
                                  <p:stCondLst>
                                    <p:cond delay="0"/>
                                  </p:stCondLst>
                                  <p:childTnLst>
                                    <p:set>
                                      <p:cBhvr>
                                        <p:cTn id="6" dur="1" fill="hold">
                                          <p:stCondLst>
                                            <p:cond delay="0"/>
                                          </p:stCondLst>
                                        </p:cTn>
                                        <p:tgtEl>
                                          <p:spTgt spid="452620"/>
                                        </p:tgtEl>
                                        <p:attrNameLst>
                                          <p:attrName>style.visibility</p:attrName>
                                        </p:attrNameLst>
                                      </p:cBhvr>
                                      <p:to>
                                        <p:strVal val="visible"/>
                                      </p:to>
                                    </p:set>
                                    <p:anim calcmode="lin" valueType="num">
                                      <p:cBhvr>
                                        <p:cTn id="7" dur="500" fill="hold"/>
                                        <p:tgtEl>
                                          <p:spTgt spid="452620"/>
                                        </p:tgtEl>
                                        <p:attrNameLst>
                                          <p:attrName>ppt_w</p:attrName>
                                        </p:attrNameLst>
                                      </p:cBhvr>
                                      <p:tavLst>
                                        <p:tav tm="0">
                                          <p:val>
                                            <p:strVal val="2/3*#ppt_w"/>
                                          </p:val>
                                        </p:tav>
                                        <p:tav tm="100000">
                                          <p:val>
                                            <p:strVal val="#ppt_w"/>
                                          </p:val>
                                        </p:tav>
                                      </p:tavLst>
                                    </p:anim>
                                    <p:anim calcmode="lin" valueType="num">
                                      <p:cBhvr>
                                        <p:cTn id="8" dur="500" fill="hold"/>
                                        <p:tgtEl>
                                          <p:spTgt spid="452620"/>
                                        </p:tgtEl>
                                        <p:attrNameLst>
                                          <p:attrName>ppt_h</p:attrName>
                                        </p:attrNameLst>
                                      </p:cBhvr>
                                      <p:tavLst>
                                        <p:tav tm="0">
                                          <p:val>
                                            <p:strVal val="2/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6" fill="hold" nodeType="clickEffect">
                                  <p:stCondLst>
                                    <p:cond delay="0"/>
                                  </p:stCondLst>
                                  <p:childTnLst>
                                    <p:set>
                                      <p:cBhvr>
                                        <p:cTn id="12" dur="1" fill="hold">
                                          <p:stCondLst>
                                            <p:cond delay="0"/>
                                          </p:stCondLst>
                                        </p:cTn>
                                        <p:tgtEl>
                                          <p:spTgt spid="452622"/>
                                        </p:tgtEl>
                                        <p:attrNameLst>
                                          <p:attrName>style.visibility</p:attrName>
                                        </p:attrNameLst>
                                      </p:cBhvr>
                                      <p:to>
                                        <p:strVal val="visible"/>
                                      </p:to>
                                    </p:set>
                                    <p:animEffect transition="in" filter="strips(downRight)">
                                      <p:cBhvr>
                                        <p:cTn id="13" dur="500"/>
                                        <p:tgtEl>
                                          <p:spTgt spid="452622"/>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452621"/>
                                        </p:tgtEl>
                                        <p:attrNameLst>
                                          <p:attrName>style.visibility</p:attrName>
                                        </p:attrNameLst>
                                      </p:cBhvr>
                                      <p:to>
                                        <p:strVal val="visible"/>
                                      </p:to>
                                    </p:set>
                                    <p:animEffect transition="in" filter="strips(downLeft)">
                                      <p:cBhvr>
                                        <p:cTn id="18" dur="500"/>
                                        <p:tgtEl>
                                          <p:spTgt spid="45262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452627"/>
                                        </p:tgtEl>
                                        <p:attrNameLst>
                                          <p:attrName>style.visibility</p:attrName>
                                        </p:attrNameLst>
                                      </p:cBhvr>
                                      <p:to>
                                        <p:strVal val="visible"/>
                                      </p:to>
                                    </p:set>
                                    <p:animEffect transition="in" filter="blinds(horizontal)">
                                      <p:cBhvr>
                                        <p:cTn id="23" dur="500"/>
                                        <p:tgtEl>
                                          <p:spTgt spid="452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Box 1"/>
          <p:cNvSpPr txBox="1">
            <a:spLocks noChangeArrowheads="1"/>
          </p:cNvSpPr>
          <p:nvPr/>
        </p:nvSpPr>
        <p:spPr bwMode="auto">
          <a:xfrm>
            <a:off x="381000" y="1295400"/>
            <a:ext cx="3408363"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IV. Chế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a:t>
            </a:r>
            <a:r>
              <a:rPr lang="vi-VN" sz="2600">
                <a:latin typeface="Times New Roman" pitchFamily="18" charset="0"/>
                <a:cs typeface="Times New Roman" pitchFamily="18" charset="0"/>
              </a:rPr>
              <a:t>ắt</a:t>
            </a:r>
            <a:r>
              <a:rPr lang="en-US" sz="2600">
                <a:latin typeface="Times New Roman" pitchFamily="18" charset="0"/>
                <a:cs typeface="Times New Roman" pitchFamily="18" charset="0"/>
              </a:rPr>
              <a:t> khi phay</a:t>
            </a:r>
          </a:p>
        </p:txBody>
      </p:sp>
      <p:sp>
        <p:nvSpPr>
          <p:cNvPr id="133123" name="TextBox 2"/>
          <p:cNvSpPr txBox="1">
            <a:spLocks noChangeArrowheads="1"/>
          </p:cNvSpPr>
          <p:nvPr/>
        </p:nvSpPr>
        <p:spPr bwMode="auto">
          <a:xfrm>
            <a:off x="61913" y="1905000"/>
            <a:ext cx="9082087" cy="20923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a) Chiều sâu phay t và chiều rộng phay B</a:t>
            </a:r>
          </a:p>
          <a:p>
            <a:r>
              <a:rPr lang="en-US" sz="2600">
                <a:latin typeface="Times New Roman" pitchFamily="18" charset="0"/>
                <a:cs typeface="Times New Roman" pitchFamily="18" charset="0"/>
              </a:rPr>
              <a:t>Chiều sâu t </a:t>
            </a:r>
            <a:r>
              <a:rPr lang="vi-VN" sz="2600">
                <a:latin typeface="Times New Roman" pitchFamily="18" charset="0"/>
                <a:cs typeface="Times New Roman" pitchFamily="18" charset="0"/>
              </a:rPr>
              <a:t>được</a:t>
            </a:r>
            <a:r>
              <a:rPr lang="en-US" sz="2600">
                <a:latin typeface="Times New Roman" pitchFamily="18" charset="0"/>
                <a:cs typeface="Times New Roman" pitchFamily="18" charset="0"/>
              </a:rPr>
              <a:t> xác </a:t>
            </a:r>
            <a:r>
              <a:rPr lang="vi-VN" sz="2600">
                <a:latin typeface="Times New Roman" pitchFamily="18" charset="0"/>
                <a:cs typeface="Times New Roman" pitchFamily="18" charset="0"/>
              </a:rPr>
              <a:t>định</a:t>
            </a:r>
            <a:r>
              <a:rPr lang="en-US" sz="2600">
                <a:latin typeface="Times New Roman" pitchFamily="18" charset="0"/>
                <a:cs typeface="Times New Roman" pitchFamily="18" charset="0"/>
              </a:rPr>
              <a:t> bằng khoảng cách tiếp xúc của r</a:t>
            </a:r>
            <a:r>
              <a:rPr lang="vi-VN" sz="2600">
                <a:latin typeface="Times New Roman" pitchFamily="18" charset="0"/>
                <a:cs typeface="Times New Roman" pitchFamily="18" charset="0"/>
              </a:rPr>
              <a:t>ăng</a:t>
            </a:r>
            <a:r>
              <a:rPr lang="en-US" sz="2600">
                <a:latin typeface="Times New Roman" pitchFamily="18" charset="0"/>
                <a:cs typeface="Times New Roman" pitchFamily="18" charset="0"/>
              </a:rPr>
              <a:t> dao</a:t>
            </a:r>
          </a:p>
          <a:p>
            <a:r>
              <a:rPr lang="en-US" sz="2600">
                <a:latin typeface="Times New Roman" pitchFamily="18" charset="0"/>
                <a:cs typeface="Times New Roman" pitchFamily="18" charset="0"/>
              </a:rPr>
              <a:t>vào phôi và </a:t>
            </a:r>
            <a:r>
              <a:rPr lang="vi-VN" sz="2600">
                <a:latin typeface="Times New Roman" pitchFamily="18" charset="0"/>
                <a:cs typeface="Times New Roman" pitchFamily="18" charset="0"/>
              </a:rPr>
              <a:t>được</a:t>
            </a:r>
            <a:r>
              <a:rPr lang="en-US" sz="2600">
                <a:latin typeface="Times New Roman" pitchFamily="18" charset="0"/>
                <a:cs typeface="Times New Roman" pitchFamily="18" charset="0"/>
              </a:rPr>
              <a:t> </a:t>
            </a:r>
            <a:r>
              <a:rPr lang="vi-VN" sz="2600">
                <a:latin typeface="Times New Roman" pitchFamily="18" charset="0"/>
                <a:cs typeface="Times New Roman" pitchFamily="18" charset="0"/>
              </a:rPr>
              <a:t>đ</a:t>
            </a:r>
            <a:r>
              <a:rPr lang="en-US" sz="2600">
                <a:latin typeface="Times New Roman" pitchFamily="18" charset="0"/>
                <a:cs typeface="Times New Roman" pitchFamily="18" charset="0"/>
              </a:rPr>
              <a:t>o theo h</a:t>
            </a:r>
            <a:r>
              <a:rPr lang="vi-VN" sz="2600">
                <a:latin typeface="Times New Roman" pitchFamily="18" charset="0"/>
                <a:cs typeface="Times New Roman" pitchFamily="18" charset="0"/>
              </a:rPr>
              <a:t>ướng</a:t>
            </a:r>
            <a:r>
              <a:rPr lang="en-US" sz="2600">
                <a:latin typeface="Times New Roman" pitchFamily="18" charset="0"/>
                <a:cs typeface="Times New Roman" pitchFamily="18" charset="0"/>
              </a:rPr>
              <a:t> vuông góc với </a:t>
            </a:r>
            <a:r>
              <a:rPr lang="vi-VN" sz="2600">
                <a:latin typeface="Times New Roman" pitchFamily="18" charset="0"/>
                <a:cs typeface="Times New Roman" pitchFamily="18" charset="0"/>
              </a:rPr>
              <a:t>đường</a:t>
            </a:r>
            <a:r>
              <a:rPr lang="en-US" sz="2600">
                <a:latin typeface="Times New Roman" pitchFamily="18" charset="0"/>
                <a:cs typeface="Times New Roman" pitchFamily="18" charset="0"/>
              </a:rPr>
              <a:t> tâm dao</a:t>
            </a:r>
          </a:p>
          <a:p>
            <a:r>
              <a:rPr lang="en-US" sz="2600">
                <a:latin typeface="Times New Roman" pitchFamily="18" charset="0"/>
                <a:cs typeface="Times New Roman" pitchFamily="18" charset="0"/>
              </a:rPr>
              <a:t>Chiều rộng phay B </a:t>
            </a:r>
            <a:r>
              <a:rPr lang="vi-VN" sz="2600">
                <a:latin typeface="Times New Roman" pitchFamily="18" charset="0"/>
                <a:cs typeface="Times New Roman" pitchFamily="18" charset="0"/>
              </a:rPr>
              <a:t>được</a:t>
            </a:r>
            <a:r>
              <a:rPr lang="en-US" sz="2600">
                <a:latin typeface="Times New Roman" pitchFamily="18" charset="0"/>
                <a:cs typeface="Times New Roman" pitchFamily="18" charset="0"/>
              </a:rPr>
              <a:t> xác </a:t>
            </a:r>
            <a:r>
              <a:rPr lang="vi-VN" sz="2600">
                <a:latin typeface="Times New Roman" pitchFamily="18" charset="0"/>
                <a:cs typeface="Times New Roman" pitchFamily="18" charset="0"/>
              </a:rPr>
              <a:t>định</a:t>
            </a:r>
            <a:r>
              <a:rPr lang="en-US" sz="2600">
                <a:latin typeface="Times New Roman" pitchFamily="18" charset="0"/>
                <a:cs typeface="Times New Roman" pitchFamily="18" charset="0"/>
              </a:rPr>
              <a:t> bằng chiều dài cắt của r</a:t>
            </a:r>
            <a:r>
              <a:rPr lang="vi-VN" sz="2600">
                <a:latin typeface="Times New Roman" pitchFamily="18" charset="0"/>
                <a:cs typeface="Times New Roman" pitchFamily="18" charset="0"/>
              </a:rPr>
              <a:t>ăng</a:t>
            </a:r>
            <a:r>
              <a:rPr lang="en-US" sz="2600">
                <a:latin typeface="Times New Roman" pitchFamily="18" charset="0"/>
                <a:cs typeface="Times New Roman" pitchFamily="18" charset="0"/>
              </a:rPr>
              <a:t> dao </a:t>
            </a:r>
          </a:p>
          <a:p>
            <a:r>
              <a:rPr lang="en-US" sz="2600">
                <a:latin typeface="Times New Roman" pitchFamily="18" charset="0"/>
                <a:cs typeface="Times New Roman" pitchFamily="18" charset="0"/>
              </a:rPr>
              <a:t>khi cắt, </a:t>
            </a:r>
            <a:r>
              <a:rPr lang="vi-VN" sz="2600">
                <a:latin typeface="Times New Roman" pitchFamily="18" charset="0"/>
                <a:cs typeface="Times New Roman" pitchFamily="18" charset="0"/>
              </a:rPr>
              <a:t>đ</a:t>
            </a:r>
            <a:r>
              <a:rPr lang="en-US" sz="2600">
                <a:latin typeface="Times New Roman" pitchFamily="18" charset="0"/>
                <a:cs typeface="Times New Roman" pitchFamily="18" charset="0"/>
              </a:rPr>
              <a:t>o theo h</a:t>
            </a:r>
            <a:r>
              <a:rPr lang="vi-VN" sz="2600">
                <a:latin typeface="Times New Roman" pitchFamily="18" charset="0"/>
                <a:cs typeface="Times New Roman" pitchFamily="18" charset="0"/>
              </a:rPr>
              <a:t>ướng</a:t>
            </a:r>
            <a:r>
              <a:rPr lang="en-US" sz="2600">
                <a:latin typeface="Times New Roman" pitchFamily="18" charset="0"/>
                <a:cs typeface="Times New Roman" pitchFamily="18" charset="0"/>
              </a:rPr>
              <a:t> song song với trục dao</a:t>
            </a:r>
          </a:p>
        </p:txBody>
      </p:sp>
      <p:sp>
        <p:nvSpPr>
          <p:cNvPr id="133124" name="TextBox 3"/>
          <p:cNvSpPr txBox="1">
            <a:spLocks noChangeArrowheads="1"/>
          </p:cNvSpPr>
          <p:nvPr/>
        </p:nvSpPr>
        <p:spPr bwMode="auto">
          <a:xfrm>
            <a:off x="0" y="4114800"/>
            <a:ext cx="8601075" cy="20923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b)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chạy dao S</a:t>
            </a:r>
          </a:p>
          <a:p>
            <a:r>
              <a:rPr lang="en-US" sz="2600">
                <a:latin typeface="Times New Roman" pitchFamily="18" charset="0"/>
                <a:cs typeface="Times New Roman" pitchFamily="18" charset="0"/>
              </a:rPr>
              <a:t>Cần phân biệt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chạy dao r</a:t>
            </a:r>
            <a:r>
              <a:rPr lang="vi-VN" sz="2600">
                <a:latin typeface="Times New Roman" pitchFamily="18" charset="0"/>
                <a:cs typeface="Times New Roman" pitchFamily="18" charset="0"/>
              </a:rPr>
              <a:t>ăng</a:t>
            </a:r>
            <a:r>
              <a:rPr lang="en-US" sz="2600">
                <a:latin typeface="Times New Roman" pitchFamily="18" charset="0"/>
                <a:cs typeface="Times New Roman" pitchFamily="18" charset="0"/>
              </a:rPr>
              <a:t> Sz,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chạy dao vòng S </a:t>
            </a:r>
          </a:p>
          <a:p>
            <a:r>
              <a:rPr lang="en-US" sz="2600">
                <a:latin typeface="Times New Roman" pitchFamily="18" charset="0"/>
                <a:cs typeface="Times New Roman" pitchFamily="18" charset="0"/>
              </a:rPr>
              <a:t>và l</a:t>
            </a:r>
            <a:r>
              <a:rPr lang="vi-VN" sz="2600">
                <a:latin typeface="Times New Roman" pitchFamily="18" charset="0"/>
                <a:cs typeface="Times New Roman" pitchFamily="18" charset="0"/>
              </a:rPr>
              <a:t>ượng</a:t>
            </a:r>
            <a:r>
              <a:rPr lang="en-US" sz="2600">
                <a:latin typeface="Times New Roman" pitchFamily="18" charset="0"/>
                <a:cs typeface="Times New Roman" pitchFamily="18" charset="0"/>
              </a:rPr>
              <a:t> chạy dao phút Sph</a:t>
            </a:r>
          </a:p>
          <a:p>
            <a:r>
              <a:rPr lang="en-US" sz="2600">
                <a:latin typeface="Times New Roman" pitchFamily="18" charset="0"/>
                <a:cs typeface="Times New Roman" pitchFamily="18" charset="0"/>
              </a:rPr>
              <a:t>Khi phay thô chọn Sz, khi phay tinh chon S, từ </a:t>
            </a:r>
            <a:r>
              <a:rPr lang="vi-VN" sz="2600">
                <a:latin typeface="Times New Roman" pitchFamily="18" charset="0"/>
                <a:cs typeface="Times New Roman" pitchFamily="18" charset="0"/>
              </a:rPr>
              <a:t>đó</a:t>
            </a:r>
            <a:r>
              <a:rPr lang="en-US" sz="2600">
                <a:latin typeface="Times New Roman" pitchFamily="18" charset="0"/>
                <a:cs typeface="Times New Roman" pitchFamily="18" charset="0"/>
              </a:rPr>
              <a:t> tính ra Sph :</a:t>
            </a:r>
          </a:p>
          <a:p>
            <a:r>
              <a:rPr lang="en-US" sz="2600">
                <a:latin typeface="Times New Roman" pitchFamily="18" charset="0"/>
                <a:cs typeface="Times New Roman" pitchFamily="18" charset="0"/>
              </a:rPr>
              <a:t>                                Sph = S.n= Sz.z.n</a:t>
            </a: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3" descr="h7"/>
          <p:cNvPicPr>
            <a:picLocks noChangeAspect="1" noChangeArrowheads="1"/>
          </p:cNvPicPr>
          <p:nvPr/>
        </p:nvPicPr>
        <p:blipFill>
          <a:blip r:embed="rId4">
            <a:clrChange>
              <a:clrFrom>
                <a:srgbClr val="FFFFFF"/>
              </a:clrFrom>
              <a:clrTo>
                <a:srgbClr val="FFFFFF">
                  <a:alpha val="0"/>
                </a:srgbClr>
              </a:clrTo>
            </a:clrChange>
            <a:lum bright="-6000"/>
          </a:blip>
          <a:srcRect/>
          <a:stretch>
            <a:fillRect/>
          </a:stretch>
        </p:blipFill>
        <p:spPr bwMode="auto">
          <a:xfrm>
            <a:off x="5029200" y="914400"/>
            <a:ext cx="3886200" cy="2784475"/>
          </a:xfrm>
          <a:prstGeom prst="rect">
            <a:avLst/>
          </a:prstGeom>
          <a:noFill/>
          <a:ln w="9525">
            <a:noFill/>
            <a:miter lim="800000"/>
            <a:headEnd/>
            <a:tailEnd/>
          </a:ln>
        </p:spPr>
      </p:pic>
      <p:grpSp>
        <p:nvGrpSpPr>
          <p:cNvPr id="2" name="Group 4"/>
          <p:cNvGrpSpPr>
            <a:grpSpLocks/>
          </p:cNvGrpSpPr>
          <p:nvPr/>
        </p:nvGrpSpPr>
        <p:grpSpPr bwMode="auto">
          <a:xfrm>
            <a:off x="152400" y="1295400"/>
            <a:ext cx="5029200" cy="2362200"/>
            <a:chOff x="192" y="672"/>
            <a:chExt cx="3168" cy="1488"/>
          </a:xfrm>
        </p:grpSpPr>
        <p:sp>
          <p:nvSpPr>
            <p:cNvPr id="2059" name="Text Box 5"/>
            <p:cNvSpPr txBox="1">
              <a:spLocks noChangeArrowheads="1"/>
            </p:cNvSpPr>
            <p:nvPr/>
          </p:nvSpPr>
          <p:spPr bwMode="auto">
            <a:xfrm>
              <a:off x="192" y="672"/>
              <a:ext cx="3168" cy="1367"/>
            </a:xfrm>
            <a:prstGeom prst="rect">
              <a:avLst/>
            </a:prstGeom>
            <a:noFill/>
            <a:ln w="9525">
              <a:noFill/>
              <a:miter lim="800000"/>
              <a:headEnd/>
              <a:tailEnd/>
            </a:ln>
          </p:spPr>
          <p:txBody>
            <a:bodyPr>
              <a:spAutoFit/>
            </a:bodyPr>
            <a:lstStyle/>
            <a:p>
              <a:pPr>
                <a:spcBef>
                  <a:spcPct val="50000"/>
                </a:spcBef>
              </a:pPr>
              <a:r>
                <a:rPr lang="en-US" sz="1600">
                  <a:solidFill>
                    <a:schemeClr val="accent2"/>
                  </a:solidFill>
                  <a:latin typeface="VNI-Avo" pitchFamily="2" charset="0"/>
                </a:rPr>
                <a:t>Toác ñoä caét khi phay laø khoaûng ñöôøng maø moät ñieåm treân löôõi caét ôû xa taâm  dao nhaát di chuyeån ñöôïc trong thôøi gian 1 phuùt. Nhö vaäy:</a:t>
              </a:r>
            </a:p>
            <a:p>
              <a:pPr>
                <a:spcBef>
                  <a:spcPct val="50000"/>
                </a:spcBef>
              </a:pPr>
              <a:endParaRPr lang="en-US" sz="1600">
                <a:solidFill>
                  <a:schemeClr val="accent2"/>
                </a:solidFill>
                <a:latin typeface="VNI-Avo" pitchFamily="2" charset="0"/>
              </a:endParaRPr>
            </a:p>
            <a:p>
              <a:pPr>
                <a:spcBef>
                  <a:spcPct val="50000"/>
                </a:spcBef>
              </a:pPr>
              <a:r>
                <a:rPr lang="en-US" sz="1600">
                  <a:solidFill>
                    <a:schemeClr val="accent2"/>
                  </a:solidFill>
                  <a:latin typeface="VNI-Avo" pitchFamily="2" charset="0"/>
                </a:rPr>
                <a:t>Töø coâng thöùc treân, coù theå tìm soá voøng quay khi bieát trò soá toác ñoä caét</a:t>
              </a:r>
            </a:p>
            <a:p>
              <a:pPr>
                <a:spcBef>
                  <a:spcPct val="50000"/>
                </a:spcBef>
              </a:pPr>
              <a:r>
                <a:rPr lang="en-US" sz="1600">
                  <a:solidFill>
                    <a:schemeClr val="accent2"/>
                  </a:solidFill>
                  <a:latin typeface="VNI-Avo" pitchFamily="2" charset="0"/>
                </a:rPr>
                <a:t>			</a:t>
              </a:r>
            </a:p>
          </p:txBody>
        </p:sp>
        <p:graphicFrame>
          <p:nvGraphicFramePr>
            <p:cNvPr id="2052" name="Object 4"/>
            <p:cNvGraphicFramePr>
              <a:graphicFrameLocks noChangeAspect="1"/>
            </p:cNvGraphicFramePr>
            <p:nvPr/>
          </p:nvGraphicFramePr>
          <p:xfrm>
            <a:off x="1056" y="1152"/>
            <a:ext cx="1224" cy="352"/>
          </p:xfrm>
          <a:graphic>
            <a:graphicData uri="http://schemas.openxmlformats.org/presentationml/2006/ole">
              <p:oleObj spid="_x0000_s2052" name="Equation" r:id="rId5" imgW="1942920" imgH="558720" progId="Equation.3">
                <p:embed/>
              </p:oleObj>
            </a:graphicData>
          </a:graphic>
        </p:graphicFrame>
        <p:graphicFrame>
          <p:nvGraphicFramePr>
            <p:cNvPr id="2053" name="Object 5"/>
            <p:cNvGraphicFramePr>
              <a:graphicFrameLocks noChangeAspect="1"/>
            </p:cNvGraphicFramePr>
            <p:nvPr/>
          </p:nvGraphicFramePr>
          <p:xfrm>
            <a:off x="1056" y="1808"/>
            <a:ext cx="1352" cy="352"/>
          </p:xfrm>
          <a:graphic>
            <a:graphicData uri="http://schemas.openxmlformats.org/presentationml/2006/ole">
              <p:oleObj spid="_x0000_s2053" name="Equation" r:id="rId6" imgW="2145960" imgH="558720" progId="Equation.3">
                <p:embed/>
              </p:oleObj>
            </a:graphicData>
          </a:graphic>
        </p:graphicFrame>
      </p:grpSp>
      <p:grpSp>
        <p:nvGrpSpPr>
          <p:cNvPr id="3" name="Group 8"/>
          <p:cNvGrpSpPr>
            <a:grpSpLocks/>
          </p:cNvGrpSpPr>
          <p:nvPr/>
        </p:nvGrpSpPr>
        <p:grpSpPr bwMode="auto">
          <a:xfrm>
            <a:off x="342900" y="3810000"/>
            <a:ext cx="8458200" cy="2641600"/>
            <a:chOff x="216" y="2400"/>
            <a:chExt cx="5328" cy="1664"/>
          </a:xfrm>
        </p:grpSpPr>
        <p:sp>
          <p:nvSpPr>
            <p:cNvPr id="2058" name="Text Box 9"/>
            <p:cNvSpPr txBox="1">
              <a:spLocks noChangeArrowheads="1"/>
            </p:cNvSpPr>
            <p:nvPr/>
          </p:nvSpPr>
          <p:spPr bwMode="auto">
            <a:xfrm>
              <a:off x="216" y="2400"/>
              <a:ext cx="5328" cy="1213"/>
            </a:xfrm>
            <a:prstGeom prst="rect">
              <a:avLst/>
            </a:prstGeom>
            <a:noFill/>
            <a:ln w="9525">
              <a:noFill/>
              <a:miter lim="800000"/>
              <a:headEnd/>
              <a:tailEnd/>
            </a:ln>
          </p:spPr>
          <p:txBody>
            <a:bodyPr>
              <a:spAutoFit/>
            </a:bodyPr>
            <a:lstStyle/>
            <a:p>
              <a:pPr>
                <a:spcBef>
                  <a:spcPct val="50000"/>
                </a:spcBef>
              </a:pPr>
              <a:r>
                <a:rPr lang="en-US" sz="1600">
                  <a:solidFill>
                    <a:srgbClr val="FF0000"/>
                  </a:solidFill>
                  <a:latin typeface="VNI-Avo" pitchFamily="2" charset="0"/>
                </a:rPr>
                <a:t>Thí duï 1 : Duøng dao phay ñöôøng kính 63 mm, quay 100 voøng/ph. Toác ñoä caét khi phay laø :</a:t>
              </a:r>
            </a:p>
            <a:p>
              <a:pPr>
                <a:spcBef>
                  <a:spcPct val="50000"/>
                </a:spcBef>
              </a:pPr>
              <a:endParaRPr lang="en-US" sz="1600">
                <a:solidFill>
                  <a:srgbClr val="FF0000"/>
                </a:solidFill>
                <a:latin typeface="VNI-Avo" pitchFamily="2" charset="0"/>
              </a:endParaRPr>
            </a:p>
            <a:p>
              <a:pPr>
                <a:spcBef>
                  <a:spcPct val="50000"/>
                </a:spcBef>
              </a:pPr>
              <a:endParaRPr lang="en-US" sz="1600">
                <a:solidFill>
                  <a:srgbClr val="FF0000"/>
                </a:solidFill>
                <a:latin typeface="VNI-Avo" pitchFamily="2" charset="0"/>
              </a:endParaRPr>
            </a:p>
            <a:p>
              <a:pPr>
                <a:spcBef>
                  <a:spcPct val="50000"/>
                </a:spcBef>
              </a:pPr>
              <a:r>
                <a:rPr lang="en-US" sz="1600">
                  <a:solidFill>
                    <a:srgbClr val="FF0000"/>
                  </a:solidFill>
                  <a:latin typeface="VNI-Avo" pitchFamily="2" charset="0"/>
                </a:rPr>
                <a:t>Thí duï 2 : Bieát toác ñoä caét ñaõ choïn laø 25 m/ph vaø ñöôøng kính dao laø 100 mm. Caàn cho truïc maùy quay vôùi soá voøng laø:</a:t>
              </a:r>
              <a:endParaRPr lang="en-GB" sz="1600">
                <a:solidFill>
                  <a:srgbClr val="FF0000"/>
                </a:solidFill>
                <a:latin typeface="VNI-Avo" pitchFamily="2" charset="0"/>
              </a:endParaRPr>
            </a:p>
          </p:txBody>
        </p:sp>
        <p:graphicFrame>
          <p:nvGraphicFramePr>
            <p:cNvPr id="2050" name="Object 2"/>
            <p:cNvGraphicFramePr>
              <a:graphicFrameLocks noChangeAspect="1"/>
            </p:cNvGraphicFramePr>
            <p:nvPr/>
          </p:nvGraphicFramePr>
          <p:xfrm>
            <a:off x="1104" y="2736"/>
            <a:ext cx="2352" cy="352"/>
          </p:xfrm>
          <a:graphic>
            <a:graphicData uri="http://schemas.openxmlformats.org/presentationml/2006/ole">
              <p:oleObj spid="_x0000_s2050" name="Equation" r:id="rId7" imgW="3733560" imgH="558720" progId="Equation.3">
                <p:embed/>
              </p:oleObj>
            </a:graphicData>
          </a:graphic>
        </p:graphicFrame>
        <p:graphicFrame>
          <p:nvGraphicFramePr>
            <p:cNvPr id="2051" name="Object 3"/>
            <p:cNvGraphicFramePr>
              <a:graphicFrameLocks noChangeAspect="1"/>
            </p:cNvGraphicFramePr>
            <p:nvPr/>
          </p:nvGraphicFramePr>
          <p:xfrm>
            <a:off x="1104" y="3696"/>
            <a:ext cx="2272" cy="368"/>
          </p:xfrm>
          <a:graphic>
            <a:graphicData uri="http://schemas.openxmlformats.org/presentationml/2006/ole">
              <p:oleObj spid="_x0000_s2051" name="Equation" r:id="rId8" imgW="3606480" imgH="583920" progId="Equation.3">
                <p:embed/>
              </p:oleObj>
            </a:graphicData>
          </a:graphic>
        </p:graphicFrame>
      </p:grpSp>
      <p:sp>
        <p:nvSpPr>
          <p:cNvPr id="2057" name="TextBox 12"/>
          <p:cNvSpPr txBox="1">
            <a:spLocks noChangeArrowheads="1"/>
          </p:cNvSpPr>
          <p:nvPr/>
        </p:nvSpPr>
        <p:spPr bwMode="auto">
          <a:xfrm>
            <a:off x="1295400" y="914400"/>
            <a:ext cx="1660525" cy="430213"/>
          </a:xfrm>
          <a:prstGeom prst="rect">
            <a:avLst/>
          </a:prstGeom>
          <a:noFill/>
          <a:ln w="9525">
            <a:noFill/>
            <a:miter lim="800000"/>
            <a:headEnd/>
            <a:tailEnd/>
          </a:ln>
        </p:spPr>
        <p:txBody>
          <a:bodyPr wrap="none">
            <a:spAutoFit/>
          </a:bodyPr>
          <a:lstStyle/>
          <a:p>
            <a:r>
              <a:rPr lang="en-US" sz="2200">
                <a:latin typeface="Times New Roman" pitchFamily="18" charset="0"/>
                <a:cs typeface="Times New Roman" pitchFamily="18" charset="0"/>
              </a:rPr>
              <a:t>c) Tốc </a:t>
            </a:r>
            <a:r>
              <a:rPr lang="vi-VN" sz="2200">
                <a:latin typeface="Times New Roman" pitchFamily="18" charset="0"/>
                <a:cs typeface="Times New Roman" pitchFamily="18" charset="0"/>
              </a:rPr>
              <a:t>độ</a:t>
            </a:r>
            <a:r>
              <a:rPr lang="en-US" sz="2200">
                <a:latin typeface="Times New Roman" pitchFamily="18" charset="0"/>
                <a:cs typeface="Times New Roman" pitchFamily="18" charset="0"/>
              </a:rPr>
              <a:t> c</a:t>
            </a:r>
            <a:r>
              <a:rPr lang="vi-VN" sz="2200">
                <a:latin typeface="Times New Roman" pitchFamily="18" charset="0"/>
                <a:cs typeface="Times New Roman" pitchFamily="18" charset="0"/>
              </a:rPr>
              <a:t>ắt</a:t>
            </a:r>
            <a:endParaRPr lang="en-US" sz="2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499"/>
                                          </p:stCondLst>
                                        </p:cTn>
                                        <p:tgtEl>
                                          <p:spTgt spid="54275"/>
                                        </p:tgtEl>
                                        <p:attrNameLst>
                                          <p:attrName>style.visibility</p:attrName>
                                        </p:attrNameLst>
                                      </p:cBhvr>
                                      <p:to>
                                        <p:strVal val="visible"/>
                                      </p:to>
                                    </p:set>
                                    <p:anim to="" calcmode="lin" valueType="num">
                                      <p:cBhvr>
                                        <p:cTn id="7" dur="1" fill="hold"/>
                                        <p:tgtEl>
                                          <p:spTgt spid="5427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499"/>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499"/>
                                          </p:stCondLst>
                                        </p:cTn>
                                        <p:tgtEl>
                                          <p:spTgt spid="3"/>
                                        </p:tgtEl>
                                        <p:attrNameLst>
                                          <p:attrName>style.visibility</p:attrName>
                                        </p:attrNameLst>
                                      </p:cBhvr>
                                      <p:to>
                                        <p:strVal val="visible"/>
                                      </p:to>
                                    </p:set>
                                    <p:anim to="" calcmode="lin" valueType="num">
                                      <p:cBhvr>
                                        <p:cTn id="17"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3"/>
          <p:cNvSpPr>
            <a:spLocks noGrp="1" noChangeArrowheads="1"/>
          </p:cNvSpPr>
          <p:nvPr>
            <p:ph type="subTitle" idx="1"/>
          </p:nvPr>
        </p:nvSpPr>
        <p:spPr>
          <a:xfrm>
            <a:off x="228600" y="762000"/>
            <a:ext cx="8686800" cy="5562600"/>
          </a:xfrm>
        </p:spPr>
        <p:txBody>
          <a:bodyPr/>
          <a:lstStyle/>
          <a:p>
            <a:r>
              <a:rPr lang="en-US" smtClean="0">
                <a:latin typeface="Times New Roman" pitchFamily="18" charset="0"/>
              </a:rPr>
              <a:t>Lực cắt và công suất cắt.</a:t>
            </a:r>
          </a:p>
          <a:p>
            <a:endParaRPr lang="en-US" smtClean="0">
              <a:latin typeface="Times New Roman" pitchFamily="18" charset="0"/>
            </a:endParaRPr>
          </a:p>
        </p:txBody>
      </p:sp>
      <p:sp>
        <p:nvSpPr>
          <p:cNvPr id="3077" name="AutoShape 4">
            <a:hlinkClick r:id="" action="ppaction://hlinkshowjump?jump=nextslide" highlightClick="1"/>
          </p:cNvPr>
          <p:cNvSpPr>
            <a:spLocks noChangeArrowheads="1"/>
          </p:cNvSpPr>
          <p:nvPr/>
        </p:nvSpPr>
        <p:spPr bwMode="auto">
          <a:xfrm>
            <a:off x="4724400" y="6477000"/>
            <a:ext cx="381000" cy="381000"/>
          </a:xfrm>
          <a:prstGeom prst="actionButtonForwardNext">
            <a:avLst/>
          </a:prstGeom>
          <a:solidFill>
            <a:schemeClr val="accent1"/>
          </a:solidFill>
          <a:ln w="9525">
            <a:noFill/>
            <a:miter lim="800000"/>
            <a:headEnd/>
            <a:tailEnd/>
          </a:ln>
        </p:spPr>
        <p:txBody>
          <a:bodyPr wrap="none" anchor="ctr"/>
          <a:lstStyle/>
          <a:p>
            <a:endParaRPr lang="en-US"/>
          </a:p>
        </p:txBody>
      </p:sp>
      <p:sp>
        <p:nvSpPr>
          <p:cNvPr id="3078" name="AutoShape 5">
            <a:hlinkClick r:id="" action="ppaction://hlinkshowjump?jump=previousslide" highlightClick="1"/>
          </p:cNvPr>
          <p:cNvSpPr>
            <a:spLocks noChangeArrowheads="1"/>
          </p:cNvSpPr>
          <p:nvPr/>
        </p:nvSpPr>
        <p:spPr bwMode="auto">
          <a:xfrm>
            <a:off x="4114800" y="6477000"/>
            <a:ext cx="381000" cy="381000"/>
          </a:xfrm>
          <a:prstGeom prst="actionButtonBackPrevious">
            <a:avLst/>
          </a:prstGeom>
          <a:solidFill>
            <a:schemeClr val="accent1"/>
          </a:solidFill>
          <a:ln w="9525">
            <a:noFill/>
            <a:miter lim="800000"/>
            <a:headEnd/>
            <a:tailEnd/>
          </a:ln>
        </p:spPr>
        <p:txBody>
          <a:bodyPr wrap="none" anchor="ctr"/>
          <a:lstStyle/>
          <a:p>
            <a:endParaRPr lang="en-US"/>
          </a:p>
        </p:txBody>
      </p:sp>
      <p:sp>
        <p:nvSpPr>
          <p:cNvPr id="3079" name="AutoShape 6">
            <a:hlinkClick r:id="" action="ppaction://hlinkshowjump?jump=firstslide" highlightClick="1"/>
          </p:cNvPr>
          <p:cNvSpPr>
            <a:spLocks noChangeArrowheads="1"/>
          </p:cNvSpPr>
          <p:nvPr/>
        </p:nvSpPr>
        <p:spPr bwMode="auto">
          <a:xfrm>
            <a:off x="8610600" y="6477000"/>
            <a:ext cx="533400" cy="381000"/>
          </a:xfrm>
          <a:prstGeom prst="actionButtonHome">
            <a:avLst/>
          </a:prstGeom>
          <a:solidFill>
            <a:schemeClr val="accent1"/>
          </a:solidFill>
          <a:ln w="9525">
            <a:noFill/>
            <a:miter lim="800000"/>
            <a:headEnd/>
            <a:tailEnd/>
          </a:ln>
        </p:spPr>
        <p:txBody>
          <a:bodyPr wrap="none" anchor="ctr"/>
          <a:lstStyle/>
          <a:p>
            <a:endParaRPr lang="en-US"/>
          </a:p>
        </p:txBody>
      </p:sp>
      <p:sp>
        <p:nvSpPr>
          <p:cNvPr id="3080" name="AutoShape 7">
            <a:hlinkClick r:id="" action="ppaction://hlinkshowjump?jump=lastslideviewed" highlightClick="1"/>
          </p:cNvPr>
          <p:cNvSpPr>
            <a:spLocks noChangeArrowheads="1"/>
          </p:cNvSpPr>
          <p:nvPr/>
        </p:nvSpPr>
        <p:spPr bwMode="auto">
          <a:xfrm>
            <a:off x="0" y="6477000"/>
            <a:ext cx="457200" cy="381000"/>
          </a:xfrm>
          <a:prstGeom prst="actionButtonReturn">
            <a:avLst/>
          </a:prstGeom>
          <a:solidFill>
            <a:schemeClr val="accent1"/>
          </a:solidFill>
          <a:ln w="9525">
            <a:noFill/>
            <a:miter lim="800000"/>
            <a:headEnd/>
            <a:tailEnd/>
          </a:ln>
        </p:spPr>
        <p:txBody>
          <a:bodyPr wrap="none" anchor="ctr"/>
          <a:lstStyle/>
          <a:p>
            <a:endParaRPr lang="en-US"/>
          </a:p>
        </p:txBody>
      </p:sp>
      <p:sp>
        <p:nvSpPr>
          <p:cNvPr id="3081"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4" name="Object 2" descr="Papyrus"/>
          <p:cNvGraphicFramePr>
            <a:graphicFrameLocks noChangeAspect="1"/>
          </p:cNvGraphicFramePr>
          <p:nvPr/>
        </p:nvGraphicFramePr>
        <p:xfrm>
          <a:off x="457200" y="3505200"/>
          <a:ext cx="2133600" cy="1104900"/>
        </p:xfrm>
        <a:graphic>
          <a:graphicData uri="http://schemas.openxmlformats.org/presentationml/2006/ole">
            <p:oleObj spid="_x0000_s3074" name="Equation" r:id="rId4" imgW="787058" imgH="406224" progId="Equation.3">
              <p:embed/>
            </p:oleObj>
          </a:graphicData>
        </a:graphic>
      </p:graphicFrame>
      <p:graphicFrame>
        <p:nvGraphicFramePr>
          <p:cNvPr id="3075" name="Object 3" descr="Papyrus"/>
          <p:cNvGraphicFramePr>
            <a:graphicFrameLocks noChangeAspect="1"/>
          </p:cNvGraphicFramePr>
          <p:nvPr/>
        </p:nvGraphicFramePr>
        <p:xfrm>
          <a:off x="609600" y="1600200"/>
          <a:ext cx="5137150" cy="1349375"/>
        </p:xfrm>
        <a:graphic>
          <a:graphicData uri="http://schemas.openxmlformats.org/presentationml/2006/ole">
            <p:oleObj spid="_x0000_s3075" name="Equation" r:id="rId5" imgW="1739880" imgH="457200" progId="Equation.3">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cdb2004101gl">
  <a:themeElements>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cdb2004101gl">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db2004101gl 1">
        <a:dk1>
          <a:srgbClr val="1A3E86"/>
        </a:dk1>
        <a:lt1>
          <a:srgbClr val="C1CFDD"/>
        </a:lt1>
        <a:dk2>
          <a:srgbClr val="000000"/>
        </a:dk2>
        <a:lt2>
          <a:srgbClr val="B2B2B2"/>
        </a:lt2>
        <a:accent1>
          <a:srgbClr val="4AAAC0"/>
        </a:accent1>
        <a:accent2>
          <a:srgbClr val="6600FF"/>
        </a:accent2>
        <a:accent3>
          <a:srgbClr val="DDE4EB"/>
        </a:accent3>
        <a:accent4>
          <a:srgbClr val="143472"/>
        </a:accent4>
        <a:accent5>
          <a:srgbClr val="B1D2DC"/>
        </a:accent5>
        <a:accent6>
          <a:srgbClr val="5C00E7"/>
        </a:accent6>
        <a:hlink>
          <a:srgbClr val="006699"/>
        </a:hlink>
        <a:folHlink>
          <a:srgbClr val="3366CC"/>
        </a:folHlink>
      </a:clrScheme>
      <a:clrMap bg1="lt1" tx1="dk1" bg2="lt2" tx2="dk2" accent1="accent1" accent2="accent2" accent3="accent3" accent4="accent4" accent5="accent5" accent6="accent6" hlink="hlink" folHlink="folHlink"/>
    </a:extraClrScheme>
    <a:extraClrScheme>
      <a:clrScheme name="cdb2004101gl 2">
        <a:dk1>
          <a:srgbClr val="2B166E"/>
        </a:dk1>
        <a:lt1>
          <a:srgbClr val="AADBFC"/>
        </a:lt1>
        <a:dk2>
          <a:srgbClr val="003366"/>
        </a:dk2>
        <a:lt2>
          <a:srgbClr val="B2B2B2"/>
        </a:lt2>
        <a:accent1>
          <a:srgbClr val="19B17B"/>
        </a:accent1>
        <a:accent2>
          <a:srgbClr val="E57B1B"/>
        </a:accent2>
        <a:accent3>
          <a:srgbClr val="D2EAFD"/>
        </a:accent3>
        <a:accent4>
          <a:srgbClr val="23115D"/>
        </a:accent4>
        <a:accent5>
          <a:srgbClr val="ABD5BF"/>
        </a:accent5>
        <a:accent6>
          <a:srgbClr val="CF6F17"/>
        </a:accent6>
        <a:hlink>
          <a:srgbClr val="0066CC"/>
        </a:hlink>
        <a:folHlink>
          <a:srgbClr val="8C71B9"/>
        </a:folHlink>
      </a:clrScheme>
      <a:clrMap bg1="lt1" tx1="dk1" bg2="lt2" tx2="dk2" accent1="accent1" accent2="accent2" accent3="accent3" accent4="accent4" accent5="accent5" accent6="accent6" hlink="hlink" folHlink="folHlink"/>
    </a:extraClrScheme>
    <a:extraClrScheme>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5626</TotalTime>
  <Words>2266</Words>
  <Application>Microsoft PowerPoint</Application>
  <PresentationFormat>On-screen Show (4:3)</PresentationFormat>
  <Paragraphs>377</Paragraphs>
  <Slides>118</Slides>
  <Notes>82</Notes>
  <HiddenSlides>0</HiddenSlides>
  <MMClips>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118</vt:i4>
      </vt:variant>
    </vt:vector>
  </HeadingPairs>
  <TitlesOfParts>
    <vt:vector size="120" baseType="lpstr">
      <vt:lpstr>cdb2004101gl</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lpstr>Slide 84</vt:lpstr>
      <vt:lpstr>Slide 85</vt:lpstr>
      <vt:lpstr>Slide 86</vt:lpstr>
      <vt:lpstr>Slide 87</vt:lpstr>
      <vt:lpstr>Slide 88</vt:lpstr>
      <vt:lpstr>Slide 89</vt:lpstr>
      <vt:lpstr>Slide 90</vt:lpstr>
      <vt:lpstr>Slide 91</vt:lpstr>
      <vt:lpstr>Slide 92</vt:lpstr>
      <vt:lpstr>Slide 93</vt:lpstr>
      <vt:lpstr>Slide 94</vt:lpstr>
      <vt:lpstr>Slide 95</vt:lpstr>
      <vt:lpstr>Slide 96</vt:lpstr>
      <vt:lpstr>Slide 97</vt:lpstr>
      <vt:lpstr>Slide 98</vt:lpstr>
      <vt:lpstr>Slide 99</vt:lpstr>
      <vt:lpstr>Slide 100</vt:lpstr>
      <vt:lpstr>Slide 101</vt:lpstr>
      <vt:lpstr>Slide 102</vt:lpstr>
      <vt:lpstr>Slide 103</vt:lpstr>
      <vt:lpstr>Slide 104</vt:lpstr>
      <vt:lpstr>Slide 105</vt:lpstr>
      <vt:lpstr>Slide 106</vt:lpstr>
      <vt:lpstr>Slide 107</vt:lpstr>
      <vt:lpstr>Slide 108</vt:lpstr>
      <vt:lpstr>Slide 109</vt:lpstr>
      <vt:lpstr>Slide 110</vt:lpstr>
      <vt:lpstr>Slide 111</vt:lpstr>
      <vt:lpstr>Slide 112</vt:lpstr>
      <vt:lpstr>Slide 113</vt:lpstr>
      <vt:lpstr>Slide 114</vt:lpstr>
      <vt:lpstr>Slide 115</vt:lpstr>
      <vt:lpstr>Slide 116</vt:lpstr>
      <vt:lpstr>Slide 117</vt:lpstr>
      <vt:lpstr>Slide 118</vt:lpstr>
    </vt:vector>
  </TitlesOfParts>
  <Company>0984214104</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Hoang Anh Tu</dc:creator>
  <cp:lastModifiedBy>Nguyen </cp:lastModifiedBy>
  <cp:revision>404</cp:revision>
  <dcterms:created xsi:type="dcterms:W3CDTF">2011-02-12T03:50:31Z</dcterms:created>
  <dcterms:modified xsi:type="dcterms:W3CDTF">2016-10-24T04:04:04Z</dcterms:modified>
</cp:coreProperties>
</file>