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3"/>
  </p:notesMasterIdLst>
  <p:handoutMasterIdLst>
    <p:handoutMasterId r:id="rId64"/>
  </p:handoutMasterIdLst>
  <p:sldIdLst>
    <p:sldId id="495" r:id="rId2"/>
    <p:sldId id="621" r:id="rId3"/>
    <p:sldId id="692" r:id="rId4"/>
    <p:sldId id="496" r:id="rId5"/>
    <p:sldId id="497" r:id="rId6"/>
    <p:sldId id="498" r:id="rId7"/>
    <p:sldId id="499" r:id="rId8"/>
    <p:sldId id="500" r:id="rId9"/>
    <p:sldId id="685" r:id="rId10"/>
    <p:sldId id="686" r:id="rId11"/>
    <p:sldId id="501" r:id="rId12"/>
    <p:sldId id="502" r:id="rId13"/>
    <p:sldId id="503" r:id="rId14"/>
    <p:sldId id="504" r:id="rId15"/>
    <p:sldId id="505" r:id="rId16"/>
    <p:sldId id="506" r:id="rId17"/>
    <p:sldId id="508" r:id="rId18"/>
    <p:sldId id="509" r:id="rId19"/>
    <p:sldId id="510" r:id="rId20"/>
    <p:sldId id="511" r:id="rId21"/>
    <p:sldId id="687" r:id="rId22"/>
    <p:sldId id="688" r:id="rId23"/>
    <p:sldId id="512" r:id="rId24"/>
    <p:sldId id="689" r:id="rId25"/>
    <p:sldId id="690" r:id="rId26"/>
    <p:sldId id="691" r:id="rId27"/>
    <p:sldId id="515" r:id="rId28"/>
    <p:sldId id="516" r:id="rId29"/>
    <p:sldId id="693" r:id="rId30"/>
    <p:sldId id="518" r:id="rId31"/>
    <p:sldId id="519" r:id="rId32"/>
    <p:sldId id="520" r:id="rId33"/>
    <p:sldId id="521" r:id="rId34"/>
    <p:sldId id="696" r:id="rId35"/>
    <p:sldId id="697" r:id="rId36"/>
    <p:sldId id="701" r:id="rId37"/>
    <p:sldId id="698" r:id="rId38"/>
    <p:sldId id="699" r:id="rId39"/>
    <p:sldId id="702" r:id="rId40"/>
    <p:sldId id="703" r:id="rId41"/>
    <p:sldId id="522" r:id="rId42"/>
    <p:sldId id="637" r:id="rId43"/>
    <p:sldId id="638" r:id="rId44"/>
    <p:sldId id="523" r:id="rId45"/>
    <p:sldId id="700" r:id="rId46"/>
    <p:sldId id="525" r:id="rId47"/>
    <p:sldId id="526" r:id="rId48"/>
    <p:sldId id="527" r:id="rId49"/>
    <p:sldId id="528" r:id="rId50"/>
    <p:sldId id="529" r:id="rId51"/>
    <p:sldId id="530" r:id="rId52"/>
    <p:sldId id="531" r:id="rId53"/>
    <p:sldId id="532" r:id="rId54"/>
    <p:sldId id="533" r:id="rId55"/>
    <p:sldId id="534" r:id="rId56"/>
    <p:sldId id="535" r:id="rId57"/>
    <p:sldId id="536" r:id="rId58"/>
    <p:sldId id="537" r:id="rId59"/>
    <p:sldId id="538" r:id="rId60"/>
    <p:sldId id="539" r:id="rId61"/>
    <p:sldId id="540" r:id="rId6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77F0D"/>
    <a:srgbClr val="850117"/>
    <a:srgbClr val="662C20"/>
    <a:srgbClr val="6F3917"/>
    <a:srgbClr val="FF0000"/>
    <a:srgbClr val="993366"/>
    <a:srgbClr val="FFFFFF"/>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118" autoAdjust="0"/>
    <p:restoredTop sz="93310" autoAdjust="0"/>
  </p:normalViewPr>
  <p:slideViewPr>
    <p:cSldViewPr>
      <p:cViewPr>
        <p:scale>
          <a:sx n="60" d="100"/>
          <a:sy n="60" d="100"/>
        </p:scale>
        <p:origin x="-822" y="-27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4392"/>
    </p:cViewPr>
  </p:sorterViewPr>
  <p:notesViewPr>
    <p:cSldViewPr>
      <p:cViewPr varScale="1">
        <p:scale>
          <a:sx n="63" d="100"/>
          <a:sy n="63" d="100"/>
        </p:scale>
        <p:origin x="-1872" y="-96"/>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notesMaster" Target="notesMasters/notesMaster1.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handoutMaster" Target="handoutMasters/handoutMaster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8.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26.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27.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30.wmf"/><Relationship Id="rId1" Type="http://schemas.openxmlformats.org/officeDocument/2006/relationships/image" Target="../media/image29.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31.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5.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4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98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11981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11981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11981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C1EB0E22-247F-469F-B827-09F6280FEF0D}" type="slidenum">
              <a:rPr lang="en-US"/>
              <a:pPr>
                <a:defRPr/>
              </a:pPr>
              <a:t>‹#›</a:t>
            </a:fld>
            <a:endParaRPr lang="en-US"/>
          </a:p>
        </p:txBody>
      </p:sp>
    </p:spTree>
    <p:extLst>
      <p:ext uri="{BB962C8B-B14F-4D97-AF65-F5344CB8AC3E}">
        <p14:creationId xmlns:p14="http://schemas.microsoft.com/office/powerpoint/2010/main" val="241642264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985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4985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6522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4986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4986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4986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EA3AE314-71D8-4E64-AFB8-47C54F1B09DE}" type="slidenum">
              <a:rPr lang="en-US"/>
              <a:pPr>
                <a:defRPr/>
              </a:pPr>
              <a:t>‹#›</a:t>
            </a:fld>
            <a:endParaRPr lang="en-US"/>
          </a:p>
        </p:txBody>
      </p:sp>
    </p:spTree>
    <p:extLst>
      <p:ext uri="{BB962C8B-B14F-4D97-AF65-F5344CB8AC3E}">
        <p14:creationId xmlns:p14="http://schemas.microsoft.com/office/powerpoint/2010/main" val="319494428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4" name="Rectangle 7"/>
          <p:cNvSpPr>
            <a:spLocks noGrp="1" noChangeArrowheads="1"/>
          </p:cNvSpPr>
          <p:nvPr>
            <p:ph type="sldNum" sz="quarter" idx="5"/>
          </p:nvPr>
        </p:nvSpPr>
        <p:spPr>
          <a:noFill/>
        </p:spPr>
        <p:txBody>
          <a:bodyPr/>
          <a:lstStyle/>
          <a:p>
            <a:fld id="{7D2908EA-C59C-416C-A2C6-81D0F5855FB4}" type="slidenum">
              <a:rPr lang="en-US" smtClean="0"/>
              <a:pPr/>
              <a:t>1</a:t>
            </a:fld>
            <a:endParaRPr lang="en-US" smtClean="0"/>
          </a:p>
        </p:txBody>
      </p:sp>
      <p:sp>
        <p:nvSpPr>
          <p:cNvPr id="351235" name="Rectangle 2"/>
          <p:cNvSpPr>
            <a:spLocks noGrp="1" noRot="1" noChangeAspect="1" noChangeArrowheads="1" noTextEdit="1"/>
          </p:cNvSpPr>
          <p:nvPr>
            <p:ph type="sldImg"/>
          </p:nvPr>
        </p:nvSpPr>
        <p:spPr>
          <a:ln/>
        </p:spPr>
      </p:sp>
      <p:sp>
        <p:nvSpPr>
          <p:cNvPr id="35123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2258" name="Rectangle 7"/>
          <p:cNvSpPr>
            <a:spLocks noGrp="1" noChangeArrowheads="1"/>
          </p:cNvSpPr>
          <p:nvPr>
            <p:ph type="sldNum" sz="quarter" idx="5"/>
          </p:nvPr>
        </p:nvSpPr>
        <p:spPr>
          <a:noFill/>
        </p:spPr>
        <p:txBody>
          <a:bodyPr/>
          <a:lstStyle/>
          <a:p>
            <a:fld id="{24B7148E-1BDF-4528-AD93-49EE0E843A22}" type="slidenum">
              <a:rPr lang="en-US" smtClean="0"/>
              <a:pPr/>
              <a:t>2</a:t>
            </a:fld>
            <a:endParaRPr lang="en-US" smtClean="0"/>
          </a:p>
        </p:txBody>
      </p:sp>
      <p:sp>
        <p:nvSpPr>
          <p:cNvPr id="352259" name="Rectangle 2"/>
          <p:cNvSpPr>
            <a:spLocks noGrp="1" noRot="1" noChangeAspect="1" noChangeArrowheads="1" noTextEdit="1"/>
          </p:cNvSpPr>
          <p:nvPr>
            <p:ph type="sldImg"/>
          </p:nvPr>
        </p:nvSpPr>
        <p:spPr>
          <a:ln/>
        </p:spPr>
      </p:sp>
      <p:sp>
        <p:nvSpPr>
          <p:cNvPr id="3522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2" name="Rectangle 7"/>
          <p:cNvSpPr>
            <a:spLocks noGrp="1" noChangeArrowheads="1"/>
          </p:cNvSpPr>
          <p:nvPr>
            <p:ph type="sldNum" sz="quarter" idx="5"/>
          </p:nvPr>
        </p:nvSpPr>
        <p:spPr>
          <a:noFill/>
        </p:spPr>
        <p:txBody>
          <a:bodyPr/>
          <a:lstStyle/>
          <a:p>
            <a:fld id="{1482029E-EF08-4C92-8E25-A4D810CAA234}" type="slidenum">
              <a:rPr lang="en-US" smtClean="0"/>
              <a:pPr/>
              <a:t>4</a:t>
            </a:fld>
            <a:endParaRPr lang="en-US" smtClean="0"/>
          </a:p>
        </p:txBody>
      </p:sp>
      <p:sp>
        <p:nvSpPr>
          <p:cNvPr id="353283" name="Rectangle 2"/>
          <p:cNvSpPr>
            <a:spLocks noGrp="1" noRot="1" noChangeAspect="1" noChangeArrowheads="1" noTextEdit="1"/>
          </p:cNvSpPr>
          <p:nvPr>
            <p:ph type="sldImg"/>
          </p:nvPr>
        </p:nvSpPr>
        <p:spPr>
          <a:ln/>
        </p:spPr>
      </p:sp>
      <p:sp>
        <p:nvSpPr>
          <p:cNvPr id="3532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6" name="Rectangle 7"/>
          <p:cNvSpPr>
            <a:spLocks noGrp="1" noChangeArrowheads="1"/>
          </p:cNvSpPr>
          <p:nvPr>
            <p:ph type="sldNum" sz="quarter" idx="5"/>
          </p:nvPr>
        </p:nvSpPr>
        <p:spPr>
          <a:noFill/>
        </p:spPr>
        <p:txBody>
          <a:bodyPr/>
          <a:lstStyle/>
          <a:p>
            <a:fld id="{F6BDEAFD-5172-41E4-B421-6F0376EF9F5C}" type="slidenum">
              <a:rPr lang="en-US" smtClean="0"/>
              <a:pPr/>
              <a:t>5</a:t>
            </a:fld>
            <a:endParaRPr lang="en-US" smtClean="0"/>
          </a:p>
        </p:txBody>
      </p:sp>
      <p:sp>
        <p:nvSpPr>
          <p:cNvPr id="354307" name="Rectangle 2"/>
          <p:cNvSpPr>
            <a:spLocks noGrp="1" noRot="1" noChangeAspect="1" noChangeArrowheads="1" noTextEdit="1"/>
          </p:cNvSpPr>
          <p:nvPr>
            <p:ph type="sldImg"/>
          </p:nvPr>
        </p:nvSpPr>
        <p:spPr>
          <a:ln/>
        </p:spPr>
      </p:sp>
      <p:sp>
        <p:nvSpPr>
          <p:cNvPr id="3543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330" name="Rectangle 7"/>
          <p:cNvSpPr>
            <a:spLocks noGrp="1" noChangeArrowheads="1"/>
          </p:cNvSpPr>
          <p:nvPr>
            <p:ph type="sldNum" sz="quarter" idx="5"/>
          </p:nvPr>
        </p:nvSpPr>
        <p:spPr>
          <a:noFill/>
        </p:spPr>
        <p:txBody>
          <a:bodyPr/>
          <a:lstStyle/>
          <a:p>
            <a:fld id="{0E0E38E2-761B-4C61-AE15-ED505908C6BC}" type="slidenum">
              <a:rPr lang="en-US" smtClean="0"/>
              <a:pPr/>
              <a:t>6</a:t>
            </a:fld>
            <a:endParaRPr lang="en-US" smtClean="0"/>
          </a:p>
        </p:txBody>
      </p:sp>
      <p:sp>
        <p:nvSpPr>
          <p:cNvPr id="355331" name="Rectangle 2"/>
          <p:cNvSpPr>
            <a:spLocks noGrp="1" noRot="1" noChangeAspect="1" noChangeArrowheads="1" noTextEdit="1"/>
          </p:cNvSpPr>
          <p:nvPr>
            <p:ph type="sldImg"/>
          </p:nvPr>
        </p:nvSpPr>
        <p:spPr>
          <a:ln/>
        </p:spPr>
      </p:sp>
      <p:sp>
        <p:nvSpPr>
          <p:cNvPr id="3553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6354" name="Rectangle 7"/>
          <p:cNvSpPr>
            <a:spLocks noGrp="1" noChangeArrowheads="1"/>
          </p:cNvSpPr>
          <p:nvPr>
            <p:ph type="sldNum" sz="quarter" idx="5"/>
          </p:nvPr>
        </p:nvSpPr>
        <p:spPr>
          <a:noFill/>
        </p:spPr>
        <p:txBody>
          <a:bodyPr/>
          <a:lstStyle/>
          <a:p>
            <a:fld id="{DF1B5594-01F3-4918-B9D2-6DB2C099962C}" type="slidenum">
              <a:rPr lang="en-US" smtClean="0"/>
              <a:pPr/>
              <a:t>7</a:t>
            </a:fld>
            <a:endParaRPr lang="en-US" smtClean="0"/>
          </a:p>
        </p:txBody>
      </p:sp>
      <p:sp>
        <p:nvSpPr>
          <p:cNvPr id="356355" name="Rectangle 2"/>
          <p:cNvSpPr>
            <a:spLocks noGrp="1" noRot="1" noChangeAspect="1" noChangeArrowheads="1" noTextEdit="1"/>
          </p:cNvSpPr>
          <p:nvPr>
            <p:ph type="sldImg"/>
          </p:nvPr>
        </p:nvSpPr>
        <p:spPr>
          <a:ln/>
        </p:spPr>
      </p:sp>
      <p:sp>
        <p:nvSpPr>
          <p:cNvPr id="3563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8" name="Rectangle 7"/>
          <p:cNvSpPr>
            <a:spLocks noGrp="1" noChangeArrowheads="1"/>
          </p:cNvSpPr>
          <p:nvPr>
            <p:ph type="sldNum" sz="quarter" idx="5"/>
          </p:nvPr>
        </p:nvSpPr>
        <p:spPr>
          <a:noFill/>
        </p:spPr>
        <p:txBody>
          <a:bodyPr/>
          <a:lstStyle/>
          <a:p>
            <a:fld id="{F145C5EB-877E-4598-9605-7D38019980CD}" type="slidenum">
              <a:rPr lang="en-US" smtClean="0"/>
              <a:pPr/>
              <a:t>8</a:t>
            </a:fld>
            <a:endParaRPr lang="en-US" smtClean="0"/>
          </a:p>
        </p:txBody>
      </p:sp>
      <p:sp>
        <p:nvSpPr>
          <p:cNvPr id="357379" name="Rectangle 2"/>
          <p:cNvSpPr>
            <a:spLocks noGrp="1" noRot="1" noChangeAspect="1" noChangeArrowheads="1" noTextEdit="1"/>
          </p:cNvSpPr>
          <p:nvPr>
            <p:ph type="sldImg"/>
          </p:nvPr>
        </p:nvSpPr>
        <p:spPr>
          <a:ln/>
        </p:spPr>
      </p:sp>
      <p:sp>
        <p:nvSpPr>
          <p:cNvPr id="3573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02" name="Rectangle 7"/>
          <p:cNvSpPr>
            <a:spLocks noGrp="1" noChangeArrowheads="1"/>
          </p:cNvSpPr>
          <p:nvPr>
            <p:ph type="sldNum" sz="quarter" idx="5"/>
          </p:nvPr>
        </p:nvSpPr>
        <p:spPr>
          <a:noFill/>
        </p:spPr>
        <p:txBody>
          <a:bodyPr/>
          <a:lstStyle/>
          <a:p>
            <a:fld id="{08134E7D-2C4C-4C74-93F9-D39BFF16FCCF}" type="slidenum">
              <a:rPr lang="en-US" smtClean="0"/>
              <a:pPr/>
              <a:t>11</a:t>
            </a:fld>
            <a:endParaRPr lang="en-US" smtClean="0"/>
          </a:p>
        </p:txBody>
      </p:sp>
      <p:sp>
        <p:nvSpPr>
          <p:cNvPr id="358403" name="Rectangle 2"/>
          <p:cNvSpPr>
            <a:spLocks noGrp="1" noRot="1" noChangeAspect="1" noChangeArrowheads="1" noTextEdit="1"/>
          </p:cNvSpPr>
          <p:nvPr>
            <p:ph type="sldImg"/>
          </p:nvPr>
        </p:nvSpPr>
        <p:spPr>
          <a:ln/>
        </p:spPr>
      </p:sp>
      <p:sp>
        <p:nvSpPr>
          <p:cNvPr id="35840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6" name="Rectangle 7"/>
          <p:cNvSpPr>
            <a:spLocks noGrp="1" noChangeArrowheads="1"/>
          </p:cNvSpPr>
          <p:nvPr>
            <p:ph type="sldNum" sz="quarter" idx="5"/>
          </p:nvPr>
        </p:nvSpPr>
        <p:spPr>
          <a:noFill/>
        </p:spPr>
        <p:txBody>
          <a:bodyPr/>
          <a:lstStyle/>
          <a:p>
            <a:fld id="{44B1346D-DE61-4749-B4B0-9A21398C80A5}" type="slidenum">
              <a:rPr lang="en-US" smtClean="0"/>
              <a:pPr/>
              <a:t>12</a:t>
            </a:fld>
            <a:endParaRPr lang="en-US" smtClean="0"/>
          </a:p>
        </p:txBody>
      </p:sp>
      <p:sp>
        <p:nvSpPr>
          <p:cNvPr id="359427" name="Rectangle 2"/>
          <p:cNvSpPr>
            <a:spLocks noGrp="1" noRot="1" noChangeAspect="1" noChangeArrowheads="1" noTextEdit="1"/>
          </p:cNvSpPr>
          <p:nvPr>
            <p:ph type="sldImg"/>
          </p:nvPr>
        </p:nvSpPr>
        <p:spPr>
          <a:ln/>
        </p:spPr>
      </p:sp>
      <p:sp>
        <p:nvSpPr>
          <p:cNvPr id="3594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0450" name="Rectangle 7"/>
          <p:cNvSpPr>
            <a:spLocks noGrp="1" noChangeArrowheads="1"/>
          </p:cNvSpPr>
          <p:nvPr>
            <p:ph type="sldNum" sz="quarter" idx="5"/>
          </p:nvPr>
        </p:nvSpPr>
        <p:spPr>
          <a:noFill/>
        </p:spPr>
        <p:txBody>
          <a:bodyPr/>
          <a:lstStyle/>
          <a:p>
            <a:fld id="{0B951C21-BD7E-491E-ABEC-7395A44DC149}" type="slidenum">
              <a:rPr lang="en-US" smtClean="0"/>
              <a:pPr/>
              <a:t>13</a:t>
            </a:fld>
            <a:endParaRPr lang="en-US" smtClean="0"/>
          </a:p>
        </p:txBody>
      </p:sp>
      <p:sp>
        <p:nvSpPr>
          <p:cNvPr id="360451" name="Rectangle 2"/>
          <p:cNvSpPr>
            <a:spLocks noGrp="1" noRot="1" noChangeAspect="1" noChangeArrowheads="1" noTextEdit="1"/>
          </p:cNvSpPr>
          <p:nvPr>
            <p:ph type="sldImg"/>
          </p:nvPr>
        </p:nvSpPr>
        <p:spPr>
          <a:ln/>
        </p:spPr>
      </p:sp>
      <p:sp>
        <p:nvSpPr>
          <p:cNvPr id="3604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1474" name="Rectangle 7"/>
          <p:cNvSpPr>
            <a:spLocks noGrp="1" noChangeArrowheads="1"/>
          </p:cNvSpPr>
          <p:nvPr>
            <p:ph type="sldNum" sz="quarter" idx="5"/>
          </p:nvPr>
        </p:nvSpPr>
        <p:spPr>
          <a:noFill/>
        </p:spPr>
        <p:txBody>
          <a:bodyPr/>
          <a:lstStyle/>
          <a:p>
            <a:fld id="{11DF9AD3-9DD5-442B-B580-777173DA7F08}" type="slidenum">
              <a:rPr lang="en-US" smtClean="0"/>
              <a:pPr/>
              <a:t>14</a:t>
            </a:fld>
            <a:endParaRPr lang="en-US" smtClean="0"/>
          </a:p>
        </p:txBody>
      </p:sp>
      <p:sp>
        <p:nvSpPr>
          <p:cNvPr id="361475" name="Rectangle 2"/>
          <p:cNvSpPr>
            <a:spLocks noGrp="1" noRot="1" noChangeAspect="1" noChangeArrowheads="1" noTextEdit="1"/>
          </p:cNvSpPr>
          <p:nvPr>
            <p:ph type="sldImg"/>
          </p:nvPr>
        </p:nvSpPr>
        <p:spPr>
          <a:ln/>
        </p:spPr>
      </p:sp>
      <p:sp>
        <p:nvSpPr>
          <p:cNvPr id="3614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2498" name="Rectangle 7"/>
          <p:cNvSpPr>
            <a:spLocks noGrp="1" noChangeArrowheads="1"/>
          </p:cNvSpPr>
          <p:nvPr>
            <p:ph type="sldNum" sz="quarter" idx="5"/>
          </p:nvPr>
        </p:nvSpPr>
        <p:spPr>
          <a:noFill/>
        </p:spPr>
        <p:txBody>
          <a:bodyPr/>
          <a:lstStyle/>
          <a:p>
            <a:fld id="{8C9EC686-592A-4AF8-A099-E36B48FA9601}" type="slidenum">
              <a:rPr lang="en-US" smtClean="0"/>
              <a:pPr/>
              <a:t>15</a:t>
            </a:fld>
            <a:endParaRPr lang="en-US" smtClean="0"/>
          </a:p>
        </p:txBody>
      </p:sp>
      <p:sp>
        <p:nvSpPr>
          <p:cNvPr id="362499" name="Rectangle 2"/>
          <p:cNvSpPr>
            <a:spLocks noGrp="1" noRot="1" noChangeAspect="1" noChangeArrowheads="1" noTextEdit="1"/>
          </p:cNvSpPr>
          <p:nvPr>
            <p:ph type="sldImg"/>
          </p:nvPr>
        </p:nvSpPr>
        <p:spPr>
          <a:ln/>
        </p:spPr>
      </p:sp>
      <p:sp>
        <p:nvSpPr>
          <p:cNvPr id="36250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3522" name="Rectangle 7"/>
          <p:cNvSpPr>
            <a:spLocks noGrp="1" noChangeArrowheads="1"/>
          </p:cNvSpPr>
          <p:nvPr>
            <p:ph type="sldNum" sz="quarter" idx="5"/>
          </p:nvPr>
        </p:nvSpPr>
        <p:spPr>
          <a:noFill/>
        </p:spPr>
        <p:txBody>
          <a:bodyPr/>
          <a:lstStyle/>
          <a:p>
            <a:fld id="{DD30132A-5313-4710-906E-DF87EB7AB1FB}" type="slidenum">
              <a:rPr lang="en-US" smtClean="0"/>
              <a:pPr/>
              <a:t>16</a:t>
            </a:fld>
            <a:endParaRPr lang="en-US" smtClean="0"/>
          </a:p>
        </p:txBody>
      </p:sp>
      <p:sp>
        <p:nvSpPr>
          <p:cNvPr id="363523" name="Rectangle 2"/>
          <p:cNvSpPr>
            <a:spLocks noGrp="1" noRot="1" noChangeAspect="1" noChangeArrowheads="1" noTextEdit="1"/>
          </p:cNvSpPr>
          <p:nvPr>
            <p:ph type="sldImg"/>
          </p:nvPr>
        </p:nvSpPr>
        <p:spPr>
          <a:ln/>
        </p:spPr>
      </p:sp>
      <p:sp>
        <p:nvSpPr>
          <p:cNvPr id="36352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4546" name="Rectangle 7"/>
          <p:cNvSpPr>
            <a:spLocks noGrp="1" noChangeArrowheads="1"/>
          </p:cNvSpPr>
          <p:nvPr>
            <p:ph type="sldNum" sz="quarter" idx="5"/>
          </p:nvPr>
        </p:nvSpPr>
        <p:spPr>
          <a:noFill/>
        </p:spPr>
        <p:txBody>
          <a:bodyPr/>
          <a:lstStyle/>
          <a:p>
            <a:fld id="{776E2A48-C646-4E5B-B1C3-62B1F8CDF7AF}" type="slidenum">
              <a:rPr lang="en-US" smtClean="0"/>
              <a:pPr/>
              <a:t>17</a:t>
            </a:fld>
            <a:endParaRPr lang="en-US" smtClean="0"/>
          </a:p>
        </p:txBody>
      </p:sp>
      <p:sp>
        <p:nvSpPr>
          <p:cNvPr id="364547" name="Rectangle 2"/>
          <p:cNvSpPr>
            <a:spLocks noGrp="1" noRot="1" noChangeAspect="1" noChangeArrowheads="1" noTextEdit="1"/>
          </p:cNvSpPr>
          <p:nvPr>
            <p:ph type="sldImg"/>
          </p:nvPr>
        </p:nvSpPr>
        <p:spPr>
          <a:ln/>
        </p:spPr>
      </p:sp>
      <p:sp>
        <p:nvSpPr>
          <p:cNvPr id="36454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5570" name="Rectangle 7"/>
          <p:cNvSpPr>
            <a:spLocks noGrp="1" noChangeArrowheads="1"/>
          </p:cNvSpPr>
          <p:nvPr>
            <p:ph type="sldNum" sz="quarter" idx="5"/>
          </p:nvPr>
        </p:nvSpPr>
        <p:spPr>
          <a:noFill/>
        </p:spPr>
        <p:txBody>
          <a:bodyPr/>
          <a:lstStyle/>
          <a:p>
            <a:fld id="{D1E2C077-736C-4A60-ADE0-039A74A12690}" type="slidenum">
              <a:rPr lang="en-US" smtClean="0"/>
              <a:pPr/>
              <a:t>18</a:t>
            </a:fld>
            <a:endParaRPr lang="en-US" smtClean="0"/>
          </a:p>
        </p:txBody>
      </p:sp>
      <p:sp>
        <p:nvSpPr>
          <p:cNvPr id="365571" name="Rectangle 2"/>
          <p:cNvSpPr>
            <a:spLocks noGrp="1" noRot="1" noChangeAspect="1" noChangeArrowheads="1" noTextEdit="1"/>
          </p:cNvSpPr>
          <p:nvPr>
            <p:ph type="sldImg"/>
          </p:nvPr>
        </p:nvSpPr>
        <p:spPr>
          <a:ln/>
        </p:spPr>
      </p:sp>
      <p:sp>
        <p:nvSpPr>
          <p:cNvPr id="3655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6594" name="Rectangle 7"/>
          <p:cNvSpPr>
            <a:spLocks noGrp="1" noChangeArrowheads="1"/>
          </p:cNvSpPr>
          <p:nvPr>
            <p:ph type="sldNum" sz="quarter" idx="5"/>
          </p:nvPr>
        </p:nvSpPr>
        <p:spPr>
          <a:noFill/>
        </p:spPr>
        <p:txBody>
          <a:bodyPr/>
          <a:lstStyle/>
          <a:p>
            <a:fld id="{C32139EB-D7AB-4092-8401-B391641EE0CF}" type="slidenum">
              <a:rPr lang="en-US" smtClean="0"/>
              <a:pPr/>
              <a:t>19</a:t>
            </a:fld>
            <a:endParaRPr lang="en-US" smtClean="0"/>
          </a:p>
        </p:txBody>
      </p:sp>
      <p:sp>
        <p:nvSpPr>
          <p:cNvPr id="366595" name="Rectangle 2"/>
          <p:cNvSpPr>
            <a:spLocks noGrp="1" noRot="1" noChangeAspect="1" noChangeArrowheads="1" noTextEdit="1"/>
          </p:cNvSpPr>
          <p:nvPr>
            <p:ph type="sldImg"/>
          </p:nvPr>
        </p:nvSpPr>
        <p:spPr>
          <a:ln/>
        </p:spPr>
      </p:sp>
      <p:sp>
        <p:nvSpPr>
          <p:cNvPr id="3665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7618" name="Rectangle 7"/>
          <p:cNvSpPr>
            <a:spLocks noGrp="1" noChangeArrowheads="1"/>
          </p:cNvSpPr>
          <p:nvPr>
            <p:ph type="sldNum" sz="quarter" idx="5"/>
          </p:nvPr>
        </p:nvSpPr>
        <p:spPr>
          <a:noFill/>
        </p:spPr>
        <p:txBody>
          <a:bodyPr/>
          <a:lstStyle/>
          <a:p>
            <a:fld id="{85D5D04C-2DDA-45F9-918A-5A0CDAC6BD67}" type="slidenum">
              <a:rPr lang="en-US" smtClean="0"/>
              <a:pPr/>
              <a:t>20</a:t>
            </a:fld>
            <a:endParaRPr lang="en-US" smtClean="0"/>
          </a:p>
        </p:txBody>
      </p:sp>
      <p:sp>
        <p:nvSpPr>
          <p:cNvPr id="367619" name="Rectangle 2"/>
          <p:cNvSpPr>
            <a:spLocks noGrp="1" noRot="1" noChangeAspect="1" noChangeArrowheads="1" noTextEdit="1"/>
          </p:cNvSpPr>
          <p:nvPr>
            <p:ph type="sldImg"/>
          </p:nvPr>
        </p:nvSpPr>
        <p:spPr>
          <a:ln/>
        </p:spPr>
      </p:sp>
      <p:sp>
        <p:nvSpPr>
          <p:cNvPr id="3676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42" name="Rectangle 7"/>
          <p:cNvSpPr>
            <a:spLocks noGrp="1" noChangeArrowheads="1"/>
          </p:cNvSpPr>
          <p:nvPr>
            <p:ph type="sldNum" sz="quarter" idx="5"/>
          </p:nvPr>
        </p:nvSpPr>
        <p:spPr>
          <a:noFill/>
        </p:spPr>
        <p:txBody>
          <a:bodyPr/>
          <a:lstStyle/>
          <a:p>
            <a:fld id="{9BD4CEC2-21FC-4702-B915-FFA654D46993}" type="slidenum">
              <a:rPr lang="en-US" smtClean="0"/>
              <a:pPr/>
              <a:t>23</a:t>
            </a:fld>
            <a:endParaRPr lang="en-US" smtClean="0"/>
          </a:p>
        </p:txBody>
      </p:sp>
      <p:sp>
        <p:nvSpPr>
          <p:cNvPr id="368643" name="Rectangle 2"/>
          <p:cNvSpPr>
            <a:spLocks noGrp="1" noRot="1" noChangeAspect="1" noChangeArrowheads="1" noTextEdit="1"/>
          </p:cNvSpPr>
          <p:nvPr>
            <p:ph type="sldImg"/>
          </p:nvPr>
        </p:nvSpPr>
        <p:spPr>
          <a:ln/>
        </p:spPr>
      </p:sp>
      <p:sp>
        <p:nvSpPr>
          <p:cNvPr id="3686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2738" name="Rectangle 7"/>
          <p:cNvSpPr>
            <a:spLocks noGrp="1" noChangeArrowheads="1"/>
          </p:cNvSpPr>
          <p:nvPr>
            <p:ph type="sldNum" sz="quarter" idx="5"/>
          </p:nvPr>
        </p:nvSpPr>
        <p:spPr>
          <a:noFill/>
        </p:spPr>
        <p:txBody>
          <a:bodyPr/>
          <a:lstStyle/>
          <a:p>
            <a:fld id="{03010E5E-9659-46D4-9309-629DAC1A0D1B}" type="slidenum">
              <a:rPr lang="en-US" smtClean="0"/>
              <a:pPr/>
              <a:t>27</a:t>
            </a:fld>
            <a:endParaRPr lang="en-US" smtClean="0"/>
          </a:p>
        </p:txBody>
      </p:sp>
      <p:sp>
        <p:nvSpPr>
          <p:cNvPr id="372739" name="Rectangle 2"/>
          <p:cNvSpPr>
            <a:spLocks noGrp="1" noRot="1" noChangeAspect="1" noChangeArrowheads="1" noTextEdit="1"/>
          </p:cNvSpPr>
          <p:nvPr>
            <p:ph type="sldImg"/>
          </p:nvPr>
        </p:nvSpPr>
        <p:spPr>
          <a:ln/>
        </p:spPr>
      </p:sp>
      <p:sp>
        <p:nvSpPr>
          <p:cNvPr id="3727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3762" name="Rectangle 7"/>
          <p:cNvSpPr>
            <a:spLocks noGrp="1" noChangeArrowheads="1"/>
          </p:cNvSpPr>
          <p:nvPr>
            <p:ph type="sldNum" sz="quarter" idx="5"/>
          </p:nvPr>
        </p:nvSpPr>
        <p:spPr>
          <a:noFill/>
        </p:spPr>
        <p:txBody>
          <a:bodyPr/>
          <a:lstStyle/>
          <a:p>
            <a:fld id="{314C397B-BAD9-4E9D-B33D-686B69AC5A68}" type="slidenum">
              <a:rPr lang="en-US" smtClean="0"/>
              <a:pPr/>
              <a:t>28</a:t>
            </a:fld>
            <a:endParaRPr lang="en-US" smtClean="0"/>
          </a:p>
        </p:txBody>
      </p:sp>
      <p:sp>
        <p:nvSpPr>
          <p:cNvPr id="373763" name="Rectangle 2"/>
          <p:cNvSpPr>
            <a:spLocks noGrp="1" noRot="1" noChangeAspect="1" noChangeArrowheads="1" noTextEdit="1"/>
          </p:cNvSpPr>
          <p:nvPr>
            <p:ph type="sldImg"/>
          </p:nvPr>
        </p:nvSpPr>
        <p:spPr>
          <a:ln/>
        </p:spPr>
      </p:sp>
      <p:sp>
        <p:nvSpPr>
          <p:cNvPr id="3737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4786" name="Rectangle 7"/>
          <p:cNvSpPr>
            <a:spLocks noGrp="1" noChangeArrowheads="1"/>
          </p:cNvSpPr>
          <p:nvPr>
            <p:ph type="sldNum" sz="quarter" idx="5"/>
          </p:nvPr>
        </p:nvSpPr>
        <p:spPr>
          <a:noFill/>
        </p:spPr>
        <p:txBody>
          <a:bodyPr/>
          <a:lstStyle/>
          <a:p>
            <a:fld id="{4814ABDC-BAD4-445A-BEC8-28AAB7F1303B}" type="slidenum">
              <a:rPr lang="en-US" smtClean="0"/>
              <a:pPr/>
              <a:t>30</a:t>
            </a:fld>
            <a:endParaRPr lang="en-US" smtClean="0"/>
          </a:p>
        </p:txBody>
      </p:sp>
      <p:sp>
        <p:nvSpPr>
          <p:cNvPr id="374787" name="Rectangle 2"/>
          <p:cNvSpPr>
            <a:spLocks noGrp="1" noRot="1" noChangeAspect="1" noChangeArrowheads="1" noTextEdit="1"/>
          </p:cNvSpPr>
          <p:nvPr>
            <p:ph type="sldImg"/>
          </p:nvPr>
        </p:nvSpPr>
        <p:spPr>
          <a:ln/>
        </p:spPr>
      </p:sp>
      <p:sp>
        <p:nvSpPr>
          <p:cNvPr id="37478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810" name="Rectangle 7"/>
          <p:cNvSpPr>
            <a:spLocks noGrp="1" noChangeArrowheads="1"/>
          </p:cNvSpPr>
          <p:nvPr>
            <p:ph type="sldNum" sz="quarter" idx="5"/>
          </p:nvPr>
        </p:nvSpPr>
        <p:spPr>
          <a:noFill/>
        </p:spPr>
        <p:txBody>
          <a:bodyPr/>
          <a:lstStyle/>
          <a:p>
            <a:fld id="{5834AC5B-9CE7-405A-867E-6DE39FA5477C}" type="slidenum">
              <a:rPr lang="en-US" smtClean="0"/>
              <a:pPr/>
              <a:t>31</a:t>
            </a:fld>
            <a:endParaRPr lang="en-US" smtClean="0"/>
          </a:p>
        </p:txBody>
      </p:sp>
      <p:sp>
        <p:nvSpPr>
          <p:cNvPr id="375811" name="Rectangle 2"/>
          <p:cNvSpPr>
            <a:spLocks noGrp="1" noRot="1" noChangeAspect="1" noChangeArrowheads="1" noTextEdit="1"/>
          </p:cNvSpPr>
          <p:nvPr>
            <p:ph type="sldImg"/>
          </p:nvPr>
        </p:nvSpPr>
        <p:spPr>
          <a:ln/>
        </p:spPr>
      </p:sp>
      <p:sp>
        <p:nvSpPr>
          <p:cNvPr id="37581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6834" name="Rectangle 7"/>
          <p:cNvSpPr>
            <a:spLocks noGrp="1" noChangeArrowheads="1"/>
          </p:cNvSpPr>
          <p:nvPr>
            <p:ph type="sldNum" sz="quarter" idx="5"/>
          </p:nvPr>
        </p:nvSpPr>
        <p:spPr>
          <a:noFill/>
        </p:spPr>
        <p:txBody>
          <a:bodyPr/>
          <a:lstStyle/>
          <a:p>
            <a:fld id="{182C02F5-AF27-4164-B9E8-FCD932CF440B}" type="slidenum">
              <a:rPr lang="en-US" smtClean="0"/>
              <a:pPr/>
              <a:t>32</a:t>
            </a:fld>
            <a:endParaRPr lang="en-US" smtClean="0"/>
          </a:p>
        </p:txBody>
      </p:sp>
      <p:sp>
        <p:nvSpPr>
          <p:cNvPr id="376835" name="Rectangle 2"/>
          <p:cNvSpPr>
            <a:spLocks noGrp="1" noRot="1" noChangeAspect="1" noChangeArrowheads="1" noTextEdit="1"/>
          </p:cNvSpPr>
          <p:nvPr>
            <p:ph type="sldImg"/>
          </p:nvPr>
        </p:nvSpPr>
        <p:spPr>
          <a:ln/>
        </p:spPr>
      </p:sp>
      <p:sp>
        <p:nvSpPr>
          <p:cNvPr id="37683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7858" name="Rectangle 7"/>
          <p:cNvSpPr>
            <a:spLocks noGrp="1" noChangeArrowheads="1"/>
          </p:cNvSpPr>
          <p:nvPr>
            <p:ph type="sldNum" sz="quarter" idx="5"/>
          </p:nvPr>
        </p:nvSpPr>
        <p:spPr>
          <a:noFill/>
        </p:spPr>
        <p:txBody>
          <a:bodyPr/>
          <a:lstStyle/>
          <a:p>
            <a:fld id="{40E77257-B352-48F5-8566-74FD7F0EA427}" type="slidenum">
              <a:rPr lang="en-US" smtClean="0"/>
              <a:pPr/>
              <a:t>33</a:t>
            </a:fld>
            <a:endParaRPr lang="en-US" smtClean="0"/>
          </a:p>
        </p:txBody>
      </p:sp>
      <p:sp>
        <p:nvSpPr>
          <p:cNvPr id="377859" name="Rectangle 2"/>
          <p:cNvSpPr>
            <a:spLocks noGrp="1" noRot="1" noChangeAspect="1" noChangeArrowheads="1" noTextEdit="1"/>
          </p:cNvSpPr>
          <p:nvPr>
            <p:ph type="sldImg"/>
          </p:nvPr>
        </p:nvSpPr>
        <p:spPr>
          <a:ln/>
        </p:spPr>
      </p:sp>
      <p:sp>
        <p:nvSpPr>
          <p:cNvPr id="37786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82" name="Rectangle 7"/>
          <p:cNvSpPr>
            <a:spLocks noGrp="1" noChangeArrowheads="1"/>
          </p:cNvSpPr>
          <p:nvPr>
            <p:ph type="sldNum" sz="quarter" idx="5"/>
          </p:nvPr>
        </p:nvSpPr>
        <p:spPr>
          <a:noFill/>
        </p:spPr>
        <p:txBody>
          <a:bodyPr/>
          <a:lstStyle/>
          <a:p>
            <a:fld id="{3F8CF86B-84D9-439E-AA81-CD2AFF8E3D51}" type="slidenum">
              <a:rPr lang="en-US" smtClean="0"/>
              <a:pPr/>
              <a:t>34</a:t>
            </a:fld>
            <a:endParaRPr lang="en-US" smtClean="0"/>
          </a:p>
        </p:txBody>
      </p:sp>
      <p:sp>
        <p:nvSpPr>
          <p:cNvPr id="378883" name="Rectangle 2"/>
          <p:cNvSpPr>
            <a:spLocks noGrp="1" noRot="1" noChangeAspect="1" noChangeArrowheads="1" noTextEdit="1"/>
          </p:cNvSpPr>
          <p:nvPr>
            <p:ph type="sldImg"/>
          </p:nvPr>
        </p:nvSpPr>
        <p:spPr>
          <a:ln/>
        </p:spPr>
      </p:sp>
      <p:sp>
        <p:nvSpPr>
          <p:cNvPr id="37888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906" name="Rectangle 7"/>
          <p:cNvSpPr>
            <a:spLocks noGrp="1" noChangeArrowheads="1"/>
          </p:cNvSpPr>
          <p:nvPr>
            <p:ph type="sldNum" sz="quarter" idx="5"/>
          </p:nvPr>
        </p:nvSpPr>
        <p:spPr>
          <a:noFill/>
        </p:spPr>
        <p:txBody>
          <a:bodyPr/>
          <a:lstStyle/>
          <a:p>
            <a:fld id="{7B324081-E42D-42BB-9D7B-E361799C686B}" type="slidenum">
              <a:rPr lang="en-US" smtClean="0"/>
              <a:pPr/>
              <a:t>41</a:t>
            </a:fld>
            <a:endParaRPr lang="en-US" smtClean="0"/>
          </a:p>
        </p:txBody>
      </p:sp>
      <p:sp>
        <p:nvSpPr>
          <p:cNvPr id="379907" name="Rectangle 2"/>
          <p:cNvSpPr>
            <a:spLocks noGrp="1" noRot="1" noChangeAspect="1" noChangeArrowheads="1" noTextEdit="1"/>
          </p:cNvSpPr>
          <p:nvPr>
            <p:ph type="sldImg"/>
          </p:nvPr>
        </p:nvSpPr>
        <p:spPr>
          <a:ln/>
        </p:spPr>
      </p:sp>
      <p:sp>
        <p:nvSpPr>
          <p:cNvPr id="37990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0930" name="Rectangle 7"/>
          <p:cNvSpPr>
            <a:spLocks noGrp="1" noChangeArrowheads="1"/>
          </p:cNvSpPr>
          <p:nvPr>
            <p:ph type="sldNum" sz="quarter" idx="5"/>
          </p:nvPr>
        </p:nvSpPr>
        <p:spPr>
          <a:noFill/>
        </p:spPr>
        <p:txBody>
          <a:bodyPr/>
          <a:lstStyle/>
          <a:p>
            <a:fld id="{3D552842-DA1E-4B58-AA97-EDBB548E77AD}" type="slidenum">
              <a:rPr lang="en-US" smtClean="0"/>
              <a:pPr/>
              <a:t>42</a:t>
            </a:fld>
            <a:endParaRPr lang="en-US" smtClean="0"/>
          </a:p>
        </p:txBody>
      </p:sp>
      <p:sp>
        <p:nvSpPr>
          <p:cNvPr id="380931" name="Rectangle 2"/>
          <p:cNvSpPr>
            <a:spLocks noGrp="1" noRot="1" noChangeAspect="1" noChangeArrowheads="1" noTextEdit="1"/>
          </p:cNvSpPr>
          <p:nvPr>
            <p:ph type="sldImg"/>
          </p:nvPr>
        </p:nvSpPr>
        <p:spPr>
          <a:ln/>
        </p:spPr>
      </p:sp>
      <p:sp>
        <p:nvSpPr>
          <p:cNvPr id="38093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1954" name="Rectangle 7"/>
          <p:cNvSpPr>
            <a:spLocks noGrp="1" noChangeArrowheads="1"/>
          </p:cNvSpPr>
          <p:nvPr>
            <p:ph type="sldNum" sz="quarter" idx="5"/>
          </p:nvPr>
        </p:nvSpPr>
        <p:spPr>
          <a:noFill/>
        </p:spPr>
        <p:txBody>
          <a:bodyPr/>
          <a:lstStyle/>
          <a:p>
            <a:fld id="{232A07B9-AC8F-4FCC-BE2A-CCCD53047921}" type="slidenum">
              <a:rPr lang="en-US" smtClean="0"/>
              <a:pPr/>
              <a:t>43</a:t>
            </a:fld>
            <a:endParaRPr lang="en-US" smtClean="0"/>
          </a:p>
        </p:txBody>
      </p:sp>
      <p:sp>
        <p:nvSpPr>
          <p:cNvPr id="381955" name="Rectangle 2"/>
          <p:cNvSpPr>
            <a:spLocks noGrp="1" noRot="1" noChangeAspect="1" noChangeArrowheads="1" noTextEdit="1"/>
          </p:cNvSpPr>
          <p:nvPr>
            <p:ph type="sldImg"/>
          </p:nvPr>
        </p:nvSpPr>
        <p:spPr>
          <a:ln/>
        </p:spPr>
      </p:sp>
      <p:sp>
        <p:nvSpPr>
          <p:cNvPr id="38195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2978" name="Rectangle 7"/>
          <p:cNvSpPr>
            <a:spLocks noGrp="1" noChangeArrowheads="1"/>
          </p:cNvSpPr>
          <p:nvPr>
            <p:ph type="sldNum" sz="quarter" idx="5"/>
          </p:nvPr>
        </p:nvSpPr>
        <p:spPr>
          <a:noFill/>
        </p:spPr>
        <p:txBody>
          <a:bodyPr/>
          <a:lstStyle/>
          <a:p>
            <a:fld id="{7A6D0302-4BC0-4857-968A-48FC3E7AB4E5}" type="slidenum">
              <a:rPr lang="en-US" smtClean="0"/>
              <a:pPr/>
              <a:t>44</a:t>
            </a:fld>
            <a:endParaRPr lang="en-US" smtClean="0"/>
          </a:p>
        </p:txBody>
      </p:sp>
      <p:sp>
        <p:nvSpPr>
          <p:cNvPr id="382979" name="Rectangle 2"/>
          <p:cNvSpPr>
            <a:spLocks noGrp="1" noRot="1" noChangeAspect="1" noChangeArrowheads="1" noTextEdit="1"/>
          </p:cNvSpPr>
          <p:nvPr>
            <p:ph type="sldImg"/>
          </p:nvPr>
        </p:nvSpPr>
        <p:spPr>
          <a:ln/>
        </p:spPr>
      </p:sp>
      <p:sp>
        <p:nvSpPr>
          <p:cNvPr id="38298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4002" name="Rectangle 7"/>
          <p:cNvSpPr>
            <a:spLocks noGrp="1" noChangeArrowheads="1"/>
          </p:cNvSpPr>
          <p:nvPr>
            <p:ph type="sldNum" sz="quarter" idx="5"/>
          </p:nvPr>
        </p:nvSpPr>
        <p:spPr>
          <a:noFill/>
        </p:spPr>
        <p:txBody>
          <a:bodyPr/>
          <a:lstStyle/>
          <a:p>
            <a:fld id="{A8A6F508-06BF-42B6-B304-F54AFF918BDC}" type="slidenum">
              <a:rPr lang="en-US" smtClean="0"/>
              <a:pPr/>
              <a:t>46</a:t>
            </a:fld>
            <a:endParaRPr lang="en-US" smtClean="0"/>
          </a:p>
        </p:txBody>
      </p:sp>
      <p:sp>
        <p:nvSpPr>
          <p:cNvPr id="384003" name="Rectangle 2"/>
          <p:cNvSpPr>
            <a:spLocks noGrp="1" noRot="1" noChangeAspect="1" noChangeArrowheads="1" noTextEdit="1"/>
          </p:cNvSpPr>
          <p:nvPr>
            <p:ph type="sldImg"/>
          </p:nvPr>
        </p:nvSpPr>
        <p:spPr>
          <a:ln/>
        </p:spPr>
      </p:sp>
      <p:sp>
        <p:nvSpPr>
          <p:cNvPr id="38400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5026" name="Rectangle 7"/>
          <p:cNvSpPr>
            <a:spLocks noGrp="1" noChangeArrowheads="1"/>
          </p:cNvSpPr>
          <p:nvPr>
            <p:ph type="sldNum" sz="quarter" idx="5"/>
          </p:nvPr>
        </p:nvSpPr>
        <p:spPr>
          <a:noFill/>
        </p:spPr>
        <p:txBody>
          <a:bodyPr/>
          <a:lstStyle/>
          <a:p>
            <a:fld id="{B0F0FED6-E8B2-47B5-B12A-16298E322C93}" type="slidenum">
              <a:rPr lang="en-US" smtClean="0"/>
              <a:pPr/>
              <a:t>47</a:t>
            </a:fld>
            <a:endParaRPr lang="en-US" smtClean="0"/>
          </a:p>
        </p:txBody>
      </p:sp>
      <p:sp>
        <p:nvSpPr>
          <p:cNvPr id="385027" name="Rectangle 2"/>
          <p:cNvSpPr>
            <a:spLocks noGrp="1" noRot="1" noChangeAspect="1" noChangeArrowheads="1" noTextEdit="1"/>
          </p:cNvSpPr>
          <p:nvPr>
            <p:ph type="sldImg"/>
          </p:nvPr>
        </p:nvSpPr>
        <p:spPr>
          <a:ln/>
        </p:spPr>
      </p:sp>
      <p:sp>
        <p:nvSpPr>
          <p:cNvPr id="38502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6050" name="Rectangle 7"/>
          <p:cNvSpPr>
            <a:spLocks noGrp="1" noChangeArrowheads="1"/>
          </p:cNvSpPr>
          <p:nvPr>
            <p:ph type="sldNum" sz="quarter" idx="5"/>
          </p:nvPr>
        </p:nvSpPr>
        <p:spPr>
          <a:noFill/>
        </p:spPr>
        <p:txBody>
          <a:bodyPr/>
          <a:lstStyle/>
          <a:p>
            <a:fld id="{E68DFC1F-3577-4048-9395-0259E3D925B0}" type="slidenum">
              <a:rPr lang="en-US" smtClean="0"/>
              <a:pPr/>
              <a:t>48</a:t>
            </a:fld>
            <a:endParaRPr lang="en-US" smtClean="0"/>
          </a:p>
        </p:txBody>
      </p:sp>
      <p:sp>
        <p:nvSpPr>
          <p:cNvPr id="386051" name="Rectangle 2"/>
          <p:cNvSpPr>
            <a:spLocks noGrp="1" noRot="1" noChangeAspect="1" noChangeArrowheads="1" noTextEdit="1"/>
          </p:cNvSpPr>
          <p:nvPr>
            <p:ph type="sldImg"/>
          </p:nvPr>
        </p:nvSpPr>
        <p:spPr>
          <a:ln/>
        </p:spPr>
      </p:sp>
      <p:sp>
        <p:nvSpPr>
          <p:cNvPr id="38605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7074" name="Rectangle 7"/>
          <p:cNvSpPr>
            <a:spLocks noGrp="1" noChangeArrowheads="1"/>
          </p:cNvSpPr>
          <p:nvPr>
            <p:ph type="sldNum" sz="quarter" idx="5"/>
          </p:nvPr>
        </p:nvSpPr>
        <p:spPr>
          <a:noFill/>
        </p:spPr>
        <p:txBody>
          <a:bodyPr/>
          <a:lstStyle/>
          <a:p>
            <a:fld id="{71883778-EA80-4DA5-870C-6B692DD0AF99}" type="slidenum">
              <a:rPr lang="en-US" smtClean="0"/>
              <a:pPr/>
              <a:t>49</a:t>
            </a:fld>
            <a:endParaRPr lang="en-US" smtClean="0"/>
          </a:p>
        </p:txBody>
      </p:sp>
      <p:sp>
        <p:nvSpPr>
          <p:cNvPr id="387075" name="Rectangle 2"/>
          <p:cNvSpPr>
            <a:spLocks noGrp="1" noRot="1" noChangeAspect="1" noChangeArrowheads="1" noTextEdit="1"/>
          </p:cNvSpPr>
          <p:nvPr>
            <p:ph type="sldImg"/>
          </p:nvPr>
        </p:nvSpPr>
        <p:spPr>
          <a:ln/>
        </p:spPr>
      </p:sp>
      <p:sp>
        <p:nvSpPr>
          <p:cNvPr id="38707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8098" name="Rectangle 7"/>
          <p:cNvSpPr>
            <a:spLocks noGrp="1" noChangeArrowheads="1"/>
          </p:cNvSpPr>
          <p:nvPr>
            <p:ph type="sldNum" sz="quarter" idx="5"/>
          </p:nvPr>
        </p:nvSpPr>
        <p:spPr>
          <a:noFill/>
        </p:spPr>
        <p:txBody>
          <a:bodyPr/>
          <a:lstStyle/>
          <a:p>
            <a:fld id="{4F976998-1E56-410B-BE0D-C44A206680BA}" type="slidenum">
              <a:rPr lang="en-US" smtClean="0"/>
              <a:pPr/>
              <a:t>50</a:t>
            </a:fld>
            <a:endParaRPr lang="en-US" smtClean="0"/>
          </a:p>
        </p:txBody>
      </p:sp>
      <p:sp>
        <p:nvSpPr>
          <p:cNvPr id="388099" name="Rectangle 2"/>
          <p:cNvSpPr>
            <a:spLocks noGrp="1" noRot="1" noChangeAspect="1" noChangeArrowheads="1" noTextEdit="1"/>
          </p:cNvSpPr>
          <p:nvPr>
            <p:ph type="sldImg"/>
          </p:nvPr>
        </p:nvSpPr>
        <p:spPr>
          <a:ln/>
        </p:spPr>
      </p:sp>
      <p:sp>
        <p:nvSpPr>
          <p:cNvPr id="38810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22" name="Rectangle 7"/>
          <p:cNvSpPr>
            <a:spLocks noGrp="1" noChangeArrowheads="1"/>
          </p:cNvSpPr>
          <p:nvPr>
            <p:ph type="sldNum" sz="quarter" idx="5"/>
          </p:nvPr>
        </p:nvSpPr>
        <p:spPr>
          <a:noFill/>
        </p:spPr>
        <p:txBody>
          <a:bodyPr/>
          <a:lstStyle/>
          <a:p>
            <a:fld id="{2763F2BE-4997-4773-85C0-04E0AEE292D1}" type="slidenum">
              <a:rPr lang="en-US" smtClean="0"/>
              <a:pPr/>
              <a:t>51</a:t>
            </a:fld>
            <a:endParaRPr lang="en-US" smtClean="0"/>
          </a:p>
        </p:txBody>
      </p:sp>
      <p:sp>
        <p:nvSpPr>
          <p:cNvPr id="389123" name="Rectangle 2"/>
          <p:cNvSpPr>
            <a:spLocks noGrp="1" noRot="1" noChangeAspect="1" noChangeArrowheads="1" noTextEdit="1"/>
          </p:cNvSpPr>
          <p:nvPr>
            <p:ph type="sldImg"/>
          </p:nvPr>
        </p:nvSpPr>
        <p:spPr>
          <a:ln/>
        </p:spPr>
      </p:sp>
      <p:sp>
        <p:nvSpPr>
          <p:cNvPr id="38912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0146" name="Rectangle 7"/>
          <p:cNvSpPr>
            <a:spLocks noGrp="1" noChangeArrowheads="1"/>
          </p:cNvSpPr>
          <p:nvPr>
            <p:ph type="sldNum" sz="quarter" idx="5"/>
          </p:nvPr>
        </p:nvSpPr>
        <p:spPr>
          <a:noFill/>
        </p:spPr>
        <p:txBody>
          <a:bodyPr/>
          <a:lstStyle/>
          <a:p>
            <a:fld id="{A1BE69DB-EC96-4BFD-BD21-ADE18E79A568}" type="slidenum">
              <a:rPr lang="en-US" smtClean="0"/>
              <a:pPr/>
              <a:t>52</a:t>
            </a:fld>
            <a:endParaRPr lang="en-US" smtClean="0"/>
          </a:p>
        </p:txBody>
      </p:sp>
      <p:sp>
        <p:nvSpPr>
          <p:cNvPr id="390147" name="Rectangle 2"/>
          <p:cNvSpPr>
            <a:spLocks noGrp="1" noRot="1" noChangeAspect="1" noChangeArrowheads="1" noTextEdit="1"/>
          </p:cNvSpPr>
          <p:nvPr>
            <p:ph type="sldImg"/>
          </p:nvPr>
        </p:nvSpPr>
        <p:spPr>
          <a:ln/>
        </p:spPr>
      </p:sp>
      <p:sp>
        <p:nvSpPr>
          <p:cNvPr id="39014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1170" name="Rectangle 7"/>
          <p:cNvSpPr>
            <a:spLocks noGrp="1" noChangeArrowheads="1"/>
          </p:cNvSpPr>
          <p:nvPr>
            <p:ph type="sldNum" sz="quarter" idx="5"/>
          </p:nvPr>
        </p:nvSpPr>
        <p:spPr>
          <a:noFill/>
        </p:spPr>
        <p:txBody>
          <a:bodyPr/>
          <a:lstStyle/>
          <a:p>
            <a:fld id="{84D6A959-B3F9-4CC8-9ABC-6BEC2028C941}" type="slidenum">
              <a:rPr lang="en-US" smtClean="0"/>
              <a:pPr/>
              <a:t>53</a:t>
            </a:fld>
            <a:endParaRPr lang="en-US" smtClean="0"/>
          </a:p>
        </p:txBody>
      </p:sp>
      <p:sp>
        <p:nvSpPr>
          <p:cNvPr id="391171" name="Rectangle 2"/>
          <p:cNvSpPr>
            <a:spLocks noGrp="1" noRot="1" noChangeAspect="1" noChangeArrowheads="1" noTextEdit="1"/>
          </p:cNvSpPr>
          <p:nvPr>
            <p:ph type="sldImg"/>
          </p:nvPr>
        </p:nvSpPr>
        <p:spPr>
          <a:ln/>
        </p:spPr>
      </p:sp>
      <p:sp>
        <p:nvSpPr>
          <p:cNvPr id="39117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2194" name="Rectangle 7"/>
          <p:cNvSpPr>
            <a:spLocks noGrp="1" noChangeArrowheads="1"/>
          </p:cNvSpPr>
          <p:nvPr>
            <p:ph type="sldNum" sz="quarter" idx="5"/>
          </p:nvPr>
        </p:nvSpPr>
        <p:spPr>
          <a:noFill/>
        </p:spPr>
        <p:txBody>
          <a:bodyPr/>
          <a:lstStyle/>
          <a:p>
            <a:fld id="{B24A27BB-B9A7-419C-9BB0-53C9445226AA}" type="slidenum">
              <a:rPr lang="en-US" smtClean="0"/>
              <a:pPr/>
              <a:t>54</a:t>
            </a:fld>
            <a:endParaRPr lang="en-US" smtClean="0"/>
          </a:p>
        </p:txBody>
      </p:sp>
      <p:sp>
        <p:nvSpPr>
          <p:cNvPr id="392195" name="Rectangle 2"/>
          <p:cNvSpPr>
            <a:spLocks noGrp="1" noRot="1" noChangeAspect="1" noChangeArrowheads="1" noTextEdit="1"/>
          </p:cNvSpPr>
          <p:nvPr>
            <p:ph type="sldImg"/>
          </p:nvPr>
        </p:nvSpPr>
        <p:spPr>
          <a:ln/>
        </p:spPr>
      </p:sp>
      <p:sp>
        <p:nvSpPr>
          <p:cNvPr id="39219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3218" name="Rectangle 7"/>
          <p:cNvSpPr>
            <a:spLocks noGrp="1" noChangeArrowheads="1"/>
          </p:cNvSpPr>
          <p:nvPr>
            <p:ph type="sldNum" sz="quarter" idx="5"/>
          </p:nvPr>
        </p:nvSpPr>
        <p:spPr>
          <a:noFill/>
        </p:spPr>
        <p:txBody>
          <a:bodyPr/>
          <a:lstStyle/>
          <a:p>
            <a:fld id="{1659E610-2CFF-429D-99BE-32D4AD20CA3B}" type="slidenum">
              <a:rPr lang="en-US" smtClean="0"/>
              <a:pPr/>
              <a:t>55</a:t>
            </a:fld>
            <a:endParaRPr lang="en-US" smtClean="0"/>
          </a:p>
        </p:txBody>
      </p:sp>
      <p:sp>
        <p:nvSpPr>
          <p:cNvPr id="393219" name="Rectangle 2"/>
          <p:cNvSpPr>
            <a:spLocks noGrp="1" noRot="1" noChangeAspect="1" noChangeArrowheads="1" noTextEdit="1"/>
          </p:cNvSpPr>
          <p:nvPr>
            <p:ph type="sldImg"/>
          </p:nvPr>
        </p:nvSpPr>
        <p:spPr>
          <a:ln/>
        </p:spPr>
      </p:sp>
      <p:sp>
        <p:nvSpPr>
          <p:cNvPr id="39322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4242" name="Rectangle 7"/>
          <p:cNvSpPr>
            <a:spLocks noGrp="1" noChangeArrowheads="1"/>
          </p:cNvSpPr>
          <p:nvPr>
            <p:ph type="sldNum" sz="quarter" idx="5"/>
          </p:nvPr>
        </p:nvSpPr>
        <p:spPr>
          <a:noFill/>
        </p:spPr>
        <p:txBody>
          <a:bodyPr/>
          <a:lstStyle/>
          <a:p>
            <a:fld id="{C88DD422-45DA-419D-A413-1605B445C46F}" type="slidenum">
              <a:rPr lang="en-US" smtClean="0"/>
              <a:pPr/>
              <a:t>56</a:t>
            </a:fld>
            <a:endParaRPr lang="en-US" smtClean="0"/>
          </a:p>
        </p:txBody>
      </p:sp>
      <p:sp>
        <p:nvSpPr>
          <p:cNvPr id="394243" name="Rectangle 2"/>
          <p:cNvSpPr>
            <a:spLocks noGrp="1" noRot="1" noChangeAspect="1" noChangeArrowheads="1" noTextEdit="1"/>
          </p:cNvSpPr>
          <p:nvPr>
            <p:ph type="sldImg"/>
          </p:nvPr>
        </p:nvSpPr>
        <p:spPr>
          <a:ln/>
        </p:spPr>
      </p:sp>
      <p:sp>
        <p:nvSpPr>
          <p:cNvPr id="39424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5266" name="Rectangle 7"/>
          <p:cNvSpPr>
            <a:spLocks noGrp="1" noChangeArrowheads="1"/>
          </p:cNvSpPr>
          <p:nvPr>
            <p:ph type="sldNum" sz="quarter" idx="5"/>
          </p:nvPr>
        </p:nvSpPr>
        <p:spPr>
          <a:noFill/>
        </p:spPr>
        <p:txBody>
          <a:bodyPr/>
          <a:lstStyle/>
          <a:p>
            <a:fld id="{CE0284EC-02DA-43BD-A8FA-60264AAAB0EE}" type="slidenum">
              <a:rPr lang="en-US" smtClean="0"/>
              <a:pPr/>
              <a:t>57</a:t>
            </a:fld>
            <a:endParaRPr lang="en-US" smtClean="0"/>
          </a:p>
        </p:txBody>
      </p:sp>
      <p:sp>
        <p:nvSpPr>
          <p:cNvPr id="395267" name="Rectangle 2"/>
          <p:cNvSpPr>
            <a:spLocks noGrp="1" noRot="1" noChangeAspect="1" noChangeArrowheads="1" noTextEdit="1"/>
          </p:cNvSpPr>
          <p:nvPr>
            <p:ph type="sldImg"/>
          </p:nvPr>
        </p:nvSpPr>
        <p:spPr>
          <a:ln/>
        </p:spPr>
      </p:sp>
      <p:sp>
        <p:nvSpPr>
          <p:cNvPr id="395268"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6290" name="Rectangle 7"/>
          <p:cNvSpPr>
            <a:spLocks noGrp="1" noChangeArrowheads="1"/>
          </p:cNvSpPr>
          <p:nvPr>
            <p:ph type="sldNum" sz="quarter" idx="5"/>
          </p:nvPr>
        </p:nvSpPr>
        <p:spPr>
          <a:noFill/>
        </p:spPr>
        <p:txBody>
          <a:bodyPr/>
          <a:lstStyle/>
          <a:p>
            <a:fld id="{D4787E6B-48D8-41D1-92BC-410012492CE0}" type="slidenum">
              <a:rPr lang="en-US" smtClean="0"/>
              <a:pPr/>
              <a:t>58</a:t>
            </a:fld>
            <a:endParaRPr lang="en-US" smtClean="0"/>
          </a:p>
        </p:txBody>
      </p:sp>
      <p:sp>
        <p:nvSpPr>
          <p:cNvPr id="396291" name="Rectangle 2"/>
          <p:cNvSpPr>
            <a:spLocks noGrp="1" noRot="1" noChangeAspect="1" noChangeArrowheads="1" noTextEdit="1"/>
          </p:cNvSpPr>
          <p:nvPr>
            <p:ph type="sldImg"/>
          </p:nvPr>
        </p:nvSpPr>
        <p:spPr>
          <a:ln/>
        </p:spPr>
      </p:sp>
      <p:sp>
        <p:nvSpPr>
          <p:cNvPr id="396292"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7314" name="Rectangle 7"/>
          <p:cNvSpPr>
            <a:spLocks noGrp="1" noChangeArrowheads="1"/>
          </p:cNvSpPr>
          <p:nvPr>
            <p:ph type="sldNum" sz="quarter" idx="5"/>
          </p:nvPr>
        </p:nvSpPr>
        <p:spPr>
          <a:noFill/>
        </p:spPr>
        <p:txBody>
          <a:bodyPr/>
          <a:lstStyle/>
          <a:p>
            <a:fld id="{3BA5AA0C-C08F-4A53-8C8F-BA0577DDB269}" type="slidenum">
              <a:rPr lang="en-US" smtClean="0"/>
              <a:pPr/>
              <a:t>59</a:t>
            </a:fld>
            <a:endParaRPr lang="en-US" smtClean="0"/>
          </a:p>
        </p:txBody>
      </p:sp>
      <p:sp>
        <p:nvSpPr>
          <p:cNvPr id="397315" name="Rectangle 2"/>
          <p:cNvSpPr>
            <a:spLocks noGrp="1" noRot="1" noChangeAspect="1" noChangeArrowheads="1" noTextEdit="1"/>
          </p:cNvSpPr>
          <p:nvPr>
            <p:ph type="sldImg"/>
          </p:nvPr>
        </p:nvSpPr>
        <p:spPr>
          <a:ln/>
        </p:spPr>
      </p:sp>
      <p:sp>
        <p:nvSpPr>
          <p:cNvPr id="397316"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8338" name="Rectangle 7"/>
          <p:cNvSpPr>
            <a:spLocks noGrp="1" noChangeArrowheads="1"/>
          </p:cNvSpPr>
          <p:nvPr>
            <p:ph type="sldNum" sz="quarter" idx="5"/>
          </p:nvPr>
        </p:nvSpPr>
        <p:spPr>
          <a:noFill/>
        </p:spPr>
        <p:txBody>
          <a:bodyPr/>
          <a:lstStyle/>
          <a:p>
            <a:fld id="{E0FA0FD3-8C56-43EA-B2F9-1969F82ABD63}" type="slidenum">
              <a:rPr lang="en-US" smtClean="0"/>
              <a:pPr/>
              <a:t>60</a:t>
            </a:fld>
            <a:endParaRPr lang="en-US" smtClean="0"/>
          </a:p>
        </p:txBody>
      </p:sp>
      <p:sp>
        <p:nvSpPr>
          <p:cNvPr id="398339" name="Rectangle 2"/>
          <p:cNvSpPr>
            <a:spLocks noGrp="1" noRot="1" noChangeAspect="1" noChangeArrowheads="1" noTextEdit="1"/>
          </p:cNvSpPr>
          <p:nvPr>
            <p:ph type="sldImg"/>
          </p:nvPr>
        </p:nvSpPr>
        <p:spPr>
          <a:ln/>
        </p:spPr>
      </p:sp>
      <p:sp>
        <p:nvSpPr>
          <p:cNvPr id="398340"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62" name="Rectangle 7"/>
          <p:cNvSpPr>
            <a:spLocks noGrp="1" noChangeArrowheads="1"/>
          </p:cNvSpPr>
          <p:nvPr>
            <p:ph type="sldNum" sz="quarter" idx="5"/>
          </p:nvPr>
        </p:nvSpPr>
        <p:spPr>
          <a:noFill/>
        </p:spPr>
        <p:txBody>
          <a:bodyPr/>
          <a:lstStyle/>
          <a:p>
            <a:fld id="{BFC43405-BF61-4127-9C45-44E729FE4BE1}" type="slidenum">
              <a:rPr lang="en-US" smtClean="0"/>
              <a:pPr/>
              <a:t>61</a:t>
            </a:fld>
            <a:endParaRPr lang="en-US" smtClean="0"/>
          </a:p>
        </p:txBody>
      </p:sp>
      <p:sp>
        <p:nvSpPr>
          <p:cNvPr id="399363" name="Rectangle 2"/>
          <p:cNvSpPr>
            <a:spLocks noGrp="1" noRot="1" noChangeAspect="1" noChangeArrowheads="1" noTextEdit="1"/>
          </p:cNvSpPr>
          <p:nvPr>
            <p:ph type="sldImg"/>
          </p:nvPr>
        </p:nvSpPr>
        <p:spPr>
          <a:ln/>
        </p:spPr>
      </p:sp>
      <p:sp>
        <p:nvSpPr>
          <p:cNvPr id="399364"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131"/>
          <p:cNvGrpSpPr>
            <a:grpSpLocks/>
          </p:cNvGrpSpPr>
          <p:nvPr/>
        </p:nvGrpSpPr>
        <p:grpSpPr bwMode="auto">
          <a:xfrm flipH="1">
            <a:off x="12700" y="692150"/>
            <a:ext cx="9093200" cy="6165850"/>
            <a:chOff x="0" y="436"/>
            <a:chExt cx="5760" cy="3884"/>
          </a:xfrm>
        </p:grpSpPr>
        <p:sp>
          <p:nvSpPr>
            <p:cNvPr id="5" name="Line 132"/>
            <p:cNvSpPr>
              <a:spLocks noChangeShapeType="1"/>
            </p:cNvSpPr>
            <p:nvPr userDrawn="1"/>
          </p:nvSpPr>
          <p:spPr bwMode="gray">
            <a:xfrm>
              <a:off x="1472" y="448"/>
              <a:ext cx="4288" cy="2946"/>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6" name="Line 133"/>
            <p:cNvSpPr>
              <a:spLocks noChangeShapeType="1"/>
            </p:cNvSpPr>
            <p:nvPr userDrawn="1"/>
          </p:nvSpPr>
          <p:spPr bwMode="gray">
            <a:xfrm>
              <a:off x="1472" y="448"/>
              <a:ext cx="4288" cy="347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7" name="Line 134"/>
            <p:cNvSpPr>
              <a:spLocks noChangeShapeType="1"/>
            </p:cNvSpPr>
            <p:nvPr userDrawn="1"/>
          </p:nvSpPr>
          <p:spPr bwMode="gray">
            <a:xfrm>
              <a:off x="1472" y="448"/>
              <a:ext cx="4067"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8" name="Line 135"/>
            <p:cNvSpPr>
              <a:spLocks noChangeShapeType="1"/>
            </p:cNvSpPr>
            <p:nvPr userDrawn="1"/>
          </p:nvSpPr>
          <p:spPr bwMode="gray">
            <a:xfrm>
              <a:off x="1472" y="448"/>
              <a:ext cx="3407"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9" name="Line 136"/>
            <p:cNvSpPr>
              <a:spLocks noChangeShapeType="1"/>
            </p:cNvSpPr>
            <p:nvPr userDrawn="1"/>
          </p:nvSpPr>
          <p:spPr bwMode="gray">
            <a:xfrm>
              <a:off x="1472" y="448"/>
              <a:ext cx="2759"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 name="Line 137"/>
            <p:cNvSpPr>
              <a:spLocks noChangeShapeType="1"/>
            </p:cNvSpPr>
            <p:nvPr userDrawn="1"/>
          </p:nvSpPr>
          <p:spPr bwMode="gray">
            <a:xfrm>
              <a:off x="1472" y="448"/>
              <a:ext cx="2162"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1" name="Line 138"/>
            <p:cNvSpPr>
              <a:spLocks noChangeShapeType="1"/>
            </p:cNvSpPr>
            <p:nvPr userDrawn="1"/>
          </p:nvSpPr>
          <p:spPr bwMode="gray">
            <a:xfrm>
              <a:off x="1472" y="448"/>
              <a:ext cx="1612"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2" name="Line 139"/>
            <p:cNvSpPr>
              <a:spLocks noChangeShapeType="1"/>
            </p:cNvSpPr>
            <p:nvPr userDrawn="1"/>
          </p:nvSpPr>
          <p:spPr bwMode="gray">
            <a:xfrm>
              <a:off x="1472" y="448"/>
              <a:ext cx="1065"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3" name="Line 140"/>
            <p:cNvSpPr>
              <a:spLocks noChangeShapeType="1"/>
            </p:cNvSpPr>
            <p:nvPr userDrawn="1"/>
          </p:nvSpPr>
          <p:spPr bwMode="gray">
            <a:xfrm>
              <a:off x="1472" y="448"/>
              <a:ext cx="514"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4" name="Line 141"/>
            <p:cNvSpPr>
              <a:spLocks noChangeShapeType="1"/>
            </p:cNvSpPr>
            <p:nvPr userDrawn="1"/>
          </p:nvSpPr>
          <p:spPr bwMode="gray">
            <a:xfrm>
              <a:off x="1472" y="448"/>
              <a:ext cx="0"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5" name="Line 142"/>
            <p:cNvSpPr>
              <a:spLocks noChangeShapeType="1"/>
            </p:cNvSpPr>
            <p:nvPr userDrawn="1"/>
          </p:nvSpPr>
          <p:spPr bwMode="gray">
            <a:xfrm>
              <a:off x="1472" y="448"/>
              <a:ext cx="4288" cy="2549"/>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6" name="Line 143"/>
            <p:cNvSpPr>
              <a:spLocks noChangeShapeType="1"/>
            </p:cNvSpPr>
            <p:nvPr userDrawn="1"/>
          </p:nvSpPr>
          <p:spPr bwMode="gray">
            <a:xfrm>
              <a:off x="1472" y="448"/>
              <a:ext cx="4288" cy="2195"/>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7" name="Line 144"/>
            <p:cNvSpPr>
              <a:spLocks noChangeShapeType="1"/>
            </p:cNvSpPr>
            <p:nvPr userDrawn="1"/>
          </p:nvSpPr>
          <p:spPr bwMode="gray">
            <a:xfrm>
              <a:off x="1472" y="448"/>
              <a:ext cx="4288" cy="189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8" name="Line 145"/>
            <p:cNvSpPr>
              <a:spLocks noChangeShapeType="1"/>
            </p:cNvSpPr>
            <p:nvPr userDrawn="1"/>
          </p:nvSpPr>
          <p:spPr bwMode="gray">
            <a:xfrm>
              <a:off x="1472" y="448"/>
              <a:ext cx="4288" cy="1584"/>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9" name="Line 146"/>
            <p:cNvSpPr>
              <a:spLocks noChangeShapeType="1"/>
            </p:cNvSpPr>
            <p:nvPr userDrawn="1"/>
          </p:nvSpPr>
          <p:spPr bwMode="gray">
            <a:xfrm>
              <a:off x="1515" y="462"/>
              <a:ext cx="4245" cy="130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0" name="Line 147"/>
            <p:cNvSpPr>
              <a:spLocks noChangeShapeType="1"/>
            </p:cNvSpPr>
            <p:nvPr userDrawn="1"/>
          </p:nvSpPr>
          <p:spPr bwMode="gray">
            <a:xfrm>
              <a:off x="1472" y="448"/>
              <a:ext cx="4288" cy="105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1" name="Line 148"/>
            <p:cNvSpPr>
              <a:spLocks noChangeShapeType="1"/>
            </p:cNvSpPr>
            <p:nvPr userDrawn="1"/>
          </p:nvSpPr>
          <p:spPr bwMode="gray">
            <a:xfrm>
              <a:off x="1472" y="448"/>
              <a:ext cx="4288" cy="833"/>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2" name="Line 149"/>
            <p:cNvSpPr>
              <a:spLocks noChangeShapeType="1"/>
            </p:cNvSpPr>
            <p:nvPr userDrawn="1"/>
          </p:nvSpPr>
          <p:spPr bwMode="gray">
            <a:xfrm>
              <a:off x="1472" y="448"/>
              <a:ext cx="4288" cy="613"/>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3" name="Line 150"/>
            <p:cNvSpPr>
              <a:spLocks noChangeShapeType="1"/>
            </p:cNvSpPr>
            <p:nvPr userDrawn="1"/>
          </p:nvSpPr>
          <p:spPr bwMode="gray">
            <a:xfrm>
              <a:off x="1472" y="448"/>
              <a:ext cx="4288" cy="438"/>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4" name="Line 151"/>
            <p:cNvSpPr>
              <a:spLocks noChangeShapeType="1"/>
            </p:cNvSpPr>
            <p:nvPr userDrawn="1"/>
          </p:nvSpPr>
          <p:spPr bwMode="gray">
            <a:xfrm>
              <a:off x="1472" y="448"/>
              <a:ext cx="4288" cy="259"/>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5" name="Line 152"/>
            <p:cNvSpPr>
              <a:spLocks noChangeShapeType="1"/>
            </p:cNvSpPr>
            <p:nvPr userDrawn="1"/>
          </p:nvSpPr>
          <p:spPr bwMode="gray">
            <a:xfrm>
              <a:off x="1472" y="448"/>
              <a:ext cx="4288" cy="13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6" name="Line 153"/>
            <p:cNvSpPr>
              <a:spLocks noChangeShapeType="1"/>
            </p:cNvSpPr>
            <p:nvPr userDrawn="1"/>
          </p:nvSpPr>
          <p:spPr bwMode="gray">
            <a:xfrm flipH="1">
              <a:off x="0" y="449"/>
              <a:ext cx="1474"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7" name="Line 154"/>
            <p:cNvSpPr>
              <a:spLocks noChangeShapeType="1"/>
            </p:cNvSpPr>
            <p:nvPr userDrawn="1"/>
          </p:nvSpPr>
          <p:spPr bwMode="gray">
            <a:xfrm flipH="1">
              <a:off x="0" y="436"/>
              <a:ext cx="1474" cy="2514"/>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8" name="Line 155"/>
            <p:cNvSpPr>
              <a:spLocks noChangeShapeType="1"/>
            </p:cNvSpPr>
            <p:nvPr userDrawn="1"/>
          </p:nvSpPr>
          <p:spPr bwMode="gray">
            <a:xfrm flipH="1">
              <a:off x="0" y="462"/>
              <a:ext cx="1461" cy="346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29" name="Line 156"/>
            <p:cNvSpPr>
              <a:spLocks noChangeShapeType="1"/>
            </p:cNvSpPr>
            <p:nvPr userDrawn="1"/>
          </p:nvSpPr>
          <p:spPr bwMode="gray">
            <a:xfrm flipH="1">
              <a:off x="249" y="463"/>
              <a:ext cx="1215" cy="385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0" name="Line 157"/>
            <p:cNvSpPr>
              <a:spLocks noChangeShapeType="1"/>
            </p:cNvSpPr>
            <p:nvPr userDrawn="1"/>
          </p:nvSpPr>
          <p:spPr bwMode="gray">
            <a:xfrm flipH="1">
              <a:off x="657" y="472"/>
              <a:ext cx="808" cy="3848"/>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1" name="Line 158"/>
            <p:cNvSpPr>
              <a:spLocks noChangeShapeType="1"/>
            </p:cNvSpPr>
            <p:nvPr userDrawn="1"/>
          </p:nvSpPr>
          <p:spPr bwMode="gray">
            <a:xfrm flipH="1">
              <a:off x="1066" y="463"/>
              <a:ext cx="404" cy="385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2" name="Line 159"/>
            <p:cNvSpPr>
              <a:spLocks noChangeShapeType="1"/>
            </p:cNvSpPr>
            <p:nvPr userDrawn="1"/>
          </p:nvSpPr>
          <p:spPr bwMode="gray">
            <a:xfrm flipH="1">
              <a:off x="0" y="436"/>
              <a:ext cx="1474" cy="1875"/>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3" name="Line 160"/>
            <p:cNvSpPr>
              <a:spLocks noChangeShapeType="1"/>
            </p:cNvSpPr>
            <p:nvPr userDrawn="1"/>
          </p:nvSpPr>
          <p:spPr bwMode="gray">
            <a:xfrm flipH="1">
              <a:off x="0" y="466"/>
              <a:ext cx="1447" cy="132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4" name="Line 161"/>
            <p:cNvSpPr>
              <a:spLocks noChangeShapeType="1"/>
            </p:cNvSpPr>
            <p:nvPr userDrawn="1"/>
          </p:nvSpPr>
          <p:spPr bwMode="gray">
            <a:xfrm flipH="1">
              <a:off x="0" y="449"/>
              <a:ext cx="1474" cy="896"/>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5" name="Line 162"/>
            <p:cNvSpPr>
              <a:spLocks noChangeShapeType="1"/>
            </p:cNvSpPr>
            <p:nvPr userDrawn="1"/>
          </p:nvSpPr>
          <p:spPr bwMode="gray">
            <a:xfrm flipH="1">
              <a:off x="0" y="471"/>
              <a:ext cx="1435" cy="50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6" name="Line 163"/>
            <p:cNvSpPr>
              <a:spLocks noChangeShapeType="1"/>
            </p:cNvSpPr>
            <p:nvPr userDrawn="1"/>
          </p:nvSpPr>
          <p:spPr bwMode="gray">
            <a:xfrm flipH="1">
              <a:off x="0" y="463"/>
              <a:ext cx="1464" cy="206"/>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37" name="Line 164"/>
            <p:cNvSpPr>
              <a:spLocks noChangeShapeType="1"/>
            </p:cNvSpPr>
            <p:nvPr userDrawn="1"/>
          </p:nvSpPr>
          <p:spPr bwMode="gray">
            <a:xfrm flipH="1">
              <a:off x="0" y="436"/>
              <a:ext cx="1474" cy="124"/>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grpSp>
          <p:nvGrpSpPr>
            <p:cNvPr id="38" name="Group 165"/>
            <p:cNvGrpSpPr>
              <a:grpSpLocks/>
            </p:cNvGrpSpPr>
            <p:nvPr userDrawn="1"/>
          </p:nvGrpSpPr>
          <p:grpSpPr bwMode="auto">
            <a:xfrm>
              <a:off x="0" y="13"/>
              <a:ext cx="5760" cy="699"/>
              <a:chOff x="235" y="2750"/>
              <a:chExt cx="5241" cy="699"/>
            </a:xfrm>
          </p:grpSpPr>
          <p:sp>
            <p:nvSpPr>
              <p:cNvPr id="48" name="Line 166"/>
              <p:cNvSpPr>
                <a:spLocks noChangeShapeType="1"/>
              </p:cNvSpPr>
              <p:nvPr/>
            </p:nvSpPr>
            <p:spPr bwMode="gray">
              <a:xfrm>
                <a:off x="235" y="3449"/>
                <a:ext cx="5241"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9" name="Line 167"/>
              <p:cNvSpPr>
                <a:spLocks noChangeShapeType="1"/>
              </p:cNvSpPr>
              <p:nvPr/>
            </p:nvSpPr>
            <p:spPr bwMode="gray">
              <a:xfrm>
                <a:off x="235" y="3191"/>
                <a:ext cx="5241"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50" name="Line 168"/>
              <p:cNvSpPr>
                <a:spLocks noChangeShapeType="1"/>
              </p:cNvSpPr>
              <p:nvPr/>
            </p:nvSpPr>
            <p:spPr bwMode="gray">
              <a:xfrm>
                <a:off x="235" y="2958"/>
                <a:ext cx="5239"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51" name="Line 169"/>
              <p:cNvSpPr>
                <a:spLocks noChangeShapeType="1"/>
              </p:cNvSpPr>
              <p:nvPr/>
            </p:nvSpPr>
            <p:spPr bwMode="gray">
              <a:xfrm>
                <a:off x="235" y="2750"/>
                <a:ext cx="5239"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grpSp>
        <p:sp>
          <p:nvSpPr>
            <p:cNvPr id="39" name="Line 170"/>
            <p:cNvSpPr>
              <a:spLocks noChangeShapeType="1"/>
            </p:cNvSpPr>
            <p:nvPr userDrawn="1"/>
          </p:nvSpPr>
          <p:spPr bwMode="gray">
            <a:xfrm>
              <a:off x="0" y="1753"/>
              <a:ext cx="5760"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0" name="Line 171"/>
            <p:cNvSpPr>
              <a:spLocks noChangeShapeType="1"/>
            </p:cNvSpPr>
            <p:nvPr userDrawn="1"/>
          </p:nvSpPr>
          <p:spPr bwMode="gray">
            <a:xfrm flipV="1">
              <a:off x="0" y="1455"/>
              <a:ext cx="5760" cy="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1" name="Line 172"/>
            <p:cNvSpPr>
              <a:spLocks noChangeShapeType="1"/>
            </p:cNvSpPr>
            <p:nvPr userDrawn="1"/>
          </p:nvSpPr>
          <p:spPr bwMode="gray">
            <a:xfrm>
              <a:off x="0" y="1182"/>
              <a:ext cx="5760" cy="9"/>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2" name="Line 173"/>
            <p:cNvSpPr>
              <a:spLocks noChangeShapeType="1"/>
            </p:cNvSpPr>
            <p:nvPr userDrawn="1"/>
          </p:nvSpPr>
          <p:spPr bwMode="gray">
            <a:xfrm>
              <a:off x="0" y="965"/>
              <a:ext cx="5734"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3" name="Line 174"/>
            <p:cNvSpPr>
              <a:spLocks noChangeShapeType="1"/>
            </p:cNvSpPr>
            <p:nvPr userDrawn="1"/>
          </p:nvSpPr>
          <p:spPr bwMode="gray">
            <a:xfrm flipV="1">
              <a:off x="0" y="780"/>
              <a:ext cx="5760" cy="1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4" name="Line 175"/>
            <p:cNvSpPr>
              <a:spLocks noChangeShapeType="1"/>
            </p:cNvSpPr>
            <p:nvPr userDrawn="1"/>
          </p:nvSpPr>
          <p:spPr bwMode="gray">
            <a:xfrm>
              <a:off x="0" y="661"/>
              <a:ext cx="5760" cy="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5" name="Line 176"/>
            <p:cNvSpPr>
              <a:spLocks noChangeShapeType="1"/>
            </p:cNvSpPr>
            <p:nvPr userDrawn="1"/>
          </p:nvSpPr>
          <p:spPr bwMode="gray">
            <a:xfrm flipV="1">
              <a:off x="0" y="558"/>
              <a:ext cx="5760" cy="1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6" name="Line 177"/>
            <p:cNvSpPr>
              <a:spLocks noChangeShapeType="1"/>
            </p:cNvSpPr>
            <p:nvPr userDrawn="1"/>
          </p:nvSpPr>
          <p:spPr bwMode="gray">
            <a:xfrm>
              <a:off x="25" y="521"/>
              <a:ext cx="5735"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47" name="Line 178"/>
            <p:cNvSpPr>
              <a:spLocks noChangeShapeType="1"/>
            </p:cNvSpPr>
            <p:nvPr userDrawn="1"/>
          </p:nvSpPr>
          <p:spPr bwMode="gray">
            <a:xfrm>
              <a:off x="0" y="482"/>
              <a:ext cx="5760"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grpSp>
      <p:grpSp>
        <p:nvGrpSpPr>
          <p:cNvPr id="52" name="Group 179"/>
          <p:cNvGrpSpPr>
            <a:grpSpLocks/>
          </p:cNvGrpSpPr>
          <p:nvPr/>
        </p:nvGrpSpPr>
        <p:grpSpPr bwMode="auto">
          <a:xfrm flipH="1">
            <a:off x="0" y="0"/>
            <a:ext cx="9144000" cy="2159000"/>
            <a:chOff x="-1" y="0"/>
            <a:chExt cx="5769" cy="1360"/>
          </a:xfrm>
        </p:grpSpPr>
        <p:sp>
          <p:nvSpPr>
            <p:cNvPr id="53" name="Freeform 180"/>
            <p:cNvSpPr>
              <a:spLocks/>
            </p:cNvSpPr>
            <p:nvPr/>
          </p:nvSpPr>
          <p:spPr bwMode="gray">
            <a:xfrm>
              <a:off x="0" y="0"/>
              <a:ext cx="5768" cy="1360"/>
            </a:xfrm>
            <a:custGeom>
              <a:avLst/>
              <a:gdLst/>
              <a:ahLst/>
              <a:cxnLst>
                <a:cxn ang="0">
                  <a:pos x="0" y="0"/>
                </a:cxn>
                <a:cxn ang="0">
                  <a:pos x="0" y="616"/>
                </a:cxn>
                <a:cxn ang="0">
                  <a:pos x="1496" y="460"/>
                </a:cxn>
                <a:cxn ang="0">
                  <a:pos x="5768" y="1360"/>
                </a:cxn>
                <a:cxn ang="0">
                  <a:pos x="5768" y="0"/>
                </a:cxn>
                <a:cxn ang="0">
                  <a:pos x="0" y="0"/>
                </a:cxn>
              </a:cxnLst>
              <a:rect l="0" t="0" r="r" b="b"/>
              <a:pathLst>
                <a:path w="5768" h="1360">
                  <a:moveTo>
                    <a:pt x="0" y="0"/>
                  </a:moveTo>
                  <a:lnTo>
                    <a:pt x="0" y="616"/>
                  </a:lnTo>
                  <a:cubicBezTo>
                    <a:pt x="72" y="608"/>
                    <a:pt x="264" y="510"/>
                    <a:pt x="1496" y="460"/>
                  </a:cubicBezTo>
                  <a:cubicBezTo>
                    <a:pt x="2728" y="411"/>
                    <a:pt x="4632" y="672"/>
                    <a:pt x="5768" y="1360"/>
                  </a:cubicBezTo>
                  <a:lnTo>
                    <a:pt x="5768" y="0"/>
                  </a:lnTo>
                  <a:lnTo>
                    <a:pt x="0" y="0"/>
                  </a:lnTo>
                  <a:close/>
                </a:path>
              </a:pathLst>
            </a:custGeom>
            <a:gradFill rotWithShape="1">
              <a:gsLst>
                <a:gs pos="0">
                  <a:schemeClr val="hlink"/>
                </a:gs>
                <a:gs pos="100000">
                  <a:schemeClr val="hlink">
                    <a:gamma/>
                    <a:shade val="63529"/>
                    <a:invGamma/>
                  </a:schemeClr>
                </a:gs>
              </a:gsLst>
              <a:lin ang="0" scaled="1"/>
            </a:gradFill>
            <a:ln w="9525">
              <a:noFill/>
              <a:round/>
              <a:headEnd/>
              <a:tailEnd/>
            </a:ln>
            <a:effectLst/>
          </p:spPr>
          <p:txBody>
            <a:bodyPr/>
            <a:lstStyle/>
            <a:p>
              <a:pPr>
                <a:defRPr/>
              </a:pPr>
              <a:endParaRPr lang="en-US"/>
            </a:p>
          </p:txBody>
        </p:sp>
        <p:sp>
          <p:nvSpPr>
            <p:cNvPr id="54" name="Freeform 181"/>
            <p:cNvSpPr>
              <a:spLocks/>
            </p:cNvSpPr>
            <p:nvPr/>
          </p:nvSpPr>
          <p:spPr bwMode="gray">
            <a:xfrm>
              <a:off x="-1" y="0"/>
              <a:ext cx="5761" cy="1104"/>
            </a:xfrm>
            <a:custGeom>
              <a:avLst/>
              <a:gdLst/>
              <a:ahLst/>
              <a:cxnLst>
                <a:cxn ang="0">
                  <a:pos x="0" y="0"/>
                </a:cxn>
                <a:cxn ang="0">
                  <a:pos x="0" y="632"/>
                </a:cxn>
                <a:cxn ang="0">
                  <a:pos x="1521" y="448"/>
                </a:cxn>
                <a:cxn ang="0">
                  <a:pos x="5761" y="1104"/>
                </a:cxn>
                <a:cxn ang="0">
                  <a:pos x="5760" y="8"/>
                </a:cxn>
                <a:cxn ang="0">
                  <a:pos x="0" y="0"/>
                </a:cxn>
              </a:cxnLst>
              <a:rect l="0" t="0" r="r" b="b"/>
              <a:pathLst>
                <a:path w="5761" h="1104">
                  <a:moveTo>
                    <a:pt x="0" y="0"/>
                  </a:moveTo>
                  <a:lnTo>
                    <a:pt x="0" y="632"/>
                  </a:lnTo>
                  <a:cubicBezTo>
                    <a:pt x="72" y="625"/>
                    <a:pt x="401" y="504"/>
                    <a:pt x="1521" y="448"/>
                  </a:cubicBezTo>
                  <a:cubicBezTo>
                    <a:pt x="2641" y="392"/>
                    <a:pt x="4505" y="504"/>
                    <a:pt x="5761" y="1104"/>
                  </a:cubicBezTo>
                  <a:lnTo>
                    <a:pt x="5760" y="8"/>
                  </a:lnTo>
                  <a:lnTo>
                    <a:pt x="0" y="0"/>
                  </a:lnTo>
                  <a:close/>
                </a:path>
              </a:pathLst>
            </a:custGeom>
            <a:gradFill rotWithShape="1">
              <a:gsLst>
                <a:gs pos="0">
                  <a:schemeClr val="hlink">
                    <a:gamma/>
                    <a:shade val="63529"/>
                    <a:invGamma/>
                  </a:schemeClr>
                </a:gs>
                <a:gs pos="100000">
                  <a:schemeClr val="hlink"/>
                </a:gs>
              </a:gsLst>
              <a:lin ang="0" scaled="1"/>
            </a:gradFill>
            <a:ln w="9525">
              <a:noFill/>
              <a:round/>
              <a:headEnd/>
              <a:tailEnd/>
            </a:ln>
            <a:effectLst/>
          </p:spPr>
          <p:txBody>
            <a:bodyPr/>
            <a:lstStyle/>
            <a:p>
              <a:pPr>
                <a:defRPr/>
              </a:pPr>
              <a:endParaRPr lang="en-US"/>
            </a:p>
          </p:txBody>
        </p:sp>
      </p:grpSp>
      <p:pic>
        <p:nvPicPr>
          <p:cNvPr id="55" name="Picture 182" descr="figure07_b"/>
          <p:cNvPicPr>
            <a:picLocks noChangeAspect="1" noChangeArrowheads="1"/>
          </p:cNvPicPr>
          <p:nvPr/>
        </p:nvPicPr>
        <p:blipFill>
          <a:blip r:embed="rId2"/>
          <a:srcRect/>
          <a:stretch>
            <a:fillRect/>
          </a:stretch>
        </p:blipFill>
        <p:spPr bwMode="gray">
          <a:xfrm>
            <a:off x="5638800" y="3124200"/>
            <a:ext cx="2447925" cy="2044700"/>
          </a:xfrm>
          <a:prstGeom prst="rect">
            <a:avLst/>
          </a:prstGeom>
          <a:noFill/>
          <a:ln w="9525">
            <a:noFill/>
            <a:miter lim="800000"/>
            <a:headEnd/>
            <a:tailEnd/>
          </a:ln>
        </p:spPr>
      </p:pic>
      <p:pic>
        <p:nvPicPr>
          <p:cNvPr id="56" name="Picture 183" descr="figure07_g"/>
          <p:cNvPicPr>
            <a:picLocks noChangeAspect="1" noChangeArrowheads="1"/>
          </p:cNvPicPr>
          <p:nvPr/>
        </p:nvPicPr>
        <p:blipFill>
          <a:blip r:embed="rId3"/>
          <a:srcRect/>
          <a:stretch>
            <a:fillRect/>
          </a:stretch>
        </p:blipFill>
        <p:spPr bwMode="gray">
          <a:xfrm>
            <a:off x="7019925" y="4005263"/>
            <a:ext cx="2124075" cy="1774825"/>
          </a:xfrm>
          <a:prstGeom prst="rect">
            <a:avLst/>
          </a:prstGeom>
          <a:noFill/>
          <a:ln w="9525">
            <a:noFill/>
            <a:miter lim="800000"/>
            <a:headEnd/>
            <a:tailEnd/>
          </a:ln>
        </p:spPr>
      </p:pic>
      <p:pic>
        <p:nvPicPr>
          <p:cNvPr id="57" name="Picture 184" descr="figure07_o copy"/>
          <p:cNvPicPr>
            <a:picLocks noChangeAspect="1" noChangeArrowheads="1"/>
          </p:cNvPicPr>
          <p:nvPr/>
        </p:nvPicPr>
        <p:blipFill>
          <a:blip r:embed="rId4"/>
          <a:srcRect/>
          <a:stretch>
            <a:fillRect/>
          </a:stretch>
        </p:blipFill>
        <p:spPr bwMode="gray">
          <a:xfrm>
            <a:off x="6227763" y="4868863"/>
            <a:ext cx="1619250" cy="1352550"/>
          </a:xfrm>
          <a:prstGeom prst="rect">
            <a:avLst/>
          </a:prstGeom>
          <a:noFill/>
          <a:ln w="9525">
            <a:noFill/>
            <a:miter lim="800000"/>
            <a:headEnd/>
            <a:tailEnd/>
          </a:ln>
        </p:spPr>
      </p:pic>
      <p:sp>
        <p:nvSpPr>
          <p:cNvPr id="58" name="Text Box 14"/>
          <p:cNvSpPr txBox="1">
            <a:spLocks noChangeArrowheads="1"/>
          </p:cNvSpPr>
          <p:nvPr/>
        </p:nvSpPr>
        <p:spPr bwMode="white">
          <a:xfrm>
            <a:off x="228600" y="304800"/>
            <a:ext cx="1524000" cy="579438"/>
          </a:xfrm>
          <a:prstGeom prst="rect">
            <a:avLst/>
          </a:prstGeom>
          <a:noFill/>
          <a:ln w="9525">
            <a:noFill/>
            <a:miter lim="800000"/>
            <a:headEnd/>
            <a:tailEnd/>
          </a:ln>
          <a:effectLst/>
        </p:spPr>
        <p:txBody>
          <a:bodyPr>
            <a:spAutoFit/>
          </a:bodyPr>
          <a:lstStyle/>
          <a:p>
            <a:pPr>
              <a:defRPr/>
            </a:pPr>
            <a:endParaRPr lang="en-US" sz="3200" b="1">
              <a:solidFill>
                <a:srgbClr val="FFFFFF"/>
              </a:solidFill>
              <a:latin typeface="Verdana" pitchFamily="34" charset="0"/>
            </a:endParaRPr>
          </a:p>
        </p:txBody>
      </p:sp>
      <p:sp>
        <p:nvSpPr>
          <p:cNvPr id="3075" name="Rectangle 3"/>
          <p:cNvSpPr>
            <a:spLocks noGrp="1" noChangeArrowheads="1"/>
          </p:cNvSpPr>
          <p:nvPr>
            <p:ph type="subTitle" idx="1"/>
          </p:nvPr>
        </p:nvSpPr>
        <p:spPr bwMode="black">
          <a:xfrm>
            <a:off x="457200" y="5334000"/>
            <a:ext cx="7086600" cy="381000"/>
          </a:xfrm>
        </p:spPr>
        <p:txBody>
          <a:bodyPr/>
          <a:lstStyle>
            <a:lvl1pPr marL="0" indent="0">
              <a:buFont typeface="Wingdings" pitchFamily="2" charset="2"/>
              <a:buNone/>
              <a:defRPr sz="2400" b="1">
                <a:solidFill>
                  <a:schemeClr val="tx2"/>
                </a:solidFill>
              </a:defRPr>
            </a:lvl1pPr>
          </a:lstStyle>
          <a:p>
            <a:r>
              <a:rPr lang="en-US"/>
              <a:t>Click to edit Master subtitle </a:t>
            </a:r>
          </a:p>
          <a:p>
            <a:r>
              <a:rPr lang="en-US"/>
              <a:t>style</a:t>
            </a:r>
          </a:p>
        </p:txBody>
      </p:sp>
      <p:sp>
        <p:nvSpPr>
          <p:cNvPr id="3258" name="Rectangle 186"/>
          <p:cNvSpPr>
            <a:spLocks noGrp="1" noChangeArrowheads="1"/>
          </p:cNvSpPr>
          <p:nvPr>
            <p:ph type="ctrTitle" sz="quarter"/>
          </p:nvPr>
        </p:nvSpPr>
        <p:spPr bwMode="gray">
          <a:xfrm>
            <a:off x="457200" y="4191000"/>
            <a:ext cx="5410200" cy="1219200"/>
          </a:xfrm>
          <a:effectLst>
            <a:outerShdw dist="35921" dir="2700000" algn="ctr" rotWithShape="0">
              <a:schemeClr val="bg2"/>
            </a:outerShdw>
          </a:effectLst>
        </p:spPr>
        <p:txBody>
          <a:bodyPr/>
          <a:lstStyle>
            <a:lvl1pPr algn="l">
              <a:defRPr sz="4000">
                <a:solidFill>
                  <a:schemeClr val="tx1"/>
                </a:solidFill>
              </a:defRPr>
            </a:lvl1pPr>
          </a:lstStyle>
          <a:p>
            <a:r>
              <a:rPr lang="en-US" altLang="ko-KR"/>
              <a:t>Click to edit </a:t>
            </a:r>
            <a:br>
              <a:rPr lang="en-US" altLang="ko-KR"/>
            </a:br>
            <a:r>
              <a:rPr lang="en-US" altLang="ko-KR"/>
              <a:t>Master title </a:t>
            </a:r>
            <a:br>
              <a:rPr lang="en-US" altLang="ko-KR"/>
            </a:br>
            <a:r>
              <a:rPr lang="en-US" altLang="ko-KR"/>
              <a:t>style</a:t>
            </a:r>
          </a:p>
        </p:txBody>
      </p:sp>
      <p:sp>
        <p:nvSpPr>
          <p:cNvPr id="59" name="Rectangle 4"/>
          <p:cNvSpPr>
            <a:spLocks noGrp="1" noChangeArrowheads="1"/>
          </p:cNvSpPr>
          <p:nvPr>
            <p:ph type="dt" sz="half" idx="10"/>
          </p:nvPr>
        </p:nvSpPr>
        <p:spPr>
          <a:xfrm>
            <a:off x="457200" y="6477000"/>
            <a:ext cx="2133600" cy="244475"/>
          </a:xfrm>
        </p:spPr>
        <p:txBody>
          <a:bodyPr/>
          <a:lstStyle>
            <a:lvl1pPr>
              <a:defRPr sz="1200"/>
            </a:lvl1pPr>
          </a:lstStyle>
          <a:p>
            <a:pPr>
              <a:defRPr/>
            </a:pPr>
            <a:endParaRPr lang="en-US"/>
          </a:p>
        </p:txBody>
      </p:sp>
      <p:sp>
        <p:nvSpPr>
          <p:cNvPr id="60" name="Rectangle 5"/>
          <p:cNvSpPr>
            <a:spLocks noGrp="1" noChangeArrowheads="1"/>
          </p:cNvSpPr>
          <p:nvPr>
            <p:ph type="ftr" sz="quarter" idx="11"/>
          </p:nvPr>
        </p:nvSpPr>
        <p:spPr>
          <a:xfrm>
            <a:off x="3124200" y="6477000"/>
            <a:ext cx="2895600" cy="244475"/>
          </a:xfrm>
        </p:spPr>
        <p:txBody>
          <a:bodyPr/>
          <a:lstStyle>
            <a:lvl1pPr>
              <a:defRPr sz="1200"/>
            </a:lvl1pPr>
          </a:lstStyle>
          <a:p>
            <a:pPr>
              <a:defRPr/>
            </a:pPr>
            <a:endParaRPr lang="en-US"/>
          </a:p>
        </p:txBody>
      </p:sp>
      <p:sp>
        <p:nvSpPr>
          <p:cNvPr id="61" name="Rectangle 6"/>
          <p:cNvSpPr>
            <a:spLocks noGrp="1" noChangeArrowheads="1"/>
          </p:cNvSpPr>
          <p:nvPr>
            <p:ph type="sldNum" sz="quarter" idx="12"/>
          </p:nvPr>
        </p:nvSpPr>
        <p:spPr>
          <a:xfrm>
            <a:off x="6553200" y="6477000"/>
            <a:ext cx="2133600" cy="244475"/>
          </a:xfrm>
        </p:spPr>
        <p:txBody>
          <a:bodyPr/>
          <a:lstStyle>
            <a:lvl1pPr>
              <a:defRPr sz="1200"/>
            </a:lvl1pPr>
          </a:lstStyle>
          <a:p>
            <a:pPr>
              <a:defRPr/>
            </a:pPr>
            <a:fld id="{4BDB2E01-B420-4A47-9052-83F62B99B524}"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6EF15F8-1B72-4CE9-8A0D-8F833CDB438A}"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55EE5A83-4CB4-420C-8521-2E2D79E9C276}"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76288" y="1347788"/>
            <a:ext cx="3802062" cy="4914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730750" y="1347788"/>
            <a:ext cx="3803650" cy="49149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75211560-6EDB-45E2-A5E4-B576DA092D22}"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915CFEA5-B51B-4773-A8D4-DC3AC5EE0113}"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CD08CF6D-0A63-49EE-8EFC-5ECA2577EC9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95BBB7B-D9CE-408D-817F-C92B654C68E5}"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FDBA00-2B8E-4AE1-A6B7-42DD85FA5994}"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A849914-43F9-4D6F-9B9D-964BBE89562E}"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CAE7C70-8CF5-4627-AE2E-56D614B5303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39013" y="0"/>
            <a:ext cx="2185987" cy="626268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76288" y="0"/>
            <a:ext cx="6410325" cy="626268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02AB67A-2FEB-43FA-A12E-0C9C12A16521}"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776288" y="0"/>
            <a:ext cx="8748712" cy="62626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3D67C27A-1689-4D95-A906-61E6C329B953}"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1">
                <a:gamma/>
                <a:tint val="0"/>
                <a:invGamma/>
              </a:schemeClr>
            </a:gs>
          </a:gsLst>
          <a:lin ang="2700000" scaled="1"/>
        </a:gradFill>
        <a:effectLst/>
      </p:bgPr>
    </p:bg>
    <p:spTree>
      <p:nvGrpSpPr>
        <p:cNvPr id="1" name=""/>
        <p:cNvGrpSpPr/>
        <p:nvPr/>
      </p:nvGrpSpPr>
      <p:grpSpPr>
        <a:xfrm>
          <a:off x="0" y="0"/>
          <a:ext cx="0" cy="0"/>
          <a:chOff x="0" y="0"/>
          <a:chExt cx="0" cy="0"/>
        </a:xfrm>
      </p:grpSpPr>
      <p:grpSp>
        <p:nvGrpSpPr>
          <p:cNvPr id="14338" name="Group 15"/>
          <p:cNvGrpSpPr>
            <a:grpSpLocks/>
          </p:cNvGrpSpPr>
          <p:nvPr/>
        </p:nvGrpSpPr>
        <p:grpSpPr bwMode="auto">
          <a:xfrm>
            <a:off x="-12700" y="692150"/>
            <a:ext cx="9144000" cy="6165850"/>
            <a:chOff x="0" y="436"/>
            <a:chExt cx="5760" cy="3884"/>
          </a:xfrm>
        </p:grpSpPr>
        <p:sp>
          <p:nvSpPr>
            <p:cNvPr id="1040" name="Line 16"/>
            <p:cNvSpPr>
              <a:spLocks noChangeShapeType="1"/>
            </p:cNvSpPr>
            <p:nvPr userDrawn="1"/>
          </p:nvSpPr>
          <p:spPr bwMode="gray">
            <a:xfrm>
              <a:off x="1472" y="448"/>
              <a:ext cx="4288" cy="2946"/>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1" name="Line 17"/>
            <p:cNvSpPr>
              <a:spLocks noChangeShapeType="1"/>
            </p:cNvSpPr>
            <p:nvPr userDrawn="1"/>
          </p:nvSpPr>
          <p:spPr bwMode="gray">
            <a:xfrm>
              <a:off x="1472" y="448"/>
              <a:ext cx="4288" cy="347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2" name="Line 18"/>
            <p:cNvSpPr>
              <a:spLocks noChangeShapeType="1"/>
            </p:cNvSpPr>
            <p:nvPr userDrawn="1"/>
          </p:nvSpPr>
          <p:spPr bwMode="gray">
            <a:xfrm>
              <a:off x="1472" y="448"/>
              <a:ext cx="4067"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3" name="Line 19"/>
            <p:cNvSpPr>
              <a:spLocks noChangeShapeType="1"/>
            </p:cNvSpPr>
            <p:nvPr userDrawn="1"/>
          </p:nvSpPr>
          <p:spPr bwMode="gray">
            <a:xfrm>
              <a:off x="1472" y="448"/>
              <a:ext cx="3407"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4" name="Line 20"/>
            <p:cNvSpPr>
              <a:spLocks noChangeShapeType="1"/>
            </p:cNvSpPr>
            <p:nvPr userDrawn="1"/>
          </p:nvSpPr>
          <p:spPr bwMode="gray">
            <a:xfrm>
              <a:off x="1472" y="448"/>
              <a:ext cx="2787"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5" name="Line 21"/>
            <p:cNvSpPr>
              <a:spLocks noChangeShapeType="1"/>
            </p:cNvSpPr>
            <p:nvPr userDrawn="1"/>
          </p:nvSpPr>
          <p:spPr bwMode="gray">
            <a:xfrm>
              <a:off x="1472" y="448"/>
              <a:ext cx="2162"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6" name="Line 22"/>
            <p:cNvSpPr>
              <a:spLocks noChangeShapeType="1"/>
            </p:cNvSpPr>
            <p:nvPr userDrawn="1"/>
          </p:nvSpPr>
          <p:spPr bwMode="gray">
            <a:xfrm>
              <a:off x="1472" y="448"/>
              <a:ext cx="1612"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7" name="Line 23"/>
            <p:cNvSpPr>
              <a:spLocks noChangeShapeType="1"/>
            </p:cNvSpPr>
            <p:nvPr userDrawn="1"/>
          </p:nvSpPr>
          <p:spPr bwMode="gray">
            <a:xfrm>
              <a:off x="1472" y="448"/>
              <a:ext cx="1065"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8" name="Line 24"/>
            <p:cNvSpPr>
              <a:spLocks noChangeShapeType="1"/>
            </p:cNvSpPr>
            <p:nvPr userDrawn="1"/>
          </p:nvSpPr>
          <p:spPr bwMode="gray">
            <a:xfrm>
              <a:off x="1472" y="448"/>
              <a:ext cx="514"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49" name="Line 25"/>
            <p:cNvSpPr>
              <a:spLocks noChangeShapeType="1"/>
            </p:cNvSpPr>
            <p:nvPr userDrawn="1"/>
          </p:nvSpPr>
          <p:spPr bwMode="gray">
            <a:xfrm>
              <a:off x="1472" y="448"/>
              <a:ext cx="0" cy="3872"/>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0" name="Line 26"/>
            <p:cNvSpPr>
              <a:spLocks noChangeShapeType="1"/>
            </p:cNvSpPr>
            <p:nvPr userDrawn="1"/>
          </p:nvSpPr>
          <p:spPr bwMode="gray">
            <a:xfrm>
              <a:off x="1472" y="448"/>
              <a:ext cx="4288" cy="2549"/>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1" name="Line 27"/>
            <p:cNvSpPr>
              <a:spLocks noChangeShapeType="1"/>
            </p:cNvSpPr>
            <p:nvPr userDrawn="1"/>
          </p:nvSpPr>
          <p:spPr bwMode="gray">
            <a:xfrm>
              <a:off x="1472" y="448"/>
              <a:ext cx="4288" cy="2195"/>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2" name="Line 28"/>
            <p:cNvSpPr>
              <a:spLocks noChangeShapeType="1"/>
            </p:cNvSpPr>
            <p:nvPr userDrawn="1"/>
          </p:nvSpPr>
          <p:spPr bwMode="gray">
            <a:xfrm>
              <a:off x="1472" y="448"/>
              <a:ext cx="4288" cy="189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3" name="Line 29"/>
            <p:cNvSpPr>
              <a:spLocks noChangeShapeType="1"/>
            </p:cNvSpPr>
            <p:nvPr userDrawn="1"/>
          </p:nvSpPr>
          <p:spPr bwMode="gray">
            <a:xfrm>
              <a:off x="1472" y="448"/>
              <a:ext cx="4288" cy="1584"/>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4" name="Line 30"/>
            <p:cNvSpPr>
              <a:spLocks noChangeShapeType="1"/>
            </p:cNvSpPr>
            <p:nvPr userDrawn="1"/>
          </p:nvSpPr>
          <p:spPr bwMode="gray">
            <a:xfrm>
              <a:off x="1515" y="462"/>
              <a:ext cx="4245" cy="130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5" name="Line 31"/>
            <p:cNvSpPr>
              <a:spLocks noChangeShapeType="1"/>
            </p:cNvSpPr>
            <p:nvPr userDrawn="1"/>
          </p:nvSpPr>
          <p:spPr bwMode="gray">
            <a:xfrm>
              <a:off x="1472" y="448"/>
              <a:ext cx="4288" cy="105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6" name="Line 32"/>
            <p:cNvSpPr>
              <a:spLocks noChangeShapeType="1"/>
            </p:cNvSpPr>
            <p:nvPr userDrawn="1"/>
          </p:nvSpPr>
          <p:spPr bwMode="gray">
            <a:xfrm>
              <a:off x="1472" y="448"/>
              <a:ext cx="4288" cy="833"/>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7" name="Line 33"/>
            <p:cNvSpPr>
              <a:spLocks noChangeShapeType="1"/>
            </p:cNvSpPr>
            <p:nvPr userDrawn="1"/>
          </p:nvSpPr>
          <p:spPr bwMode="gray">
            <a:xfrm>
              <a:off x="1472" y="448"/>
              <a:ext cx="4288" cy="613"/>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8" name="Line 34"/>
            <p:cNvSpPr>
              <a:spLocks noChangeShapeType="1"/>
            </p:cNvSpPr>
            <p:nvPr userDrawn="1"/>
          </p:nvSpPr>
          <p:spPr bwMode="gray">
            <a:xfrm>
              <a:off x="1472" y="448"/>
              <a:ext cx="4288" cy="438"/>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59" name="Line 35"/>
            <p:cNvSpPr>
              <a:spLocks noChangeShapeType="1"/>
            </p:cNvSpPr>
            <p:nvPr userDrawn="1"/>
          </p:nvSpPr>
          <p:spPr bwMode="gray">
            <a:xfrm>
              <a:off x="1472" y="448"/>
              <a:ext cx="4288" cy="259"/>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0" name="Line 36"/>
            <p:cNvSpPr>
              <a:spLocks noChangeShapeType="1"/>
            </p:cNvSpPr>
            <p:nvPr userDrawn="1"/>
          </p:nvSpPr>
          <p:spPr bwMode="gray">
            <a:xfrm>
              <a:off x="1472" y="448"/>
              <a:ext cx="4288" cy="13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1" name="Line 37"/>
            <p:cNvSpPr>
              <a:spLocks noChangeShapeType="1"/>
            </p:cNvSpPr>
            <p:nvPr userDrawn="1"/>
          </p:nvSpPr>
          <p:spPr bwMode="gray">
            <a:xfrm flipH="1">
              <a:off x="0" y="449"/>
              <a:ext cx="1474"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2" name="Line 38"/>
            <p:cNvSpPr>
              <a:spLocks noChangeShapeType="1"/>
            </p:cNvSpPr>
            <p:nvPr userDrawn="1"/>
          </p:nvSpPr>
          <p:spPr bwMode="gray">
            <a:xfrm flipH="1">
              <a:off x="0" y="436"/>
              <a:ext cx="1474" cy="2514"/>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3" name="Line 39"/>
            <p:cNvSpPr>
              <a:spLocks noChangeShapeType="1"/>
            </p:cNvSpPr>
            <p:nvPr userDrawn="1"/>
          </p:nvSpPr>
          <p:spPr bwMode="gray">
            <a:xfrm flipH="1">
              <a:off x="0" y="462"/>
              <a:ext cx="1461" cy="346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4" name="Line 40"/>
            <p:cNvSpPr>
              <a:spLocks noChangeShapeType="1"/>
            </p:cNvSpPr>
            <p:nvPr userDrawn="1"/>
          </p:nvSpPr>
          <p:spPr bwMode="gray">
            <a:xfrm flipH="1">
              <a:off x="249" y="463"/>
              <a:ext cx="1215" cy="385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5" name="Line 41"/>
            <p:cNvSpPr>
              <a:spLocks noChangeShapeType="1"/>
            </p:cNvSpPr>
            <p:nvPr userDrawn="1"/>
          </p:nvSpPr>
          <p:spPr bwMode="gray">
            <a:xfrm flipH="1">
              <a:off x="657" y="472"/>
              <a:ext cx="808" cy="3848"/>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6" name="Line 42"/>
            <p:cNvSpPr>
              <a:spLocks noChangeShapeType="1"/>
            </p:cNvSpPr>
            <p:nvPr userDrawn="1"/>
          </p:nvSpPr>
          <p:spPr bwMode="gray">
            <a:xfrm flipH="1">
              <a:off x="1066" y="463"/>
              <a:ext cx="404" cy="385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7" name="Line 43"/>
            <p:cNvSpPr>
              <a:spLocks noChangeShapeType="1"/>
            </p:cNvSpPr>
            <p:nvPr userDrawn="1"/>
          </p:nvSpPr>
          <p:spPr bwMode="gray">
            <a:xfrm flipH="1">
              <a:off x="0" y="436"/>
              <a:ext cx="1474" cy="1875"/>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8" name="Line 44"/>
            <p:cNvSpPr>
              <a:spLocks noChangeShapeType="1"/>
            </p:cNvSpPr>
            <p:nvPr userDrawn="1"/>
          </p:nvSpPr>
          <p:spPr bwMode="gray">
            <a:xfrm flipH="1">
              <a:off x="0" y="466"/>
              <a:ext cx="1447" cy="132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69" name="Line 45"/>
            <p:cNvSpPr>
              <a:spLocks noChangeShapeType="1"/>
            </p:cNvSpPr>
            <p:nvPr userDrawn="1"/>
          </p:nvSpPr>
          <p:spPr bwMode="gray">
            <a:xfrm flipH="1">
              <a:off x="0" y="449"/>
              <a:ext cx="1474" cy="896"/>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0" name="Line 46"/>
            <p:cNvSpPr>
              <a:spLocks noChangeShapeType="1"/>
            </p:cNvSpPr>
            <p:nvPr userDrawn="1"/>
          </p:nvSpPr>
          <p:spPr bwMode="gray">
            <a:xfrm flipH="1">
              <a:off x="0" y="471"/>
              <a:ext cx="1435" cy="50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1" name="Line 47"/>
            <p:cNvSpPr>
              <a:spLocks noChangeShapeType="1"/>
            </p:cNvSpPr>
            <p:nvPr userDrawn="1"/>
          </p:nvSpPr>
          <p:spPr bwMode="gray">
            <a:xfrm flipH="1">
              <a:off x="0" y="463"/>
              <a:ext cx="1464" cy="206"/>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2" name="Line 48"/>
            <p:cNvSpPr>
              <a:spLocks noChangeShapeType="1"/>
            </p:cNvSpPr>
            <p:nvPr userDrawn="1"/>
          </p:nvSpPr>
          <p:spPr bwMode="gray">
            <a:xfrm flipH="1">
              <a:off x="0" y="436"/>
              <a:ext cx="1474" cy="124"/>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grpSp>
          <p:nvGrpSpPr>
            <p:cNvPr id="14385" name="Group 49"/>
            <p:cNvGrpSpPr>
              <a:grpSpLocks/>
            </p:cNvGrpSpPr>
            <p:nvPr userDrawn="1"/>
          </p:nvGrpSpPr>
          <p:grpSpPr bwMode="auto">
            <a:xfrm>
              <a:off x="0" y="2063"/>
              <a:ext cx="5760" cy="1220"/>
              <a:chOff x="235" y="2750"/>
              <a:chExt cx="5241" cy="699"/>
            </a:xfrm>
          </p:grpSpPr>
          <p:sp>
            <p:nvSpPr>
              <p:cNvPr id="1074" name="Line 50"/>
              <p:cNvSpPr>
                <a:spLocks noChangeShapeType="1"/>
              </p:cNvSpPr>
              <p:nvPr/>
            </p:nvSpPr>
            <p:spPr bwMode="gray">
              <a:xfrm>
                <a:off x="235" y="3449"/>
                <a:ext cx="5241"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5" name="Line 51"/>
              <p:cNvSpPr>
                <a:spLocks noChangeShapeType="1"/>
              </p:cNvSpPr>
              <p:nvPr/>
            </p:nvSpPr>
            <p:spPr bwMode="gray">
              <a:xfrm>
                <a:off x="235" y="3191"/>
                <a:ext cx="5241"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6" name="Line 52"/>
              <p:cNvSpPr>
                <a:spLocks noChangeShapeType="1"/>
              </p:cNvSpPr>
              <p:nvPr/>
            </p:nvSpPr>
            <p:spPr bwMode="gray">
              <a:xfrm>
                <a:off x="235" y="2958"/>
                <a:ext cx="5239"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7" name="Line 53"/>
              <p:cNvSpPr>
                <a:spLocks noChangeShapeType="1"/>
              </p:cNvSpPr>
              <p:nvPr/>
            </p:nvSpPr>
            <p:spPr bwMode="gray">
              <a:xfrm>
                <a:off x="235" y="2750"/>
                <a:ext cx="5239"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grpSp>
        <p:sp>
          <p:nvSpPr>
            <p:cNvPr id="1078" name="Line 54"/>
            <p:cNvSpPr>
              <a:spLocks noChangeShapeType="1"/>
            </p:cNvSpPr>
            <p:nvPr userDrawn="1"/>
          </p:nvSpPr>
          <p:spPr bwMode="gray">
            <a:xfrm>
              <a:off x="0" y="1753"/>
              <a:ext cx="5760"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79" name="Line 55"/>
            <p:cNvSpPr>
              <a:spLocks noChangeShapeType="1"/>
            </p:cNvSpPr>
            <p:nvPr userDrawn="1"/>
          </p:nvSpPr>
          <p:spPr bwMode="gray">
            <a:xfrm flipV="1">
              <a:off x="0" y="1455"/>
              <a:ext cx="5760" cy="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0" name="Line 56"/>
            <p:cNvSpPr>
              <a:spLocks noChangeShapeType="1"/>
            </p:cNvSpPr>
            <p:nvPr userDrawn="1"/>
          </p:nvSpPr>
          <p:spPr bwMode="gray">
            <a:xfrm>
              <a:off x="0" y="1182"/>
              <a:ext cx="5760" cy="9"/>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1" name="Line 57"/>
            <p:cNvSpPr>
              <a:spLocks noChangeShapeType="1"/>
            </p:cNvSpPr>
            <p:nvPr userDrawn="1"/>
          </p:nvSpPr>
          <p:spPr bwMode="gray">
            <a:xfrm>
              <a:off x="0" y="965"/>
              <a:ext cx="5734"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2" name="Line 58"/>
            <p:cNvSpPr>
              <a:spLocks noChangeShapeType="1"/>
            </p:cNvSpPr>
            <p:nvPr userDrawn="1"/>
          </p:nvSpPr>
          <p:spPr bwMode="gray">
            <a:xfrm flipV="1">
              <a:off x="0" y="780"/>
              <a:ext cx="5760" cy="11"/>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3" name="Line 59"/>
            <p:cNvSpPr>
              <a:spLocks noChangeShapeType="1"/>
            </p:cNvSpPr>
            <p:nvPr userDrawn="1"/>
          </p:nvSpPr>
          <p:spPr bwMode="gray">
            <a:xfrm>
              <a:off x="0" y="661"/>
              <a:ext cx="5760" cy="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4" name="Line 60"/>
            <p:cNvSpPr>
              <a:spLocks noChangeShapeType="1"/>
            </p:cNvSpPr>
            <p:nvPr userDrawn="1"/>
          </p:nvSpPr>
          <p:spPr bwMode="gray">
            <a:xfrm flipV="1">
              <a:off x="0" y="558"/>
              <a:ext cx="5760" cy="17"/>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5" name="Line 61"/>
            <p:cNvSpPr>
              <a:spLocks noChangeShapeType="1"/>
            </p:cNvSpPr>
            <p:nvPr userDrawn="1"/>
          </p:nvSpPr>
          <p:spPr bwMode="gray">
            <a:xfrm>
              <a:off x="25" y="521"/>
              <a:ext cx="5735"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6" name="Line 62"/>
            <p:cNvSpPr>
              <a:spLocks noChangeShapeType="1"/>
            </p:cNvSpPr>
            <p:nvPr userDrawn="1"/>
          </p:nvSpPr>
          <p:spPr bwMode="gray">
            <a:xfrm>
              <a:off x="0" y="482"/>
              <a:ext cx="5760"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grpSp>
      <p:sp>
        <p:nvSpPr>
          <p:cNvPr id="1087" name="Line 63"/>
          <p:cNvSpPr>
            <a:spLocks noChangeShapeType="1"/>
          </p:cNvSpPr>
          <p:nvPr/>
        </p:nvSpPr>
        <p:spPr bwMode="gray">
          <a:xfrm flipH="1">
            <a:off x="-12700" y="712788"/>
            <a:ext cx="2339975"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8" name="Line 64"/>
          <p:cNvSpPr>
            <a:spLocks noChangeShapeType="1"/>
          </p:cNvSpPr>
          <p:nvPr/>
        </p:nvSpPr>
        <p:spPr bwMode="gray">
          <a:xfrm flipH="1">
            <a:off x="-12700" y="712788"/>
            <a:ext cx="2339975" cy="34925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89" name="Line 65"/>
          <p:cNvSpPr>
            <a:spLocks noChangeShapeType="1"/>
          </p:cNvSpPr>
          <p:nvPr/>
        </p:nvSpPr>
        <p:spPr bwMode="gray">
          <a:xfrm flipH="1">
            <a:off x="-12700" y="692150"/>
            <a:ext cx="2339975" cy="19685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90" name="Line 66"/>
          <p:cNvSpPr>
            <a:spLocks noChangeShapeType="1"/>
          </p:cNvSpPr>
          <p:nvPr/>
        </p:nvSpPr>
        <p:spPr bwMode="gray">
          <a:xfrm>
            <a:off x="-12700" y="765175"/>
            <a:ext cx="9144000" cy="0"/>
          </a:xfrm>
          <a:prstGeom prst="line">
            <a:avLst/>
          </a:prstGeom>
          <a:noFill/>
          <a:ln w="3175">
            <a:solidFill>
              <a:srgbClr val="FFFFFF"/>
            </a:solidFill>
            <a:round/>
            <a:headEnd type="none" w="sm" len="sm"/>
            <a:tailEnd type="none" w="sm" len="sm"/>
          </a:ln>
          <a:effectLst/>
        </p:spPr>
        <p:txBody>
          <a:bodyPr wrap="none" anchor="ctr"/>
          <a:lstStyle/>
          <a:p>
            <a:pPr>
              <a:defRPr/>
            </a:pPr>
            <a:endParaRPr lang="en-US"/>
          </a:p>
        </p:txBody>
      </p:sp>
      <p:sp>
        <p:nvSpPr>
          <p:cNvPr id="1091" name="Freeform 67"/>
          <p:cNvSpPr>
            <a:spLocks/>
          </p:cNvSpPr>
          <p:nvPr/>
        </p:nvSpPr>
        <p:spPr bwMode="gray">
          <a:xfrm>
            <a:off x="-12700" y="0"/>
            <a:ext cx="9156700" cy="1600200"/>
          </a:xfrm>
          <a:custGeom>
            <a:avLst/>
            <a:gdLst/>
            <a:ahLst/>
            <a:cxnLst>
              <a:cxn ang="0">
                <a:pos x="0" y="0"/>
              </a:cxn>
              <a:cxn ang="0">
                <a:pos x="0" y="688"/>
              </a:cxn>
              <a:cxn ang="0">
                <a:pos x="2008" y="492"/>
              </a:cxn>
              <a:cxn ang="0">
                <a:pos x="5768" y="1008"/>
              </a:cxn>
              <a:cxn ang="0">
                <a:pos x="5768" y="0"/>
              </a:cxn>
              <a:cxn ang="0">
                <a:pos x="0" y="0"/>
              </a:cxn>
            </a:cxnLst>
            <a:rect l="0" t="0" r="r" b="b"/>
            <a:pathLst>
              <a:path w="5768" h="1008">
                <a:moveTo>
                  <a:pt x="0" y="0"/>
                </a:moveTo>
                <a:lnTo>
                  <a:pt x="0" y="688"/>
                </a:lnTo>
                <a:cubicBezTo>
                  <a:pt x="72" y="682"/>
                  <a:pt x="776" y="535"/>
                  <a:pt x="2008" y="492"/>
                </a:cubicBezTo>
                <a:cubicBezTo>
                  <a:pt x="3240" y="449"/>
                  <a:pt x="4792" y="608"/>
                  <a:pt x="5768" y="1008"/>
                </a:cubicBezTo>
                <a:lnTo>
                  <a:pt x="5768" y="0"/>
                </a:lnTo>
                <a:lnTo>
                  <a:pt x="0" y="0"/>
                </a:lnTo>
                <a:close/>
              </a:path>
            </a:pathLst>
          </a:custGeom>
          <a:gradFill rotWithShape="1">
            <a:gsLst>
              <a:gs pos="0">
                <a:schemeClr val="hlink"/>
              </a:gs>
              <a:gs pos="100000">
                <a:schemeClr val="hlink">
                  <a:gamma/>
                  <a:shade val="63529"/>
                  <a:invGamma/>
                </a:schemeClr>
              </a:gs>
            </a:gsLst>
            <a:lin ang="0" scaled="1"/>
          </a:gradFill>
          <a:ln w="9525">
            <a:noFill/>
            <a:round/>
            <a:headEnd/>
            <a:tailEnd/>
          </a:ln>
          <a:effectLst/>
        </p:spPr>
        <p:txBody>
          <a:bodyPr/>
          <a:lstStyle/>
          <a:p>
            <a:pPr>
              <a:defRPr/>
            </a:pPr>
            <a:endParaRPr lang="en-US"/>
          </a:p>
        </p:txBody>
      </p:sp>
      <p:sp>
        <p:nvSpPr>
          <p:cNvPr id="1092" name="Freeform 68"/>
          <p:cNvSpPr>
            <a:spLocks/>
          </p:cNvSpPr>
          <p:nvPr/>
        </p:nvSpPr>
        <p:spPr bwMode="gray">
          <a:xfrm>
            <a:off x="-12700" y="-12700"/>
            <a:ext cx="9156700" cy="1354138"/>
          </a:xfrm>
          <a:custGeom>
            <a:avLst/>
            <a:gdLst/>
            <a:ahLst/>
            <a:cxnLst>
              <a:cxn ang="0">
                <a:pos x="0" y="0"/>
              </a:cxn>
              <a:cxn ang="0">
                <a:pos x="0" y="767"/>
              </a:cxn>
              <a:cxn ang="0">
                <a:pos x="2104" y="448"/>
              </a:cxn>
              <a:cxn ang="0">
                <a:pos x="5768" y="848"/>
              </a:cxn>
              <a:cxn ang="0">
                <a:pos x="5760" y="8"/>
              </a:cxn>
              <a:cxn ang="0">
                <a:pos x="0" y="0"/>
              </a:cxn>
            </a:cxnLst>
            <a:rect l="0" t="0" r="r" b="b"/>
            <a:pathLst>
              <a:path w="5768" h="848">
                <a:moveTo>
                  <a:pt x="0" y="0"/>
                </a:moveTo>
                <a:lnTo>
                  <a:pt x="0" y="767"/>
                </a:lnTo>
                <a:cubicBezTo>
                  <a:pt x="72" y="760"/>
                  <a:pt x="879" y="496"/>
                  <a:pt x="2104" y="448"/>
                </a:cubicBezTo>
                <a:cubicBezTo>
                  <a:pt x="3330" y="401"/>
                  <a:pt x="4792" y="472"/>
                  <a:pt x="5768" y="848"/>
                </a:cubicBezTo>
                <a:lnTo>
                  <a:pt x="5760" y="8"/>
                </a:lnTo>
                <a:lnTo>
                  <a:pt x="0" y="0"/>
                </a:lnTo>
                <a:close/>
              </a:path>
            </a:pathLst>
          </a:custGeom>
          <a:gradFill rotWithShape="1">
            <a:gsLst>
              <a:gs pos="0">
                <a:schemeClr val="hlink">
                  <a:gamma/>
                  <a:shade val="63529"/>
                  <a:invGamma/>
                </a:schemeClr>
              </a:gs>
              <a:gs pos="100000">
                <a:schemeClr val="hlink"/>
              </a:gs>
            </a:gsLst>
            <a:lin ang="0" scaled="1"/>
          </a:gradFill>
          <a:ln w="9525">
            <a:noFill/>
            <a:round/>
            <a:headEnd/>
            <a:tailEnd/>
          </a:ln>
          <a:effectLst/>
        </p:spPr>
        <p:txBody>
          <a:bodyPr/>
          <a:lstStyle/>
          <a:p>
            <a:pPr>
              <a:defRPr/>
            </a:pPr>
            <a:endParaRPr lang="en-US"/>
          </a:p>
        </p:txBody>
      </p:sp>
      <p:pic>
        <p:nvPicPr>
          <p:cNvPr id="14345" name="Picture 69" descr="figure07_o copy"/>
          <p:cNvPicPr>
            <a:picLocks noChangeAspect="1" noChangeArrowheads="1"/>
          </p:cNvPicPr>
          <p:nvPr/>
        </p:nvPicPr>
        <p:blipFill>
          <a:blip r:embed="rId14"/>
          <a:srcRect/>
          <a:stretch>
            <a:fillRect/>
          </a:stretch>
        </p:blipFill>
        <p:spPr bwMode="gray">
          <a:xfrm>
            <a:off x="-152400" y="0"/>
            <a:ext cx="1079500" cy="792163"/>
          </a:xfrm>
          <a:prstGeom prst="rect">
            <a:avLst/>
          </a:prstGeom>
          <a:noFill/>
          <a:ln w="9525">
            <a:noFill/>
            <a:miter lim="800000"/>
            <a:headEnd/>
            <a:tailEnd/>
          </a:ln>
        </p:spPr>
      </p:pic>
      <p:pic>
        <p:nvPicPr>
          <p:cNvPr id="14346" name="Picture 71" descr="figure07_g"/>
          <p:cNvPicPr>
            <a:picLocks noChangeAspect="1" noChangeArrowheads="1"/>
          </p:cNvPicPr>
          <p:nvPr/>
        </p:nvPicPr>
        <p:blipFill>
          <a:blip r:embed="rId15"/>
          <a:srcRect/>
          <a:stretch>
            <a:fillRect/>
          </a:stretch>
        </p:blipFill>
        <p:spPr bwMode="gray">
          <a:xfrm>
            <a:off x="0" y="0"/>
            <a:ext cx="649288" cy="542925"/>
          </a:xfrm>
          <a:prstGeom prst="rect">
            <a:avLst/>
          </a:prstGeom>
          <a:noFill/>
          <a:ln w="9525">
            <a:noFill/>
            <a:miter lim="800000"/>
            <a:headEnd/>
            <a:tailEnd/>
          </a:ln>
        </p:spPr>
      </p:pic>
      <p:sp>
        <p:nvSpPr>
          <p:cNvPr id="14347" name="Rectangle 3"/>
          <p:cNvSpPr>
            <a:spLocks noGrp="1" noChangeArrowheads="1"/>
          </p:cNvSpPr>
          <p:nvPr>
            <p:ph type="body" idx="1"/>
          </p:nvPr>
        </p:nvSpPr>
        <p:spPr bwMode="auto">
          <a:xfrm>
            <a:off x="776288" y="1347788"/>
            <a:ext cx="7758112" cy="49149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57200" y="642937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a:defRPr/>
            </a:pPr>
            <a:endParaRPr lang="en-US"/>
          </a:p>
        </p:txBody>
      </p:sp>
      <p:sp>
        <p:nvSpPr>
          <p:cNvPr id="1029" name="Rectangle 5"/>
          <p:cNvSpPr>
            <a:spLocks noGrp="1" noChangeArrowheads="1"/>
          </p:cNvSpPr>
          <p:nvPr>
            <p:ph type="ftr" sz="quarter" idx="3"/>
          </p:nvPr>
        </p:nvSpPr>
        <p:spPr bwMode="auto">
          <a:xfrm>
            <a:off x="3124200" y="6429375"/>
            <a:ext cx="2895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a:defRPr/>
            </a:pPr>
            <a:endParaRPr lang="en-US"/>
          </a:p>
        </p:txBody>
      </p:sp>
      <p:sp>
        <p:nvSpPr>
          <p:cNvPr id="1030" name="Rectangle 6"/>
          <p:cNvSpPr>
            <a:spLocks noGrp="1" noChangeArrowheads="1"/>
          </p:cNvSpPr>
          <p:nvPr>
            <p:ph type="sldNum" sz="quarter" idx="4"/>
          </p:nvPr>
        </p:nvSpPr>
        <p:spPr bwMode="auto">
          <a:xfrm>
            <a:off x="6553200" y="6429375"/>
            <a:ext cx="2133600" cy="320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a:defRPr/>
            </a:pPr>
            <a:fld id="{27F33C35-F263-4143-8373-508E9986CAF1}" type="slidenum">
              <a:rPr lang="en-US"/>
              <a:pPr>
                <a:defRPr/>
              </a:pPr>
              <a:t>‹#›</a:t>
            </a:fld>
            <a:endParaRPr lang="en-US"/>
          </a:p>
        </p:txBody>
      </p:sp>
      <p:sp>
        <p:nvSpPr>
          <p:cNvPr id="14351" name="Rectangle 2"/>
          <p:cNvSpPr>
            <a:spLocks noGrp="1" noChangeArrowheads="1"/>
          </p:cNvSpPr>
          <p:nvPr>
            <p:ph type="title"/>
          </p:nvPr>
        </p:nvSpPr>
        <p:spPr bwMode="white">
          <a:xfrm>
            <a:off x="2133600" y="0"/>
            <a:ext cx="7391400" cy="563563"/>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024" r:id="rId1"/>
    <p:sldLayoutId id="2147484013" r:id="rId2"/>
    <p:sldLayoutId id="2147484014" r:id="rId3"/>
    <p:sldLayoutId id="2147484015" r:id="rId4"/>
    <p:sldLayoutId id="2147484016" r:id="rId5"/>
    <p:sldLayoutId id="2147484017" r:id="rId6"/>
    <p:sldLayoutId id="2147484018" r:id="rId7"/>
    <p:sldLayoutId id="2147484019" r:id="rId8"/>
    <p:sldLayoutId id="2147484020" r:id="rId9"/>
    <p:sldLayoutId id="2147484021" r:id="rId10"/>
    <p:sldLayoutId id="2147484022" r:id="rId11"/>
    <p:sldLayoutId id="2147484023" r:id="rId12"/>
  </p:sldLayoutIdLst>
  <p:timing>
    <p:tnLst>
      <p:par>
        <p:cTn id="1" dur="indefinite" restart="never" nodeType="tmRoot"/>
      </p:par>
    </p:tnLst>
  </p:timing>
  <p:txStyles>
    <p:titleStyle>
      <a:lvl1pPr algn="ctr" rtl="0" eaLnBrk="0" fontAlgn="base" hangingPunct="0">
        <a:spcBef>
          <a:spcPct val="0"/>
        </a:spcBef>
        <a:spcAft>
          <a:spcPct val="0"/>
        </a:spcAft>
        <a:defRPr sz="3200" b="1">
          <a:solidFill>
            <a:srgbClr val="FFFFFF"/>
          </a:solidFill>
          <a:latin typeface="+mj-lt"/>
          <a:ea typeface="+mj-ea"/>
          <a:cs typeface="+mj-cs"/>
        </a:defRPr>
      </a:lvl1pPr>
      <a:lvl2pPr algn="ctr" rtl="0" eaLnBrk="0" fontAlgn="base" hangingPunct="0">
        <a:spcBef>
          <a:spcPct val="0"/>
        </a:spcBef>
        <a:spcAft>
          <a:spcPct val="0"/>
        </a:spcAft>
        <a:defRPr sz="3200" b="1">
          <a:solidFill>
            <a:srgbClr val="FFFFFF"/>
          </a:solidFill>
          <a:latin typeface="Verdana" pitchFamily="34" charset="0"/>
        </a:defRPr>
      </a:lvl2pPr>
      <a:lvl3pPr algn="ctr" rtl="0" eaLnBrk="0" fontAlgn="base" hangingPunct="0">
        <a:spcBef>
          <a:spcPct val="0"/>
        </a:spcBef>
        <a:spcAft>
          <a:spcPct val="0"/>
        </a:spcAft>
        <a:defRPr sz="3200" b="1">
          <a:solidFill>
            <a:srgbClr val="FFFFFF"/>
          </a:solidFill>
          <a:latin typeface="Verdana" pitchFamily="34" charset="0"/>
        </a:defRPr>
      </a:lvl3pPr>
      <a:lvl4pPr algn="ctr" rtl="0" eaLnBrk="0" fontAlgn="base" hangingPunct="0">
        <a:spcBef>
          <a:spcPct val="0"/>
        </a:spcBef>
        <a:spcAft>
          <a:spcPct val="0"/>
        </a:spcAft>
        <a:defRPr sz="3200" b="1">
          <a:solidFill>
            <a:srgbClr val="FFFFFF"/>
          </a:solidFill>
          <a:latin typeface="Verdana" pitchFamily="34" charset="0"/>
        </a:defRPr>
      </a:lvl4pPr>
      <a:lvl5pPr algn="ctr" rtl="0" eaLnBrk="0" fontAlgn="base" hangingPunct="0">
        <a:spcBef>
          <a:spcPct val="0"/>
        </a:spcBef>
        <a:spcAft>
          <a:spcPct val="0"/>
        </a:spcAft>
        <a:defRPr sz="3200" b="1">
          <a:solidFill>
            <a:srgbClr val="FFFFFF"/>
          </a:solidFill>
          <a:latin typeface="Verdana" pitchFamily="34" charset="0"/>
        </a:defRPr>
      </a:lvl5pPr>
      <a:lvl6pPr marL="457200" algn="ctr" rtl="0" fontAlgn="base">
        <a:spcBef>
          <a:spcPct val="0"/>
        </a:spcBef>
        <a:spcAft>
          <a:spcPct val="0"/>
        </a:spcAft>
        <a:defRPr sz="3200" b="1">
          <a:solidFill>
            <a:srgbClr val="FFFFFF"/>
          </a:solidFill>
          <a:latin typeface="Verdana" pitchFamily="34" charset="0"/>
        </a:defRPr>
      </a:lvl6pPr>
      <a:lvl7pPr marL="914400" algn="ctr" rtl="0" fontAlgn="base">
        <a:spcBef>
          <a:spcPct val="0"/>
        </a:spcBef>
        <a:spcAft>
          <a:spcPct val="0"/>
        </a:spcAft>
        <a:defRPr sz="3200" b="1">
          <a:solidFill>
            <a:srgbClr val="FFFFFF"/>
          </a:solidFill>
          <a:latin typeface="Verdana" pitchFamily="34" charset="0"/>
        </a:defRPr>
      </a:lvl7pPr>
      <a:lvl8pPr marL="1371600" algn="ctr" rtl="0" fontAlgn="base">
        <a:spcBef>
          <a:spcPct val="0"/>
        </a:spcBef>
        <a:spcAft>
          <a:spcPct val="0"/>
        </a:spcAft>
        <a:defRPr sz="3200" b="1">
          <a:solidFill>
            <a:srgbClr val="FFFFFF"/>
          </a:solidFill>
          <a:latin typeface="Verdana" pitchFamily="34" charset="0"/>
        </a:defRPr>
      </a:lvl8pPr>
      <a:lvl9pPr marL="1828800" algn="ctr" rtl="0" fontAlgn="base">
        <a:spcBef>
          <a:spcPct val="0"/>
        </a:spcBef>
        <a:spcAft>
          <a:spcPct val="0"/>
        </a:spcAft>
        <a:defRPr sz="3200" b="1">
          <a:solidFill>
            <a:srgbClr val="FFFFFF"/>
          </a:solidFill>
          <a:latin typeface="Verdana" pitchFamily="34" charset="0"/>
        </a:defRPr>
      </a:lvl9pPr>
    </p:titleStyle>
    <p:bodyStyle>
      <a:lvl1pPr marL="342900" indent="-342900" algn="l" rtl="0" eaLnBrk="0" fontAlgn="base" hangingPunct="0">
        <a:spcBef>
          <a:spcPct val="20000"/>
        </a:spcBef>
        <a:spcAft>
          <a:spcPct val="0"/>
        </a:spcAft>
        <a:buClr>
          <a:schemeClr val="hlink"/>
        </a:buClr>
        <a:buFont typeface="Wingdings" pitchFamily="2" charset="2"/>
        <a:buChar char="v"/>
        <a:defRPr sz="28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itchFamily="2" charset="2"/>
        <a:buChar char="§"/>
        <a:defRPr sz="2800">
          <a:solidFill>
            <a:schemeClr val="tx1"/>
          </a:solidFill>
          <a:latin typeface="Arial" charset="0"/>
        </a:defRPr>
      </a:lvl2pPr>
      <a:lvl3pPr marL="1143000" indent="-228600" algn="l" rtl="0" eaLnBrk="0" fontAlgn="base" hangingPunct="0">
        <a:spcBef>
          <a:spcPct val="20000"/>
        </a:spcBef>
        <a:spcAft>
          <a:spcPct val="0"/>
        </a:spcAft>
        <a:buClr>
          <a:schemeClr val="tx1"/>
        </a:buClr>
        <a:buChar char="•"/>
        <a:defRPr sz="2400">
          <a:solidFill>
            <a:schemeClr val="tx1"/>
          </a:solidFill>
          <a:latin typeface="Arial" charset="0"/>
        </a:defRPr>
      </a:lvl3pPr>
      <a:lvl4pPr marL="1600200" indent="-228600" algn="l" rtl="0" eaLnBrk="0" fontAlgn="base" hangingPunct="0">
        <a:spcBef>
          <a:spcPct val="20000"/>
        </a:spcBef>
        <a:spcAft>
          <a:spcPct val="0"/>
        </a:spcAft>
        <a:buChar char="–"/>
        <a:defRPr sz="2000">
          <a:solidFill>
            <a:schemeClr val="tx1"/>
          </a:solidFill>
          <a:latin typeface="Arial" charset="0"/>
        </a:defRPr>
      </a:lvl4pPr>
      <a:lvl5pPr marL="2057400" indent="-228600" algn="l" rtl="0" eaLnBrk="0" fontAlgn="base" hangingPunct="0">
        <a:spcBef>
          <a:spcPct val="20000"/>
        </a:spcBef>
        <a:spcAft>
          <a:spcPct val="0"/>
        </a:spcAft>
        <a:buChar char="»"/>
        <a:defRPr sz="2000">
          <a:solidFill>
            <a:schemeClr val="tx1"/>
          </a:solidFill>
          <a:latin typeface="Arial" charset="0"/>
        </a:defRPr>
      </a:lvl5pPr>
      <a:lvl6pPr marL="2514600" indent="-228600" algn="l" rtl="0" fontAlgn="base">
        <a:spcBef>
          <a:spcPct val="20000"/>
        </a:spcBef>
        <a:spcAft>
          <a:spcPct val="0"/>
        </a:spcAft>
        <a:buChar char="»"/>
        <a:defRPr sz="2000">
          <a:solidFill>
            <a:schemeClr val="tx1"/>
          </a:solidFill>
          <a:latin typeface="Arial" charset="0"/>
        </a:defRPr>
      </a:lvl6pPr>
      <a:lvl7pPr marL="2971800" indent="-228600" algn="l" rtl="0" fontAlgn="base">
        <a:spcBef>
          <a:spcPct val="20000"/>
        </a:spcBef>
        <a:spcAft>
          <a:spcPct val="0"/>
        </a:spcAft>
        <a:buChar char="»"/>
        <a:defRPr sz="2000">
          <a:solidFill>
            <a:schemeClr val="tx1"/>
          </a:solidFill>
          <a:latin typeface="Arial" charset="0"/>
        </a:defRPr>
      </a:lvl7pPr>
      <a:lvl8pPr marL="3429000" indent="-228600" algn="l" rtl="0" fontAlgn="base">
        <a:spcBef>
          <a:spcPct val="20000"/>
        </a:spcBef>
        <a:spcAft>
          <a:spcPct val="0"/>
        </a:spcAft>
        <a:buChar char="»"/>
        <a:defRPr sz="2000">
          <a:solidFill>
            <a:schemeClr val="tx1"/>
          </a:solidFill>
          <a:latin typeface="Arial" charset="0"/>
        </a:defRPr>
      </a:lvl8pPr>
      <a:lvl9pPr marL="3886200" indent="-228600" algn="l" rtl="0" fontAlgn="base">
        <a:spcBef>
          <a:spcPct val="20000"/>
        </a:spcBef>
        <a:spcAft>
          <a:spcPct val="0"/>
        </a:spcAft>
        <a:buChar char="»"/>
        <a:defRPr sz="2000">
          <a:solidFill>
            <a:schemeClr val="tx1"/>
          </a:solidFill>
          <a:latin typeface="Arial"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Khoan/Copy%20of%20Phaymatdau.ppt"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image" Target="../media/image7.jpe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3.xml"/><Relationship Id="rId1" Type="http://schemas.openxmlformats.org/officeDocument/2006/relationships/slideLayout" Target="../slideLayouts/slideLayout7.xml"/><Relationship Id="rId5" Type="http://schemas.openxmlformats.org/officeDocument/2006/relationships/image" Target="../media/image9.jpeg"/><Relationship Id="rId4" Type="http://schemas.openxmlformats.org/officeDocument/2006/relationships/hyperlink" Target="Khoan/Muikhoan.ppt"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13.png"/></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5.emf"/></Relationships>
</file>

<file path=ppt/slides/_rels/slide13.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15.emf"/></Relationships>
</file>

<file path=ppt/slides/_rels/slide14.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hyperlink" Target="../HOME/trang%20chu.ppt" TargetMode="External"/><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6.emf"/><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25.jpeg"/></Relationships>
</file>

<file path=ppt/slides/_rels/slide24.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slideLayout" Target="../slideLayouts/slideLayout7.xml"/><Relationship Id="rId1" Type="http://schemas.openxmlformats.org/officeDocument/2006/relationships/vmlDrawing" Target="../drawings/vmlDrawing3.vml"/><Relationship Id="rId4" Type="http://schemas.openxmlformats.org/officeDocument/2006/relationships/image" Target="../media/image26.wmf"/></Relationships>
</file>

<file path=ppt/slides/_rels/slide2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image" Target="../media/image27.wmf"/><Relationship Id="rId4" Type="http://schemas.openxmlformats.org/officeDocument/2006/relationships/oleObject" Target="../embeddings/oleObject4.bin"/></Relationships>
</file>

<file path=ppt/slides/_rels/slide26.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image" Target="../media/image30.wmf"/><Relationship Id="rId2" Type="http://schemas.openxmlformats.org/officeDocument/2006/relationships/slideLayout" Target="../slideLayouts/slideLayout7.xml"/><Relationship Id="rId1" Type="http://schemas.openxmlformats.org/officeDocument/2006/relationships/vmlDrawing" Target="../drawings/vmlDrawing5.vml"/><Relationship Id="rId6" Type="http://schemas.openxmlformats.org/officeDocument/2006/relationships/oleObject" Target="../embeddings/oleObject6.bin"/><Relationship Id="rId5" Type="http://schemas.openxmlformats.org/officeDocument/2006/relationships/image" Target="../media/image29.wmf"/><Relationship Id="rId4" Type="http://schemas.openxmlformats.org/officeDocument/2006/relationships/oleObject" Target="../embeddings/oleObject5.bin"/></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7.xml"/><Relationship Id="rId1" Type="http://schemas.openxmlformats.org/officeDocument/2006/relationships/vmlDrawing" Target="../drawings/vmlDrawing6.vml"/><Relationship Id="rId4" Type="http://schemas.openxmlformats.org/officeDocument/2006/relationships/image" Target="../media/image31.png"/></Relationships>
</file>

<file path=ppt/slides/_rels/slide30.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4.emf"/><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image" Target="../media/image35.png"/><Relationship Id="rId5" Type="http://schemas.openxmlformats.org/officeDocument/2006/relationships/oleObject" Target="../embeddings/oleObject8.bin"/><Relationship Id="rId4" Type="http://schemas.openxmlformats.org/officeDocument/2006/relationships/image" Target="../media/image36.jpeg"/></Relationships>
</file>

<file path=ppt/slides/_rels/slide3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png"/><Relationship Id="rId1" Type="http://schemas.openxmlformats.org/officeDocument/2006/relationships/slideLayout" Target="../slideLayouts/slideLayout7.xml"/><Relationship Id="rId4" Type="http://schemas.openxmlformats.org/officeDocument/2006/relationships/image" Target="../media/image4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oleObject" Target="../embeddings/oleObject9.bin"/><Relationship Id="rId2" Type="http://schemas.openxmlformats.org/officeDocument/2006/relationships/slideLayout" Target="../slideLayouts/slideLayout7.xml"/><Relationship Id="rId1" Type="http://schemas.openxmlformats.org/officeDocument/2006/relationships/vmlDrawing" Target="../drawings/vmlDrawing8.vml"/><Relationship Id="rId4" Type="http://schemas.openxmlformats.org/officeDocument/2006/relationships/image" Target="../media/image41.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7.xml"/><Relationship Id="rId1" Type="http://schemas.openxmlformats.org/officeDocument/2006/relationships/slideLayout" Target="../slideLayouts/slideLayout7.xml"/><Relationship Id="rId4" Type="http://schemas.openxmlformats.org/officeDocument/2006/relationships/image" Target="../media/image43.png"/></Relationships>
</file>

<file path=ppt/slides/_rels/slide43.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28.xml"/><Relationship Id="rId1" Type="http://schemas.openxmlformats.org/officeDocument/2006/relationships/slideLayout" Target="../slideLayouts/slideLayout7.xml"/><Relationship Id="rId5" Type="http://schemas.openxmlformats.org/officeDocument/2006/relationships/image" Target="../media/image46.png"/><Relationship Id="rId4" Type="http://schemas.openxmlformats.org/officeDocument/2006/relationships/image" Target="../media/image45.jpeg"/></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3" Type="http://schemas.openxmlformats.org/officeDocument/2006/relationships/image" Target="../media/image49.emf"/><Relationship Id="rId2" Type="http://schemas.openxmlformats.org/officeDocument/2006/relationships/notesSlide" Target="../notesSlides/notesSlide33.xml"/><Relationship Id="rId1" Type="http://schemas.openxmlformats.org/officeDocument/2006/relationships/slideLayout" Target="../slideLayouts/slideLayout7.xml"/><Relationship Id="rId5" Type="http://schemas.openxmlformats.org/officeDocument/2006/relationships/image" Target="../media/image51.png"/><Relationship Id="rId4" Type="http://schemas.openxmlformats.org/officeDocument/2006/relationships/image" Target="../media/image50.png"/></Relationships>
</file>

<file path=ppt/slides/_rels/slide50.xml.rels><?xml version="1.0" encoding="UTF-8" standalone="yes"?>
<Relationships xmlns="http://schemas.openxmlformats.org/package/2006/relationships"><Relationship Id="rId3" Type="http://schemas.openxmlformats.org/officeDocument/2006/relationships/image" Target="../media/image52.emf"/><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53.png"/></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notesSlide" Target="../notesSlides/notesSlide45.xml"/><Relationship Id="rId1" Type="http://schemas.openxmlformats.org/officeDocument/2006/relationships/slideLayout" Target="../slideLayouts/slideLayout7.xml"/><Relationship Id="rId4" Type="http://schemas.openxmlformats.org/officeDocument/2006/relationships/image" Target="../media/image5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3"/>
          <p:cNvSpPr>
            <a:spLocks noChangeArrowheads="1"/>
          </p:cNvSpPr>
          <p:nvPr/>
        </p:nvSpPr>
        <p:spPr bwMode="auto">
          <a:xfrm>
            <a:off x="1295400" y="134938"/>
            <a:ext cx="7443000" cy="646331"/>
          </a:xfrm>
          <a:prstGeom prst="rect">
            <a:avLst/>
          </a:prstGeom>
          <a:noFill/>
          <a:ln w="9525">
            <a:noFill/>
            <a:miter lim="800000"/>
            <a:headEnd/>
            <a:tailEnd/>
          </a:ln>
        </p:spPr>
        <p:txBody>
          <a:bodyPr wrap="none" anchor="ctr">
            <a:spAutoFit/>
          </a:bodyPr>
          <a:lstStyle/>
          <a:p>
            <a:pPr algn="ctr"/>
            <a:r>
              <a:rPr lang="en-US" sz="3600" b="1" smtClean="0">
                <a:solidFill>
                  <a:srgbClr val="FF0000"/>
                </a:solidFill>
              </a:rPr>
              <a:t>KHOAN </a:t>
            </a:r>
            <a:r>
              <a:rPr lang="en-US" sz="3600" b="1">
                <a:solidFill>
                  <a:srgbClr val="FF0000"/>
                </a:solidFill>
              </a:rPr>
              <a:t>– KHOÉT – DOA – TARÔ.</a:t>
            </a:r>
            <a:endParaRPr lang="en-US" sz="3600">
              <a:solidFill>
                <a:srgbClr val="FF0000"/>
              </a:solidFill>
            </a:endParaRPr>
          </a:p>
        </p:txBody>
      </p:sp>
      <p:sp>
        <p:nvSpPr>
          <p:cNvPr id="142339" name="Rectangle 4"/>
          <p:cNvSpPr>
            <a:spLocks noChangeArrowheads="1"/>
          </p:cNvSpPr>
          <p:nvPr/>
        </p:nvSpPr>
        <p:spPr bwMode="auto">
          <a:xfrm>
            <a:off x="0" y="1143000"/>
            <a:ext cx="1701800" cy="523875"/>
          </a:xfrm>
          <a:prstGeom prst="rect">
            <a:avLst/>
          </a:prstGeom>
          <a:noFill/>
          <a:ln w="9525">
            <a:noFill/>
            <a:miter lim="800000"/>
            <a:headEnd/>
            <a:tailEnd/>
          </a:ln>
        </p:spPr>
        <p:txBody>
          <a:bodyPr wrap="none" anchor="ctr">
            <a:spAutoFit/>
          </a:bodyPr>
          <a:lstStyle/>
          <a:p>
            <a:r>
              <a:rPr lang="en-US" sz="2800" b="1">
                <a:solidFill>
                  <a:srgbClr val="3333FF"/>
                </a:solidFill>
              </a:rPr>
              <a:t>I. Khoan.</a:t>
            </a:r>
            <a:endParaRPr lang="en-US" sz="2000">
              <a:solidFill>
                <a:srgbClr val="3333FF"/>
              </a:solidFill>
            </a:endParaRPr>
          </a:p>
        </p:txBody>
      </p:sp>
      <p:sp>
        <p:nvSpPr>
          <p:cNvPr id="142340" name="Rectangle 5"/>
          <p:cNvSpPr>
            <a:spLocks noChangeArrowheads="1"/>
          </p:cNvSpPr>
          <p:nvPr/>
        </p:nvSpPr>
        <p:spPr bwMode="auto">
          <a:xfrm>
            <a:off x="0" y="2286000"/>
            <a:ext cx="9144000" cy="1516063"/>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000"/>
              <a:t> </a:t>
            </a:r>
            <a:r>
              <a:rPr lang="en-US" sz="2400"/>
              <a:t>Khoan là phương pháp cơ bản để tạo lỗ từ phôi đặc. Khoan có khả năng tạo lỗ có đường kính  d = 0,1- 80 mm, phổ biến nhất là để gia công lỗ có đường kính d ≤ 35 mm. </a:t>
            </a:r>
          </a:p>
        </p:txBody>
      </p:sp>
      <p:sp>
        <p:nvSpPr>
          <p:cNvPr id="142341" name="Rectangle 6"/>
          <p:cNvSpPr>
            <a:spLocks noChangeArrowheads="1"/>
          </p:cNvSpPr>
          <p:nvPr/>
        </p:nvSpPr>
        <p:spPr bwMode="auto">
          <a:xfrm>
            <a:off x="76200" y="4191000"/>
            <a:ext cx="8915400" cy="1990725"/>
          </a:xfrm>
          <a:prstGeom prst="rect">
            <a:avLst/>
          </a:prstGeom>
          <a:noFill/>
          <a:ln w="9525">
            <a:noFill/>
            <a:miter lim="800000"/>
            <a:headEnd/>
            <a:tailEnd/>
          </a:ln>
        </p:spPr>
        <p:txBody>
          <a:bodyPr anchor="ctr">
            <a:spAutoFit/>
          </a:bodyPr>
          <a:lstStyle/>
          <a:p>
            <a:pPr algn="just">
              <a:lnSpc>
                <a:spcPct val="130000"/>
              </a:lnSpc>
              <a:buClr>
                <a:srgbClr val="FF66CC"/>
              </a:buClr>
              <a:buFont typeface="Wingdings" pitchFamily="2" charset="2"/>
              <a:buChar char="Ø"/>
            </a:pPr>
            <a:r>
              <a:rPr lang="en-US" sz="2000"/>
              <a:t> </a:t>
            </a:r>
            <a:r>
              <a:rPr lang="en-US" sz="2400"/>
              <a:t>Nguyên công khoan thường được thực hiện trên các loại máy khoan như: máy khoan đứng, máy khoan cần, máy </a:t>
            </a:r>
            <a:r>
              <a:rPr lang="en-US" sz="2400">
                <a:hlinkClick r:id="rId3" action="ppaction://hlinkpres?slideindex=1&amp;slidetitle="/>
              </a:rPr>
              <a:t>khoan tổ hợp.v.v</a:t>
            </a:r>
            <a:r>
              <a:rPr lang="en-US" sz="2400"/>
              <a:t>. Ngoài ra còn có thể thực hiện trên các máy khác như: máy tiện, máy phay, máy doa, trên các trung tâm gia công. </a:t>
            </a:r>
          </a:p>
        </p:txBody>
      </p:sp>
      <p:sp>
        <p:nvSpPr>
          <p:cNvPr id="142342" name="Rectangle 7"/>
          <p:cNvSpPr>
            <a:spLocks noChangeArrowheads="1"/>
          </p:cNvSpPr>
          <p:nvPr/>
        </p:nvSpPr>
        <p:spPr bwMode="auto">
          <a:xfrm>
            <a:off x="0" y="1676400"/>
            <a:ext cx="5175250" cy="457200"/>
          </a:xfrm>
          <a:prstGeom prst="rect">
            <a:avLst/>
          </a:prstGeom>
          <a:noFill/>
          <a:ln w="9525">
            <a:noFill/>
            <a:miter lim="800000"/>
            <a:headEnd/>
            <a:tailEnd/>
          </a:ln>
        </p:spPr>
        <p:txBody>
          <a:bodyPr wrap="none" anchor="ctr">
            <a:spAutoFit/>
          </a:bodyPr>
          <a:lstStyle/>
          <a:p>
            <a:r>
              <a:rPr lang="en-US" sz="2400" b="1">
                <a:solidFill>
                  <a:schemeClr val="accent2"/>
                </a:solidFill>
              </a:rPr>
              <a:t>1 Đặc điểm – khả năng công nghệ.</a:t>
            </a:r>
            <a:endParaRPr lang="en-US">
              <a:solidFill>
                <a:schemeClr val="accent2"/>
              </a:solidFill>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3" name="Rectangle 3"/>
          <p:cNvSpPr>
            <a:spLocks noChangeArrowheads="1"/>
          </p:cNvSpPr>
          <p:nvPr/>
        </p:nvSpPr>
        <p:spPr bwMode="auto">
          <a:xfrm>
            <a:off x="0" y="1143000"/>
            <a:ext cx="2301875" cy="523875"/>
          </a:xfrm>
          <a:prstGeom prst="rect">
            <a:avLst/>
          </a:prstGeom>
          <a:noFill/>
          <a:ln w="9525">
            <a:noFill/>
            <a:miter lim="800000"/>
            <a:headEnd/>
            <a:tailEnd/>
          </a:ln>
        </p:spPr>
        <p:txBody>
          <a:bodyPr wrap="none" anchor="ctr">
            <a:spAutoFit/>
          </a:bodyPr>
          <a:lstStyle/>
          <a:p>
            <a:r>
              <a:rPr lang="en-US" sz="2800" b="1">
                <a:solidFill>
                  <a:srgbClr val="3333FF"/>
                </a:solidFill>
              </a:rPr>
              <a:t>7.4.1 Khoan.</a:t>
            </a:r>
            <a:endParaRPr lang="en-US" sz="2000">
              <a:solidFill>
                <a:srgbClr val="3333FF"/>
              </a:solidFill>
            </a:endParaRPr>
          </a:p>
        </p:txBody>
      </p:sp>
      <p:sp>
        <p:nvSpPr>
          <p:cNvPr id="143364" name="Rectangle 6"/>
          <p:cNvSpPr>
            <a:spLocks noChangeArrowheads="1"/>
          </p:cNvSpPr>
          <p:nvPr/>
        </p:nvSpPr>
        <p:spPr bwMode="auto">
          <a:xfrm>
            <a:off x="0" y="1676400"/>
            <a:ext cx="5310188" cy="461963"/>
          </a:xfrm>
          <a:prstGeom prst="rect">
            <a:avLst/>
          </a:prstGeom>
          <a:noFill/>
          <a:ln w="9525">
            <a:noFill/>
            <a:miter lim="800000"/>
            <a:headEnd/>
            <a:tailEnd/>
          </a:ln>
        </p:spPr>
        <p:txBody>
          <a:bodyPr wrap="none" anchor="ctr">
            <a:spAutoFit/>
          </a:bodyPr>
          <a:lstStyle/>
          <a:p>
            <a:r>
              <a:rPr lang="en-US" sz="2400" b="1">
                <a:solidFill>
                  <a:schemeClr val="accent2"/>
                </a:solidFill>
              </a:rPr>
              <a:t>1. Đặc điểm – khả năng công nghệ.</a:t>
            </a:r>
            <a:endParaRPr lang="en-US">
              <a:solidFill>
                <a:schemeClr val="accent2"/>
              </a:solidFill>
            </a:endParaRPr>
          </a:p>
        </p:txBody>
      </p:sp>
      <p:pic>
        <p:nvPicPr>
          <p:cNvPr id="143365" name="Picture 9"/>
          <p:cNvPicPr>
            <a:picLocks noChangeAspect="1" noChangeArrowheads="1"/>
          </p:cNvPicPr>
          <p:nvPr/>
        </p:nvPicPr>
        <p:blipFill>
          <a:blip r:embed="rId3"/>
          <a:srcRect/>
          <a:stretch>
            <a:fillRect/>
          </a:stretch>
        </p:blipFill>
        <p:spPr bwMode="auto">
          <a:xfrm>
            <a:off x="2133600" y="2590800"/>
            <a:ext cx="3552825" cy="4000500"/>
          </a:xfrm>
          <a:prstGeom prst="rect">
            <a:avLst/>
          </a:prstGeom>
          <a:noFill/>
          <a:ln w="9525">
            <a:noFill/>
            <a:miter lim="800000"/>
            <a:headEnd/>
            <a:tailEnd/>
          </a:ln>
        </p:spPr>
      </p:pic>
      <p:pic>
        <p:nvPicPr>
          <p:cNvPr id="143366" name="Picture 10" descr="http://static.eway.vn/public/ware/pictures_fullsize/vmn1252550805.jpg"/>
          <p:cNvPicPr>
            <a:picLocks noChangeAspect="1" noChangeArrowheads="1"/>
          </p:cNvPicPr>
          <p:nvPr/>
        </p:nvPicPr>
        <p:blipFill>
          <a:blip r:embed="rId4"/>
          <a:srcRect/>
          <a:stretch>
            <a:fillRect/>
          </a:stretch>
        </p:blipFill>
        <p:spPr bwMode="auto">
          <a:xfrm>
            <a:off x="0" y="2438400"/>
            <a:ext cx="1990725" cy="4230688"/>
          </a:xfrm>
          <a:prstGeom prst="rect">
            <a:avLst/>
          </a:prstGeom>
          <a:noFill/>
          <a:ln w="9525">
            <a:noFill/>
            <a:miter lim="800000"/>
            <a:headEnd/>
            <a:tailEnd/>
          </a:ln>
        </p:spPr>
      </p:pic>
      <p:pic>
        <p:nvPicPr>
          <p:cNvPr id="143367" name="Picture 12" descr="http://www.apimec.com.vn/media/product/1312800791_May_khoan_can_FRD-1700S.jpg"/>
          <p:cNvPicPr>
            <a:picLocks noChangeAspect="1" noChangeArrowheads="1"/>
          </p:cNvPicPr>
          <p:nvPr/>
        </p:nvPicPr>
        <p:blipFill>
          <a:blip r:embed="rId5"/>
          <a:srcRect/>
          <a:stretch>
            <a:fillRect/>
          </a:stretch>
        </p:blipFill>
        <p:spPr bwMode="auto">
          <a:xfrm>
            <a:off x="5867400" y="3200400"/>
            <a:ext cx="3016250" cy="20193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6146" name="Object 1"/>
          <p:cNvGraphicFramePr>
            <a:graphicFrameLocks noChangeAspect="1"/>
          </p:cNvGraphicFramePr>
          <p:nvPr/>
        </p:nvGraphicFramePr>
        <p:xfrm>
          <a:off x="766763" y="1600200"/>
          <a:ext cx="7615237" cy="4572000"/>
        </p:xfrm>
        <a:graphic>
          <a:graphicData uri="http://schemas.openxmlformats.org/presentationml/2006/ole">
            <mc:AlternateContent xmlns:mc="http://schemas.openxmlformats.org/markup-compatibility/2006">
              <mc:Choice xmlns:v="urn:schemas-microsoft-com:vml" Requires="v">
                <p:oleObj spid="_x0000_s6147" name="Bitmap Image" r:id="rId3" imgW="4839375" imgH="2905531" progId="PBrush">
                  <p:embed/>
                </p:oleObj>
              </mc:Choice>
              <mc:Fallback>
                <p:oleObj name="Bitmap Image" r:id="rId3" imgW="4839375" imgH="2905531" progId="PBrush">
                  <p:embed/>
                  <p:pic>
                    <p:nvPicPr>
                      <p:cNvPr id="0" name="Object 1"/>
                      <p:cNvPicPr>
                        <a:picLocks noChangeAspect="1" noChangeArrowheads="1"/>
                      </p:cNvPicPr>
                      <p:nvPr/>
                    </p:nvPicPr>
                    <p:blipFill>
                      <a:blip r:embed="rId4">
                        <a:lum contrast="48000"/>
                        <a:extLst>
                          <a:ext uri="{28A0092B-C50C-407E-A947-70E740481C1C}">
                            <a14:useLocalDpi xmlns:a14="http://schemas.microsoft.com/office/drawing/2010/main" val="0"/>
                          </a:ext>
                        </a:extLst>
                      </a:blip>
                      <a:srcRect/>
                      <a:stretch>
                        <a:fillRect/>
                      </a:stretch>
                    </p:blipFill>
                    <p:spPr bwMode="auto">
                      <a:xfrm>
                        <a:off x="766763" y="1600200"/>
                        <a:ext cx="7615237" cy="4572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sp>
        <p:nvSpPr>
          <p:cNvPr id="144387" name="Rectangle 4"/>
          <p:cNvSpPr>
            <a:spLocks noChangeArrowheads="1"/>
          </p:cNvSpPr>
          <p:nvPr/>
        </p:nvSpPr>
        <p:spPr bwMode="auto">
          <a:xfrm>
            <a:off x="0" y="1920875"/>
            <a:ext cx="9180513" cy="1203325"/>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
            </a:pPr>
            <a:r>
              <a:rPr lang="en-US" sz="2800"/>
              <a:t> Khi khoan các lỗ có tỷ số l/d </a:t>
            </a:r>
            <a:r>
              <a:rPr lang="en-US" sz="2800">
                <a:cs typeface="Arial" charset="0"/>
              </a:rPr>
              <a:t>≤</a:t>
            </a:r>
            <a:r>
              <a:rPr lang="en-US" sz="2800"/>
              <a:t> 5 người ta dùng kết cấu mũi </a:t>
            </a:r>
            <a:r>
              <a:rPr lang="en-US" sz="2800">
                <a:hlinkClick r:id="rId4" action="ppaction://hlinkpres?slideindex=1&amp;slidetitle="/>
              </a:rPr>
              <a:t>khoan ruột gà</a:t>
            </a:r>
            <a:r>
              <a:rPr lang="en-US" sz="2800"/>
              <a:t>. </a:t>
            </a:r>
          </a:p>
        </p:txBody>
      </p:sp>
      <p:pic>
        <p:nvPicPr>
          <p:cNvPr id="144388" name="Picture 14" descr="LUOIKHOAN-A12"/>
          <p:cNvPicPr>
            <a:picLocks noChangeAspect="1" noChangeArrowheads="1"/>
          </p:cNvPicPr>
          <p:nvPr/>
        </p:nvPicPr>
        <p:blipFill>
          <a:blip r:embed="rId5">
            <a:clrChange>
              <a:clrFrom>
                <a:srgbClr val="FFFFFF"/>
              </a:clrFrom>
              <a:clrTo>
                <a:srgbClr val="FFFFFF">
                  <a:alpha val="0"/>
                </a:srgbClr>
              </a:clrTo>
            </a:clrChange>
          </a:blip>
          <a:srcRect/>
          <a:stretch>
            <a:fillRect/>
          </a:stretch>
        </p:blipFill>
        <p:spPr bwMode="auto">
          <a:xfrm>
            <a:off x="1143000" y="2790825"/>
            <a:ext cx="7451725" cy="38068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3"/>
          <p:cNvSpPr>
            <a:spLocks noChangeArrowheads="1"/>
          </p:cNvSpPr>
          <p:nvPr/>
        </p:nvSpPr>
        <p:spPr bwMode="auto">
          <a:xfrm>
            <a:off x="0" y="1244600"/>
            <a:ext cx="9180513" cy="10414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
            </a:pPr>
            <a:r>
              <a:rPr lang="en-US" sz="2000"/>
              <a:t> </a:t>
            </a:r>
            <a:r>
              <a:rPr lang="en-US" sz="2400"/>
              <a:t>Khi khoan các lỗ có tỷ số l/d &gt; 5 thường dùng kết cấu mũi khoan sâu chuyên dùng, phổ biến nhất là mũi khoan nòng súng.</a:t>
            </a:r>
            <a:r>
              <a:rPr lang="en-US" sz="2000"/>
              <a:t> </a:t>
            </a:r>
          </a:p>
        </p:txBody>
      </p:sp>
      <p:pic>
        <p:nvPicPr>
          <p:cNvPr id="458756" name="Picture 4" descr="IMG_0344"/>
          <p:cNvPicPr>
            <a:picLocks noChangeAspect="1" noChangeArrowheads="1"/>
          </p:cNvPicPr>
          <p:nvPr/>
        </p:nvPicPr>
        <p:blipFill>
          <a:blip r:embed="rId3"/>
          <a:srcRect/>
          <a:stretch>
            <a:fillRect/>
          </a:stretch>
        </p:blipFill>
        <p:spPr bwMode="auto">
          <a:xfrm>
            <a:off x="1676400" y="2276475"/>
            <a:ext cx="5334000" cy="453548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nodeType="clickEffect">
                                  <p:stCondLst>
                                    <p:cond delay="0"/>
                                  </p:stCondLst>
                                  <p:childTnLst>
                                    <p:set>
                                      <p:cBhvr>
                                        <p:cTn id="6" dur="1" fill="hold">
                                          <p:stCondLst>
                                            <p:cond delay="0"/>
                                          </p:stCondLst>
                                        </p:cTn>
                                        <p:tgtEl>
                                          <p:spTgt spid="458756"/>
                                        </p:tgtEl>
                                        <p:attrNameLst>
                                          <p:attrName>style.visibility</p:attrName>
                                        </p:attrNameLst>
                                      </p:cBhvr>
                                      <p:to>
                                        <p:strVal val="visible"/>
                                      </p:to>
                                    </p:set>
                                    <p:animEffect transition="in" filter="checkerboard(across)">
                                      <p:cBhvr>
                                        <p:cTn id="7" dur="500"/>
                                        <p:tgtEl>
                                          <p:spTgt spid="4587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sp>
        <p:nvSpPr>
          <p:cNvPr id="146435" name="Rectangle 3"/>
          <p:cNvSpPr>
            <a:spLocks noChangeArrowheads="1"/>
          </p:cNvSpPr>
          <p:nvPr/>
        </p:nvSpPr>
        <p:spPr bwMode="auto">
          <a:xfrm>
            <a:off x="533400" y="1114425"/>
            <a:ext cx="8647113" cy="175895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
            </a:pPr>
            <a:r>
              <a:rPr lang="en-US" sz="2000"/>
              <a:t> </a:t>
            </a:r>
            <a:r>
              <a:rPr lang="en-US" sz="2800"/>
              <a:t>Khi khoan các lỗ có đường kính lớn, để giảm lực cắt có thể khoan mở rộng lỗ nhiều lần bằng mũi khoan ruột gà hoặc dùng kết cấu mũi khoan vành. </a:t>
            </a:r>
          </a:p>
        </p:txBody>
      </p:sp>
      <p:pic>
        <p:nvPicPr>
          <p:cNvPr id="460804" name="Picture 4" descr="noi du3"/>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2916238" y="3284538"/>
            <a:ext cx="4319587" cy="3473450"/>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60804"/>
                                        </p:tgtEl>
                                        <p:attrNameLst>
                                          <p:attrName>style.visibility</p:attrName>
                                        </p:attrNameLst>
                                      </p:cBhvr>
                                      <p:to>
                                        <p:strVal val="visible"/>
                                      </p:to>
                                    </p:set>
                                    <p:anim calcmode="lin" valueType="num">
                                      <p:cBhvr additive="base">
                                        <p:cTn id="7" dur="500" fill="hold"/>
                                        <p:tgtEl>
                                          <p:spTgt spid="460804"/>
                                        </p:tgtEl>
                                        <p:attrNameLst>
                                          <p:attrName>ppt_x</p:attrName>
                                        </p:attrNameLst>
                                      </p:cBhvr>
                                      <p:tavLst>
                                        <p:tav tm="0">
                                          <p:val>
                                            <p:strVal val="#ppt_x"/>
                                          </p:val>
                                        </p:tav>
                                        <p:tav tm="100000">
                                          <p:val>
                                            <p:strVal val="#ppt_x"/>
                                          </p:val>
                                        </p:tav>
                                      </p:tavLst>
                                    </p:anim>
                                    <p:anim calcmode="lin" valueType="num">
                                      <p:cBhvr additive="base">
                                        <p:cTn id="8" dur="500" fill="hold"/>
                                        <p:tgtEl>
                                          <p:spTgt spid="46080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2851" name="Rectangle 3"/>
          <p:cNvSpPr>
            <a:spLocks noChangeArrowheads="1"/>
          </p:cNvSpPr>
          <p:nvPr/>
        </p:nvSpPr>
        <p:spPr bwMode="auto">
          <a:xfrm>
            <a:off x="152400" y="1289050"/>
            <a:ext cx="8763000" cy="4425950"/>
          </a:xfrm>
          <a:prstGeom prst="rect">
            <a:avLst/>
          </a:prstGeom>
          <a:noFill/>
          <a:ln w="9525">
            <a:noFill/>
            <a:miter lim="800000"/>
            <a:headEnd/>
            <a:tailEnd/>
          </a:ln>
        </p:spPr>
        <p:txBody>
          <a:bodyPr anchor="ctr">
            <a:spAutoFit/>
          </a:bodyPr>
          <a:lstStyle/>
          <a:p>
            <a:pPr algn="just">
              <a:lnSpc>
                <a:spcPct val="145000"/>
              </a:lnSpc>
              <a:buClr>
                <a:srgbClr val="FF66CC"/>
              </a:buClr>
              <a:buFont typeface="Wingdings" pitchFamily="2" charset="2"/>
              <a:buChar char="Ø"/>
            </a:pPr>
            <a:r>
              <a:rPr lang="en-US" sz="2000"/>
              <a:t> </a:t>
            </a:r>
            <a:r>
              <a:rPr lang="en-US" sz="2800"/>
              <a:t>Độ chính xác đạt được khi khoan thấp (trừ mũi khoan nòng súng), thường chỉ đạt cấp chính xác 12 – 13, BBM cấp 3 – 4 (</a:t>
            </a:r>
            <a:r>
              <a:rPr lang="vi-VN" sz="2800"/>
              <a:t>R</a:t>
            </a:r>
            <a:r>
              <a:rPr lang="vi-VN" sz="2800" baseline="-25000"/>
              <a:t>a</a:t>
            </a:r>
            <a:r>
              <a:rPr lang="vi-VN" sz="2800"/>
              <a:t> = 3,2 </a:t>
            </a:r>
            <a:r>
              <a:rPr lang="en-US" sz="2800"/>
              <a:t>-</a:t>
            </a:r>
            <a:r>
              <a:rPr lang="vi-VN" sz="2800"/>
              <a:t>12,5 </a:t>
            </a:r>
            <a:r>
              <a:rPr lang="en-US" sz="2800"/>
              <a:t>). Vì vậy khoan chỉ dùng để gia công các lỗ yêu cầu độ chính xác không cao như lỗ để bắt bulông, lỗ để tarô ren hoặc khoan chỉ là bước chuẩn bị cho các bước gia công tinh tiếp theo như khoét, doa, tiện lỗ...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62851"/>
                                        </p:tgtEl>
                                        <p:attrNameLst>
                                          <p:attrName>style.visibility</p:attrName>
                                        </p:attrNameLst>
                                      </p:cBhvr>
                                      <p:to>
                                        <p:strVal val="visible"/>
                                      </p:to>
                                    </p:set>
                                    <p:animEffect transition="in" filter="blinds(horizontal)">
                                      <p:cBhvr>
                                        <p:cTn id="7" dur="500"/>
                                        <p:tgtEl>
                                          <p:spTgt spid="4628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285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sp>
        <p:nvSpPr>
          <p:cNvPr id="148483" name="Rectangle 3"/>
          <p:cNvSpPr>
            <a:spLocks noChangeArrowheads="1"/>
          </p:cNvSpPr>
          <p:nvPr/>
        </p:nvSpPr>
        <p:spPr bwMode="auto">
          <a:xfrm>
            <a:off x="0" y="1576388"/>
            <a:ext cx="9144000" cy="2740025"/>
          </a:xfrm>
          <a:prstGeom prst="rect">
            <a:avLst/>
          </a:prstGeom>
          <a:noFill/>
          <a:ln w="9525">
            <a:noFill/>
            <a:miter lim="800000"/>
            <a:headEnd/>
            <a:tailEnd/>
          </a:ln>
        </p:spPr>
        <p:txBody>
          <a:bodyPr anchor="ctr">
            <a:spAutoFit/>
          </a:bodyPr>
          <a:lstStyle/>
          <a:p>
            <a:pPr algn="just">
              <a:lnSpc>
                <a:spcPct val="155000"/>
              </a:lnSpc>
              <a:buClr>
                <a:srgbClr val="FF0000"/>
              </a:buClr>
              <a:buFont typeface="Wingdings" pitchFamily="2" charset="2"/>
              <a:buChar char="Ø"/>
            </a:pPr>
            <a:r>
              <a:rPr lang="en-US" sz="2800"/>
              <a:t> Với các lỗ đúc hoặc dập sẵn, không nên dùng khoan để khoan rộng lỗ mà nên dùng các phương pháp khác như tiện lỗ, khoét... Vì mũi khoan kém cứng vững, khi khoan rộng lỗ mũi khoan dễ bị kẹt, bị gẫy. </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9506" name="Picture 2"/>
          <p:cNvPicPr>
            <a:picLocks noChangeAspect="1" noChangeArrowheads="1"/>
          </p:cNvPicPr>
          <p:nvPr/>
        </p:nvPicPr>
        <p:blipFill>
          <a:blip r:embed="rId2"/>
          <a:srcRect/>
          <a:stretch>
            <a:fillRect/>
          </a:stretch>
        </p:blipFill>
        <p:spPr bwMode="auto">
          <a:xfrm>
            <a:off x="1143000" y="2438400"/>
            <a:ext cx="6934200" cy="4276725"/>
          </a:xfrm>
          <a:prstGeom prst="rect">
            <a:avLst/>
          </a:prstGeom>
          <a:noFill/>
          <a:ln w="9525">
            <a:noFill/>
            <a:miter lim="800000"/>
            <a:headEnd/>
            <a:tailEnd/>
          </a:ln>
        </p:spPr>
      </p:pic>
      <p:sp>
        <p:nvSpPr>
          <p:cNvPr id="149507" name="TextBox 2"/>
          <p:cNvSpPr txBox="1">
            <a:spLocks noChangeArrowheads="1"/>
          </p:cNvSpPr>
          <p:nvPr/>
        </p:nvSpPr>
        <p:spPr bwMode="auto">
          <a:xfrm>
            <a:off x="228600" y="1295400"/>
            <a:ext cx="2070100" cy="49212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2. L</a:t>
            </a:r>
            <a:r>
              <a:rPr lang="vi-VN" sz="2600">
                <a:latin typeface="Times New Roman" pitchFamily="18" charset="0"/>
                <a:cs typeface="Times New Roman" pitchFamily="18" charset="0"/>
              </a:rPr>
              <a:t>ưỡi</a:t>
            </a:r>
            <a:r>
              <a:rPr lang="en-US" sz="2600">
                <a:latin typeface="Times New Roman" pitchFamily="18" charset="0"/>
                <a:cs typeface="Times New Roman" pitchFamily="18" charset="0"/>
              </a:rPr>
              <a:t> khoan</a:t>
            </a:r>
          </a:p>
        </p:txBody>
      </p:sp>
      <p:sp>
        <p:nvSpPr>
          <p:cNvPr id="149508" name="TextBox 3"/>
          <p:cNvSpPr txBox="1">
            <a:spLocks noChangeArrowheads="1"/>
          </p:cNvSpPr>
          <p:nvPr/>
        </p:nvSpPr>
        <p:spPr bwMode="auto">
          <a:xfrm>
            <a:off x="122238" y="1828800"/>
            <a:ext cx="9021762" cy="49212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Để gia công các lỗ có l/d &lt;= 5, ng</a:t>
            </a:r>
            <a:r>
              <a:rPr lang="vi-VN" sz="2600">
                <a:latin typeface="Times New Roman" pitchFamily="18" charset="0"/>
                <a:cs typeface="Times New Roman" pitchFamily="18" charset="0"/>
              </a:rPr>
              <a:t>ười</a:t>
            </a:r>
            <a:r>
              <a:rPr lang="en-US" sz="2600">
                <a:latin typeface="Times New Roman" pitchFamily="18" charset="0"/>
                <a:cs typeface="Times New Roman" pitchFamily="18" charset="0"/>
              </a:rPr>
              <a:t> ta dùng l</a:t>
            </a:r>
            <a:r>
              <a:rPr lang="vi-VN" sz="2600">
                <a:latin typeface="Times New Roman" pitchFamily="18" charset="0"/>
                <a:cs typeface="Times New Roman" pitchFamily="18" charset="0"/>
              </a:rPr>
              <a:t>ưỡi</a:t>
            </a:r>
            <a:r>
              <a:rPr lang="en-US" sz="2600">
                <a:latin typeface="Times New Roman" pitchFamily="18" charset="0"/>
                <a:cs typeface="Times New Roman" pitchFamily="18" charset="0"/>
              </a:rPr>
              <a:t>  khoan ruột gà</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TextBox 1"/>
          <p:cNvSpPr txBox="1">
            <a:spLocks noChangeArrowheads="1"/>
          </p:cNvSpPr>
          <p:nvPr/>
        </p:nvSpPr>
        <p:spPr bwMode="auto">
          <a:xfrm>
            <a:off x="0" y="4038600"/>
            <a:ext cx="9131300" cy="249237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*L</a:t>
            </a:r>
            <a:r>
              <a:rPr lang="vi-VN" sz="2600">
                <a:latin typeface="Times New Roman" pitchFamily="18" charset="0"/>
                <a:cs typeface="Times New Roman" pitchFamily="18" charset="0"/>
              </a:rPr>
              <a:t>ưỡi</a:t>
            </a:r>
            <a:r>
              <a:rPr lang="en-US" sz="2600">
                <a:latin typeface="Times New Roman" pitchFamily="18" charset="0"/>
                <a:cs typeface="Times New Roman" pitchFamily="18" charset="0"/>
              </a:rPr>
              <a:t> khoan gồm 5 l</a:t>
            </a:r>
            <a:r>
              <a:rPr lang="vi-VN" sz="2600">
                <a:latin typeface="Times New Roman" pitchFamily="18" charset="0"/>
                <a:cs typeface="Times New Roman" pitchFamily="18" charset="0"/>
              </a:rPr>
              <a:t>ưỡi</a:t>
            </a:r>
            <a:r>
              <a:rPr lang="en-US" sz="2600">
                <a:latin typeface="Times New Roman" pitchFamily="18" charset="0"/>
                <a:cs typeface="Times New Roman" pitchFamily="18" charset="0"/>
              </a:rPr>
              <a:t> cắt:</a:t>
            </a:r>
          </a:p>
          <a:p>
            <a:r>
              <a:rPr lang="en-US" sz="2600">
                <a:latin typeface="Times New Roman" pitchFamily="18" charset="0"/>
                <a:cs typeface="Times New Roman" pitchFamily="18" charset="0"/>
              </a:rPr>
              <a:t>2 l</a:t>
            </a:r>
            <a:r>
              <a:rPr lang="vi-VN" sz="2600">
                <a:latin typeface="Times New Roman" pitchFamily="18" charset="0"/>
                <a:cs typeface="Times New Roman" pitchFamily="18" charset="0"/>
              </a:rPr>
              <a:t>ưỡi</a:t>
            </a:r>
            <a:r>
              <a:rPr lang="en-US" sz="2600">
                <a:latin typeface="Times New Roman" pitchFamily="18" charset="0"/>
                <a:cs typeface="Times New Roman" pitchFamily="18" charset="0"/>
              </a:rPr>
              <a:t> cắt chính</a:t>
            </a:r>
          </a:p>
          <a:p>
            <a:r>
              <a:rPr lang="en-US" sz="2600">
                <a:latin typeface="Times New Roman" pitchFamily="18" charset="0"/>
                <a:cs typeface="Times New Roman" pitchFamily="18" charset="0"/>
              </a:rPr>
              <a:t>2 l</a:t>
            </a:r>
            <a:r>
              <a:rPr lang="vi-VN" sz="2600">
                <a:latin typeface="Times New Roman" pitchFamily="18" charset="0"/>
                <a:cs typeface="Times New Roman" pitchFamily="18" charset="0"/>
              </a:rPr>
              <a:t>ưỡi</a:t>
            </a:r>
            <a:r>
              <a:rPr lang="en-US" sz="2600">
                <a:latin typeface="Times New Roman" pitchFamily="18" charset="0"/>
                <a:cs typeface="Times New Roman" pitchFamily="18" charset="0"/>
              </a:rPr>
              <a:t> cắt phụ</a:t>
            </a:r>
          </a:p>
          <a:p>
            <a:r>
              <a:rPr lang="en-US" sz="2600">
                <a:latin typeface="Times New Roman" pitchFamily="18" charset="0"/>
                <a:cs typeface="Times New Roman" pitchFamily="18" charset="0"/>
              </a:rPr>
              <a:t>1 l</a:t>
            </a:r>
            <a:r>
              <a:rPr lang="vi-VN" sz="2600">
                <a:latin typeface="Times New Roman" pitchFamily="18" charset="0"/>
                <a:cs typeface="Times New Roman" pitchFamily="18" charset="0"/>
              </a:rPr>
              <a:t>ưỡi</a:t>
            </a:r>
            <a:r>
              <a:rPr lang="en-US" sz="2600">
                <a:latin typeface="Times New Roman" pitchFamily="18" charset="0"/>
                <a:cs typeface="Times New Roman" pitchFamily="18" charset="0"/>
              </a:rPr>
              <a:t> cắt ngang: không tham gia cắt, mà còn cản trở quá trình cắt, </a:t>
            </a:r>
          </a:p>
          <a:p>
            <a:r>
              <a:rPr lang="en-US" sz="2600">
                <a:latin typeface="Times New Roman" pitchFamily="18" charset="0"/>
                <a:cs typeface="Times New Roman" pitchFamily="18" charset="0"/>
              </a:rPr>
              <a:t>góc tr</a:t>
            </a:r>
            <a:r>
              <a:rPr lang="vi-VN" sz="2600">
                <a:latin typeface="Times New Roman" pitchFamily="18" charset="0"/>
                <a:cs typeface="Times New Roman" pitchFamily="18" charset="0"/>
              </a:rPr>
              <a:t>ước</a:t>
            </a:r>
            <a:r>
              <a:rPr lang="en-US" sz="2600">
                <a:latin typeface="Times New Roman" pitchFamily="18" charset="0"/>
                <a:cs typeface="Times New Roman" pitchFamily="18" charset="0"/>
              </a:rPr>
              <a:t> cúa nó có giá trị âm. Nên trong quá trình cắt ng</a:t>
            </a:r>
            <a:r>
              <a:rPr lang="vi-VN" sz="2600">
                <a:latin typeface="Times New Roman" pitchFamily="18" charset="0"/>
                <a:cs typeface="Times New Roman" pitchFamily="18" charset="0"/>
              </a:rPr>
              <a:t>ười</a:t>
            </a:r>
            <a:r>
              <a:rPr lang="en-US" sz="2600">
                <a:latin typeface="Times New Roman" pitchFamily="18" charset="0"/>
                <a:cs typeface="Times New Roman" pitchFamily="18" charset="0"/>
              </a:rPr>
              <a:t> ta </a:t>
            </a:r>
          </a:p>
          <a:p>
            <a:r>
              <a:rPr lang="en-US" sz="2600">
                <a:latin typeface="Times New Roman" pitchFamily="18" charset="0"/>
                <a:cs typeface="Times New Roman" pitchFamily="18" charset="0"/>
              </a:rPr>
              <a:t>tìm cách giảm chiều dài của l</a:t>
            </a:r>
            <a:r>
              <a:rPr lang="vi-VN" sz="2600">
                <a:latin typeface="Times New Roman" pitchFamily="18" charset="0"/>
                <a:cs typeface="Times New Roman" pitchFamily="18" charset="0"/>
              </a:rPr>
              <a:t>ưỡi</a:t>
            </a:r>
            <a:r>
              <a:rPr lang="en-US" sz="2600">
                <a:latin typeface="Times New Roman" pitchFamily="18" charset="0"/>
                <a:cs typeface="Times New Roman" pitchFamily="18" charset="0"/>
              </a:rPr>
              <a:t> cắt ngang</a:t>
            </a:r>
          </a:p>
        </p:txBody>
      </p:sp>
      <p:sp>
        <p:nvSpPr>
          <p:cNvPr id="7172" name="TextBox 2"/>
          <p:cNvSpPr txBox="1">
            <a:spLocks noChangeArrowheads="1"/>
          </p:cNvSpPr>
          <p:nvPr/>
        </p:nvSpPr>
        <p:spPr bwMode="auto">
          <a:xfrm>
            <a:off x="0" y="1066800"/>
            <a:ext cx="4191000" cy="2892425"/>
          </a:xfrm>
          <a:prstGeom prst="rect">
            <a:avLst/>
          </a:prstGeom>
          <a:noFill/>
          <a:ln w="9525">
            <a:noFill/>
            <a:miter lim="800000"/>
            <a:headEnd/>
            <a:tailEnd/>
          </a:ln>
        </p:spPr>
        <p:txBody>
          <a:bodyPr>
            <a:spAutoFit/>
          </a:bodyPr>
          <a:lstStyle/>
          <a:p>
            <a:r>
              <a:rPr lang="en-US" sz="2600">
                <a:latin typeface="Times New Roman" pitchFamily="18" charset="0"/>
                <a:cs typeface="Times New Roman" pitchFamily="18" charset="0"/>
              </a:rPr>
              <a:t>*Mũi khoan có thể coi là 2 dao tiện ghép với nhau bằng lõi hình trụ, </a:t>
            </a:r>
          </a:p>
          <a:p>
            <a:r>
              <a:rPr lang="en-US" sz="2600">
                <a:latin typeface="Times New Roman" pitchFamily="18" charset="0"/>
                <a:cs typeface="Times New Roman" pitchFamily="18" charset="0"/>
              </a:rPr>
              <a:t>vì vậy cách xác </a:t>
            </a:r>
            <a:r>
              <a:rPr lang="vi-VN" sz="2600">
                <a:latin typeface="Times New Roman" pitchFamily="18" charset="0"/>
                <a:cs typeface="Times New Roman" pitchFamily="18" charset="0"/>
              </a:rPr>
              <a:t>định</a:t>
            </a:r>
            <a:r>
              <a:rPr lang="en-US" sz="2600">
                <a:latin typeface="Times New Roman" pitchFamily="18" charset="0"/>
                <a:cs typeface="Times New Roman" pitchFamily="18" charset="0"/>
              </a:rPr>
              <a:t> các góc </a:t>
            </a:r>
            <a:r>
              <a:rPr lang="vi-VN" sz="2600">
                <a:latin typeface="Times New Roman" pitchFamily="18" charset="0"/>
                <a:cs typeface="Times New Roman" pitchFamily="18" charset="0"/>
              </a:rPr>
              <a:t>độ</a:t>
            </a:r>
            <a:r>
              <a:rPr lang="en-US" sz="2600">
                <a:latin typeface="Times New Roman" pitchFamily="18" charset="0"/>
                <a:cs typeface="Times New Roman" pitchFamily="18" charset="0"/>
              </a:rPr>
              <a:t> phần cắt cũng t</a:t>
            </a:r>
            <a:r>
              <a:rPr lang="vi-VN" sz="2600">
                <a:latin typeface="Times New Roman" pitchFamily="18" charset="0"/>
                <a:cs typeface="Times New Roman" pitchFamily="18" charset="0"/>
              </a:rPr>
              <a:t>ương</a:t>
            </a:r>
            <a:r>
              <a:rPr lang="en-US" sz="2600">
                <a:latin typeface="Times New Roman" pitchFamily="18" charset="0"/>
                <a:cs typeface="Times New Roman" pitchFamily="18" charset="0"/>
              </a:rPr>
              <a:t> tự nh</a:t>
            </a:r>
            <a:r>
              <a:rPr lang="vi-VN" sz="2600">
                <a:latin typeface="Times New Roman" pitchFamily="18" charset="0"/>
                <a:cs typeface="Times New Roman" pitchFamily="18" charset="0"/>
              </a:rPr>
              <a:t>ư</a:t>
            </a:r>
            <a:r>
              <a:rPr lang="en-US" sz="2600">
                <a:latin typeface="Times New Roman" pitchFamily="18" charset="0"/>
                <a:cs typeface="Times New Roman" pitchFamily="18" charset="0"/>
              </a:rPr>
              <a:t> của </a:t>
            </a:r>
          </a:p>
          <a:p>
            <a:r>
              <a:rPr lang="en-US" sz="2600">
                <a:latin typeface="Times New Roman" pitchFamily="18" charset="0"/>
                <a:cs typeface="Times New Roman" pitchFamily="18" charset="0"/>
              </a:rPr>
              <a:t>dao tiện</a:t>
            </a:r>
          </a:p>
        </p:txBody>
      </p:sp>
      <p:sp>
        <p:nvSpPr>
          <p:cNvPr id="7173"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7170" name="Object 4"/>
          <p:cNvGraphicFramePr>
            <a:graphicFrameLocks noChangeAspect="1"/>
          </p:cNvGraphicFramePr>
          <p:nvPr/>
        </p:nvGraphicFramePr>
        <p:xfrm>
          <a:off x="4953000" y="1295400"/>
          <a:ext cx="2971800" cy="3898900"/>
        </p:xfrm>
        <a:graphic>
          <a:graphicData uri="http://schemas.openxmlformats.org/presentationml/2006/ole">
            <mc:AlternateContent xmlns:mc="http://schemas.openxmlformats.org/markup-compatibility/2006">
              <mc:Choice xmlns:v="urn:schemas-microsoft-com:vml" Requires="v">
                <p:oleObj spid="_x0000_s7171" name="Bitmap Image" r:id="rId3" imgW="2257740" imgH="2962689" progId="PBrush">
                  <p:embed/>
                </p:oleObj>
              </mc:Choice>
              <mc:Fallback>
                <p:oleObj name="Bitmap Image" r:id="rId3" imgW="2257740" imgH="2962689" progId="PBrush">
                  <p:embed/>
                  <p:pic>
                    <p:nvPicPr>
                      <p:cNvPr id="0" name="Object 4"/>
                      <p:cNvPicPr>
                        <a:picLocks noChangeAspect="1" noChangeArrowheads="1"/>
                      </p:cNvPicPr>
                      <p:nvPr/>
                    </p:nvPicPr>
                    <p:blipFill>
                      <a:blip r:embed="rId4">
                        <a:lum contrast="48000"/>
                        <a:extLst>
                          <a:ext uri="{28A0092B-C50C-407E-A947-70E740481C1C}">
                            <a14:useLocalDpi xmlns:a14="http://schemas.microsoft.com/office/drawing/2010/main" val="0"/>
                          </a:ext>
                        </a:extLst>
                      </a:blip>
                      <a:srcRect/>
                      <a:stretch>
                        <a:fillRect/>
                      </a:stretch>
                    </p:blipFill>
                    <p:spPr bwMode="auto">
                      <a:xfrm>
                        <a:off x="4953000" y="1295400"/>
                        <a:ext cx="2971800" cy="38989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Rectangle 3"/>
          <p:cNvSpPr>
            <a:spLocks noChangeArrowheads="1"/>
          </p:cNvSpPr>
          <p:nvPr/>
        </p:nvSpPr>
        <p:spPr bwMode="auto">
          <a:xfrm>
            <a:off x="381000" y="1676400"/>
            <a:ext cx="7596188" cy="593725"/>
          </a:xfrm>
          <a:prstGeom prst="rect">
            <a:avLst/>
          </a:prstGeom>
          <a:noFill/>
          <a:ln w="9525">
            <a:noFill/>
            <a:miter lim="800000"/>
            <a:headEnd/>
            <a:tailEnd/>
          </a:ln>
        </p:spPr>
        <p:txBody>
          <a:bodyPr anchor="ctr">
            <a:spAutoFit/>
          </a:bodyPr>
          <a:lstStyle/>
          <a:p>
            <a:pPr algn="just">
              <a:lnSpc>
                <a:spcPct val="130000"/>
              </a:lnSpc>
              <a:buClr>
                <a:srgbClr val="FF0000"/>
              </a:buClr>
            </a:pPr>
            <a:r>
              <a:rPr lang="en-US" sz="2800"/>
              <a:t>Các dạng hỏng khi khoan.</a:t>
            </a:r>
          </a:p>
        </p:txBody>
      </p:sp>
      <p:pic>
        <p:nvPicPr>
          <p:cNvPr id="150531" name="Picture 4" descr="noi du2"/>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838200" y="2709863"/>
            <a:ext cx="7608888" cy="1655762"/>
          </a:xfrm>
          <a:prstGeom prst="rect">
            <a:avLst/>
          </a:prstGeom>
          <a:noFill/>
          <a:ln w="9525">
            <a:noFill/>
            <a:miter lim="800000"/>
            <a:headEnd/>
            <a:tailEnd/>
          </a:ln>
        </p:spPr>
      </p:pic>
      <p:sp>
        <p:nvSpPr>
          <p:cNvPr id="150532" name="Rectangle 5"/>
          <p:cNvSpPr>
            <a:spLocks noChangeArrowheads="1"/>
          </p:cNvSpPr>
          <p:nvPr/>
        </p:nvSpPr>
        <p:spPr bwMode="auto">
          <a:xfrm>
            <a:off x="909638" y="965200"/>
            <a:ext cx="4614862" cy="519113"/>
          </a:xfrm>
          <a:prstGeom prst="rect">
            <a:avLst/>
          </a:prstGeom>
          <a:noFill/>
          <a:ln w="9525">
            <a:noFill/>
            <a:miter lim="800000"/>
            <a:headEnd/>
            <a:tailEnd/>
          </a:ln>
        </p:spPr>
        <p:txBody>
          <a:bodyPr wrap="none" anchor="ctr">
            <a:spAutoFit/>
          </a:bodyPr>
          <a:lstStyle/>
          <a:p>
            <a:r>
              <a:rPr lang="en-US" sz="2800" b="1">
                <a:solidFill>
                  <a:srgbClr val="3333FF"/>
                </a:solidFill>
              </a:rPr>
              <a:t>3. Một số chú ý khi khoan.</a:t>
            </a:r>
            <a:endParaRPr lang="en-US" sz="2000">
              <a:solidFill>
                <a:srgbClr val="3333FF"/>
              </a:solidFill>
            </a:endParaRPr>
          </a:p>
        </p:txBody>
      </p:sp>
      <p:sp>
        <p:nvSpPr>
          <p:cNvPr id="150533" name="Rectangle 6"/>
          <p:cNvSpPr>
            <a:spLocks noChangeArrowheads="1"/>
          </p:cNvSpPr>
          <p:nvPr/>
        </p:nvSpPr>
        <p:spPr bwMode="auto">
          <a:xfrm>
            <a:off x="946150" y="4446588"/>
            <a:ext cx="7596188" cy="566737"/>
          </a:xfrm>
          <a:prstGeom prst="rect">
            <a:avLst/>
          </a:prstGeom>
          <a:noFill/>
          <a:ln w="9525">
            <a:noFill/>
            <a:miter lim="800000"/>
            <a:headEnd/>
            <a:tailEnd/>
          </a:ln>
        </p:spPr>
        <p:txBody>
          <a:bodyPr anchor="ctr">
            <a:spAutoFit/>
          </a:bodyPr>
          <a:lstStyle/>
          <a:p>
            <a:pPr>
              <a:lnSpc>
                <a:spcPct val="130000"/>
              </a:lnSpc>
              <a:buClr>
                <a:srgbClr val="FF0000"/>
              </a:buClr>
              <a:buFont typeface="Wingdings" pitchFamily="2" charset="2"/>
              <a:buNone/>
            </a:pPr>
            <a:r>
              <a:rPr lang="en-US" sz="2400"/>
              <a:t> Lỗ bị xiên         Lỗ bị lay rộng    Lỗ bị loe      Lỗ bị côn</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sp>
        <p:nvSpPr>
          <p:cNvPr id="151555" name="Rectangle 3"/>
          <p:cNvSpPr>
            <a:spLocks noChangeArrowheads="1"/>
          </p:cNvSpPr>
          <p:nvPr/>
        </p:nvSpPr>
        <p:spPr bwMode="auto">
          <a:xfrm>
            <a:off x="1584325" y="765175"/>
            <a:ext cx="7596188" cy="6477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v"/>
            </a:pPr>
            <a:r>
              <a:rPr lang="en-US" sz="2800" b="1"/>
              <a:t> Hiện tượng lỗ bị xiên.</a:t>
            </a:r>
          </a:p>
        </p:txBody>
      </p:sp>
      <p:pic>
        <p:nvPicPr>
          <p:cNvPr id="151556" name="Picture 4"/>
          <p:cNvPicPr>
            <a:picLocks noChangeAspect="1" noChangeArrowheads="1"/>
          </p:cNvPicPr>
          <p:nvPr/>
        </p:nvPicPr>
        <p:blipFill>
          <a:blip r:embed="rId4"/>
          <a:srcRect r="61371" b="8029"/>
          <a:stretch>
            <a:fillRect/>
          </a:stretch>
        </p:blipFill>
        <p:spPr bwMode="auto">
          <a:xfrm>
            <a:off x="762000" y="1447800"/>
            <a:ext cx="3048000" cy="4368800"/>
          </a:xfrm>
          <a:prstGeom prst="rect">
            <a:avLst/>
          </a:prstGeom>
          <a:noFill/>
          <a:ln w="9525">
            <a:noFill/>
            <a:miter lim="800000"/>
            <a:headEnd/>
            <a:tailEnd/>
          </a:ln>
        </p:spPr>
      </p:pic>
      <p:sp>
        <p:nvSpPr>
          <p:cNvPr id="151557" name="TextBox 4"/>
          <p:cNvSpPr txBox="1">
            <a:spLocks noChangeArrowheads="1"/>
          </p:cNvSpPr>
          <p:nvPr/>
        </p:nvSpPr>
        <p:spPr bwMode="auto">
          <a:xfrm>
            <a:off x="4800600" y="2362200"/>
            <a:ext cx="3276600" cy="3292475"/>
          </a:xfrm>
          <a:prstGeom prst="rect">
            <a:avLst/>
          </a:prstGeom>
          <a:noFill/>
          <a:ln w="9525">
            <a:noFill/>
            <a:miter lim="800000"/>
            <a:headEnd/>
            <a:tailEnd/>
          </a:ln>
        </p:spPr>
        <p:txBody>
          <a:bodyPr>
            <a:spAutoFit/>
          </a:bodyPr>
          <a:lstStyle/>
          <a:p>
            <a:r>
              <a:rPr lang="en-US" sz="2600">
                <a:latin typeface="Times New Roman" pitchFamily="18" charset="0"/>
                <a:cs typeface="Times New Roman" pitchFamily="18" charset="0"/>
              </a:rPr>
              <a:t>Do không có </a:t>
            </a:r>
            <a:r>
              <a:rPr lang="vi-VN" sz="2600">
                <a:latin typeface="Times New Roman" pitchFamily="18" charset="0"/>
                <a:cs typeface="Times New Roman" pitchFamily="18" charset="0"/>
              </a:rPr>
              <a:t>đồ</a:t>
            </a:r>
            <a:r>
              <a:rPr lang="en-US" sz="2600">
                <a:latin typeface="Times New Roman" pitchFamily="18" charset="0"/>
                <a:cs typeface="Times New Roman" pitchFamily="18" charset="0"/>
              </a:rPr>
              <a:t> gá chuyên dùng, khi mài lại 2 l</a:t>
            </a:r>
            <a:r>
              <a:rPr lang="vi-VN" sz="2600">
                <a:latin typeface="Times New Roman" pitchFamily="18" charset="0"/>
                <a:cs typeface="Times New Roman" pitchFamily="18" charset="0"/>
              </a:rPr>
              <a:t>ưỡi</a:t>
            </a:r>
            <a:r>
              <a:rPr lang="en-US" sz="2600">
                <a:latin typeface="Times New Roman" pitchFamily="18" charset="0"/>
                <a:cs typeface="Times New Roman" pitchFamily="18" charset="0"/>
              </a:rPr>
              <a:t> khoan không </a:t>
            </a:r>
            <a:r>
              <a:rPr lang="vi-VN" sz="2600">
                <a:latin typeface="Times New Roman" pitchFamily="18" charset="0"/>
                <a:cs typeface="Times New Roman" pitchFamily="18" charset="0"/>
              </a:rPr>
              <a:t>đều</a:t>
            </a:r>
            <a:r>
              <a:rPr lang="en-US" sz="2600">
                <a:latin typeface="Times New Roman" pitchFamily="18" charset="0"/>
                <a:cs typeface="Times New Roman" pitchFamily="18" charset="0"/>
              </a:rPr>
              <a:t>, lực cắt tác dụng trên 2 l</a:t>
            </a:r>
            <a:r>
              <a:rPr lang="vi-VN" sz="2600">
                <a:latin typeface="Times New Roman" pitchFamily="18" charset="0"/>
                <a:cs typeface="Times New Roman" pitchFamily="18" charset="0"/>
              </a:rPr>
              <a:t>ưỡi</a:t>
            </a:r>
            <a:r>
              <a:rPr lang="en-US" sz="2600">
                <a:latin typeface="Times New Roman" pitchFamily="18" charset="0"/>
                <a:cs typeface="Times New Roman" pitchFamily="18" charset="0"/>
              </a:rPr>
              <a:t> cắt  theo ph</a:t>
            </a:r>
            <a:r>
              <a:rPr lang="vi-VN" sz="2600">
                <a:latin typeface="Times New Roman" pitchFamily="18" charset="0"/>
                <a:cs typeface="Times New Roman" pitchFamily="18" charset="0"/>
              </a:rPr>
              <a:t>ương</a:t>
            </a:r>
            <a:r>
              <a:rPr lang="en-US" sz="2600">
                <a:latin typeface="Times New Roman" pitchFamily="18" charset="0"/>
                <a:cs typeface="Times New Roman" pitchFamily="18" charset="0"/>
              </a:rPr>
              <a:t> dọc trục không </a:t>
            </a:r>
            <a:r>
              <a:rPr lang="vi-VN" sz="2600">
                <a:latin typeface="Times New Roman" pitchFamily="18" charset="0"/>
                <a:cs typeface="Times New Roman" pitchFamily="18" charset="0"/>
              </a:rPr>
              <a:t>đều</a:t>
            </a:r>
            <a:r>
              <a:rPr lang="en-US" sz="2600">
                <a:latin typeface="Times New Roman" pitchFamily="18" charset="0"/>
                <a:cs typeface="Times New Roman" pitchFamily="18" charset="0"/>
              </a:rPr>
              <a:t> nên lỗ khoan dễ bị cong hay lệch</a:t>
            </a:r>
          </a:p>
        </p:txBody>
      </p:sp>
      <p:sp>
        <p:nvSpPr>
          <p:cNvPr id="151558" name="TextBox 5"/>
          <p:cNvSpPr txBox="1">
            <a:spLocks noChangeArrowheads="1"/>
          </p:cNvSpPr>
          <p:nvPr/>
        </p:nvSpPr>
        <p:spPr bwMode="auto">
          <a:xfrm>
            <a:off x="685800" y="5791200"/>
            <a:ext cx="3430588" cy="892175"/>
          </a:xfrm>
          <a:prstGeom prst="rect">
            <a:avLst/>
          </a:prstGeom>
          <a:noFill/>
          <a:ln w="9525">
            <a:noFill/>
            <a:miter lim="800000"/>
            <a:headEnd/>
            <a:tailEnd/>
          </a:ln>
        </p:spPr>
        <p:txBody>
          <a:bodyPr>
            <a:spAutoFit/>
          </a:bodyPr>
          <a:lstStyle/>
          <a:p>
            <a:r>
              <a:rPr lang="en-US" sz="2600" i="1">
                <a:latin typeface="Times New Roman" pitchFamily="18" charset="0"/>
                <a:cs typeface="Times New Roman" pitchFamily="18" charset="0"/>
              </a:rPr>
              <a:t>Chi tiết </a:t>
            </a:r>
            <a:r>
              <a:rPr lang="vi-VN" sz="2600" i="1">
                <a:latin typeface="Times New Roman" pitchFamily="18" charset="0"/>
                <a:cs typeface="Times New Roman" pitchFamily="18" charset="0"/>
              </a:rPr>
              <a:t>đứng</a:t>
            </a:r>
            <a:r>
              <a:rPr lang="en-US" sz="2600" i="1">
                <a:latin typeface="Times New Roman" pitchFamily="18" charset="0"/>
                <a:cs typeface="Times New Roman" pitchFamily="18" charset="0"/>
              </a:rPr>
              <a:t> yên, mũi khoan quay và tịnh tiến</a:t>
            </a: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sp>
        <p:nvSpPr>
          <p:cNvPr id="152579" name="Rectangle 3"/>
          <p:cNvSpPr>
            <a:spLocks noChangeArrowheads="1"/>
          </p:cNvSpPr>
          <p:nvPr/>
        </p:nvSpPr>
        <p:spPr bwMode="auto">
          <a:xfrm>
            <a:off x="1584325" y="908050"/>
            <a:ext cx="7596188" cy="6477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v"/>
            </a:pPr>
            <a:r>
              <a:rPr lang="en-US" sz="2000"/>
              <a:t> </a:t>
            </a:r>
            <a:r>
              <a:rPr lang="en-US" sz="2800" b="1"/>
              <a:t>Hiện tượng lỗ bị loe.</a:t>
            </a:r>
          </a:p>
        </p:txBody>
      </p:sp>
      <p:pic>
        <p:nvPicPr>
          <p:cNvPr id="152580" name="Picture 4"/>
          <p:cNvPicPr>
            <a:picLocks noChangeAspect="1" noChangeArrowheads="1"/>
          </p:cNvPicPr>
          <p:nvPr/>
        </p:nvPicPr>
        <p:blipFill>
          <a:blip r:embed="rId4"/>
          <a:srcRect l="38629" t="25679" b="16017"/>
          <a:stretch>
            <a:fillRect/>
          </a:stretch>
        </p:blipFill>
        <p:spPr bwMode="auto">
          <a:xfrm>
            <a:off x="2162175" y="1773238"/>
            <a:ext cx="6513513" cy="3724275"/>
          </a:xfrm>
          <a:prstGeom prst="rect">
            <a:avLst/>
          </a:prstGeom>
          <a:noFill/>
          <a:ln w="9525">
            <a:noFill/>
            <a:miter lim="800000"/>
            <a:headEnd/>
            <a:tailEnd/>
          </a:ln>
        </p:spPr>
      </p:pic>
      <p:sp>
        <p:nvSpPr>
          <p:cNvPr id="152581" name="TextBox 4"/>
          <p:cNvSpPr txBox="1">
            <a:spLocks noChangeArrowheads="1"/>
          </p:cNvSpPr>
          <p:nvPr/>
        </p:nvSpPr>
        <p:spPr bwMode="auto">
          <a:xfrm>
            <a:off x="3810000" y="5791200"/>
            <a:ext cx="1908175" cy="492125"/>
          </a:xfrm>
          <a:prstGeom prst="rect">
            <a:avLst/>
          </a:prstGeom>
          <a:noFill/>
          <a:ln w="9525">
            <a:noFill/>
            <a:miter lim="800000"/>
            <a:headEnd/>
            <a:tailEnd/>
          </a:ln>
        </p:spPr>
        <p:txBody>
          <a:bodyPr wrap="none">
            <a:spAutoFit/>
          </a:bodyPr>
          <a:lstStyle/>
          <a:p>
            <a:r>
              <a:rPr lang="en-US" sz="2600" i="1">
                <a:latin typeface="Times New Roman" pitchFamily="18" charset="0"/>
                <a:cs typeface="Times New Roman" pitchFamily="18" charset="0"/>
              </a:rPr>
              <a:t>Chi tiết quay</a:t>
            </a: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3091" name="Rectangle 3"/>
          <p:cNvSpPr>
            <a:spLocks noChangeArrowheads="1"/>
          </p:cNvSpPr>
          <p:nvPr/>
        </p:nvSpPr>
        <p:spPr bwMode="auto">
          <a:xfrm>
            <a:off x="381000" y="2133600"/>
            <a:ext cx="7596188" cy="2173288"/>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600">
                <a:latin typeface="Times New Roman" pitchFamily="18" charset="0"/>
                <a:cs typeface="Times New Roman" pitchFamily="18" charset="0"/>
              </a:rPr>
              <a:t> Khi khoan lỗ sâu trên chi tiết nhỏ sử dụng sơ đồ khoan cho chi tiết quay, dao tịnh tiến (như sơ đồ khoan trên máy tiện). Sơ đồ này đặc biệt phát huy hiệu quả khi khoan lỗ sâu. </a:t>
            </a:r>
          </a:p>
        </p:txBody>
      </p:sp>
      <p:sp>
        <p:nvSpPr>
          <p:cNvPr id="153603" name="Rectangle 4"/>
          <p:cNvSpPr>
            <a:spLocks noChangeArrowheads="1"/>
          </p:cNvSpPr>
          <p:nvPr/>
        </p:nvSpPr>
        <p:spPr bwMode="auto">
          <a:xfrm>
            <a:off x="457200" y="955675"/>
            <a:ext cx="7596188" cy="1203325"/>
          </a:xfrm>
          <a:prstGeom prst="rect">
            <a:avLst/>
          </a:prstGeom>
          <a:noFill/>
          <a:ln w="9525">
            <a:noFill/>
            <a:miter lim="800000"/>
            <a:headEnd/>
            <a:tailEnd/>
          </a:ln>
        </p:spPr>
        <p:txBody>
          <a:bodyPr anchor="ctr">
            <a:spAutoFit/>
          </a:bodyPr>
          <a:lstStyle/>
          <a:p>
            <a:pPr algn="just">
              <a:lnSpc>
                <a:spcPct val="130000"/>
              </a:lnSpc>
              <a:buFont typeface="Wingdings" pitchFamily="2" charset="2"/>
              <a:buChar char="v"/>
            </a:pPr>
            <a:r>
              <a:rPr lang="en-US" sz="2400" b="1">
                <a:solidFill>
                  <a:srgbClr val="3333FF"/>
                </a:solidFill>
              </a:rPr>
              <a:t> </a:t>
            </a:r>
            <a:r>
              <a:rPr lang="en-US" sz="2800" b="1">
                <a:solidFill>
                  <a:srgbClr val="3333FF"/>
                </a:solidFill>
              </a:rPr>
              <a:t>Một số biện pháp nâng cao độ chính xác và năng suất khi khoan.</a:t>
            </a:r>
            <a:endParaRPr lang="en-US" sz="2000">
              <a:solidFill>
                <a:srgbClr val="3333FF"/>
              </a:solidFill>
            </a:endParaRPr>
          </a:p>
        </p:txBody>
      </p:sp>
      <p:pic>
        <p:nvPicPr>
          <p:cNvPr id="153604" name="Picture 4"/>
          <p:cNvPicPr>
            <a:picLocks noChangeAspect="1" noChangeArrowheads="1"/>
          </p:cNvPicPr>
          <p:nvPr/>
        </p:nvPicPr>
        <p:blipFill>
          <a:blip r:embed="rId3"/>
          <a:srcRect l="1901" r="2362"/>
          <a:stretch>
            <a:fillRect/>
          </a:stretch>
        </p:blipFill>
        <p:spPr bwMode="auto">
          <a:xfrm>
            <a:off x="3352800" y="4267200"/>
            <a:ext cx="4648200" cy="2281238"/>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73091"/>
                                        </p:tgtEl>
                                        <p:attrNameLst>
                                          <p:attrName>style.visibility</p:attrName>
                                        </p:attrNameLst>
                                      </p:cBhvr>
                                      <p:to>
                                        <p:strVal val="visible"/>
                                      </p:to>
                                    </p:set>
                                    <p:animEffect transition="in" filter="blinds(horizontal)">
                                      <p:cBhvr>
                                        <p:cTn id="7" dur="500"/>
                                        <p:tgtEl>
                                          <p:spTgt spid="4730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3091"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pic>
        <p:nvPicPr>
          <p:cNvPr id="154627" name="Picture 12" descr="khoan tren may tien"/>
          <p:cNvPicPr>
            <a:picLocks noChangeAspect="1" noChangeArrowheads="1"/>
          </p:cNvPicPr>
          <p:nvPr/>
        </p:nvPicPr>
        <p:blipFill>
          <a:blip r:embed="rId4"/>
          <a:srcRect/>
          <a:stretch>
            <a:fillRect/>
          </a:stretch>
        </p:blipFill>
        <p:spPr bwMode="auto">
          <a:xfrm>
            <a:off x="1619250" y="981075"/>
            <a:ext cx="7524750" cy="5119688"/>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3"/>
          <p:cNvSpPr>
            <a:spLocks noChangeArrowheads="1"/>
          </p:cNvSpPr>
          <p:nvPr/>
        </p:nvSpPr>
        <p:spPr bwMode="auto">
          <a:xfrm>
            <a:off x="609600" y="963613"/>
            <a:ext cx="7596188" cy="1203325"/>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800"/>
              <a:t> Dùng đầu khoan rêvonve để giảm thời gian thay dao.</a:t>
            </a:r>
          </a:p>
        </p:txBody>
      </p:sp>
      <p:pic>
        <p:nvPicPr>
          <p:cNvPr id="155651" name="Picture 4" descr="dkr"/>
          <p:cNvPicPr>
            <a:picLocks noChangeAspect="1" noChangeArrowheads="1"/>
          </p:cNvPicPr>
          <p:nvPr/>
        </p:nvPicPr>
        <p:blipFill>
          <a:blip r:embed="rId3"/>
          <a:srcRect/>
          <a:stretch>
            <a:fillRect/>
          </a:stretch>
        </p:blipFill>
        <p:spPr bwMode="auto">
          <a:xfrm>
            <a:off x="2409825" y="1755775"/>
            <a:ext cx="5256213" cy="509746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3"/>
          <p:cNvSpPr>
            <a:spLocks noChangeArrowheads="1"/>
          </p:cNvSpPr>
          <p:nvPr/>
        </p:nvSpPr>
        <p:spPr bwMode="auto">
          <a:xfrm>
            <a:off x="914400" y="981075"/>
            <a:ext cx="7596188" cy="175895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800"/>
              <a:t> Dùng kết cấu bạc dẫn hướng để tăng độ cứng vững của mũi khoan do đó nâng cao độ chính xác và đồng thời nâng cao năng suất. </a:t>
            </a:r>
          </a:p>
        </p:txBody>
      </p:sp>
      <p:pic>
        <p:nvPicPr>
          <p:cNvPr id="156675" name="Picture 13" descr="bac"/>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93738" y="2492375"/>
            <a:ext cx="7535862" cy="43751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3"/>
          <p:cNvSpPr>
            <a:spLocks noChangeArrowheads="1"/>
          </p:cNvSpPr>
          <p:nvPr/>
        </p:nvSpPr>
        <p:spPr bwMode="auto">
          <a:xfrm>
            <a:off x="457200" y="968375"/>
            <a:ext cx="7596188" cy="2314575"/>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000"/>
              <a:t> </a:t>
            </a:r>
            <a:r>
              <a:rPr lang="en-US" sz="2800"/>
              <a:t>Trước khi khoan nên dùng mũi khoan tâm tạo lỗ mồi để nâng cao độ chính xác về vị trí tương quan của lỗ, dùng bước tiến nhỏ để giảm lực dọc trục P</a:t>
            </a:r>
            <a:r>
              <a:rPr lang="en-US" sz="2800" baseline="-25000"/>
              <a:t>0</a:t>
            </a:r>
            <a:r>
              <a:rPr lang="en-US" sz="2800"/>
              <a:t> tránh gãy mũi khoan. </a:t>
            </a:r>
          </a:p>
        </p:txBody>
      </p:sp>
      <p:pic>
        <p:nvPicPr>
          <p:cNvPr id="157699" name="Picture 13" descr="mui khoan tam"/>
          <p:cNvPicPr>
            <a:picLocks noChangeAspect="1" noChangeArrowheads="1"/>
          </p:cNvPicPr>
          <p:nvPr/>
        </p:nvPicPr>
        <p:blipFill>
          <a:blip r:embed="rId3"/>
          <a:srcRect t="36302"/>
          <a:stretch>
            <a:fillRect/>
          </a:stretch>
        </p:blipFill>
        <p:spPr bwMode="auto">
          <a:xfrm>
            <a:off x="2112963" y="3344863"/>
            <a:ext cx="4364037" cy="347186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AutoShape 2">
            <a:hlinkClick r:id="rId3" highlightClick="1"/>
          </p:cNvPr>
          <p:cNvSpPr>
            <a:spLocks noChangeArrowheads="1"/>
          </p:cNvSpPr>
          <p:nvPr/>
        </p:nvSpPr>
        <p:spPr bwMode="auto">
          <a:xfrm>
            <a:off x="8585200" y="6299200"/>
            <a:ext cx="508000" cy="508000"/>
          </a:xfrm>
          <a:prstGeom prst="actionButtonHome">
            <a:avLst/>
          </a:prstGeom>
          <a:gradFill rotWithShape="1">
            <a:gsLst>
              <a:gs pos="0">
                <a:srgbClr val="4D0808"/>
              </a:gs>
              <a:gs pos="14999">
                <a:srgbClr val="FF0300"/>
              </a:gs>
              <a:gs pos="27499">
                <a:srgbClr val="FF7A00"/>
              </a:gs>
              <a:gs pos="50000">
                <a:srgbClr val="FFF200"/>
              </a:gs>
              <a:gs pos="72501">
                <a:srgbClr val="FF7A00"/>
              </a:gs>
              <a:gs pos="85001">
                <a:srgbClr val="FF0300"/>
              </a:gs>
              <a:gs pos="100000">
                <a:srgbClr val="4D0808"/>
              </a:gs>
            </a:gsLst>
            <a:lin ang="5400000" scaled="1"/>
          </a:gradFill>
          <a:ln w="9525">
            <a:noFill/>
            <a:miter lim="800000"/>
            <a:headEnd/>
            <a:tailEnd/>
          </a:ln>
        </p:spPr>
        <p:txBody>
          <a:bodyPr wrap="none" anchor="ctr"/>
          <a:lstStyle/>
          <a:p>
            <a:endParaRPr lang="en-US"/>
          </a:p>
        </p:txBody>
      </p:sp>
      <p:sp>
        <p:nvSpPr>
          <p:cNvPr id="485379" name="Rectangle 3"/>
          <p:cNvSpPr>
            <a:spLocks noChangeArrowheads="1"/>
          </p:cNvSpPr>
          <p:nvPr/>
        </p:nvSpPr>
        <p:spPr bwMode="auto">
          <a:xfrm>
            <a:off x="252413" y="1162050"/>
            <a:ext cx="8358187" cy="1203325"/>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800"/>
              <a:t> Dùng đồ gá nhằm bỏ nguyên công lấy dấu và giảm thời gian gá đặt. </a:t>
            </a:r>
          </a:p>
        </p:txBody>
      </p:sp>
      <p:sp>
        <p:nvSpPr>
          <p:cNvPr id="485380" name="Rectangle 4"/>
          <p:cNvSpPr>
            <a:spLocks noChangeArrowheads="1"/>
          </p:cNvSpPr>
          <p:nvPr/>
        </p:nvSpPr>
        <p:spPr bwMode="auto">
          <a:xfrm>
            <a:off x="252413" y="2673350"/>
            <a:ext cx="8358187" cy="1773238"/>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800"/>
              <a:t> Lựa chọn thông số hình học của phần cắt hợp lý để giảm lực cắt P0. ( mài thu hẹp l</a:t>
            </a:r>
            <a:r>
              <a:rPr lang="vi-VN" sz="2800"/>
              <a:t>ưỡi</a:t>
            </a:r>
            <a:r>
              <a:rPr lang="en-US" sz="2800"/>
              <a:t> c</a:t>
            </a:r>
            <a:r>
              <a:rPr lang="vi-VN" sz="2800"/>
              <a:t>ắt</a:t>
            </a:r>
            <a:r>
              <a:rPr lang="en-US" sz="2800"/>
              <a:t> ngang, m</a:t>
            </a:r>
            <a:r>
              <a:rPr lang="vi-VN" sz="2800"/>
              <a:t>ặt</a:t>
            </a:r>
            <a:r>
              <a:rPr lang="en-US" sz="2800"/>
              <a:t> sau…)</a:t>
            </a:r>
          </a:p>
        </p:txBody>
      </p:sp>
      <p:sp>
        <p:nvSpPr>
          <p:cNvPr id="485381" name="Rectangle 5"/>
          <p:cNvSpPr>
            <a:spLocks noChangeArrowheads="1"/>
          </p:cNvSpPr>
          <p:nvPr/>
        </p:nvSpPr>
        <p:spPr bwMode="auto">
          <a:xfrm>
            <a:off x="228600" y="4572000"/>
            <a:ext cx="8358188" cy="1203325"/>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000"/>
              <a:t> </a:t>
            </a:r>
            <a:r>
              <a:rPr lang="en-US" sz="2800"/>
              <a:t>Sử dụng dung dịch trơn nguội một cách có hiệu quả.</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85379"/>
                                        </p:tgtEl>
                                        <p:attrNameLst>
                                          <p:attrName>style.visibility</p:attrName>
                                        </p:attrNameLst>
                                      </p:cBhvr>
                                      <p:to>
                                        <p:strVal val="visible"/>
                                      </p:to>
                                    </p:set>
                                    <p:animEffect transition="in" filter="blinds(horizontal)">
                                      <p:cBhvr>
                                        <p:cTn id="7" dur="500"/>
                                        <p:tgtEl>
                                          <p:spTgt spid="48537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85380"/>
                                        </p:tgtEl>
                                        <p:attrNameLst>
                                          <p:attrName>style.visibility</p:attrName>
                                        </p:attrNameLst>
                                      </p:cBhvr>
                                      <p:to>
                                        <p:strVal val="visible"/>
                                      </p:to>
                                    </p:set>
                                    <p:animEffect transition="in" filter="blinds(horizontal)">
                                      <p:cBhvr>
                                        <p:cTn id="12" dur="500"/>
                                        <p:tgtEl>
                                          <p:spTgt spid="485380"/>
                                        </p:tgtEl>
                                      </p:cBhvr>
                                    </p:animEffect>
                                  </p:childTnLst>
                                </p:cTn>
                              </p:par>
                            </p:childTnLst>
                          </p:cTn>
                        </p:par>
                      </p:childTnLst>
                    </p:cTn>
                  </p:par>
                  <p:par>
                    <p:cTn id="13" fill="hold">
                      <p:stCondLst>
                        <p:cond delay="indefinite"/>
                      </p:stCondLst>
                      <p:childTnLst>
                        <p:par>
                          <p:cTn id="14" fill="hold">
                            <p:stCondLst>
                              <p:cond delay="0"/>
                            </p:stCondLst>
                            <p:childTnLst>
                              <p:par>
                                <p:cTn id="15" presetID="5" presetClass="entr" presetSubtype="10" fill="hold" grpId="0" nodeType="clickEffect">
                                  <p:stCondLst>
                                    <p:cond delay="0"/>
                                  </p:stCondLst>
                                  <p:childTnLst>
                                    <p:set>
                                      <p:cBhvr>
                                        <p:cTn id="16" dur="1" fill="hold">
                                          <p:stCondLst>
                                            <p:cond delay="0"/>
                                          </p:stCondLst>
                                        </p:cTn>
                                        <p:tgtEl>
                                          <p:spTgt spid="485381"/>
                                        </p:tgtEl>
                                        <p:attrNameLst>
                                          <p:attrName>style.visibility</p:attrName>
                                        </p:attrNameLst>
                                      </p:cBhvr>
                                      <p:to>
                                        <p:strVal val="visible"/>
                                      </p:to>
                                    </p:set>
                                    <p:animEffect transition="in" filter="checkerboard(across)">
                                      <p:cBhvr>
                                        <p:cTn id="17" dur="500"/>
                                        <p:tgtEl>
                                          <p:spTgt spid="4853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5379" grpId="0"/>
      <p:bldP spid="485380" grpId="0"/>
      <p:bldP spid="485381"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3"/>
          <p:cNvSpPr>
            <a:spLocks noChangeArrowheads="1"/>
          </p:cNvSpPr>
          <p:nvPr/>
        </p:nvSpPr>
        <p:spPr bwMode="auto">
          <a:xfrm>
            <a:off x="1009650" y="833438"/>
            <a:ext cx="3832225" cy="579437"/>
          </a:xfrm>
          <a:prstGeom prst="rect">
            <a:avLst/>
          </a:prstGeom>
          <a:noFill/>
          <a:ln w="9525">
            <a:noFill/>
            <a:miter lim="800000"/>
            <a:headEnd/>
            <a:tailEnd/>
          </a:ln>
        </p:spPr>
        <p:txBody>
          <a:bodyPr anchor="ctr">
            <a:spAutoFit/>
          </a:bodyPr>
          <a:lstStyle/>
          <a:p>
            <a:r>
              <a:rPr lang="en-US" sz="3200" b="1">
                <a:solidFill>
                  <a:srgbClr val="3333FF"/>
                </a:solidFill>
              </a:rPr>
              <a:t>4. Khoan lỗ sâu.</a:t>
            </a:r>
            <a:endParaRPr lang="en-US" sz="2400">
              <a:solidFill>
                <a:srgbClr val="3333FF"/>
              </a:solidFill>
            </a:endParaRPr>
          </a:p>
        </p:txBody>
      </p:sp>
      <p:sp>
        <p:nvSpPr>
          <p:cNvPr id="159747" name="TextBox 4"/>
          <p:cNvSpPr txBox="1">
            <a:spLocks noChangeArrowheads="1"/>
          </p:cNvSpPr>
          <p:nvPr/>
        </p:nvSpPr>
        <p:spPr bwMode="auto">
          <a:xfrm>
            <a:off x="228600" y="1295400"/>
            <a:ext cx="5638800" cy="5694363"/>
          </a:xfrm>
          <a:prstGeom prst="rect">
            <a:avLst/>
          </a:prstGeom>
          <a:noFill/>
          <a:ln w="9525">
            <a:noFill/>
            <a:miter lim="800000"/>
            <a:headEnd/>
            <a:tailEnd/>
          </a:ln>
        </p:spPr>
        <p:txBody>
          <a:bodyPr>
            <a:spAutoFit/>
          </a:bodyPr>
          <a:lstStyle/>
          <a:p>
            <a:r>
              <a:rPr lang="vi-VN" sz="2600">
                <a:latin typeface="Times New Roman" pitchFamily="18" charset="0"/>
                <a:cs typeface="Times New Roman" pitchFamily="18" charset="0"/>
              </a:rPr>
              <a:t>Những khó khăn trong gia công lỗ sâu là:</a:t>
            </a:r>
            <a:br>
              <a:rPr lang="vi-VN" sz="2600">
                <a:latin typeface="Times New Roman" pitchFamily="18" charset="0"/>
                <a:cs typeface="Times New Roman" pitchFamily="18" charset="0"/>
              </a:rPr>
            </a:br>
            <a:r>
              <a:rPr lang="vi-VN" sz="2600">
                <a:latin typeface="Times New Roman" pitchFamily="18" charset="0"/>
                <a:cs typeface="Times New Roman" pitchFamily="18" charset="0"/>
              </a:rPr>
              <a:t>- Khó tạo phoi khi cắt và khó thoát phoi ra khỏi vùng cắt</a:t>
            </a:r>
            <a:br>
              <a:rPr lang="vi-VN" sz="2600">
                <a:latin typeface="Times New Roman" pitchFamily="18" charset="0"/>
                <a:cs typeface="Times New Roman" pitchFamily="18" charset="0"/>
              </a:rPr>
            </a:br>
            <a:r>
              <a:rPr lang="vi-VN" sz="2600">
                <a:latin typeface="Times New Roman" pitchFamily="18" charset="0"/>
                <a:cs typeface="Times New Roman" pitchFamily="18" charset="0"/>
              </a:rPr>
              <a:t>- Khó bôi trơn và làm nguội dụng cụ cắt</a:t>
            </a:r>
            <a:br>
              <a:rPr lang="vi-VN" sz="2600">
                <a:latin typeface="Times New Roman" pitchFamily="18" charset="0"/>
                <a:cs typeface="Times New Roman" pitchFamily="18" charset="0"/>
              </a:rPr>
            </a:br>
            <a:r>
              <a:rPr lang="vi-VN" sz="2600">
                <a:latin typeface="Times New Roman" pitchFamily="18" charset="0"/>
                <a:cs typeface="Times New Roman" pitchFamily="18" charset="0"/>
              </a:rPr>
              <a:t>- Khó bảo đảm độ cứng vững,tránh rung động của hệ thống công nghệ nên khó bảo đảm độ thẳng theo yêu cầu và vị trí đúng đắn của tâm lỗ gia công</a:t>
            </a:r>
            <a:br>
              <a:rPr lang="vi-VN" sz="2600">
                <a:latin typeface="Times New Roman" pitchFamily="18" charset="0"/>
                <a:cs typeface="Times New Roman" pitchFamily="18" charset="0"/>
              </a:rPr>
            </a:br>
            <a:r>
              <a:rPr lang="vi-VN" sz="2600">
                <a:latin typeface="Times New Roman" pitchFamily="18" charset="0"/>
                <a:cs typeface="Times New Roman" pitchFamily="18" charset="0"/>
              </a:rPr>
              <a:t>- Khó theo dõi kiểm tra chất lượng bề mặt gia công và sự làm việc của dụng cụ,đặc biệt là bảo đảm độ bền mòn của dụng cụ cắt trong suốt quá trình làm việc.</a:t>
            </a:r>
            <a:endParaRPr lang="en-US" sz="2600">
              <a:latin typeface="Times New Roman" pitchFamily="18" charset="0"/>
              <a:cs typeface="Times New Roman" pitchFamily="18" charset="0"/>
            </a:endParaRPr>
          </a:p>
        </p:txBody>
      </p:sp>
      <p:pic>
        <p:nvPicPr>
          <p:cNvPr id="159748" name="Picture 6" descr="http://farm4.static.flickr.com/3279/2592801220_6a2131f15f_o.jpg"/>
          <p:cNvPicPr>
            <a:picLocks noChangeAspect="1" noChangeArrowheads="1"/>
          </p:cNvPicPr>
          <p:nvPr/>
        </p:nvPicPr>
        <p:blipFill>
          <a:blip r:embed="rId3"/>
          <a:srcRect/>
          <a:stretch>
            <a:fillRect/>
          </a:stretch>
        </p:blipFill>
        <p:spPr bwMode="auto">
          <a:xfrm>
            <a:off x="5638800" y="4572000"/>
            <a:ext cx="3343275" cy="21336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4"/>
          <p:cNvSpPr>
            <a:spLocks noChangeArrowheads="1"/>
          </p:cNvSpPr>
          <p:nvPr/>
        </p:nvSpPr>
        <p:spPr bwMode="auto">
          <a:xfrm>
            <a:off x="0" y="1371600"/>
            <a:ext cx="8839200" cy="1203325"/>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800"/>
              <a:t> Sử dụng sơ đồ khoan cho chi tiết quay, dao tịnh tiến (như sơ đồ khoan trên máy tiện).</a:t>
            </a:r>
          </a:p>
        </p:txBody>
      </p:sp>
      <p:pic>
        <p:nvPicPr>
          <p:cNvPr id="160771" name="Picture 2" descr="http://farm4.static.flickr.com/3157/2592801156_4bbdd6ca96_o.jpg"/>
          <p:cNvPicPr>
            <a:picLocks noChangeAspect="1" noChangeArrowheads="1"/>
          </p:cNvPicPr>
          <p:nvPr/>
        </p:nvPicPr>
        <p:blipFill>
          <a:blip r:embed="rId2"/>
          <a:srcRect/>
          <a:stretch>
            <a:fillRect/>
          </a:stretch>
        </p:blipFill>
        <p:spPr bwMode="auto">
          <a:xfrm>
            <a:off x="1447800" y="2667000"/>
            <a:ext cx="6172200" cy="399573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0" y="1143000"/>
            <a:ext cx="8839200" cy="1203325"/>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000"/>
              <a:t> </a:t>
            </a:r>
            <a:r>
              <a:rPr lang="en-US" sz="2800"/>
              <a:t>Sử dụng kết cấu mũi khoan sâu chuyên dùng, thường dùng là kết cấu mũi khoan nòng súng.</a:t>
            </a:r>
          </a:p>
        </p:txBody>
      </p:sp>
      <p:pic>
        <p:nvPicPr>
          <p:cNvPr id="161795" name="Picture 2" descr="http://farm4.static.flickr.com/3207/2592801364_305253e13b_o.jpg"/>
          <p:cNvPicPr>
            <a:picLocks noChangeAspect="1" noChangeArrowheads="1"/>
          </p:cNvPicPr>
          <p:nvPr/>
        </p:nvPicPr>
        <p:blipFill>
          <a:blip r:embed="rId2"/>
          <a:srcRect/>
          <a:stretch>
            <a:fillRect/>
          </a:stretch>
        </p:blipFill>
        <p:spPr bwMode="auto">
          <a:xfrm>
            <a:off x="304800" y="2667000"/>
            <a:ext cx="5334000" cy="1836738"/>
          </a:xfrm>
          <a:prstGeom prst="rect">
            <a:avLst/>
          </a:prstGeom>
          <a:noFill/>
          <a:ln w="9525">
            <a:noFill/>
            <a:miter lim="800000"/>
            <a:headEnd/>
            <a:tailEnd/>
          </a:ln>
        </p:spPr>
      </p:pic>
      <p:pic>
        <p:nvPicPr>
          <p:cNvPr id="161796" name="Picture 4" descr="http://farm4.static.flickr.com/3112/2591963171_fc097297c7_o.jpg"/>
          <p:cNvPicPr>
            <a:picLocks noChangeAspect="1" noChangeArrowheads="1"/>
          </p:cNvPicPr>
          <p:nvPr/>
        </p:nvPicPr>
        <p:blipFill>
          <a:blip r:embed="rId3"/>
          <a:srcRect/>
          <a:stretch>
            <a:fillRect/>
          </a:stretch>
        </p:blipFill>
        <p:spPr bwMode="auto">
          <a:xfrm>
            <a:off x="2743200" y="4876800"/>
            <a:ext cx="5867400" cy="1751013"/>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3"/>
          <p:cNvSpPr>
            <a:spLocks noChangeArrowheads="1"/>
          </p:cNvSpPr>
          <p:nvPr/>
        </p:nvSpPr>
        <p:spPr bwMode="auto">
          <a:xfrm>
            <a:off x="1547813" y="908050"/>
            <a:ext cx="5903912" cy="457200"/>
          </a:xfrm>
          <a:prstGeom prst="rect">
            <a:avLst/>
          </a:prstGeom>
          <a:noFill/>
          <a:ln w="9525">
            <a:noFill/>
            <a:miter lim="800000"/>
            <a:headEnd/>
            <a:tailEnd/>
          </a:ln>
        </p:spPr>
        <p:txBody>
          <a:bodyPr anchor="ctr">
            <a:spAutoFit/>
          </a:bodyPr>
          <a:lstStyle/>
          <a:p>
            <a:pPr>
              <a:buFontTx/>
              <a:buChar char="•"/>
            </a:pPr>
            <a:r>
              <a:rPr lang="en-US" sz="2400" b="1">
                <a:solidFill>
                  <a:srgbClr val="3333FF"/>
                </a:solidFill>
              </a:rPr>
              <a:t> Sơ đồ nguyên lý.</a:t>
            </a:r>
            <a:endParaRPr lang="en-US">
              <a:solidFill>
                <a:srgbClr val="3333FF"/>
              </a:solidFill>
            </a:endParaRPr>
          </a:p>
        </p:txBody>
      </p:sp>
      <p:pic>
        <p:nvPicPr>
          <p:cNvPr id="162819" name="Picture 4"/>
          <p:cNvPicPr>
            <a:picLocks noChangeAspect="1" noChangeArrowheads="1"/>
          </p:cNvPicPr>
          <p:nvPr/>
        </p:nvPicPr>
        <p:blipFill>
          <a:blip r:embed="rId3"/>
          <a:srcRect l="1901" r="2362"/>
          <a:stretch>
            <a:fillRect/>
          </a:stretch>
        </p:blipFill>
        <p:spPr bwMode="auto">
          <a:xfrm>
            <a:off x="304800" y="1143000"/>
            <a:ext cx="7488238" cy="3675063"/>
          </a:xfrm>
          <a:prstGeom prst="rect">
            <a:avLst/>
          </a:prstGeom>
          <a:noFill/>
          <a:ln w="9525">
            <a:noFill/>
            <a:miter lim="800000"/>
            <a:headEnd/>
            <a:tailEnd/>
          </a:ln>
        </p:spPr>
      </p:pic>
      <p:pic>
        <p:nvPicPr>
          <p:cNvPr id="162820" name="Picture 5" descr="http://farm4.static.flickr.com/3137/2591963571_ccda0967c1_o.jpg"/>
          <p:cNvPicPr>
            <a:picLocks noChangeAspect="1" noChangeArrowheads="1"/>
          </p:cNvPicPr>
          <p:nvPr/>
        </p:nvPicPr>
        <p:blipFill>
          <a:blip r:embed="rId4"/>
          <a:srcRect/>
          <a:stretch>
            <a:fillRect/>
          </a:stretch>
        </p:blipFill>
        <p:spPr bwMode="auto">
          <a:xfrm>
            <a:off x="3733800" y="4572000"/>
            <a:ext cx="2971800" cy="20097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TextBox 1"/>
          <p:cNvSpPr txBox="1">
            <a:spLocks noChangeArrowheads="1"/>
          </p:cNvSpPr>
          <p:nvPr/>
        </p:nvSpPr>
        <p:spPr bwMode="auto">
          <a:xfrm>
            <a:off x="457200" y="1219200"/>
            <a:ext cx="3414713" cy="49212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5. Chế </a:t>
            </a:r>
            <a:r>
              <a:rPr lang="vi-VN" sz="2600">
                <a:latin typeface="Times New Roman" pitchFamily="18" charset="0"/>
                <a:cs typeface="Times New Roman" pitchFamily="18" charset="0"/>
              </a:rPr>
              <a:t>độ</a:t>
            </a:r>
            <a:r>
              <a:rPr lang="en-US" sz="2600">
                <a:latin typeface="Times New Roman" pitchFamily="18" charset="0"/>
                <a:cs typeface="Times New Roman" pitchFamily="18" charset="0"/>
              </a:rPr>
              <a:t> c</a:t>
            </a:r>
            <a:r>
              <a:rPr lang="vi-VN" sz="2600">
                <a:latin typeface="Times New Roman" pitchFamily="18" charset="0"/>
                <a:cs typeface="Times New Roman" pitchFamily="18" charset="0"/>
              </a:rPr>
              <a:t>ắt</a:t>
            </a:r>
            <a:r>
              <a:rPr lang="en-US" sz="2600">
                <a:latin typeface="Times New Roman" pitchFamily="18" charset="0"/>
                <a:cs typeface="Times New Roman" pitchFamily="18" charset="0"/>
              </a:rPr>
              <a:t> và l</a:t>
            </a:r>
            <a:r>
              <a:rPr lang="vi-VN" sz="2600">
                <a:latin typeface="Times New Roman" pitchFamily="18" charset="0"/>
                <a:cs typeface="Times New Roman" pitchFamily="18" charset="0"/>
              </a:rPr>
              <a:t>ớp</a:t>
            </a:r>
            <a:r>
              <a:rPr lang="en-US" sz="2600">
                <a:latin typeface="Times New Roman" pitchFamily="18" charset="0"/>
                <a:cs typeface="Times New Roman" pitchFamily="18" charset="0"/>
              </a:rPr>
              <a:t> c</a:t>
            </a:r>
            <a:r>
              <a:rPr lang="vi-VN" sz="2600">
                <a:latin typeface="Times New Roman" pitchFamily="18" charset="0"/>
                <a:cs typeface="Times New Roman" pitchFamily="18" charset="0"/>
              </a:rPr>
              <a:t>ắt</a:t>
            </a:r>
            <a:endParaRPr lang="en-US" sz="2600">
              <a:latin typeface="Times New Roman" pitchFamily="18" charset="0"/>
              <a:cs typeface="Times New Roman" pitchFamily="18" charset="0"/>
            </a:endParaRPr>
          </a:p>
        </p:txBody>
      </p:sp>
      <p:sp>
        <p:nvSpPr>
          <p:cNvPr id="8196" name="TextBox 5"/>
          <p:cNvSpPr txBox="1">
            <a:spLocks noChangeArrowheads="1"/>
          </p:cNvSpPr>
          <p:nvPr/>
        </p:nvSpPr>
        <p:spPr bwMode="auto">
          <a:xfrm>
            <a:off x="381000" y="1752600"/>
            <a:ext cx="7391400" cy="5294313"/>
          </a:xfrm>
          <a:prstGeom prst="rect">
            <a:avLst/>
          </a:prstGeom>
          <a:noFill/>
          <a:ln w="9525">
            <a:noFill/>
            <a:miter lim="800000"/>
            <a:headEnd/>
            <a:tailEnd/>
          </a:ln>
        </p:spPr>
        <p:txBody>
          <a:bodyPr>
            <a:spAutoFit/>
          </a:bodyPr>
          <a:lstStyle/>
          <a:p>
            <a:r>
              <a:rPr lang="vi-VN" sz="2600">
                <a:latin typeface="Times New Roman" pitchFamily="18" charset="0"/>
                <a:cs typeface="Times New Roman" pitchFamily="18" charset="0"/>
              </a:rPr>
              <a:t>- Tốc độ cắt V (m/ph);</a:t>
            </a:r>
            <a:r>
              <a:rPr lang="en-US" sz="2600">
                <a:latin typeface="Times New Roman" pitchFamily="18" charset="0"/>
                <a:cs typeface="Times New Roman" pitchFamily="18" charset="0"/>
              </a:rPr>
              <a:t> công thức tra bảng</a:t>
            </a:r>
          </a:p>
          <a:p>
            <a:r>
              <a:rPr lang="fr-FR" sz="2600">
                <a:latin typeface="Times New Roman" pitchFamily="18" charset="0"/>
                <a:cs typeface="Times New Roman" pitchFamily="18" charset="0"/>
              </a:rPr>
              <a:t>- Chiều sâu cắt t (mm):</a:t>
            </a:r>
            <a:endParaRPr lang="en-US" sz="2600">
              <a:latin typeface="Times New Roman" pitchFamily="18" charset="0"/>
              <a:cs typeface="Times New Roman" pitchFamily="18" charset="0"/>
            </a:endParaRPr>
          </a:p>
          <a:p>
            <a:r>
              <a:rPr lang="fr-FR" sz="2600">
                <a:latin typeface="Times New Roman" pitchFamily="18" charset="0"/>
                <a:cs typeface="Times New Roman" pitchFamily="18" charset="0"/>
              </a:rPr>
              <a:t>+ Lỗ đặc:  t = D/2</a:t>
            </a:r>
            <a:endParaRPr lang="en-US" sz="2600">
              <a:latin typeface="Times New Roman" pitchFamily="18" charset="0"/>
              <a:cs typeface="Times New Roman" pitchFamily="18" charset="0"/>
            </a:endParaRPr>
          </a:p>
          <a:p>
            <a:r>
              <a:rPr lang="fr-FR" sz="2600">
                <a:latin typeface="Times New Roman" pitchFamily="18" charset="0"/>
                <a:cs typeface="Times New Roman" pitchFamily="18" charset="0"/>
              </a:rPr>
              <a:t>+ Lỗ rỗng: 	</a:t>
            </a:r>
          </a:p>
          <a:p>
            <a:r>
              <a:rPr lang="fr-FR" sz="2600">
                <a:latin typeface="Times New Roman" pitchFamily="18" charset="0"/>
                <a:cs typeface="Times New Roman" pitchFamily="18" charset="0"/>
              </a:rPr>
              <a:t>Trong đó:	</a:t>
            </a:r>
          </a:p>
          <a:p>
            <a:r>
              <a:rPr lang="fr-FR" sz="2600">
                <a:latin typeface="Times New Roman" pitchFamily="18" charset="0"/>
                <a:cs typeface="Times New Roman" pitchFamily="18" charset="0"/>
              </a:rPr>
              <a:t>D – Đường kính lỗ đang khoan.</a:t>
            </a:r>
            <a:endParaRPr lang="en-US" sz="2600">
              <a:latin typeface="Times New Roman" pitchFamily="18" charset="0"/>
              <a:cs typeface="Times New Roman" pitchFamily="18" charset="0"/>
            </a:endParaRPr>
          </a:p>
          <a:p>
            <a:r>
              <a:rPr lang="vi-VN" sz="2600">
                <a:latin typeface="Times New Roman" pitchFamily="18" charset="0"/>
                <a:cs typeface="Times New Roman" pitchFamily="18" charset="0"/>
              </a:rPr>
              <a:t>d – Đường kính lỗ có sẵn.</a:t>
            </a:r>
            <a:endParaRPr lang="en-US" sz="2600">
              <a:latin typeface="Times New Roman" pitchFamily="18" charset="0"/>
              <a:cs typeface="Times New Roman" pitchFamily="18" charset="0"/>
            </a:endParaRPr>
          </a:p>
          <a:p>
            <a:r>
              <a:rPr lang="vi-VN" sz="2600">
                <a:latin typeface="Times New Roman" pitchFamily="18" charset="0"/>
                <a:cs typeface="Times New Roman" pitchFamily="18" charset="0"/>
              </a:rPr>
              <a:t>- Lượng chạy dao S (mm/vòng): là lượng tịnh tiến của mũi khoan ứng với một vòng quay của dao hoặc chi tiết.</a:t>
            </a:r>
            <a:endParaRPr lang="en-US" sz="2600">
              <a:latin typeface="Times New Roman" pitchFamily="18" charset="0"/>
              <a:cs typeface="Times New Roman" pitchFamily="18" charset="0"/>
            </a:endParaRPr>
          </a:p>
          <a:p>
            <a:r>
              <a:rPr lang="vi-VN" sz="2600">
                <a:latin typeface="Times New Roman" pitchFamily="18" charset="0"/>
                <a:cs typeface="Times New Roman" pitchFamily="18" charset="0"/>
              </a:rPr>
              <a:t>Với mũi khoan 2 lưỡi cắt thì mỗi lưỡi cắt được tính: S</a:t>
            </a:r>
            <a:r>
              <a:rPr lang="vi-VN" sz="2600" baseline="-25000">
                <a:latin typeface="Times New Roman" pitchFamily="18" charset="0"/>
                <a:cs typeface="Times New Roman" pitchFamily="18" charset="0"/>
              </a:rPr>
              <a:t>z</a:t>
            </a:r>
            <a:r>
              <a:rPr lang="vi-VN" sz="2600">
                <a:latin typeface="Times New Roman" pitchFamily="18" charset="0"/>
                <a:cs typeface="Times New Roman" pitchFamily="18" charset="0"/>
              </a:rPr>
              <a:t> = S/2.</a:t>
            </a:r>
            <a:endParaRPr lang="en-US" sz="2600">
              <a:latin typeface="Times New Roman" pitchFamily="18" charset="0"/>
              <a:cs typeface="Times New Roman" pitchFamily="18" charset="0"/>
            </a:endParaRPr>
          </a:p>
          <a:p>
            <a:endParaRPr lang="en-US" sz="2600">
              <a:latin typeface="Times New Roman" pitchFamily="18" charset="0"/>
              <a:cs typeface="Times New Roman" pitchFamily="18" charset="0"/>
            </a:endParaRPr>
          </a:p>
        </p:txBody>
      </p:sp>
      <p:graphicFrame>
        <p:nvGraphicFramePr>
          <p:cNvPr id="8194" name="Object 6"/>
          <p:cNvGraphicFramePr>
            <a:graphicFrameLocks noChangeAspect="1"/>
          </p:cNvGraphicFramePr>
          <p:nvPr/>
        </p:nvGraphicFramePr>
        <p:xfrm>
          <a:off x="2438400" y="2895600"/>
          <a:ext cx="1301750" cy="823913"/>
        </p:xfrm>
        <a:graphic>
          <a:graphicData uri="http://schemas.openxmlformats.org/presentationml/2006/ole">
            <mc:AlternateContent xmlns:mc="http://schemas.openxmlformats.org/markup-compatibility/2006">
              <mc:Choice xmlns:v="urn:schemas-microsoft-com:vml" Requires="v">
                <p:oleObj spid="_x0000_s8195" name="Equation" r:id="rId3" imgW="622080" imgH="393480" progId="Equation.3">
                  <p:embed/>
                </p:oleObj>
              </mc:Choice>
              <mc:Fallback>
                <p:oleObj name="Equation" r:id="rId3" imgW="622080" imgH="393480"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38400" y="2895600"/>
                        <a:ext cx="1301750" cy="8239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9" name="Picture 2"/>
          <p:cNvPicPr>
            <a:picLocks noChangeAspect="1" noChangeArrowheads="1"/>
          </p:cNvPicPr>
          <p:nvPr/>
        </p:nvPicPr>
        <p:blipFill>
          <a:blip r:embed="rId3"/>
          <a:srcRect/>
          <a:stretch>
            <a:fillRect/>
          </a:stretch>
        </p:blipFill>
        <p:spPr bwMode="auto">
          <a:xfrm>
            <a:off x="304800" y="1219200"/>
            <a:ext cx="5099050" cy="4495800"/>
          </a:xfrm>
          <a:prstGeom prst="rect">
            <a:avLst/>
          </a:prstGeom>
          <a:noFill/>
          <a:ln w="9525">
            <a:noFill/>
            <a:miter lim="800000"/>
            <a:headEnd/>
            <a:tailEnd/>
          </a:ln>
        </p:spPr>
      </p:pic>
      <p:graphicFrame>
        <p:nvGraphicFramePr>
          <p:cNvPr id="9218" name="Object 3"/>
          <p:cNvGraphicFramePr>
            <a:graphicFrameLocks noChangeAspect="1"/>
          </p:cNvGraphicFramePr>
          <p:nvPr/>
        </p:nvGraphicFramePr>
        <p:xfrm>
          <a:off x="457200" y="6019800"/>
          <a:ext cx="6454775" cy="457200"/>
        </p:xfrm>
        <a:graphic>
          <a:graphicData uri="http://schemas.openxmlformats.org/presentationml/2006/ole">
            <mc:AlternateContent xmlns:mc="http://schemas.openxmlformats.org/markup-compatibility/2006">
              <mc:Choice xmlns:v="urn:schemas-microsoft-com:vml" Requires="v">
                <p:oleObj spid="_x0000_s9219" name="Equation" r:id="rId4" imgW="1511280" imgH="215640" progId="Equation.3">
                  <p:embed/>
                </p:oleObj>
              </mc:Choice>
              <mc:Fallback>
                <p:oleObj name="Equation" r:id="rId4" imgW="1511280" imgH="215640" progId="Equation.3">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 y="6019800"/>
                        <a:ext cx="64547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9220" name="TextBox 4"/>
          <p:cNvSpPr txBox="1">
            <a:spLocks noChangeArrowheads="1"/>
          </p:cNvSpPr>
          <p:nvPr/>
        </p:nvSpPr>
        <p:spPr bwMode="auto">
          <a:xfrm>
            <a:off x="5922963" y="2438400"/>
            <a:ext cx="3221037" cy="129222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Chiều dày cắt a (mm)</a:t>
            </a:r>
          </a:p>
          <a:p>
            <a:r>
              <a:rPr lang="en-US" sz="2600">
                <a:latin typeface="Times New Roman" pitchFamily="18" charset="0"/>
                <a:cs typeface="Times New Roman" pitchFamily="18" charset="0"/>
              </a:rPr>
              <a:t>Chiều rộng cắt b (mm)</a:t>
            </a:r>
          </a:p>
          <a:p>
            <a:endParaRPr lang="en-US" sz="260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Picture 2"/>
          <p:cNvPicPr>
            <a:picLocks noChangeAspect="1" noChangeArrowheads="1"/>
          </p:cNvPicPr>
          <p:nvPr/>
        </p:nvPicPr>
        <p:blipFill>
          <a:blip r:embed="rId3"/>
          <a:srcRect/>
          <a:stretch>
            <a:fillRect/>
          </a:stretch>
        </p:blipFill>
        <p:spPr bwMode="auto">
          <a:xfrm>
            <a:off x="228600" y="1905000"/>
            <a:ext cx="4148138" cy="3657600"/>
          </a:xfrm>
          <a:prstGeom prst="rect">
            <a:avLst/>
          </a:prstGeom>
          <a:noFill/>
          <a:ln w="9525">
            <a:noFill/>
            <a:miter lim="800000"/>
            <a:headEnd/>
            <a:tailEnd/>
          </a:ln>
        </p:spPr>
      </p:pic>
      <p:sp>
        <p:nvSpPr>
          <p:cNvPr id="10245" name="TextBox 2"/>
          <p:cNvSpPr txBox="1">
            <a:spLocks noChangeArrowheads="1"/>
          </p:cNvSpPr>
          <p:nvPr/>
        </p:nvSpPr>
        <p:spPr bwMode="auto">
          <a:xfrm>
            <a:off x="5486400" y="2438400"/>
            <a:ext cx="2843213" cy="89217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Đối với chi tiết </a:t>
            </a:r>
            <a:r>
              <a:rPr lang="vi-VN" sz="2600">
                <a:latin typeface="Times New Roman" pitchFamily="18" charset="0"/>
                <a:cs typeface="Times New Roman" pitchFamily="18" charset="0"/>
              </a:rPr>
              <a:t>đặc</a:t>
            </a:r>
            <a:r>
              <a:rPr lang="en-US" sz="2600">
                <a:latin typeface="Times New Roman" pitchFamily="18" charset="0"/>
                <a:cs typeface="Times New Roman" pitchFamily="18" charset="0"/>
              </a:rPr>
              <a:t>:</a:t>
            </a:r>
          </a:p>
          <a:p>
            <a:endParaRPr lang="en-US" sz="2600">
              <a:latin typeface="Times New Roman" pitchFamily="18" charset="0"/>
              <a:cs typeface="Times New Roman" pitchFamily="18" charset="0"/>
            </a:endParaRPr>
          </a:p>
        </p:txBody>
      </p:sp>
      <p:graphicFrame>
        <p:nvGraphicFramePr>
          <p:cNvPr id="10242" name="Object 2"/>
          <p:cNvGraphicFramePr>
            <a:graphicFrameLocks noChangeAspect="1"/>
          </p:cNvGraphicFramePr>
          <p:nvPr/>
        </p:nvGraphicFramePr>
        <p:xfrm>
          <a:off x="5486400" y="2895600"/>
          <a:ext cx="2997200" cy="838200"/>
        </p:xfrm>
        <a:graphic>
          <a:graphicData uri="http://schemas.openxmlformats.org/presentationml/2006/ole">
            <mc:AlternateContent xmlns:mc="http://schemas.openxmlformats.org/markup-compatibility/2006">
              <mc:Choice xmlns:v="urn:schemas-microsoft-com:vml" Requires="v">
                <p:oleObj spid="_x0000_s10244" name="Equation" r:id="rId4" imgW="1498320" imgH="419040" progId="Equation.3">
                  <p:embed/>
                </p:oleObj>
              </mc:Choice>
              <mc:Fallback>
                <p:oleObj name="Equation" r:id="rId4" imgW="1498320" imgH="419040" progId="Equation.3">
                  <p:embed/>
                  <p:pic>
                    <p:nvPicPr>
                      <p:cNvPr id="0" name="Object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86400" y="2895600"/>
                        <a:ext cx="29972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0246" name="TextBox 4"/>
          <p:cNvSpPr txBox="1">
            <a:spLocks noChangeArrowheads="1"/>
          </p:cNvSpPr>
          <p:nvPr/>
        </p:nvSpPr>
        <p:spPr bwMode="auto">
          <a:xfrm>
            <a:off x="5562600" y="3962400"/>
            <a:ext cx="2898775" cy="49212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Đối với chi tiết rỗng</a:t>
            </a:r>
          </a:p>
        </p:txBody>
      </p:sp>
      <p:graphicFrame>
        <p:nvGraphicFramePr>
          <p:cNvPr id="10243" name="Object 3"/>
          <p:cNvGraphicFramePr>
            <a:graphicFrameLocks noChangeAspect="1"/>
          </p:cNvGraphicFramePr>
          <p:nvPr/>
        </p:nvGraphicFramePr>
        <p:xfrm>
          <a:off x="5791200" y="4724400"/>
          <a:ext cx="2303463" cy="800100"/>
        </p:xfrm>
        <a:graphic>
          <a:graphicData uri="http://schemas.openxmlformats.org/presentationml/2006/ole">
            <mc:AlternateContent xmlns:mc="http://schemas.openxmlformats.org/markup-compatibility/2006">
              <mc:Choice xmlns:v="urn:schemas-microsoft-com:vml" Requires="v">
                <p:oleObj spid="_x0000_s10245" name="Equation" r:id="rId6" imgW="1206360" imgH="419040" progId="Equation.3">
                  <p:embed/>
                </p:oleObj>
              </mc:Choice>
              <mc:Fallback>
                <p:oleObj name="Equation" r:id="rId6" imgW="1206360" imgH="419040" progId="Equation.3">
                  <p:embed/>
                  <p:pic>
                    <p:nvPicPr>
                      <p:cNvPr id="0" name="Object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791200" y="4724400"/>
                        <a:ext cx="2303463" cy="800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3"/>
          <p:cNvSpPr>
            <a:spLocks noChangeArrowheads="1"/>
          </p:cNvSpPr>
          <p:nvPr/>
        </p:nvSpPr>
        <p:spPr bwMode="auto">
          <a:xfrm>
            <a:off x="685800" y="928688"/>
            <a:ext cx="1800225" cy="523875"/>
          </a:xfrm>
          <a:prstGeom prst="rect">
            <a:avLst/>
          </a:prstGeom>
          <a:noFill/>
          <a:ln w="9525">
            <a:noFill/>
            <a:miter lim="800000"/>
            <a:headEnd/>
            <a:tailEnd/>
          </a:ln>
        </p:spPr>
        <p:txBody>
          <a:bodyPr wrap="none" anchor="ctr">
            <a:spAutoFit/>
          </a:bodyPr>
          <a:lstStyle/>
          <a:p>
            <a:r>
              <a:rPr lang="en-US" sz="2800" b="1">
                <a:solidFill>
                  <a:srgbClr val="3333FF"/>
                </a:solidFill>
              </a:rPr>
              <a:t>II.  Khoét.</a:t>
            </a:r>
            <a:endParaRPr lang="en-US" sz="2000">
              <a:solidFill>
                <a:srgbClr val="3333FF"/>
              </a:solidFill>
            </a:endParaRPr>
          </a:p>
        </p:txBody>
      </p:sp>
      <p:sp>
        <p:nvSpPr>
          <p:cNvPr id="166915" name="Rectangle 4"/>
          <p:cNvSpPr>
            <a:spLocks noChangeArrowheads="1"/>
          </p:cNvSpPr>
          <p:nvPr/>
        </p:nvSpPr>
        <p:spPr bwMode="auto">
          <a:xfrm>
            <a:off x="533400" y="2205038"/>
            <a:ext cx="8610600" cy="1773237"/>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000"/>
              <a:t> </a:t>
            </a:r>
            <a:r>
              <a:rPr lang="en-US" sz="2800"/>
              <a:t>Khoét là phương pháp gia công mở rộng lỗ trên các loại máy như máy khoan, máy tiện, máy phay hoặc máy doa nhằm: </a:t>
            </a:r>
          </a:p>
        </p:txBody>
      </p:sp>
      <p:sp>
        <p:nvSpPr>
          <p:cNvPr id="166916" name="Rectangle 5"/>
          <p:cNvSpPr>
            <a:spLocks noChangeArrowheads="1"/>
          </p:cNvSpPr>
          <p:nvPr/>
        </p:nvSpPr>
        <p:spPr bwMode="auto">
          <a:xfrm>
            <a:off x="457200" y="4191000"/>
            <a:ext cx="8458200" cy="1758950"/>
          </a:xfrm>
          <a:prstGeom prst="rect">
            <a:avLst/>
          </a:prstGeom>
          <a:noFill/>
          <a:ln w="9525">
            <a:noFill/>
            <a:miter lim="800000"/>
            <a:headEnd/>
            <a:tailEnd/>
          </a:ln>
        </p:spPr>
        <p:txBody>
          <a:bodyPr anchor="ctr">
            <a:spAutoFit/>
          </a:bodyPr>
          <a:lstStyle/>
          <a:p>
            <a:pPr algn="just">
              <a:lnSpc>
                <a:spcPct val="130000"/>
              </a:lnSpc>
              <a:buClr>
                <a:srgbClr val="FF66CC"/>
              </a:buClr>
              <a:buFont typeface="Wingdings" pitchFamily="2" charset="2"/>
              <a:buChar char="§"/>
            </a:pPr>
            <a:r>
              <a:rPr lang="en-US" sz="2000" dirty="0"/>
              <a:t> </a:t>
            </a:r>
            <a:r>
              <a:rPr lang="en-US" sz="2800" dirty="0" err="1"/>
              <a:t>Nâng</a:t>
            </a:r>
            <a:r>
              <a:rPr lang="en-US" sz="2800" dirty="0"/>
              <a:t> </a:t>
            </a:r>
            <a:r>
              <a:rPr lang="en-US" sz="2800" dirty="0" err="1"/>
              <a:t>cao</a:t>
            </a:r>
            <a:r>
              <a:rPr lang="en-US" sz="2800" dirty="0"/>
              <a:t> </a:t>
            </a:r>
            <a:r>
              <a:rPr lang="en-US" sz="2800" dirty="0" err="1"/>
              <a:t>độ</a:t>
            </a:r>
            <a:r>
              <a:rPr lang="en-US" sz="2800" dirty="0"/>
              <a:t> </a:t>
            </a:r>
            <a:r>
              <a:rPr lang="en-US" sz="2800" dirty="0" err="1"/>
              <a:t>chính</a:t>
            </a:r>
            <a:r>
              <a:rPr lang="en-US" sz="2800" dirty="0"/>
              <a:t> </a:t>
            </a:r>
            <a:r>
              <a:rPr lang="en-US" sz="2800" dirty="0" err="1"/>
              <a:t>xác</a:t>
            </a:r>
            <a:r>
              <a:rPr lang="en-US" sz="2800" dirty="0"/>
              <a:t> </a:t>
            </a:r>
            <a:r>
              <a:rPr lang="en-US" sz="2800" dirty="0" err="1"/>
              <a:t>và</a:t>
            </a:r>
            <a:r>
              <a:rPr lang="en-US" sz="2800" dirty="0"/>
              <a:t> </a:t>
            </a:r>
            <a:r>
              <a:rPr lang="en-US" sz="2800" dirty="0" err="1"/>
              <a:t>chất</a:t>
            </a:r>
            <a:r>
              <a:rPr lang="en-US" sz="2800" dirty="0"/>
              <a:t> </a:t>
            </a:r>
            <a:r>
              <a:rPr lang="en-US" sz="2800" dirty="0" err="1"/>
              <a:t>lượng</a:t>
            </a:r>
            <a:r>
              <a:rPr lang="en-US" sz="2800" dirty="0"/>
              <a:t> </a:t>
            </a:r>
            <a:r>
              <a:rPr lang="en-US" sz="2800" dirty="0" err="1"/>
              <a:t>bề</a:t>
            </a:r>
            <a:r>
              <a:rPr lang="en-US" sz="2800" dirty="0"/>
              <a:t> </a:t>
            </a:r>
            <a:r>
              <a:rPr lang="en-US" sz="2800" dirty="0" err="1"/>
              <a:t>mặt</a:t>
            </a:r>
            <a:r>
              <a:rPr lang="en-US" sz="2800" dirty="0"/>
              <a:t> </a:t>
            </a:r>
            <a:r>
              <a:rPr lang="en-US" sz="2800" dirty="0" err="1"/>
              <a:t>của</a:t>
            </a:r>
            <a:r>
              <a:rPr lang="en-US" sz="2800" dirty="0"/>
              <a:t> </a:t>
            </a:r>
            <a:r>
              <a:rPr lang="en-US" sz="2800" dirty="0" err="1"/>
              <a:t>lỗ</a:t>
            </a:r>
            <a:r>
              <a:rPr lang="en-US" sz="2800" dirty="0"/>
              <a:t>. </a:t>
            </a:r>
            <a:r>
              <a:rPr lang="en-US" sz="2800" dirty="0" err="1"/>
              <a:t>Với</a:t>
            </a:r>
            <a:r>
              <a:rPr lang="en-US" sz="2800" dirty="0"/>
              <a:t> </a:t>
            </a:r>
            <a:r>
              <a:rPr lang="en-US" sz="2800" dirty="0" err="1"/>
              <a:t>mục</a:t>
            </a:r>
            <a:r>
              <a:rPr lang="en-US" sz="2800" dirty="0"/>
              <a:t> </a:t>
            </a:r>
            <a:r>
              <a:rPr lang="en-US" sz="2800" dirty="0" err="1"/>
              <a:t>đích</a:t>
            </a:r>
            <a:r>
              <a:rPr lang="en-US" sz="2800" dirty="0"/>
              <a:t> </a:t>
            </a:r>
            <a:r>
              <a:rPr lang="en-US" sz="2800" dirty="0" err="1"/>
              <a:t>đó</a:t>
            </a:r>
            <a:r>
              <a:rPr lang="en-US" sz="2800" dirty="0"/>
              <a:t> </a:t>
            </a:r>
            <a:r>
              <a:rPr lang="en-US" sz="2800" dirty="0" err="1"/>
              <a:t>thì</a:t>
            </a:r>
            <a:r>
              <a:rPr lang="en-US" sz="2800" dirty="0"/>
              <a:t> </a:t>
            </a:r>
            <a:r>
              <a:rPr lang="en-US" sz="2800" dirty="0" err="1"/>
              <a:t>Khoét</a:t>
            </a:r>
            <a:r>
              <a:rPr lang="en-US" sz="2800" dirty="0"/>
              <a:t> </a:t>
            </a:r>
            <a:r>
              <a:rPr lang="en-US" sz="2800" dirty="0" err="1"/>
              <a:t>có</a:t>
            </a:r>
            <a:r>
              <a:rPr lang="en-US" sz="2800" dirty="0"/>
              <a:t> </a:t>
            </a:r>
            <a:r>
              <a:rPr lang="en-US" sz="2800" dirty="0" err="1"/>
              <a:t>khả</a:t>
            </a:r>
            <a:r>
              <a:rPr lang="en-US" sz="2800" dirty="0"/>
              <a:t> </a:t>
            </a:r>
            <a:r>
              <a:rPr lang="en-US" sz="2800" dirty="0" err="1"/>
              <a:t>năng</a:t>
            </a:r>
            <a:r>
              <a:rPr lang="en-US" sz="2800" dirty="0"/>
              <a:t> </a:t>
            </a:r>
            <a:r>
              <a:rPr lang="en-US" sz="2800" dirty="0" err="1"/>
              <a:t>đạt</a:t>
            </a:r>
            <a:r>
              <a:rPr lang="en-US" sz="2800" dirty="0"/>
              <a:t> </a:t>
            </a:r>
            <a:r>
              <a:rPr lang="en-US" sz="2800" dirty="0" err="1"/>
              <a:t>độ</a:t>
            </a:r>
            <a:r>
              <a:rPr lang="en-US" sz="2800" dirty="0"/>
              <a:t> </a:t>
            </a:r>
            <a:r>
              <a:rPr lang="en-US" sz="2800" dirty="0" err="1"/>
              <a:t>chính</a:t>
            </a:r>
            <a:r>
              <a:rPr lang="en-US" sz="2800" dirty="0"/>
              <a:t> </a:t>
            </a:r>
            <a:r>
              <a:rPr lang="en-US" sz="2800" dirty="0" err="1"/>
              <a:t>xác</a:t>
            </a:r>
            <a:r>
              <a:rPr lang="en-US" sz="2800" dirty="0"/>
              <a:t> </a:t>
            </a:r>
            <a:r>
              <a:rPr lang="en-US" sz="2800" dirty="0" err="1"/>
              <a:t>cấp</a:t>
            </a:r>
            <a:r>
              <a:rPr lang="en-US" sz="2800" dirty="0"/>
              <a:t> </a:t>
            </a:r>
            <a:r>
              <a:rPr lang="en-US" sz="2800" dirty="0" smtClean="0"/>
              <a:t>11 </a:t>
            </a:r>
            <a:r>
              <a:rPr lang="en-US" sz="2800" dirty="0"/>
              <a:t>- </a:t>
            </a:r>
            <a:r>
              <a:rPr lang="en-US" sz="2800" dirty="0"/>
              <a:t>9</a:t>
            </a:r>
            <a:r>
              <a:rPr lang="en-US" sz="2800" dirty="0" smtClean="0"/>
              <a:t>,</a:t>
            </a:r>
            <a:r>
              <a:rPr lang="en-US" sz="2800" dirty="0"/>
              <a:t>  Ra = 2,5 - 10</a:t>
            </a:r>
          </a:p>
        </p:txBody>
      </p:sp>
      <p:sp>
        <p:nvSpPr>
          <p:cNvPr id="166917" name="Rectangle 6"/>
          <p:cNvSpPr>
            <a:spLocks noChangeArrowheads="1"/>
          </p:cNvSpPr>
          <p:nvPr/>
        </p:nvSpPr>
        <p:spPr bwMode="auto">
          <a:xfrm>
            <a:off x="609600" y="1541463"/>
            <a:ext cx="6118225" cy="519112"/>
          </a:xfrm>
          <a:prstGeom prst="rect">
            <a:avLst/>
          </a:prstGeom>
          <a:noFill/>
          <a:ln w="9525">
            <a:noFill/>
            <a:miter lim="800000"/>
            <a:headEnd/>
            <a:tailEnd/>
          </a:ln>
        </p:spPr>
        <p:txBody>
          <a:bodyPr wrap="none" anchor="ctr">
            <a:spAutoFit/>
          </a:bodyPr>
          <a:lstStyle/>
          <a:p>
            <a:r>
              <a:rPr lang="en-US" sz="2800" b="1">
                <a:solidFill>
                  <a:schemeClr val="accent2"/>
                </a:solidFill>
              </a:rPr>
              <a:t>1. Đặc điểm – khả năng công nghệ.</a:t>
            </a:r>
            <a:endParaRPr lang="en-US" sz="2000">
              <a:solidFill>
                <a:schemeClr val="accent2"/>
              </a:solidFill>
            </a:endParaRP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3"/>
          <p:cNvSpPr>
            <a:spLocks noChangeArrowheads="1"/>
          </p:cNvSpPr>
          <p:nvPr/>
        </p:nvSpPr>
        <p:spPr bwMode="auto">
          <a:xfrm>
            <a:off x="381000" y="1212850"/>
            <a:ext cx="8610600" cy="1758950"/>
          </a:xfrm>
          <a:prstGeom prst="rect">
            <a:avLst/>
          </a:prstGeom>
          <a:noFill/>
          <a:ln w="9525">
            <a:noFill/>
            <a:miter lim="800000"/>
            <a:headEnd/>
            <a:tailEnd/>
          </a:ln>
        </p:spPr>
        <p:txBody>
          <a:bodyPr anchor="ctr">
            <a:spAutoFit/>
          </a:bodyPr>
          <a:lstStyle/>
          <a:p>
            <a:pPr algn="just">
              <a:lnSpc>
                <a:spcPct val="130000"/>
              </a:lnSpc>
              <a:buClr>
                <a:srgbClr val="FF66CC"/>
              </a:buClr>
              <a:buFont typeface="Wingdings" pitchFamily="2" charset="2"/>
              <a:buChar char="§"/>
            </a:pPr>
            <a:r>
              <a:rPr lang="en-US" sz="2000"/>
              <a:t> </a:t>
            </a:r>
            <a:r>
              <a:rPr lang="en-US" sz="2800"/>
              <a:t>Là nguyên công hoặc bước chuẩn bị cho các nguyên công gia công tinh tiếp theo như: doa, tiện tinh, mài lỗ... </a:t>
            </a:r>
          </a:p>
        </p:txBody>
      </p:sp>
      <p:sp>
        <p:nvSpPr>
          <p:cNvPr id="167939" name="Rectangle 4"/>
          <p:cNvSpPr>
            <a:spLocks noChangeArrowheads="1"/>
          </p:cNvSpPr>
          <p:nvPr/>
        </p:nvSpPr>
        <p:spPr bwMode="auto">
          <a:xfrm>
            <a:off x="304800" y="3275013"/>
            <a:ext cx="8839200" cy="28702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800"/>
              <a:t> Do dao khoét có nhiều lưỡi cắt hơn và có độ cứng vững cao hơn mũi khoan nên  khoét không những đạt được độ chính xác, CLBM cao hơn khoan mà nó còn </a:t>
            </a:r>
            <a:r>
              <a:rPr lang="en-US" sz="2800">
                <a:solidFill>
                  <a:srgbClr val="FF0000"/>
                </a:solidFill>
              </a:rPr>
              <a:t>sửa được sai lệch về vị trí tương quan</a:t>
            </a:r>
            <a:r>
              <a:rPr lang="en-US" sz="2800"/>
              <a:t> của lỗ do các nguyên công trước để lại. </a:t>
            </a:r>
          </a:p>
        </p:txBody>
      </p:sp>
    </p:spTree>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7"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11266" name="Object 1"/>
          <p:cNvGraphicFramePr>
            <a:graphicFrameLocks noChangeAspect="1"/>
          </p:cNvGraphicFramePr>
          <p:nvPr/>
        </p:nvGraphicFramePr>
        <p:xfrm>
          <a:off x="76200" y="990600"/>
          <a:ext cx="8991600" cy="4953000"/>
        </p:xfrm>
        <a:graphic>
          <a:graphicData uri="http://schemas.openxmlformats.org/presentationml/2006/ole">
            <mc:AlternateContent xmlns:mc="http://schemas.openxmlformats.org/markup-compatibility/2006">
              <mc:Choice xmlns:v="urn:schemas-microsoft-com:vml" Requires="v">
                <p:oleObj spid="_x0000_s11267" name="Bitmap Image" r:id="rId3" imgW="4990476" imgH="2448267" progId="PBrush">
                  <p:embed/>
                </p:oleObj>
              </mc:Choice>
              <mc:Fallback>
                <p:oleObj name="Bitmap Image" r:id="rId3" imgW="4990476" imgH="2448267" progId="PBrush">
                  <p:embed/>
                  <p:pic>
                    <p:nvPicPr>
                      <p:cNvPr id="0" name="Object 1"/>
                      <p:cNvPicPr>
                        <a:picLocks noChangeAspect="1" noChangeArrowheads="1"/>
                      </p:cNvPicPr>
                      <p:nvPr/>
                    </p:nvPicPr>
                    <p:blipFill>
                      <a:blip r:embed="rId4">
                        <a:lum contrast="48000"/>
                        <a:extLst>
                          <a:ext uri="{28A0092B-C50C-407E-A947-70E740481C1C}">
                            <a14:useLocalDpi xmlns:a14="http://schemas.microsoft.com/office/drawing/2010/main" val="0"/>
                          </a:ext>
                        </a:extLst>
                      </a:blip>
                      <a:srcRect/>
                      <a:stretch>
                        <a:fillRect/>
                      </a:stretch>
                    </p:blipFill>
                    <p:spPr bwMode="auto">
                      <a:xfrm>
                        <a:off x="76200" y="990600"/>
                        <a:ext cx="8991600" cy="49530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3"/>
          <p:cNvSpPr>
            <a:spLocks noChangeArrowheads="1"/>
          </p:cNvSpPr>
          <p:nvPr/>
        </p:nvSpPr>
        <p:spPr bwMode="auto">
          <a:xfrm>
            <a:off x="457200" y="1042988"/>
            <a:ext cx="8686800" cy="1203325"/>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000"/>
              <a:t> </a:t>
            </a:r>
            <a:r>
              <a:rPr lang="en-US" sz="2800"/>
              <a:t>Khoét ngoài khả năng gia công được lỗ trụ thì có thể gia công được các lỗ bậc, lỗ côn, khoét mặt đầu...</a:t>
            </a:r>
          </a:p>
        </p:txBody>
      </p:sp>
      <p:pic>
        <p:nvPicPr>
          <p:cNvPr id="168963" name="Picture 4"/>
          <p:cNvPicPr>
            <a:picLocks noChangeAspect="1" noChangeArrowheads="1"/>
          </p:cNvPicPr>
          <p:nvPr/>
        </p:nvPicPr>
        <p:blipFill>
          <a:blip r:embed="rId3"/>
          <a:srcRect/>
          <a:stretch>
            <a:fillRect/>
          </a:stretch>
        </p:blipFill>
        <p:spPr bwMode="auto">
          <a:xfrm>
            <a:off x="1219200" y="2671763"/>
            <a:ext cx="7794625" cy="385286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3"/>
          <p:cNvSpPr>
            <a:spLocks noChangeArrowheads="1"/>
          </p:cNvSpPr>
          <p:nvPr/>
        </p:nvSpPr>
        <p:spPr bwMode="auto">
          <a:xfrm>
            <a:off x="0" y="1289050"/>
            <a:ext cx="8839200" cy="175895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000"/>
              <a:t> </a:t>
            </a:r>
            <a:r>
              <a:rPr lang="en-US" sz="2800"/>
              <a:t>Để nâng cao độ chính xác và năng suất khi khoét có thể dùng bạc dẫn hướng ở một hoặc hai đầu cho trục dao. </a:t>
            </a:r>
          </a:p>
        </p:txBody>
      </p:sp>
    </p:spTree>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1010" name="Picture 3"/>
          <p:cNvPicPr>
            <a:picLocks noChangeAspect="1" noChangeArrowheads="1"/>
          </p:cNvPicPr>
          <p:nvPr/>
        </p:nvPicPr>
        <p:blipFill>
          <a:blip r:embed="rId3"/>
          <a:srcRect/>
          <a:stretch>
            <a:fillRect/>
          </a:stretch>
        </p:blipFill>
        <p:spPr bwMode="auto">
          <a:xfrm>
            <a:off x="1619250" y="1052513"/>
            <a:ext cx="7380288" cy="521652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4" name="Picture 3"/>
          <p:cNvPicPr>
            <a:picLocks noChangeAspect="1" noChangeArrowheads="1"/>
          </p:cNvPicPr>
          <p:nvPr/>
        </p:nvPicPr>
        <p:blipFill>
          <a:blip r:embed="rId3"/>
          <a:srcRect r="5431"/>
          <a:stretch>
            <a:fillRect/>
          </a:stretch>
        </p:blipFill>
        <p:spPr bwMode="auto">
          <a:xfrm>
            <a:off x="1143000" y="1125538"/>
            <a:ext cx="7489825" cy="49355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12" descr="LUOIKHOET1-a"/>
          <p:cNvPicPr>
            <a:picLocks noChangeAspect="1" noChangeArrowheads="1"/>
          </p:cNvPicPr>
          <p:nvPr/>
        </p:nvPicPr>
        <p:blipFill>
          <a:blip r:embed="rId4">
            <a:clrChange>
              <a:clrFrom>
                <a:srgbClr val="FFFFFF"/>
              </a:clrFrom>
              <a:clrTo>
                <a:srgbClr val="FFFFFF">
                  <a:alpha val="0"/>
                </a:srgbClr>
              </a:clrTo>
            </a:clrChange>
          </a:blip>
          <a:srcRect/>
          <a:stretch>
            <a:fillRect/>
          </a:stretch>
        </p:blipFill>
        <p:spPr bwMode="auto">
          <a:xfrm>
            <a:off x="533400" y="2133600"/>
            <a:ext cx="7524750" cy="1601788"/>
          </a:xfrm>
          <a:prstGeom prst="rect">
            <a:avLst/>
          </a:prstGeom>
          <a:noFill/>
          <a:ln w="9525">
            <a:noFill/>
            <a:miter lim="800000"/>
            <a:headEnd/>
            <a:tailEnd/>
          </a:ln>
        </p:spPr>
      </p:pic>
      <p:sp>
        <p:nvSpPr>
          <p:cNvPr id="12292" name="Rectangle 13"/>
          <p:cNvSpPr>
            <a:spLocks noChangeArrowheads="1"/>
          </p:cNvSpPr>
          <p:nvPr/>
        </p:nvSpPr>
        <p:spPr bwMode="auto">
          <a:xfrm>
            <a:off x="2971800" y="893763"/>
            <a:ext cx="3683000" cy="523875"/>
          </a:xfrm>
          <a:prstGeom prst="rect">
            <a:avLst/>
          </a:prstGeom>
          <a:noFill/>
          <a:ln w="9525">
            <a:noFill/>
            <a:miter lim="800000"/>
            <a:headEnd/>
            <a:tailEnd/>
          </a:ln>
        </p:spPr>
        <p:txBody>
          <a:bodyPr wrap="none" anchor="ctr">
            <a:spAutoFit/>
          </a:bodyPr>
          <a:lstStyle/>
          <a:p>
            <a:r>
              <a:rPr lang="en-US" sz="2800" b="1">
                <a:solidFill>
                  <a:schemeClr val="accent2"/>
                </a:solidFill>
              </a:rPr>
              <a:t>2. Kết cấu dao khoét</a:t>
            </a:r>
            <a:endParaRPr lang="en-US" sz="2000">
              <a:solidFill>
                <a:schemeClr val="accent2"/>
              </a:solidFill>
            </a:endParaRPr>
          </a:p>
        </p:txBody>
      </p:sp>
      <p:sp>
        <p:nvSpPr>
          <p:cNvPr id="12293" name="Rectangle 6"/>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12290" name="Object 2"/>
          <p:cNvGraphicFramePr>
            <a:graphicFrameLocks noChangeAspect="1"/>
          </p:cNvGraphicFramePr>
          <p:nvPr/>
        </p:nvGraphicFramePr>
        <p:xfrm>
          <a:off x="504825" y="4648200"/>
          <a:ext cx="8029575" cy="1371600"/>
        </p:xfrm>
        <a:graphic>
          <a:graphicData uri="http://schemas.openxmlformats.org/presentationml/2006/ole">
            <mc:AlternateContent xmlns:mc="http://schemas.openxmlformats.org/markup-compatibility/2006">
              <mc:Choice xmlns:v="urn:schemas-microsoft-com:vml" Requires="v">
                <p:oleObj spid="_x0000_s12291" name="Bitmap Image" r:id="rId5" imgW="7009524" imgH="1200318" progId="PBrush">
                  <p:embed/>
                </p:oleObj>
              </mc:Choice>
              <mc:Fallback>
                <p:oleObj name="Bitmap Image" r:id="rId5" imgW="7009524" imgH="1200318" progId="PBrush">
                  <p:embed/>
                  <p:pic>
                    <p:nvPicPr>
                      <p:cNvPr id="0"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4825" y="4648200"/>
                        <a:ext cx="8029575" cy="1371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TextBox 3"/>
          <p:cNvSpPr txBox="1">
            <a:spLocks noChangeArrowheads="1"/>
          </p:cNvSpPr>
          <p:nvPr/>
        </p:nvSpPr>
        <p:spPr bwMode="auto">
          <a:xfrm>
            <a:off x="228600" y="990600"/>
            <a:ext cx="8153400" cy="3694113"/>
          </a:xfrm>
          <a:prstGeom prst="rect">
            <a:avLst/>
          </a:prstGeom>
          <a:noFill/>
          <a:ln w="9525">
            <a:noFill/>
            <a:miter lim="800000"/>
            <a:headEnd/>
            <a:tailEnd/>
          </a:ln>
        </p:spPr>
        <p:txBody>
          <a:bodyPr>
            <a:spAutoFit/>
          </a:bodyPr>
          <a:lstStyle/>
          <a:p>
            <a:pPr>
              <a:buFont typeface="Wingdings" pitchFamily="2" charset="2"/>
              <a:buChar char="Ø"/>
            </a:pPr>
            <a:r>
              <a:rPr lang="en-US" sz="2600">
                <a:latin typeface="Times New Roman" pitchFamily="18" charset="0"/>
                <a:cs typeface="Times New Roman" pitchFamily="18" charset="0"/>
              </a:rPr>
              <a:t> </a:t>
            </a:r>
            <a:r>
              <a:rPr lang="vi-VN" sz="2600">
                <a:latin typeface="Times New Roman" pitchFamily="18" charset="0"/>
                <a:cs typeface="Times New Roman" pitchFamily="18" charset="0"/>
              </a:rPr>
              <a:t>Kết cấu mũi khoét rất giống mũi khoan nhưng mũi khoét có nhiều răng hơn</a:t>
            </a:r>
            <a:r>
              <a:rPr lang="en-US" sz="2600">
                <a:latin typeface="Times New Roman" pitchFamily="18" charset="0"/>
                <a:cs typeface="Times New Roman" pitchFamily="18" charset="0"/>
              </a:rPr>
              <a:t> và </a:t>
            </a:r>
            <a:r>
              <a:rPr lang="en-US" sz="2600">
                <a:solidFill>
                  <a:srgbClr val="FF0000"/>
                </a:solidFill>
                <a:latin typeface="Times New Roman" pitchFamily="18" charset="0"/>
                <a:cs typeface="Times New Roman" pitchFamily="18" charset="0"/>
              </a:rPr>
              <a:t>không có l</a:t>
            </a:r>
            <a:r>
              <a:rPr lang="vi-VN" sz="2600">
                <a:solidFill>
                  <a:srgbClr val="FF0000"/>
                </a:solidFill>
                <a:latin typeface="Times New Roman" pitchFamily="18" charset="0"/>
                <a:cs typeface="Times New Roman" pitchFamily="18" charset="0"/>
              </a:rPr>
              <a:t>ưỡi</a:t>
            </a:r>
            <a:r>
              <a:rPr lang="en-US" sz="2600">
                <a:solidFill>
                  <a:srgbClr val="FF0000"/>
                </a:solidFill>
                <a:latin typeface="Times New Roman" pitchFamily="18" charset="0"/>
                <a:cs typeface="Times New Roman" pitchFamily="18" charset="0"/>
              </a:rPr>
              <a:t> cắt ngang</a:t>
            </a:r>
            <a:r>
              <a:rPr lang="vi-VN" sz="2600">
                <a:latin typeface="Times New Roman" pitchFamily="18" charset="0"/>
                <a:cs typeface="Times New Roman" pitchFamily="18" charset="0"/>
              </a:rPr>
              <a:t>. Lưỡi khoét thường có 3 – 4 răng. </a:t>
            </a:r>
            <a:endParaRPr lang="en-US" sz="2600">
              <a:latin typeface="Times New Roman" pitchFamily="18" charset="0"/>
              <a:cs typeface="Times New Roman" pitchFamily="18" charset="0"/>
            </a:endParaRPr>
          </a:p>
          <a:p>
            <a:pPr>
              <a:buFont typeface="Wingdings" pitchFamily="2" charset="2"/>
              <a:buChar char="Ø"/>
            </a:pPr>
            <a:r>
              <a:rPr lang="vi-VN" sz="2600">
                <a:latin typeface="Times New Roman" pitchFamily="18" charset="0"/>
                <a:cs typeface="Times New Roman" pitchFamily="18" charset="0"/>
              </a:rPr>
              <a:t>Rãnh thoát cạn hơn </a:t>
            </a:r>
            <a:r>
              <a:rPr lang="en-US" sz="2600">
                <a:latin typeface="Times New Roman" pitchFamily="18" charset="0"/>
                <a:cs typeface="Times New Roman" pitchFamily="18" charset="0"/>
                <a:sym typeface="Symbol" pitchFamily="18" charset="2"/>
              </a:rPr>
              <a:t></a:t>
            </a:r>
            <a:r>
              <a:rPr lang="vi-VN" sz="2600">
                <a:latin typeface="Times New Roman" pitchFamily="18" charset="0"/>
                <a:cs typeface="Times New Roman" pitchFamily="18" charset="0"/>
              </a:rPr>
              <a:t> lõi lớn hơn nên có độ cứng vững cao hơn mũi khoan. </a:t>
            </a:r>
            <a:endParaRPr lang="en-US" sz="2600">
              <a:latin typeface="Times New Roman" pitchFamily="18" charset="0"/>
              <a:cs typeface="Times New Roman" pitchFamily="18" charset="0"/>
            </a:endParaRPr>
          </a:p>
          <a:p>
            <a:pPr>
              <a:buFont typeface="Wingdings" pitchFamily="2" charset="2"/>
              <a:buChar char="Ø"/>
            </a:pPr>
            <a:r>
              <a:rPr lang="vi-VN" sz="2600">
                <a:latin typeface="Times New Roman" pitchFamily="18" charset="0"/>
                <a:cs typeface="Times New Roman" pitchFamily="18" charset="0"/>
              </a:rPr>
              <a:t>Vì thế đảm bảo độ chính xác và độ bóng bề mặt cao hơn khoan và sửa được những sai số về vị trí tương quan do khoan lỗ để lại.</a:t>
            </a:r>
            <a:endParaRPr lang="en-US" sz="2600">
              <a:latin typeface="Times New Roman" pitchFamily="18" charset="0"/>
              <a:cs typeface="Times New Roman" pitchFamily="18" charset="0"/>
            </a:endParaRPr>
          </a:p>
          <a:p>
            <a:endParaRPr lang="en-US" sz="2600">
              <a:latin typeface="Times New Roman" pitchFamily="18" charset="0"/>
              <a:cs typeface="Times New Roman" pitchFamily="18" charset="0"/>
            </a:endParaRPr>
          </a:p>
        </p:txBody>
      </p:sp>
      <p:pic>
        <p:nvPicPr>
          <p:cNvPr id="173059" name="Picture 2"/>
          <p:cNvPicPr>
            <a:picLocks noChangeAspect="1" noChangeArrowheads="1"/>
          </p:cNvPicPr>
          <p:nvPr/>
        </p:nvPicPr>
        <p:blipFill>
          <a:blip r:embed="rId2"/>
          <a:srcRect/>
          <a:stretch>
            <a:fillRect/>
          </a:stretch>
        </p:blipFill>
        <p:spPr bwMode="auto">
          <a:xfrm>
            <a:off x="2514600" y="4267200"/>
            <a:ext cx="5943600" cy="22526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object 130"/>
          <p:cNvSpPr/>
          <p:nvPr/>
        </p:nvSpPr>
        <p:spPr>
          <a:xfrm>
            <a:off x="760268" y="1972820"/>
            <a:ext cx="3400725" cy="4101245"/>
          </a:xfrm>
          <a:prstGeom prst="rect">
            <a:avLst/>
          </a:prstGeom>
          <a:blipFill>
            <a:blip r:embed="rId2" cstate="print"/>
            <a:stretch>
              <a:fillRect/>
            </a:stretch>
          </a:blipFill>
        </p:spPr>
        <p:txBody>
          <a:bodyPr wrap="square" lIns="0" tIns="0" rIns="0" bIns="0" rtlCol="0">
            <a:noAutofit/>
          </a:bodyPr>
          <a:lstStyle/>
          <a:p>
            <a:endParaRPr sz="2100"/>
          </a:p>
        </p:txBody>
      </p:sp>
      <p:sp>
        <p:nvSpPr>
          <p:cNvPr id="72" name="object 129"/>
          <p:cNvSpPr/>
          <p:nvPr/>
        </p:nvSpPr>
        <p:spPr>
          <a:xfrm>
            <a:off x="4958542" y="4071907"/>
            <a:ext cx="3053274" cy="1818408"/>
          </a:xfrm>
          <a:prstGeom prst="rect">
            <a:avLst/>
          </a:prstGeom>
          <a:blipFill>
            <a:blip r:embed="rId3" cstate="print"/>
            <a:stretch>
              <a:fillRect/>
            </a:stretch>
          </a:blipFill>
        </p:spPr>
        <p:txBody>
          <a:bodyPr wrap="square" lIns="0" tIns="0" rIns="0" bIns="0" rtlCol="0">
            <a:noAutofit/>
          </a:bodyPr>
          <a:lstStyle/>
          <a:p>
            <a:endParaRPr sz="2100"/>
          </a:p>
        </p:txBody>
      </p:sp>
      <p:sp>
        <p:nvSpPr>
          <p:cNvPr id="73" name="object 128"/>
          <p:cNvSpPr/>
          <p:nvPr/>
        </p:nvSpPr>
        <p:spPr>
          <a:xfrm>
            <a:off x="4874587" y="1972820"/>
            <a:ext cx="3221182" cy="1739628"/>
          </a:xfrm>
          <a:prstGeom prst="rect">
            <a:avLst/>
          </a:prstGeom>
          <a:blipFill>
            <a:blip r:embed="rId4" cstate="print"/>
            <a:stretch>
              <a:fillRect/>
            </a:stretch>
          </a:blipFill>
        </p:spPr>
        <p:txBody>
          <a:bodyPr wrap="square" lIns="0" tIns="0" rIns="0" bIns="0" rtlCol="0">
            <a:noAutofit/>
          </a:bodyPr>
          <a:lstStyle/>
          <a:p>
            <a:endParaRPr sz="2100"/>
          </a:p>
        </p:txBody>
      </p:sp>
      <p:sp>
        <p:nvSpPr>
          <p:cNvPr id="74" name="object 48"/>
          <p:cNvSpPr txBox="1"/>
          <p:nvPr/>
        </p:nvSpPr>
        <p:spPr>
          <a:xfrm>
            <a:off x="0" y="937663"/>
            <a:ext cx="9144000" cy="955966"/>
          </a:xfrm>
          <a:prstGeom prst="rect">
            <a:avLst/>
          </a:prstGeom>
        </p:spPr>
        <p:txBody>
          <a:bodyPr wrap="square" lIns="0" tIns="0" rIns="0" bIns="0" rtlCol="0">
            <a:noAutofit/>
          </a:bodyPr>
          <a:lstStyle/>
          <a:p>
            <a:pPr marL="179872">
              <a:lnSpc>
                <a:spcPct val="95825"/>
              </a:lnSpc>
              <a:spcBef>
                <a:spcPts val="345"/>
              </a:spcBef>
            </a:pPr>
            <a:r>
              <a:rPr sz="3000" dirty="0" err="1" smtClean="0">
                <a:latin typeface="Times New Roman"/>
                <a:cs typeface="Times New Roman"/>
              </a:rPr>
              <a:t>Có</a:t>
            </a:r>
            <a:r>
              <a:rPr sz="3000" spc="142" dirty="0" smtClean="0">
                <a:latin typeface="Times New Roman"/>
                <a:cs typeface="Times New Roman"/>
              </a:rPr>
              <a:t> </a:t>
            </a:r>
            <a:r>
              <a:rPr sz="3000" dirty="0" err="1" smtClean="0">
                <a:latin typeface="Times New Roman"/>
                <a:cs typeface="Times New Roman"/>
              </a:rPr>
              <a:t>thể</a:t>
            </a:r>
            <a:r>
              <a:rPr sz="3000" spc="209" dirty="0" smtClean="0">
                <a:latin typeface="Times New Roman"/>
                <a:cs typeface="Times New Roman"/>
              </a:rPr>
              <a:t> </a:t>
            </a:r>
            <a:r>
              <a:rPr sz="3000" spc="22" dirty="0" err="1" smtClean="0">
                <a:latin typeface="Times New Roman"/>
                <a:cs typeface="Times New Roman"/>
              </a:rPr>
              <a:t>k</a:t>
            </a:r>
            <a:r>
              <a:rPr sz="3000" dirty="0" err="1" smtClean="0">
                <a:latin typeface="Times New Roman"/>
                <a:cs typeface="Times New Roman"/>
              </a:rPr>
              <a:t>hoét</a:t>
            </a:r>
            <a:r>
              <a:rPr sz="3000" spc="262" dirty="0" smtClean="0">
                <a:latin typeface="Times New Roman"/>
                <a:cs typeface="Times New Roman"/>
              </a:rPr>
              <a:t> </a:t>
            </a:r>
            <a:r>
              <a:rPr sz="3000" dirty="0" err="1" smtClean="0">
                <a:latin typeface="Times New Roman"/>
                <a:cs typeface="Times New Roman"/>
              </a:rPr>
              <a:t>t</a:t>
            </a:r>
            <a:r>
              <a:rPr sz="3000" spc="5" dirty="0" err="1" smtClean="0">
                <a:latin typeface="Times New Roman"/>
                <a:cs typeface="Times New Roman"/>
              </a:rPr>
              <a:t>r</a:t>
            </a:r>
            <a:r>
              <a:rPr sz="3000" dirty="0" err="1" smtClean="0">
                <a:latin typeface="Times New Roman"/>
                <a:cs typeface="Times New Roman"/>
              </a:rPr>
              <a:t>ên</a:t>
            </a:r>
            <a:r>
              <a:rPr sz="3000" spc="194" dirty="0" smtClean="0">
                <a:latin typeface="Times New Roman"/>
                <a:cs typeface="Times New Roman"/>
              </a:rPr>
              <a:t> </a:t>
            </a:r>
            <a:r>
              <a:rPr sz="3000" spc="29" dirty="0" err="1" smtClean="0">
                <a:latin typeface="Times New Roman"/>
                <a:cs typeface="Times New Roman"/>
              </a:rPr>
              <a:t>m</a:t>
            </a:r>
            <a:r>
              <a:rPr sz="3000" spc="11" dirty="0" err="1" smtClean="0">
                <a:latin typeface="Times New Roman"/>
                <a:cs typeface="Times New Roman"/>
              </a:rPr>
              <a:t>á</a:t>
            </a:r>
            <a:r>
              <a:rPr sz="3000" dirty="0" err="1" smtClean="0">
                <a:latin typeface="Times New Roman"/>
                <a:cs typeface="Times New Roman"/>
              </a:rPr>
              <a:t>y</a:t>
            </a:r>
            <a:r>
              <a:rPr sz="3000" spc="167" dirty="0" smtClean="0">
                <a:latin typeface="Times New Roman"/>
                <a:cs typeface="Times New Roman"/>
              </a:rPr>
              <a:t> </a:t>
            </a:r>
            <a:r>
              <a:rPr sz="3000" spc="22" dirty="0" err="1" smtClean="0">
                <a:latin typeface="Times New Roman"/>
                <a:cs typeface="Times New Roman"/>
              </a:rPr>
              <a:t>k</a:t>
            </a:r>
            <a:r>
              <a:rPr sz="3000" dirty="0" err="1" smtClean="0">
                <a:latin typeface="Times New Roman"/>
                <a:cs typeface="Times New Roman"/>
              </a:rPr>
              <a:t>hoan</a:t>
            </a:r>
            <a:r>
              <a:rPr sz="3000" dirty="0" smtClean="0">
                <a:latin typeface="Times New Roman"/>
                <a:cs typeface="Times New Roman"/>
              </a:rPr>
              <a:t>, </a:t>
            </a:r>
            <a:r>
              <a:rPr sz="3000" spc="60" dirty="0" smtClean="0">
                <a:latin typeface="Times New Roman"/>
                <a:cs typeface="Times New Roman"/>
              </a:rPr>
              <a:t> </a:t>
            </a:r>
            <a:r>
              <a:rPr sz="3000" spc="29" dirty="0" err="1" smtClean="0">
                <a:latin typeface="Times New Roman"/>
                <a:cs typeface="Times New Roman"/>
              </a:rPr>
              <a:t>m</a:t>
            </a:r>
            <a:r>
              <a:rPr sz="3000" spc="11" dirty="0" err="1" smtClean="0">
                <a:latin typeface="Times New Roman"/>
                <a:cs typeface="Times New Roman"/>
              </a:rPr>
              <a:t>á</a:t>
            </a:r>
            <a:r>
              <a:rPr sz="3000" dirty="0" err="1" smtClean="0">
                <a:latin typeface="Times New Roman"/>
                <a:cs typeface="Times New Roman"/>
              </a:rPr>
              <a:t>y</a:t>
            </a:r>
            <a:r>
              <a:rPr sz="3000" spc="167" dirty="0" smtClean="0">
                <a:latin typeface="Times New Roman"/>
                <a:cs typeface="Times New Roman"/>
              </a:rPr>
              <a:t> </a:t>
            </a:r>
            <a:r>
              <a:rPr sz="3000" spc="11" dirty="0" err="1" smtClean="0">
                <a:latin typeface="Times New Roman"/>
                <a:cs typeface="Times New Roman"/>
              </a:rPr>
              <a:t>t</a:t>
            </a:r>
            <a:r>
              <a:rPr sz="3000" spc="-5" dirty="0" err="1" smtClean="0">
                <a:latin typeface="Times New Roman"/>
                <a:cs typeface="Times New Roman"/>
              </a:rPr>
              <a:t>i</a:t>
            </a:r>
            <a:r>
              <a:rPr sz="3000" spc="11" dirty="0" err="1" smtClean="0">
                <a:latin typeface="Times New Roman"/>
                <a:cs typeface="Times New Roman"/>
              </a:rPr>
              <a:t>ệ</a:t>
            </a:r>
            <a:r>
              <a:rPr sz="3000" dirty="0" err="1" smtClean="0">
                <a:latin typeface="Times New Roman"/>
                <a:cs typeface="Times New Roman"/>
              </a:rPr>
              <a:t>n</a:t>
            </a:r>
            <a:r>
              <a:rPr sz="3000" dirty="0" smtClean="0">
                <a:latin typeface="Times New Roman"/>
                <a:cs typeface="Times New Roman"/>
              </a:rPr>
              <a:t>,</a:t>
            </a:r>
            <a:r>
              <a:rPr sz="3000" spc="29" dirty="0" smtClean="0">
                <a:latin typeface="Times New Roman"/>
                <a:cs typeface="Times New Roman"/>
              </a:rPr>
              <a:t> </a:t>
            </a:r>
            <a:r>
              <a:rPr sz="3000" spc="29" dirty="0" err="1" smtClean="0">
                <a:latin typeface="Times New Roman"/>
                <a:cs typeface="Times New Roman"/>
              </a:rPr>
              <a:t>m</a:t>
            </a:r>
            <a:r>
              <a:rPr sz="3000" spc="11" dirty="0" err="1" smtClean="0">
                <a:latin typeface="Times New Roman"/>
                <a:cs typeface="Times New Roman"/>
              </a:rPr>
              <a:t>á</a:t>
            </a:r>
            <a:r>
              <a:rPr sz="3000" dirty="0" err="1" smtClean="0">
                <a:latin typeface="Times New Roman"/>
                <a:cs typeface="Times New Roman"/>
              </a:rPr>
              <a:t>y</a:t>
            </a:r>
            <a:r>
              <a:rPr sz="3000" spc="185" dirty="0" smtClean="0">
                <a:latin typeface="Times New Roman"/>
                <a:cs typeface="Times New Roman"/>
              </a:rPr>
              <a:t> </a:t>
            </a:r>
            <a:r>
              <a:rPr sz="3000" dirty="0" err="1" smtClean="0">
                <a:latin typeface="Times New Roman"/>
                <a:cs typeface="Times New Roman"/>
              </a:rPr>
              <a:t>ph</a:t>
            </a:r>
            <a:r>
              <a:rPr sz="3000" spc="29" dirty="0" err="1" smtClean="0">
                <a:latin typeface="Times New Roman"/>
                <a:cs typeface="Times New Roman"/>
              </a:rPr>
              <a:t>a</a:t>
            </a:r>
            <a:r>
              <a:rPr sz="3000" dirty="0" err="1" smtClean="0">
                <a:latin typeface="Times New Roman"/>
                <a:cs typeface="Times New Roman"/>
              </a:rPr>
              <a:t>y</a:t>
            </a:r>
            <a:r>
              <a:rPr sz="3000" spc="248" dirty="0" smtClean="0">
                <a:latin typeface="Times New Roman"/>
                <a:cs typeface="Times New Roman"/>
              </a:rPr>
              <a:t> </a:t>
            </a:r>
            <a:r>
              <a:rPr sz="3000" dirty="0" err="1" smtClean="0">
                <a:latin typeface="Times New Roman"/>
                <a:cs typeface="Times New Roman"/>
              </a:rPr>
              <a:t>h</a:t>
            </a:r>
            <a:r>
              <a:rPr sz="3000" spc="11" dirty="0" err="1" smtClean="0">
                <a:latin typeface="Times New Roman"/>
                <a:cs typeface="Times New Roman"/>
              </a:rPr>
              <a:t>o</a:t>
            </a:r>
            <a:r>
              <a:rPr sz="3000" dirty="0" err="1" smtClean="0">
                <a:latin typeface="Times New Roman"/>
                <a:cs typeface="Times New Roman"/>
              </a:rPr>
              <a:t>ặc</a:t>
            </a:r>
            <a:r>
              <a:rPr sz="3000" dirty="0" smtClean="0">
                <a:latin typeface="Times New Roman"/>
                <a:cs typeface="Times New Roman"/>
              </a:rPr>
              <a:t> </a:t>
            </a:r>
            <a:r>
              <a:rPr sz="3000" spc="52" dirty="0" smtClean="0">
                <a:latin typeface="Times New Roman"/>
                <a:cs typeface="Times New Roman"/>
              </a:rPr>
              <a:t> </a:t>
            </a:r>
            <a:r>
              <a:rPr sz="3000" spc="29" dirty="0" err="1" smtClean="0">
                <a:latin typeface="Times New Roman"/>
                <a:cs typeface="Times New Roman"/>
              </a:rPr>
              <a:t>m</a:t>
            </a:r>
            <a:r>
              <a:rPr sz="3000" spc="11" dirty="0" err="1" smtClean="0">
                <a:latin typeface="Times New Roman"/>
                <a:cs typeface="Times New Roman"/>
              </a:rPr>
              <a:t>á</a:t>
            </a:r>
            <a:r>
              <a:rPr sz="3000" dirty="0" err="1" smtClean="0">
                <a:latin typeface="Times New Roman"/>
                <a:cs typeface="Times New Roman"/>
              </a:rPr>
              <a:t>y</a:t>
            </a:r>
            <a:r>
              <a:rPr sz="3000" spc="167" dirty="0" smtClean="0">
                <a:latin typeface="Times New Roman"/>
                <a:cs typeface="Times New Roman"/>
              </a:rPr>
              <a:t> </a:t>
            </a:r>
            <a:r>
              <a:rPr sz="3000" dirty="0" err="1" smtClean="0">
                <a:latin typeface="Times New Roman"/>
                <a:cs typeface="Times New Roman"/>
              </a:rPr>
              <a:t>d</a:t>
            </a:r>
            <a:r>
              <a:rPr sz="3000" spc="11" dirty="0" err="1" smtClean="0">
                <a:latin typeface="Times New Roman"/>
                <a:cs typeface="Times New Roman"/>
              </a:rPr>
              <a:t>o</a:t>
            </a:r>
            <a:r>
              <a:rPr sz="3000" dirty="0" err="1" smtClean="0">
                <a:latin typeface="Times New Roman"/>
                <a:cs typeface="Times New Roman"/>
              </a:rPr>
              <a:t>a</a:t>
            </a:r>
            <a:endParaRPr sz="3000" dirty="0">
              <a:latin typeface="Times New Roman"/>
              <a:cs typeface="Times New Roman"/>
            </a:endParaRPr>
          </a:p>
        </p:txBody>
      </p:sp>
      <p:sp>
        <p:nvSpPr>
          <p:cNvPr id="75" name="object 47"/>
          <p:cNvSpPr txBox="1"/>
          <p:nvPr/>
        </p:nvSpPr>
        <p:spPr>
          <a:xfrm>
            <a:off x="5299363" y="3869914"/>
            <a:ext cx="3584864" cy="373255"/>
          </a:xfrm>
          <a:prstGeom prst="rect">
            <a:avLst/>
          </a:prstGeom>
        </p:spPr>
        <p:txBody>
          <a:bodyPr wrap="square" lIns="0" tIns="0" rIns="0" bIns="0" rtlCol="0">
            <a:noAutofit/>
          </a:bodyPr>
          <a:lstStyle/>
          <a:p>
            <a:pPr marL="14941">
              <a:lnSpc>
                <a:spcPts val="1323"/>
              </a:lnSpc>
              <a:spcBef>
                <a:spcPts val="66"/>
              </a:spcBef>
            </a:pPr>
            <a:r>
              <a:rPr sz="2700" spc="16" dirty="0">
                <a:latin typeface="Times New Roman"/>
                <a:cs typeface="Times New Roman"/>
              </a:rPr>
              <a:t>T</a:t>
            </a:r>
            <a:r>
              <a:rPr sz="2700" dirty="0">
                <a:latin typeface="Times New Roman"/>
                <a:cs typeface="Times New Roman"/>
              </a:rPr>
              <a:t>h</a:t>
            </a:r>
            <a:r>
              <a:rPr sz="2700" spc="-5" dirty="0">
                <a:latin typeface="Times New Roman"/>
                <a:cs typeface="Times New Roman"/>
              </a:rPr>
              <a:t>i</a:t>
            </a:r>
            <a:r>
              <a:rPr sz="2700" dirty="0">
                <a:latin typeface="Times New Roman"/>
                <a:cs typeface="Times New Roman"/>
              </a:rPr>
              <a:t>ết</a:t>
            </a:r>
            <a:r>
              <a:rPr sz="2700" spc="29" dirty="0">
                <a:latin typeface="Times New Roman"/>
                <a:cs typeface="Times New Roman"/>
              </a:rPr>
              <a:t> </a:t>
            </a:r>
            <a:r>
              <a:rPr sz="2700" dirty="0">
                <a:latin typeface="Times New Roman"/>
                <a:cs typeface="Times New Roman"/>
              </a:rPr>
              <a:t>bị</a:t>
            </a:r>
            <a:r>
              <a:rPr sz="2700" spc="22" dirty="0">
                <a:latin typeface="Times New Roman"/>
                <a:cs typeface="Times New Roman"/>
              </a:rPr>
              <a:t> k</a:t>
            </a:r>
            <a:r>
              <a:rPr sz="2700" dirty="0">
                <a:latin typeface="Times New Roman"/>
                <a:cs typeface="Times New Roman"/>
              </a:rPr>
              <a:t>hoét</a:t>
            </a:r>
            <a:r>
              <a:rPr sz="2700" spc="262" dirty="0">
                <a:latin typeface="Times New Roman"/>
                <a:cs typeface="Times New Roman"/>
              </a:rPr>
              <a:t> </a:t>
            </a:r>
            <a:r>
              <a:rPr sz="2700" dirty="0">
                <a:latin typeface="Times New Roman"/>
                <a:cs typeface="Times New Roman"/>
              </a:rPr>
              <a:t>t</a:t>
            </a:r>
            <a:r>
              <a:rPr sz="2700" spc="29" dirty="0">
                <a:latin typeface="Times New Roman"/>
                <a:cs typeface="Times New Roman"/>
              </a:rPr>
              <a:t>a</a:t>
            </a:r>
            <a:r>
              <a:rPr sz="2700" dirty="0">
                <a:latin typeface="Times New Roman"/>
                <a:cs typeface="Times New Roman"/>
              </a:rPr>
              <a:t>y</a:t>
            </a:r>
          </a:p>
        </p:txBody>
      </p:sp>
      <p:sp>
        <p:nvSpPr>
          <p:cNvPr id="76" name="object 46"/>
          <p:cNvSpPr txBox="1"/>
          <p:nvPr/>
        </p:nvSpPr>
        <p:spPr>
          <a:xfrm>
            <a:off x="335973" y="6145269"/>
            <a:ext cx="4520045" cy="509909"/>
          </a:xfrm>
          <a:prstGeom prst="rect">
            <a:avLst/>
          </a:prstGeom>
        </p:spPr>
        <p:txBody>
          <a:bodyPr wrap="square" lIns="0" tIns="0" rIns="0" bIns="0" rtlCol="0">
            <a:noAutofit/>
          </a:bodyPr>
          <a:lstStyle/>
          <a:p>
            <a:pPr marL="14941">
              <a:lnSpc>
                <a:spcPts val="1323"/>
              </a:lnSpc>
              <a:spcBef>
                <a:spcPts val="66"/>
              </a:spcBef>
            </a:pPr>
            <a:r>
              <a:rPr lang="en-US" sz="2700" smtClean="0">
                <a:latin typeface="Times New Roman"/>
                <a:cs typeface="Times New Roman"/>
              </a:rPr>
              <a:t>Khoét rộng lỗ trên máy khoan </a:t>
            </a:r>
            <a:endParaRPr sz="2700">
              <a:latin typeface="Times New Roman"/>
              <a:cs typeface="Times New Roman"/>
            </a:endParaRPr>
          </a:p>
        </p:txBody>
      </p:sp>
      <p:sp>
        <p:nvSpPr>
          <p:cNvPr id="77" name="object 45"/>
          <p:cNvSpPr txBox="1"/>
          <p:nvPr/>
        </p:nvSpPr>
        <p:spPr>
          <a:xfrm>
            <a:off x="5299364" y="6098311"/>
            <a:ext cx="3740727" cy="240144"/>
          </a:xfrm>
          <a:prstGeom prst="rect">
            <a:avLst/>
          </a:prstGeom>
        </p:spPr>
        <p:txBody>
          <a:bodyPr wrap="square" lIns="0" tIns="0" rIns="0" bIns="0" rtlCol="0">
            <a:noAutofit/>
          </a:bodyPr>
          <a:lstStyle/>
          <a:p>
            <a:pPr marL="14941">
              <a:lnSpc>
                <a:spcPts val="1323"/>
              </a:lnSpc>
              <a:spcBef>
                <a:spcPts val="66"/>
              </a:spcBef>
            </a:pPr>
            <a:r>
              <a:rPr sz="2700" dirty="0">
                <a:latin typeface="Times New Roman"/>
                <a:cs typeface="Times New Roman"/>
              </a:rPr>
              <a:t>M</a:t>
            </a:r>
            <a:r>
              <a:rPr sz="2700" spc="11" dirty="0">
                <a:latin typeface="Times New Roman"/>
                <a:cs typeface="Times New Roman"/>
              </a:rPr>
              <a:t>á</a:t>
            </a:r>
            <a:r>
              <a:rPr sz="2700" dirty="0">
                <a:latin typeface="Times New Roman"/>
                <a:cs typeface="Times New Roman"/>
              </a:rPr>
              <a:t>y</a:t>
            </a:r>
            <a:r>
              <a:rPr sz="2700" spc="58" dirty="0">
                <a:latin typeface="Times New Roman"/>
                <a:cs typeface="Times New Roman"/>
              </a:rPr>
              <a:t> </a:t>
            </a:r>
            <a:r>
              <a:rPr sz="2700" spc="22" dirty="0">
                <a:latin typeface="Times New Roman"/>
                <a:cs typeface="Times New Roman"/>
              </a:rPr>
              <a:t>k</a:t>
            </a:r>
            <a:r>
              <a:rPr sz="2700" dirty="0">
                <a:latin typeface="Times New Roman"/>
                <a:cs typeface="Times New Roman"/>
              </a:rPr>
              <a:t>hoét</a:t>
            </a:r>
            <a:r>
              <a:rPr sz="2700" spc="262" dirty="0">
                <a:latin typeface="Times New Roman"/>
                <a:cs typeface="Times New Roman"/>
              </a:rPr>
              <a:t> </a:t>
            </a:r>
            <a:r>
              <a:rPr sz="2700" spc="5" dirty="0">
                <a:latin typeface="Times New Roman"/>
                <a:cs typeface="Times New Roman"/>
              </a:rPr>
              <a:t>c</a:t>
            </a:r>
            <a:r>
              <a:rPr sz="2700" dirty="0">
                <a:latin typeface="Times New Roman"/>
                <a:cs typeface="Times New Roman"/>
              </a:rPr>
              <a:t>ầm </a:t>
            </a:r>
            <a:r>
              <a:rPr sz="2700" spc="7" dirty="0">
                <a:latin typeface="Times New Roman"/>
                <a:cs typeface="Times New Roman"/>
              </a:rPr>
              <a:t> </a:t>
            </a:r>
            <a:r>
              <a:rPr sz="2700" dirty="0">
                <a:latin typeface="Times New Roman"/>
                <a:cs typeface="Times New Roman"/>
              </a:rPr>
              <a:t>t</a:t>
            </a:r>
            <a:r>
              <a:rPr sz="2700" spc="11" dirty="0">
                <a:latin typeface="Times New Roman"/>
                <a:cs typeface="Times New Roman"/>
              </a:rPr>
              <a:t>a</a:t>
            </a:r>
            <a:r>
              <a:rPr sz="2700" dirty="0">
                <a:latin typeface="Times New Roman"/>
                <a:cs typeface="Times New Roman"/>
              </a:rPr>
              <a:t>y</a:t>
            </a:r>
          </a:p>
        </p:txBody>
      </p:sp>
    </p:spTree>
    <p:extLst>
      <p:ext uri="{BB962C8B-B14F-4D97-AF65-F5344CB8AC3E}">
        <p14:creationId xmlns:p14="http://schemas.microsoft.com/office/powerpoint/2010/main" val="3331447655"/>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74"/>
                                        </p:tgtEl>
                                        <p:attrNameLst>
                                          <p:attrName>style.visibility</p:attrName>
                                        </p:attrNameLst>
                                      </p:cBhvr>
                                      <p:to>
                                        <p:strVal val="visible"/>
                                      </p:to>
                                    </p:set>
                                    <p:animEffect transition="in" filter="barn(inVertical)">
                                      <p:cBhvr>
                                        <p:cTn id="7" dur="500"/>
                                        <p:tgtEl>
                                          <p:spTgt spid="7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71"/>
                                        </p:tgtEl>
                                        <p:attrNameLst>
                                          <p:attrName>style.visibility</p:attrName>
                                        </p:attrNameLst>
                                      </p:cBhvr>
                                      <p:to>
                                        <p:strVal val="visible"/>
                                      </p:to>
                                    </p:set>
                                    <p:animEffect transition="in" filter="wipe(down)">
                                      <p:cBhvr>
                                        <p:cTn id="12" dur="500"/>
                                        <p:tgtEl>
                                          <p:spTgt spid="7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76"/>
                                        </p:tgtEl>
                                        <p:attrNameLst>
                                          <p:attrName>style.visibility</p:attrName>
                                        </p:attrNameLst>
                                      </p:cBhvr>
                                      <p:to>
                                        <p:strVal val="visible"/>
                                      </p:to>
                                    </p:set>
                                    <p:animEffect transition="in" filter="barn(inVertical)">
                                      <p:cBhvr>
                                        <p:cTn id="17" dur="500"/>
                                        <p:tgtEl>
                                          <p:spTgt spid="7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3"/>
                                        </p:tgtEl>
                                        <p:attrNameLst>
                                          <p:attrName>style.visibility</p:attrName>
                                        </p:attrNameLst>
                                      </p:cBhvr>
                                      <p:to>
                                        <p:strVal val="visible"/>
                                      </p:to>
                                    </p:set>
                                    <p:animEffect transition="in" filter="wipe(down)">
                                      <p:cBhvr>
                                        <p:cTn id="22" dur="500"/>
                                        <p:tgtEl>
                                          <p:spTgt spid="73"/>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1" fill="hold" grpId="0" nodeType="clickEffect">
                                  <p:stCondLst>
                                    <p:cond delay="0"/>
                                  </p:stCondLst>
                                  <p:childTnLst>
                                    <p:set>
                                      <p:cBhvr>
                                        <p:cTn id="26" dur="1" fill="hold">
                                          <p:stCondLst>
                                            <p:cond delay="0"/>
                                          </p:stCondLst>
                                        </p:cTn>
                                        <p:tgtEl>
                                          <p:spTgt spid="75"/>
                                        </p:tgtEl>
                                        <p:attrNameLst>
                                          <p:attrName>style.visibility</p:attrName>
                                        </p:attrNameLst>
                                      </p:cBhvr>
                                      <p:to>
                                        <p:strVal val="visible"/>
                                      </p:to>
                                    </p:set>
                                    <p:animEffect transition="in" filter="wheel(1)">
                                      <p:cBhvr>
                                        <p:cTn id="27" dur="2000"/>
                                        <p:tgtEl>
                                          <p:spTgt spid="75"/>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2"/>
                                        </p:tgtEl>
                                        <p:attrNameLst>
                                          <p:attrName>style.visibility</p:attrName>
                                        </p:attrNameLst>
                                      </p:cBhvr>
                                      <p:to>
                                        <p:strVal val="visible"/>
                                      </p:to>
                                    </p:set>
                                    <p:animEffect transition="in" filter="fade">
                                      <p:cBhvr>
                                        <p:cTn id="32" dur="500"/>
                                        <p:tgtEl>
                                          <p:spTgt spid="72"/>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77"/>
                                        </p:tgtEl>
                                        <p:attrNameLst>
                                          <p:attrName>style.visibility</p:attrName>
                                        </p:attrNameLst>
                                      </p:cBhvr>
                                      <p:to>
                                        <p:strVal val="visible"/>
                                      </p:to>
                                    </p:set>
                                    <p:anim calcmode="lin" valueType="num">
                                      <p:cBhvr additive="base">
                                        <p:cTn id="37" dur="500" fill="hold"/>
                                        <p:tgtEl>
                                          <p:spTgt spid="77"/>
                                        </p:tgtEl>
                                        <p:attrNameLst>
                                          <p:attrName>ppt_x</p:attrName>
                                        </p:attrNameLst>
                                      </p:cBhvr>
                                      <p:tavLst>
                                        <p:tav tm="0">
                                          <p:val>
                                            <p:strVal val="#ppt_x"/>
                                          </p:val>
                                        </p:tav>
                                        <p:tav tm="100000">
                                          <p:val>
                                            <p:strVal val="#ppt_x"/>
                                          </p:val>
                                        </p:tav>
                                      </p:tavLst>
                                    </p:anim>
                                    <p:anim calcmode="lin" valueType="num">
                                      <p:cBhvr additive="base">
                                        <p:cTn id="38" dur="500" fill="hold"/>
                                        <p:tgtEl>
                                          <p:spTgt spid="7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72" grpId="0" animBg="1"/>
      <p:bldP spid="73" grpId="0" animBg="1"/>
      <p:bldP spid="74" grpId="0"/>
      <p:bldP spid="75" grpId="0"/>
      <p:bldP spid="76" grpId="0"/>
      <p:bldP spid="7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TextBox 1"/>
          <p:cNvSpPr txBox="1">
            <a:spLocks noChangeArrowheads="1"/>
          </p:cNvSpPr>
          <p:nvPr/>
        </p:nvSpPr>
        <p:spPr bwMode="auto">
          <a:xfrm>
            <a:off x="381000" y="990600"/>
            <a:ext cx="8763000" cy="5016758"/>
          </a:xfrm>
          <a:prstGeom prst="rect">
            <a:avLst/>
          </a:prstGeom>
          <a:noFill/>
          <a:ln w="9525">
            <a:noFill/>
            <a:miter lim="800000"/>
            <a:headEnd/>
            <a:tailEnd/>
          </a:ln>
        </p:spPr>
        <p:txBody>
          <a:bodyPr wrap="square">
            <a:spAutoFit/>
          </a:bodyPr>
          <a:lstStyle/>
          <a:p>
            <a:pPr marL="0" lvl="1"/>
            <a:r>
              <a:rPr lang="vi-VN" sz="3200" b="1" i="1">
                <a:latin typeface="Times New Roman" pitchFamily="18" charset="0"/>
                <a:cs typeface="Times New Roman" pitchFamily="18" charset="0"/>
              </a:rPr>
              <a:t>Chế độ cắt và lớp cắt:</a:t>
            </a:r>
            <a:endParaRPr lang="en-US" sz="3200" b="1" i="1">
              <a:latin typeface="Times New Roman" pitchFamily="18" charset="0"/>
              <a:cs typeface="Times New Roman" pitchFamily="18" charset="0"/>
            </a:endParaRPr>
          </a:p>
          <a:p>
            <a:endParaRPr lang="en-US" sz="3200">
              <a:latin typeface="Times New Roman" pitchFamily="18" charset="0"/>
              <a:cs typeface="Times New Roman" pitchFamily="18" charset="0"/>
            </a:endParaRPr>
          </a:p>
          <a:p>
            <a:r>
              <a:rPr lang="vi-VN" sz="3200">
                <a:latin typeface="Times New Roman" pitchFamily="18" charset="0"/>
                <a:cs typeface="Times New Roman" pitchFamily="18" charset="0"/>
              </a:rPr>
              <a:t>- Chiều sâu cắt t = 0,5</a:t>
            </a:r>
            <a:r>
              <a:rPr lang="en-US" sz="3200">
                <a:latin typeface="Times New Roman" pitchFamily="18" charset="0"/>
                <a:cs typeface="Times New Roman" pitchFamily="18" charset="0"/>
              </a:rPr>
              <a:t> -</a:t>
            </a:r>
            <a:r>
              <a:rPr lang="vi-VN" sz="3200">
                <a:latin typeface="Times New Roman" pitchFamily="18" charset="0"/>
                <a:cs typeface="Times New Roman" pitchFamily="18" charset="0"/>
              </a:rPr>
              <a:t> 2 mm (theo bán kính).</a:t>
            </a:r>
            <a:endParaRPr lang="en-US" sz="3200">
              <a:latin typeface="Times New Roman" pitchFamily="18" charset="0"/>
              <a:cs typeface="Times New Roman" pitchFamily="18" charset="0"/>
            </a:endParaRPr>
          </a:p>
          <a:p>
            <a:r>
              <a:rPr lang="en-US" sz="3200">
                <a:latin typeface="Times New Roman" pitchFamily="18" charset="0"/>
                <a:cs typeface="Times New Roman" pitchFamily="18" charset="0"/>
              </a:rPr>
              <a:t>- Lượng chạy dao S (mm/vòng): </a:t>
            </a:r>
          </a:p>
          <a:p>
            <a:r>
              <a:rPr lang="en-US" sz="3200">
                <a:latin typeface="Times New Roman" pitchFamily="18" charset="0"/>
                <a:cs typeface="Times New Roman" pitchFamily="18" charset="0"/>
              </a:rPr>
              <a:t>+ Mũi khoét thép gió: S = 0,3- 1,2 mm/vòng.</a:t>
            </a:r>
          </a:p>
          <a:p>
            <a:r>
              <a:rPr lang="en-US" sz="3200">
                <a:latin typeface="Times New Roman" pitchFamily="18" charset="0"/>
                <a:cs typeface="Times New Roman" pitchFamily="18" charset="0"/>
              </a:rPr>
              <a:t>+ Mũi khoét hợp kim cứng: S = 0,4- 1,5 mm/vòng.</a:t>
            </a:r>
          </a:p>
          <a:p>
            <a:endParaRPr lang="en-US" sz="3200">
              <a:latin typeface="Times New Roman" pitchFamily="18" charset="0"/>
              <a:cs typeface="Times New Roman" pitchFamily="18" charset="0"/>
            </a:endParaRPr>
          </a:p>
          <a:p>
            <a:r>
              <a:rPr lang="en-US" sz="3200">
                <a:latin typeface="Times New Roman" pitchFamily="18" charset="0"/>
                <a:cs typeface="Times New Roman" pitchFamily="18" charset="0"/>
              </a:rPr>
              <a:t>- Tốc độ cắt V (m/phút):</a:t>
            </a:r>
          </a:p>
          <a:p>
            <a:r>
              <a:rPr lang="en-US" sz="3200">
                <a:latin typeface="Times New Roman" pitchFamily="18" charset="0"/>
                <a:cs typeface="Times New Roman" pitchFamily="18" charset="0"/>
              </a:rPr>
              <a:t>+ Mũi khoét thép gió: V = 20- 35 m/phút.</a:t>
            </a:r>
          </a:p>
          <a:p>
            <a:r>
              <a:rPr lang="en-US" sz="3200">
                <a:latin typeface="Times New Roman" pitchFamily="18" charset="0"/>
                <a:cs typeface="Times New Roman" pitchFamily="18" charset="0"/>
              </a:rPr>
              <a:t>+ Mũi khoét hợp kim cứng: V = 60- 200 </a:t>
            </a:r>
            <a:r>
              <a:rPr lang="en-US" sz="3200" smtClean="0">
                <a:latin typeface="Times New Roman" pitchFamily="18" charset="0"/>
                <a:cs typeface="Times New Roman" pitchFamily="18" charset="0"/>
              </a:rPr>
              <a:t>m/phút</a:t>
            </a:r>
            <a:endParaRPr lang="en-US" sz="320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2"/>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13314" name="Object 1"/>
          <p:cNvGraphicFramePr>
            <a:graphicFrameLocks noChangeAspect="1"/>
          </p:cNvGraphicFramePr>
          <p:nvPr/>
        </p:nvGraphicFramePr>
        <p:xfrm>
          <a:off x="2514600" y="2362200"/>
          <a:ext cx="3657600" cy="3929063"/>
        </p:xfrm>
        <a:graphic>
          <a:graphicData uri="http://schemas.openxmlformats.org/presentationml/2006/ole">
            <mc:AlternateContent xmlns:mc="http://schemas.openxmlformats.org/markup-compatibility/2006">
              <mc:Choice xmlns:v="urn:schemas-microsoft-com:vml" Requires="v">
                <p:oleObj spid="_x0000_s13315" name="Bitmap Image" r:id="rId3" imgW="4772691" imgH="5152381" progId="PBrush">
                  <p:embed/>
                </p:oleObj>
              </mc:Choice>
              <mc:Fallback>
                <p:oleObj name="Bitmap Image" r:id="rId3" imgW="4772691" imgH="5152381" progId="PBrush">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4600" y="2362200"/>
                        <a:ext cx="3657600" cy="39290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13316" name="TextBox 3"/>
          <p:cNvSpPr txBox="1">
            <a:spLocks noChangeArrowheads="1"/>
          </p:cNvSpPr>
          <p:nvPr/>
        </p:nvSpPr>
        <p:spPr bwMode="auto">
          <a:xfrm>
            <a:off x="685800" y="1447800"/>
            <a:ext cx="5748338" cy="49212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Thông số lớp cắt tương tự như mũi khoan</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0" y="990600"/>
            <a:ext cx="7668542" cy="570784"/>
          </a:xfrm>
          <a:prstGeom prst="rect">
            <a:avLst/>
          </a:prstGeom>
          <a:noFill/>
        </p:spPr>
        <p:txBody>
          <a:bodyPr wrap="square" lIns="62344" tIns="31172" rIns="62344" bIns="31172" rtlCol="0">
            <a:spAutoFit/>
          </a:bodyPr>
          <a:lstStyle/>
          <a:p>
            <a:r>
              <a:rPr lang="vi-VN" sz="3300" smtClean="0">
                <a:solidFill>
                  <a:schemeClr val="accent2">
                    <a:lumMod val="50000"/>
                  </a:schemeClr>
                </a:solidFill>
                <a:latin typeface="+mj-lt"/>
              </a:rPr>
              <a:t>Khi </a:t>
            </a:r>
            <a:r>
              <a:rPr lang="vi-VN" sz="3300" dirty="0" err="1" smtClean="0">
                <a:solidFill>
                  <a:schemeClr val="accent2">
                    <a:lumMod val="50000"/>
                  </a:schemeClr>
                </a:solidFill>
                <a:latin typeface="+mj-lt"/>
              </a:rPr>
              <a:t>khoét</a:t>
            </a:r>
            <a:r>
              <a:rPr lang="vi-VN" sz="3300" dirty="0" smtClean="0">
                <a:solidFill>
                  <a:schemeClr val="accent2">
                    <a:lumMod val="50000"/>
                  </a:schemeClr>
                </a:solidFill>
                <a:latin typeface="+mj-lt"/>
              </a:rPr>
              <a:t> </a:t>
            </a:r>
            <a:r>
              <a:rPr lang="vi-VN" sz="3300" dirty="0" err="1" smtClean="0">
                <a:solidFill>
                  <a:schemeClr val="accent2">
                    <a:lumMod val="50000"/>
                  </a:schemeClr>
                </a:solidFill>
                <a:latin typeface="+mj-lt"/>
              </a:rPr>
              <a:t>lỗ</a:t>
            </a:r>
            <a:r>
              <a:rPr lang="vi-VN" sz="3300" dirty="0" smtClean="0">
                <a:solidFill>
                  <a:schemeClr val="accent2">
                    <a:lumMod val="50000"/>
                  </a:schemeClr>
                </a:solidFill>
                <a:latin typeface="+mj-lt"/>
              </a:rPr>
              <a:t> </a:t>
            </a:r>
            <a:r>
              <a:rPr lang="vi-VN" sz="3300" dirty="0" err="1" smtClean="0">
                <a:solidFill>
                  <a:schemeClr val="accent2">
                    <a:lumMod val="50000"/>
                  </a:schemeClr>
                </a:solidFill>
                <a:latin typeface="+mj-lt"/>
              </a:rPr>
              <a:t>cần</a:t>
            </a:r>
            <a:r>
              <a:rPr lang="vi-VN" sz="3300" dirty="0" smtClean="0">
                <a:solidFill>
                  <a:schemeClr val="accent2">
                    <a:lumMod val="50000"/>
                  </a:schemeClr>
                </a:solidFill>
                <a:latin typeface="+mj-lt"/>
              </a:rPr>
              <a:t> </a:t>
            </a:r>
            <a:r>
              <a:rPr lang="vi-VN" sz="3300" err="1" smtClean="0">
                <a:solidFill>
                  <a:schemeClr val="accent2">
                    <a:lumMod val="50000"/>
                  </a:schemeClr>
                </a:solidFill>
                <a:latin typeface="+mj-lt"/>
              </a:rPr>
              <a:t>chú</a:t>
            </a:r>
            <a:r>
              <a:rPr lang="vi-VN" sz="3300" smtClean="0">
                <a:solidFill>
                  <a:schemeClr val="accent2">
                    <a:lumMod val="50000"/>
                  </a:schemeClr>
                </a:solidFill>
                <a:latin typeface="+mj-lt"/>
              </a:rPr>
              <a:t> ý</a:t>
            </a:r>
            <a:endParaRPr lang="vi-VN" sz="3300" dirty="0">
              <a:solidFill>
                <a:schemeClr val="accent2">
                  <a:lumMod val="50000"/>
                </a:schemeClr>
              </a:solidFill>
              <a:latin typeface="+mj-lt"/>
            </a:endParaRPr>
          </a:p>
        </p:txBody>
      </p:sp>
      <p:sp>
        <p:nvSpPr>
          <p:cNvPr id="5" name="TextBox 4"/>
          <p:cNvSpPr txBox="1"/>
          <p:nvPr/>
        </p:nvSpPr>
        <p:spPr>
          <a:xfrm>
            <a:off x="228600" y="1743523"/>
            <a:ext cx="8763000" cy="2371277"/>
          </a:xfrm>
          <a:prstGeom prst="rect">
            <a:avLst/>
          </a:prstGeom>
          <a:noFill/>
        </p:spPr>
        <p:txBody>
          <a:bodyPr wrap="square" lIns="62344" tIns="31172" rIns="62344" bIns="31172" rtlCol="0">
            <a:spAutoFit/>
          </a:bodyPr>
          <a:lstStyle/>
          <a:p>
            <a:pPr algn="just"/>
            <a:r>
              <a:rPr lang="vi-VN" sz="3000" dirty="0" smtClean="0">
                <a:latin typeface="+mj-lt"/>
              </a:rPr>
              <a:t>          - </a:t>
            </a:r>
            <a:r>
              <a:rPr lang="vi-VN" sz="3000" dirty="0" err="1" smtClean="0">
                <a:latin typeface="+mj-lt"/>
              </a:rPr>
              <a:t>Thường</a:t>
            </a:r>
            <a:r>
              <a:rPr lang="vi-VN" sz="3000" dirty="0" smtClean="0">
                <a:latin typeface="+mj-lt"/>
              </a:rPr>
              <a:t> </a:t>
            </a:r>
            <a:r>
              <a:rPr lang="vi-VN" sz="3000" dirty="0" err="1" smtClean="0">
                <a:latin typeface="+mj-lt"/>
              </a:rPr>
              <a:t>xảy</a:t>
            </a:r>
            <a:r>
              <a:rPr lang="vi-VN" sz="3000" dirty="0" smtClean="0">
                <a:latin typeface="+mj-lt"/>
              </a:rPr>
              <a:t> ra </a:t>
            </a:r>
            <a:r>
              <a:rPr lang="vi-VN" sz="3000" dirty="0" err="1" smtClean="0">
                <a:latin typeface="+mj-lt"/>
              </a:rPr>
              <a:t>hiện</a:t>
            </a:r>
            <a:r>
              <a:rPr lang="vi-VN" sz="3000" dirty="0" smtClean="0">
                <a:latin typeface="+mj-lt"/>
              </a:rPr>
              <a:t> </a:t>
            </a:r>
            <a:r>
              <a:rPr lang="vi-VN" sz="3000" dirty="0" err="1" smtClean="0">
                <a:latin typeface="+mj-lt"/>
              </a:rPr>
              <a:t>tượng</a:t>
            </a:r>
            <a:r>
              <a:rPr lang="vi-VN" sz="3000" dirty="0" smtClean="0">
                <a:latin typeface="+mj-lt"/>
              </a:rPr>
              <a:t> </a:t>
            </a:r>
            <a:r>
              <a:rPr lang="vi-VN" sz="3000" dirty="0" err="1" smtClean="0">
                <a:latin typeface="+mj-lt"/>
              </a:rPr>
              <a:t>cắm</a:t>
            </a:r>
            <a:r>
              <a:rPr lang="vi-VN" sz="3000" dirty="0" smtClean="0">
                <a:latin typeface="+mj-lt"/>
              </a:rPr>
              <a:t> dao </a:t>
            </a:r>
            <a:r>
              <a:rPr lang="vi-VN" sz="3000" dirty="0" err="1" smtClean="0">
                <a:latin typeface="+mj-lt"/>
              </a:rPr>
              <a:t>và</a:t>
            </a:r>
            <a:r>
              <a:rPr lang="vi-VN" sz="3000" dirty="0" smtClean="0">
                <a:latin typeface="+mj-lt"/>
              </a:rPr>
              <a:t> rung </a:t>
            </a:r>
            <a:r>
              <a:rPr lang="vi-VN" sz="3000" dirty="0" err="1" smtClean="0">
                <a:latin typeface="+mj-lt"/>
              </a:rPr>
              <a:t>động</a:t>
            </a:r>
            <a:r>
              <a:rPr lang="vi-VN" sz="3000" dirty="0" smtClean="0">
                <a:latin typeface="+mj-lt"/>
              </a:rPr>
              <a:t> </a:t>
            </a:r>
            <a:r>
              <a:rPr lang="vi-VN" sz="3000" dirty="0" err="1" smtClean="0">
                <a:latin typeface="+mj-lt"/>
              </a:rPr>
              <a:t>ảnh</a:t>
            </a:r>
            <a:r>
              <a:rPr lang="vi-VN" sz="3000" dirty="0" smtClean="0">
                <a:latin typeface="+mj-lt"/>
              </a:rPr>
              <a:t> </a:t>
            </a:r>
            <a:r>
              <a:rPr lang="vi-VN" sz="3000" dirty="0" err="1" smtClean="0">
                <a:latin typeface="+mj-lt"/>
              </a:rPr>
              <a:t>hưởng</a:t>
            </a:r>
            <a:r>
              <a:rPr lang="vi-VN" sz="3000" dirty="0" smtClean="0">
                <a:latin typeface="+mj-lt"/>
              </a:rPr>
              <a:t> </a:t>
            </a:r>
            <a:r>
              <a:rPr lang="vi-VN" sz="3000" dirty="0" err="1" smtClean="0">
                <a:latin typeface="+mj-lt"/>
              </a:rPr>
              <a:t>đến</a:t>
            </a:r>
            <a:r>
              <a:rPr lang="vi-VN" sz="3000" dirty="0" smtClean="0">
                <a:latin typeface="+mj-lt"/>
              </a:rPr>
              <a:t> </a:t>
            </a:r>
            <a:r>
              <a:rPr lang="vi-VN" sz="3000" dirty="0" err="1" smtClean="0">
                <a:latin typeface="+mj-lt"/>
              </a:rPr>
              <a:t>chất</a:t>
            </a:r>
            <a:r>
              <a:rPr lang="vi-VN" sz="3000" dirty="0" smtClean="0">
                <a:latin typeface="+mj-lt"/>
              </a:rPr>
              <a:t> </a:t>
            </a:r>
            <a:r>
              <a:rPr lang="vi-VN" sz="3000" dirty="0" err="1" smtClean="0">
                <a:latin typeface="+mj-lt"/>
              </a:rPr>
              <a:t>lượng</a:t>
            </a:r>
            <a:r>
              <a:rPr lang="vi-VN" sz="3000" dirty="0" smtClean="0">
                <a:latin typeface="+mj-lt"/>
              </a:rPr>
              <a:t> </a:t>
            </a:r>
            <a:r>
              <a:rPr lang="vi-VN" sz="3000" dirty="0" err="1" smtClean="0">
                <a:latin typeface="+mj-lt"/>
              </a:rPr>
              <a:t>khoét</a:t>
            </a:r>
            <a:r>
              <a:rPr lang="vi-VN" sz="3000" dirty="0" smtClean="0">
                <a:latin typeface="+mj-lt"/>
              </a:rPr>
              <a:t> </a:t>
            </a:r>
            <a:r>
              <a:rPr lang="vi-VN" sz="3000" dirty="0" err="1" smtClean="0">
                <a:latin typeface="+mj-lt"/>
              </a:rPr>
              <a:t>lỗ</a:t>
            </a:r>
            <a:r>
              <a:rPr lang="vi-VN" sz="3000" dirty="0" smtClean="0">
                <a:latin typeface="+mj-lt"/>
              </a:rPr>
              <a:t>, khi </a:t>
            </a:r>
            <a:r>
              <a:rPr lang="vi-VN" sz="3000" dirty="0" err="1" smtClean="0">
                <a:latin typeface="+mj-lt"/>
              </a:rPr>
              <a:t>mài</a:t>
            </a:r>
            <a:r>
              <a:rPr lang="vi-VN" sz="3000" dirty="0" smtClean="0">
                <a:latin typeface="+mj-lt"/>
              </a:rPr>
              <a:t> </a:t>
            </a:r>
            <a:r>
              <a:rPr lang="vi-VN" sz="3000" dirty="0" err="1" smtClean="0">
                <a:latin typeface="+mj-lt"/>
              </a:rPr>
              <a:t>lưỡi</a:t>
            </a:r>
            <a:r>
              <a:rPr lang="vi-VN" sz="3000" dirty="0" smtClean="0">
                <a:latin typeface="+mj-lt"/>
              </a:rPr>
              <a:t> </a:t>
            </a:r>
            <a:r>
              <a:rPr lang="vi-VN" sz="3000" dirty="0" err="1" smtClean="0">
                <a:latin typeface="+mj-lt"/>
              </a:rPr>
              <a:t>cần</a:t>
            </a:r>
            <a:r>
              <a:rPr lang="vi-VN" sz="3000" dirty="0" smtClean="0">
                <a:latin typeface="+mj-lt"/>
              </a:rPr>
              <a:t> </a:t>
            </a:r>
            <a:r>
              <a:rPr lang="vi-VN" sz="3000" dirty="0" err="1" smtClean="0">
                <a:latin typeface="+mj-lt"/>
              </a:rPr>
              <a:t>phải</a:t>
            </a:r>
            <a:r>
              <a:rPr lang="vi-VN" sz="3000" dirty="0" smtClean="0">
                <a:latin typeface="+mj-lt"/>
              </a:rPr>
              <a:t> </a:t>
            </a:r>
            <a:r>
              <a:rPr lang="vi-VN" sz="3000" dirty="0" err="1" smtClean="0">
                <a:latin typeface="+mj-lt"/>
              </a:rPr>
              <a:t>đảm</a:t>
            </a:r>
            <a:r>
              <a:rPr lang="vi-VN" sz="3000" dirty="0" smtClean="0">
                <a:latin typeface="+mj-lt"/>
              </a:rPr>
              <a:t> </a:t>
            </a:r>
            <a:r>
              <a:rPr lang="vi-VN" sz="3000" dirty="0" err="1" smtClean="0">
                <a:latin typeface="+mj-lt"/>
              </a:rPr>
              <a:t>bảo</a:t>
            </a:r>
            <a:r>
              <a:rPr lang="vi-VN" sz="3000" dirty="0" smtClean="0">
                <a:latin typeface="+mj-lt"/>
              </a:rPr>
              <a:t> tinh </a:t>
            </a:r>
            <a:r>
              <a:rPr lang="vi-VN" sz="3000" dirty="0" err="1" smtClean="0">
                <a:latin typeface="+mj-lt"/>
              </a:rPr>
              <a:t>đối</a:t>
            </a:r>
            <a:r>
              <a:rPr lang="vi-VN" sz="3000" dirty="0" smtClean="0">
                <a:latin typeface="+mj-lt"/>
              </a:rPr>
              <a:t> </a:t>
            </a:r>
            <a:r>
              <a:rPr lang="vi-VN" sz="3000" dirty="0" err="1" smtClean="0">
                <a:latin typeface="+mj-lt"/>
              </a:rPr>
              <a:t>xứng</a:t>
            </a:r>
            <a:r>
              <a:rPr lang="vi-VN" sz="3000" dirty="0" smtClean="0">
                <a:latin typeface="+mj-lt"/>
              </a:rPr>
              <a:t> </a:t>
            </a:r>
            <a:r>
              <a:rPr lang="vi-VN" sz="3000" dirty="0" err="1" smtClean="0">
                <a:latin typeface="+mj-lt"/>
              </a:rPr>
              <a:t>cùa</a:t>
            </a:r>
            <a:r>
              <a:rPr lang="vi-VN" sz="3000" dirty="0" smtClean="0">
                <a:latin typeface="+mj-lt"/>
              </a:rPr>
              <a:t> </a:t>
            </a:r>
            <a:r>
              <a:rPr lang="vi-VN" sz="3000" dirty="0" err="1" smtClean="0">
                <a:latin typeface="+mj-lt"/>
              </a:rPr>
              <a:t>lưỡi</a:t>
            </a:r>
            <a:r>
              <a:rPr lang="vi-VN" sz="3000" dirty="0" smtClean="0">
                <a:latin typeface="+mj-lt"/>
              </a:rPr>
              <a:t> </a:t>
            </a:r>
            <a:r>
              <a:rPr lang="vi-VN" sz="3000" dirty="0" err="1" smtClean="0">
                <a:latin typeface="+mj-lt"/>
              </a:rPr>
              <a:t>cắt</a:t>
            </a:r>
            <a:r>
              <a:rPr lang="vi-VN" sz="3000" dirty="0" smtClean="0">
                <a:latin typeface="+mj-lt"/>
              </a:rPr>
              <a:t>, </a:t>
            </a:r>
            <a:r>
              <a:rPr lang="vi-VN" sz="3000" dirty="0" err="1" smtClean="0">
                <a:latin typeface="+mj-lt"/>
              </a:rPr>
              <a:t>góc</a:t>
            </a:r>
            <a:r>
              <a:rPr lang="vi-VN" sz="3000" dirty="0" smtClean="0">
                <a:latin typeface="+mj-lt"/>
              </a:rPr>
              <a:t> sau </a:t>
            </a:r>
            <a:r>
              <a:rPr lang="vi-VN" sz="3000" dirty="0" err="1" smtClean="0">
                <a:latin typeface="+mj-lt"/>
              </a:rPr>
              <a:t>phải</a:t>
            </a:r>
            <a:r>
              <a:rPr lang="vi-VN" sz="3000" dirty="0" smtClean="0">
                <a:latin typeface="+mj-lt"/>
              </a:rPr>
              <a:t> </a:t>
            </a:r>
            <a:r>
              <a:rPr lang="vi-VN" sz="3000" dirty="0" err="1" smtClean="0">
                <a:latin typeface="+mj-lt"/>
              </a:rPr>
              <a:t>nhỏ</a:t>
            </a:r>
            <a:r>
              <a:rPr lang="vi-VN" sz="3000" dirty="0" smtClean="0">
                <a:latin typeface="+mj-lt"/>
              </a:rPr>
              <a:t> </a:t>
            </a:r>
            <a:r>
              <a:rPr lang="vi-VN" sz="3000" dirty="0" err="1" smtClean="0">
                <a:latin typeface="+mj-lt"/>
              </a:rPr>
              <a:t>một</a:t>
            </a:r>
            <a:r>
              <a:rPr lang="vi-VN" sz="3000" dirty="0" smtClean="0">
                <a:latin typeface="+mj-lt"/>
              </a:rPr>
              <a:t> </a:t>
            </a:r>
            <a:r>
              <a:rPr lang="vi-VN" sz="3000" dirty="0" err="1" smtClean="0">
                <a:latin typeface="+mj-lt"/>
              </a:rPr>
              <a:t>chút</a:t>
            </a:r>
            <a:r>
              <a:rPr lang="vi-VN" sz="3000" dirty="0" smtClean="0">
                <a:latin typeface="+mj-lt"/>
              </a:rPr>
              <a:t>, </a:t>
            </a:r>
            <a:r>
              <a:rPr lang="vi-VN" sz="3000" err="1" smtClean="0">
                <a:latin typeface="+mj-lt"/>
              </a:rPr>
              <a:t>cố</a:t>
            </a:r>
            <a:r>
              <a:rPr lang="vi-VN" sz="3000" smtClean="0">
                <a:latin typeface="+mj-lt"/>
              </a:rPr>
              <a:t> </a:t>
            </a:r>
            <a:r>
              <a:rPr lang="en-US" sz="3000" dirty="0" err="1" smtClean="0">
                <a:latin typeface="+mj-lt"/>
              </a:rPr>
              <a:t>gắng</a:t>
            </a:r>
            <a:r>
              <a:rPr lang="vi-VN" sz="3000" smtClean="0">
                <a:latin typeface="+mj-lt"/>
              </a:rPr>
              <a:t> </a:t>
            </a:r>
            <a:r>
              <a:rPr lang="vi-VN" sz="3000" dirty="0" err="1" smtClean="0">
                <a:latin typeface="+mj-lt"/>
              </a:rPr>
              <a:t>dùng</a:t>
            </a:r>
            <a:r>
              <a:rPr lang="vi-VN" sz="3000" dirty="0" smtClean="0">
                <a:latin typeface="+mj-lt"/>
              </a:rPr>
              <a:t> </a:t>
            </a:r>
            <a:r>
              <a:rPr lang="vi-VN" sz="3000" dirty="0" err="1" smtClean="0">
                <a:latin typeface="+mj-lt"/>
              </a:rPr>
              <a:t>cán</a:t>
            </a:r>
            <a:r>
              <a:rPr lang="vi-VN" sz="3000" dirty="0" smtClean="0">
                <a:latin typeface="+mj-lt"/>
              </a:rPr>
              <a:t> dao </a:t>
            </a:r>
            <a:r>
              <a:rPr lang="vi-VN" sz="3000" dirty="0" err="1" smtClean="0">
                <a:latin typeface="+mj-lt"/>
              </a:rPr>
              <a:t>ngắn</a:t>
            </a:r>
            <a:r>
              <a:rPr lang="vi-VN" sz="3000" dirty="0" smtClean="0">
                <a:latin typeface="+mj-lt"/>
              </a:rPr>
              <a:t>.</a:t>
            </a:r>
          </a:p>
        </p:txBody>
      </p:sp>
      <p:sp>
        <p:nvSpPr>
          <p:cNvPr id="9" name="TextBox 8"/>
          <p:cNvSpPr txBox="1"/>
          <p:nvPr/>
        </p:nvSpPr>
        <p:spPr>
          <a:xfrm>
            <a:off x="381000" y="4334323"/>
            <a:ext cx="8458200" cy="2371277"/>
          </a:xfrm>
          <a:prstGeom prst="rect">
            <a:avLst/>
          </a:prstGeom>
          <a:noFill/>
        </p:spPr>
        <p:txBody>
          <a:bodyPr wrap="square" lIns="62344" tIns="31172" rIns="62344" bIns="31172" rtlCol="0">
            <a:spAutoFit/>
          </a:bodyPr>
          <a:lstStyle/>
          <a:p>
            <a:pPr algn="just"/>
            <a:r>
              <a:rPr lang="vi-VN" sz="2500" dirty="0" smtClean="0">
                <a:latin typeface="+mj-lt"/>
              </a:rPr>
              <a:t>        </a:t>
            </a:r>
            <a:r>
              <a:rPr lang="vi-VN" sz="3000" dirty="0" smtClean="0">
                <a:latin typeface="+mj-lt"/>
              </a:rPr>
              <a:t>-  Khi </a:t>
            </a:r>
            <a:r>
              <a:rPr lang="vi-VN" sz="3000" dirty="0" err="1" smtClean="0">
                <a:latin typeface="+mj-lt"/>
              </a:rPr>
              <a:t>khoét</a:t>
            </a:r>
            <a:r>
              <a:rPr lang="vi-VN" sz="3000" dirty="0" smtClean="0">
                <a:latin typeface="+mj-lt"/>
              </a:rPr>
              <a:t>, </a:t>
            </a:r>
            <a:r>
              <a:rPr lang="vi-VN" sz="3000" dirty="0" err="1" smtClean="0">
                <a:latin typeface="+mj-lt"/>
              </a:rPr>
              <a:t>mặt</a:t>
            </a:r>
            <a:r>
              <a:rPr lang="vi-VN" sz="3000" dirty="0" smtClean="0">
                <a:latin typeface="+mj-lt"/>
              </a:rPr>
              <a:t> </a:t>
            </a:r>
            <a:r>
              <a:rPr lang="vi-VN" sz="3000" dirty="0" err="1" smtClean="0">
                <a:latin typeface="+mj-lt"/>
              </a:rPr>
              <a:t>phẳng</a:t>
            </a:r>
            <a:r>
              <a:rPr lang="vi-VN" sz="3000" dirty="0" smtClean="0">
                <a:latin typeface="+mj-lt"/>
              </a:rPr>
              <a:t> </a:t>
            </a:r>
            <a:r>
              <a:rPr lang="vi-VN" sz="3000" dirty="0" err="1" smtClean="0">
                <a:latin typeface="+mj-lt"/>
              </a:rPr>
              <a:t>lỗ</a:t>
            </a:r>
            <a:r>
              <a:rPr lang="vi-VN" sz="3000" dirty="0" smtClean="0">
                <a:latin typeface="+mj-lt"/>
              </a:rPr>
              <a:t> phai </a:t>
            </a:r>
            <a:r>
              <a:rPr lang="vi-VN" sz="3000" dirty="0" err="1" smtClean="0">
                <a:latin typeface="+mj-lt"/>
              </a:rPr>
              <a:t>trước</a:t>
            </a:r>
            <a:r>
              <a:rPr lang="vi-VN" sz="3000" dirty="0" smtClean="0">
                <a:latin typeface="+mj-lt"/>
              </a:rPr>
              <a:t> </a:t>
            </a:r>
            <a:r>
              <a:rPr lang="vi-VN" sz="3000" dirty="0" err="1" smtClean="0">
                <a:latin typeface="+mj-lt"/>
              </a:rPr>
              <a:t>cần</a:t>
            </a:r>
            <a:r>
              <a:rPr lang="vi-VN" sz="3000" dirty="0" smtClean="0">
                <a:latin typeface="+mj-lt"/>
              </a:rPr>
              <a:t> </a:t>
            </a:r>
            <a:r>
              <a:rPr lang="vi-VN" sz="3000" dirty="0" err="1" smtClean="0">
                <a:latin typeface="+mj-lt"/>
              </a:rPr>
              <a:t>phải</a:t>
            </a:r>
            <a:r>
              <a:rPr lang="vi-VN" sz="3000" dirty="0" smtClean="0">
                <a:latin typeface="+mj-lt"/>
              </a:rPr>
              <a:t> </a:t>
            </a:r>
            <a:r>
              <a:rPr lang="vi-VN" sz="3000" dirty="0" err="1" smtClean="0">
                <a:latin typeface="+mj-lt"/>
              </a:rPr>
              <a:t>kẹp</a:t>
            </a:r>
            <a:r>
              <a:rPr lang="vi-VN" sz="3000" dirty="0" smtClean="0">
                <a:latin typeface="+mj-lt"/>
              </a:rPr>
              <a:t> </a:t>
            </a:r>
            <a:r>
              <a:rPr lang="vi-VN" sz="3000" dirty="0" err="1" smtClean="0">
                <a:latin typeface="+mj-lt"/>
              </a:rPr>
              <a:t>chặt</a:t>
            </a:r>
            <a:r>
              <a:rPr lang="vi-VN" sz="3000" dirty="0" smtClean="0">
                <a:latin typeface="+mj-lt"/>
              </a:rPr>
              <a:t> </a:t>
            </a:r>
            <a:r>
              <a:rPr lang="vi-VN" sz="3000" dirty="0" err="1" smtClean="0">
                <a:latin typeface="+mj-lt"/>
              </a:rPr>
              <a:t>chắc</a:t>
            </a:r>
            <a:r>
              <a:rPr lang="vi-VN" sz="3000" dirty="0" smtClean="0">
                <a:latin typeface="+mj-lt"/>
              </a:rPr>
              <a:t> </a:t>
            </a:r>
            <a:r>
              <a:rPr lang="vi-VN" sz="3000" dirty="0" err="1" smtClean="0">
                <a:latin typeface="+mj-lt"/>
              </a:rPr>
              <a:t>chắn</a:t>
            </a:r>
            <a:r>
              <a:rPr lang="vi-VN" sz="3000" dirty="0" smtClean="0">
                <a:latin typeface="+mj-lt"/>
              </a:rPr>
              <a:t> </a:t>
            </a:r>
            <a:r>
              <a:rPr lang="vi-VN" sz="3000" dirty="0" err="1" smtClean="0">
                <a:latin typeface="+mj-lt"/>
              </a:rPr>
              <a:t>khoét</a:t>
            </a:r>
            <a:r>
              <a:rPr lang="vi-VN" sz="3000" dirty="0" smtClean="0">
                <a:latin typeface="+mj-lt"/>
              </a:rPr>
              <a:t> trên </a:t>
            </a:r>
            <a:r>
              <a:rPr lang="vi-VN" sz="3000" dirty="0" err="1" smtClean="0">
                <a:latin typeface="+mj-lt"/>
              </a:rPr>
              <a:t>trục</a:t>
            </a:r>
            <a:r>
              <a:rPr lang="vi-VN" sz="3000" dirty="0" smtClean="0">
                <a:latin typeface="+mj-lt"/>
              </a:rPr>
              <a:t> </a:t>
            </a:r>
            <a:r>
              <a:rPr lang="vi-VN" sz="3000" dirty="0" err="1" smtClean="0">
                <a:latin typeface="+mj-lt"/>
              </a:rPr>
              <a:t>máy</a:t>
            </a:r>
            <a:r>
              <a:rPr lang="vi-VN" sz="3000" dirty="0" smtClean="0">
                <a:latin typeface="+mj-lt"/>
              </a:rPr>
              <a:t> khoan, khi </a:t>
            </a:r>
            <a:r>
              <a:rPr lang="vi-VN" sz="3000" dirty="0" err="1" smtClean="0">
                <a:latin typeface="+mj-lt"/>
              </a:rPr>
              <a:t>cần</a:t>
            </a:r>
            <a:r>
              <a:rPr lang="vi-VN" sz="3000" dirty="0" smtClean="0">
                <a:latin typeface="+mj-lt"/>
              </a:rPr>
              <a:t> </a:t>
            </a:r>
            <a:r>
              <a:rPr lang="vi-VN" sz="3000" dirty="0" err="1" smtClean="0">
                <a:latin typeface="+mj-lt"/>
              </a:rPr>
              <a:t>có</a:t>
            </a:r>
            <a:r>
              <a:rPr lang="vi-VN" sz="3000" dirty="0" smtClean="0">
                <a:latin typeface="+mj-lt"/>
              </a:rPr>
              <a:t> </a:t>
            </a:r>
            <a:r>
              <a:rPr lang="vi-VN" sz="3000" dirty="0" err="1" smtClean="0">
                <a:latin typeface="+mj-lt"/>
              </a:rPr>
              <a:t>thể</a:t>
            </a:r>
            <a:r>
              <a:rPr lang="vi-VN" sz="3000" dirty="0" smtClean="0">
                <a:latin typeface="+mj-lt"/>
              </a:rPr>
              <a:t> </a:t>
            </a:r>
            <a:r>
              <a:rPr lang="vi-VN" sz="3000" dirty="0" err="1" smtClean="0">
                <a:latin typeface="+mj-lt"/>
              </a:rPr>
              <a:t>dùng</a:t>
            </a:r>
            <a:r>
              <a:rPr lang="vi-VN" sz="3000" dirty="0" smtClean="0">
                <a:latin typeface="+mj-lt"/>
              </a:rPr>
              <a:t> </a:t>
            </a:r>
            <a:r>
              <a:rPr lang="vi-VN" sz="3000" dirty="0" err="1" smtClean="0">
                <a:latin typeface="+mj-lt"/>
              </a:rPr>
              <a:t>chốt</a:t>
            </a:r>
            <a:r>
              <a:rPr lang="vi-VN" sz="3000" dirty="0" smtClean="0">
                <a:latin typeface="+mj-lt"/>
              </a:rPr>
              <a:t> chêm ngang </a:t>
            </a:r>
            <a:r>
              <a:rPr lang="vi-VN" sz="3000" dirty="0" err="1" smtClean="0">
                <a:latin typeface="+mj-lt"/>
              </a:rPr>
              <a:t>để</a:t>
            </a:r>
            <a:r>
              <a:rPr lang="vi-VN" sz="3000" dirty="0" smtClean="0">
                <a:latin typeface="+mj-lt"/>
              </a:rPr>
              <a:t> nêm </a:t>
            </a:r>
            <a:r>
              <a:rPr lang="vi-VN" sz="3000" dirty="0" err="1" smtClean="0">
                <a:latin typeface="+mj-lt"/>
              </a:rPr>
              <a:t>chặt</a:t>
            </a:r>
            <a:r>
              <a:rPr lang="vi-VN" sz="3000" dirty="0" smtClean="0">
                <a:latin typeface="+mj-lt"/>
              </a:rPr>
              <a:t>, </a:t>
            </a:r>
            <a:r>
              <a:rPr lang="vi-VN" sz="3000" dirty="0" err="1" smtClean="0">
                <a:latin typeface="+mj-lt"/>
              </a:rPr>
              <a:t>phòng</a:t>
            </a:r>
            <a:r>
              <a:rPr lang="vi-VN" sz="3000" dirty="0" smtClean="0">
                <a:latin typeface="+mj-lt"/>
              </a:rPr>
              <a:t> </a:t>
            </a:r>
            <a:r>
              <a:rPr lang="vi-VN" sz="3000" dirty="0" err="1" smtClean="0">
                <a:latin typeface="+mj-lt"/>
              </a:rPr>
              <a:t>ngừa</a:t>
            </a:r>
            <a:r>
              <a:rPr lang="vi-VN" sz="3000" dirty="0" smtClean="0">
                <a:latin typeface="+mj-lt"/>
              </a:rPr>
              <a:t> </a:t>
            </a:r>
            <a:r>
              <a:rPr lang="vi-VN" sz="3000" dirty="0" err="1" smtClean="0">
                <a:latin typeface="+mj-lt"/>
              </a:rPr>
              <a:t>mũi</a:t>
            </a:r>
            <a:r>
              <a:rPr lang="vi-VN" sz="3000" dirty="0" smtClean="0">
                <a:latin typeface="+mj-lt"/>
              </a:rPr>
              <a:t> </a:t>
            </a:r>
            <a:r>
              <a:rPr lang="vi-VN" sz="3000" dirty="0" err="1" smtClean="0">
                <a:latin typeface="+mj-lt"/>
              </a:rPr>
              <a:t>khoét</a:t>
            </a:r>
            <a:r>
              <a:rPr lang="vi-VN" sz="3000" dirty="0" smtClean="0">
                <a:latin typeface="+mj-lt"/>
              </a:rPr>
              <a:t> rơi ra khi gia công.</a:t>
            </a:r>
            <a:endParaRPr lang="vi-VN" sz="3000" dirty="0">
              <a:latin typeface="+mj-lt"/>
            </a:endParaRPr>
          </a:p>
        </p:txBody>
      </p:sp>
    </p:spTree>
    <p:extLst>
      <p:ext uri="{BB962C8B-B14F-4D97-AF65-F5344CB8AC3E}">
        <p14:creationId xmlns:p14="http://schemas.microsoft.com/office/powerpoint/2010/main" val="41519052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2" presetClass="entr" presetSubtype="0" fill="hold" grpId="0" nodeType="click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fade">
                                      <p:cBhvr>
                                        <p:cTn id="20" dur="1000"/>
                                        <p:tgtEl>
                                          <p:spTgt spid="9"/>
                                        </p:tgtEl>
                                      </p:cBhvr>
                                    </p:animEffect>
                                    <p:anim calcmode="lin" valueType="num">
                                      <p:cBhvr>
                                        <p:cTn id="21" dur="1000" fill="hold"/>
                                        <p:tgtEl>
                                          <p:spTgt spid="9"/>
                                        </p:tgtEl>
                                        <p:attrNameLst>
                                          <p:attrName>ppt_x</p:attrName>
                                        </p:attrNameLst>
                                      </p:cBhvr>
                                      <p:tavLst>
                                        <p:tav tm="0">
                                          <p:val>
                                            <p:strVal val="#ppt_x"/>
                                          </p:val>
                                        </p:tav>
                                        <p:tav tm="100000">
                                          <p:val>
                                            <p:strVal val="#ppt_x"/>
                                          </p:val>
                                        </p:tav>
                                      </p:tavLst>
                                    </p:anim>
                                    <p:anim calcmode="lin" valueType="num">
                                      <p:cBhvr>
                                        <p:cTn id="22"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56060" y="1174172"/>
            <a:ext cx="7404713" cy="883228"/>
          </a:xfrm>
        </p:spPr>
        <p:txBody>
          <a:bodyPr>
            <a:noAutofit/>
          </a:bodyPr>
          <a:lstStyle/>
          <a:p>
            <a:pPr algn="l"/>
            <a:r>
              <a:rPr lang="vi-VN" sz="2700" smtClean="0">
                <a:solidFill>
                  <a:schemeClr val="accent2">
                    <a:lumMod val="50000"/>
                  </a:schemeClr>
                </a:solidFill>
              </a:rPr>
              <a:t>Khi </a:t>
            </a:r>
            <a:r>
              <a:rPr lang="vi-VN" sz="2700">
                <a:solidFill>
                  <a:schemeClr val="accent2">
                    <a:lumMod val="50000"/>
                  </a:schemeClr>
                </a:solidFill>
              </a:rPr>
              <a:t>khoét lỗ cần chú ý </a:t>
            </a:r>
            <a:br>
              <a:rPr lang="vi-VN" sz="2700">
                <a:solidFill>
                  <a:schemeClr val="accent2">
                    <a:lumMod val="50000"/>
                  </a:schemeClr>
                </a:solidFill>
              </a:rPr>
            </a:br>
            <a:endParaRPr lang="en-US" sz="2700"/>
          </a:p>
        </p:txBody>
      </p:sp>
      <p:sp>
        <p:nvSpPr>
          <p:cNvPr id="4" name="Content Placeholder 3"/>
          <p:cNvSpPr txBox="1">
            <a:spLocks noGrp="1"/>
          </p:cNvSpPr>
          <p:nvPr>
            <p:ph idx="1"/>
          </p:nvPr>
        </p:nvSpPr>
        <p:spPr>
          <a:xfrm>
            <a:off x="228600" y="2171343"/>
            <a:ext cx="8763000" cy="2400657"/>
          </a:xfrm>
          <a:prstGeom prst="rect">
            <a:avLst/>
          </a:prstGeom>
          <a:noFill/>
        </p:spPr>
        <p:txBody>
          <a:bodyPr wrap="square" rtlCol="0">
            <a:spAutoFit/>
          </a:bodyPr>
          <a:lstStyle/>
          <a:p>
            <a:pPr marL="0" indent="0" algn="just">
              <a:buNone/>
            </a:pPr>
            <a:r>
              <a:rPr lang="vi-VN" sz="3000" dirty="0" smtClean="0">
                <a:latin typeface="+mj-lt"/>
              </a:rPr>
              <a:t>-  </a:t>
            </a:r>
            <a:r>
              <a:rPr lang="vi-VN" sz="3000" dirty="0" err="1" smtClean="0">
                <a:latin typeface="+mj-lt"/>
              </a:rPr>
              <a:t>Tốc</a:t>
            </a:r>
            <a:r>
              <a:rPr lang="vi-VN" sz="3000" dirty="0" smtClean="0">
                <a:latin typeface="+mj-lt"/>
              </a:rPr>
              <a:t> </a:t>
            </a:r>
            <a:r>
              <a:rPr lang="vi-VN" sz="3000" dirty="0" err="1" smtClean="0">
                <a:latin typeface="+mj-lt"/>
              </a:rPr>
              <a:t>độ</a:t>
            </a:r>
            <a:r>
              <a:rPr lang="vi-VN" sz="3000" dirty="0" smtClean="0">
                <a:latin typeface="+mj-lt"/>
              </a:rPr>
              <a:t> </a:t>
            </a:r>
            <a:r>
              <a:rPr lang="vi-VN" sz="3000" dirty="0" err="1" smtClean="0">
                <a:latin typeface="+mj-lt"/>
              </a:rPr>
              <a:t>cắt</a:t>
            </a:r>
            <a:r>
              <a:rPr lang="vi-VN" sz="3000" dirty="0" smtClean="0">
                <a:latin typeface="+mj-lt"/>
              </a:rPr>
              <a:t> </a:t>
            </a:r>
            <a:r>
              <a:rPr lang="vi-VN" sz="3000" dirty="0" err="1" smtClean="0">
                <a:latin typeface="+mj-lt"/>
              </a:rPr>
              <a:t>cũng</a:t>
            </a:r>
            <a:r>
              <a:rPr lang="vi-VN" sz="3000" dirty="0" smtClean="0">
                <a:latin typeface="+mj-lt"/>
              </a:rPr>
              <a:t> </a:t>
            </a:r>
            <a:r>
              <a:rPr lang="vi-VN" sz="3000" dirty="0" err="1" smtClean="0">
                <a:latin typeface="+mj-lt"/>
              </a:rPr>
              <a:t>phải</a:t>
            </a:r>
            <a:r>
              <a:rPr lang="vi-VN" sz="3000" dirty="0" smtClean="0">
                <a:latin typeface="+mj-lt"/>
              </a:rPr>
              <a:t> </a:t>
            </a:r>
            <a:r>
              <a:rPr lang="vi-VN" sz="3000" dirty="0" err="1" smtClean="0">
                <a:latin typeface="+mj-lt"/>
              </a:rPr>
              <a:t>thấp</a:t>
            </a:r>
            <a:r>
              <a:rPr lang="vi-VN" sz="3000" dirty="0" smtClean="0">
                <a:latin typeface="+mj-lt"/>
              </a:rPr>
              <a:t> hơn so </a:t>
            </a:r>
            <a:r>
              <a:rPr lang="vi-VN" sz="3000" dirty="0" err="1" smtClean="0">
                <a:latin typeface="+mj-lt"/>
              </a:rPr>
              <a:t>với</a:t>
            </a:r>
            <a:r>
              <a:rPr lang="vi-VN" sz="3000" dirty="0" smtClean="0">
                <a:latin typeface="+mj-lt"/>
              </a:rPr>
              <a:t> khoan </a:t>
            </a:r>
            <a:r>
              <a:rPr lang="vi-VN" sz="3000" dirty="0" err="1" smtClean="0">
                <a:latin typeface="+mj-lt"/>
              </a:rPr>
              <a:t>lỗ</a:t>
            </a:r>
            <a:r>
              <a:rPr lang="vi-VN" sz="3000" dirty="0" smtClean="0">
                <a:latin typeface="+mj-lt"/>
              </a:rPr>
              <a:t>. </a:t>
            </a:r>
            <a:r>
              <a:rPr lang="vi-VN" sz="3000" dirty="0" err="1" smtClean="0">
                <a:latin typeface="+mj-lt"/>
              </a:rPr>
              <a:t>Chọn</a:t>
            </a:r>
            <a:r>
              <a:rPr lang="vi-VN" sz="3000" dirty="0" smtClean="0">
                <a:latin typeface="+mj-lt"/>
              </a:rPr>
              <a:t> </a:t>
            </a:r>
            <a:r>
              <a:rPr lang="vi-VN" sz="3000" dirty="0" err="1" smtClean="0">
                <a:latin typeface="+mj-lt"/>
              </a:rPr>
              <a:t>lượng</a:t>
            </a:r>
            <a:r>
              <a:rPr lang="vi-VN" sz="3000" dirty="0" smtClean="0">
                <a:latin typeface="+mj-lt"/>
              </a:rPr>
              <a:t> dư gia công khi </a:t>
            </a:r>
            <a:r>
              <a:rPr lang="vi-VN" sz="3000" dirty="0" err="1" smtClean="0">
                <a:latin typeface="+mj-lt"/>
              </a:rPr>
              <a:t>khoét</a:t>
            </a:r>
            <a:r>
              <a:rPr lang="vi-VN" sz="3000" dirty="0" smtClean="0">
                <a:latin typeface="+mj-lt"/>
              </a:rPr>
              <a:t> cho </a:t>
            </a:r>
            <a:r>
              <a:rPr lang="vi-VN" sz="3000" dirty="0" err="1" smtClean="0">
                <a:latin typeface="+mj-lt"/>
              </a:rPr>
              <a:t>phù</a:t>
            </a:r>
            <a:r>
              <a:rPr lang="vi-VN" sz="3000" dirty="0" smtClean="0">
                <a:latin typeface="+mj-lt"/>
              </a:rPr>
              <a:t> </a:t>
            </a:r>
            <a:r>
              <a:rPr lang="vi-VN" sz="3000" dirty="0" err="1" smtClean="0">
                <a:latin typeface="+mj-lt"/>
              </a:rPr>
              <a:t>hợp</a:t>
            </a:r>
            <a:r>
              <a:rPr lang="vi-VN" sz="3000" dirty="0" smtClean="0">
                <a:latin typeface="+mj-lt"/>
              </a:rPr>
              <a:t> </a:t>
            </a:r>
            <a:r>
              <a:rPr lang="vi-VN" sz="3000" dirty="0" err="1" smtClean="0">
                <a:latin typeface="+mj-lt"/>
              </a:rPr>
              <a:t>để</a:t>
            </a:r>
            <a:r>
              <a:rPr lang="vi-VN" sz="3000" dirty="0" smtClean="0">
                <a:latin typeface="+mj-lt"/>
              </a:rPr>
              <a:t> </a:t>
            </a:r>
            <a:r>
              <a:rPr lang="vi-VN" sz="3000" dirty="0" err="1" smtClean="0">
                <a:latin typeface="+mj-lt"/>
              </a:rPr>
              <a:t>đảm</a:t>
            </a:r>
            <a:r>
              <a:rPr lang="vi-VN" sz="3000" dirty="0" smtClean="0">
                <a:latin typeface="+mj-lt"/>
              </a:rPr>
              <a:t> </a:t>
            </a:r>
            <a:r>
              <a:rPr lang="vi-VN" sz="3000" dirty="0" err="1" smtClean="0">
                <a:latin typeface="+mj-lt"/>
              </a:rPr>
              <a:t>bảo</a:t>
            </a:r>
            <a:r>
              <a:rPr lang="vi-VN" sz="3000" dirty="0" smtClean="0">
                <a:latin typeface="+mj-lt"/>
              </a:rPr>
              <a:t> </a:t>
            </a:r>
            <a:r>
              <a:rPr lang="vi-VN" sz="3000" err="1" smtClean="0">
                <a:latin typeface="+mj-lt"/>
              </a:rPr>
              <a:t>độ</a:t>
            </a:r>
            <a:r>
              <a:rPr lang="vi-VN" sz="3000" smtClean="0">
                <a:latin typeface="+mj-lt"/>
              </a:rPr>
              <a:t> chinh </a:t>
            </a:r>
            <a:r>
              <a:rPr lang="vi-VN" sz="3000" dirty="0" err="1" smtClean="0">
                <a:latin typeface="+mj-lt"/>
              </a:rPr>
              <a:t>xác</a:t>
            </a:r>
            <a:r>
              <a:rPr lang="vi-VN" sz="3000" dirty="0" smtClean="0">
                <a:latin typeface="+mj-lt"/>
              </a:rPr>
              <a:t> </a:t>
            </a:r>
            <a:r>
              <a:rPr lang="vi-VN" sz="3000" dirty="0" err="1" smtClean="0">
                <a:latin typeface="+mj-lt"/>
              </a:rPr>
              <a:t>và</a:t>
            </a:r>
            <a:r>
              <a:rPr lang="vi-VN" sz="3000" dirty="0" smtClean="0">
                <a:latin typeface="+mj-lt"/>
              </a:rPr>
              <a:t> </a:t>
            </a:r>
            <a:r>
              <a:rPr lang="vi-VN" sz="3000" dirty="0" err="1" smtClean="0">
                <a:latin typeface="+mj-lt"/>
              </a:rPr>
              <a:t>độ</a:t>
            </a:r>
            <a:r>
              <a:rPr lang="vi-VN" sz="3000" dirty="0" smtClean="0">
                <a:latin typeface="+mj-lt"/>
              </a:rPr>
              <a:t> </a:t>
            </a:r>
            <a:r>
              <a:rPr lang="vi-VN" sz="3000" dirty="0" err="1" smtClean="0">
                <a:latin typeface="+mj-lt"/>
              </a:rPr>
              <a:t>bóng</a:t>
            </a:r>
            <a:r>
              <a:rPr lang="vi-VN" sz="3000" dirty="0" smtClean="0">
                <a:latin typeface="+mj-lt"/>
              </a:rPr>
              <a:t> </a:t>
            </a:r>
            <a:r>
              <a:rPr lang="vi-VN" sz="3000" dirty="0" err="1" smtClean="0">
                <a:latin typeface="+mj-lt"/>
              </a:rPr>
              <a:t>bề</a:t>
            </a:r>
            <a:r>
              <a:rPr lang="vi-VN" sz="3000" dirty="0" smtClean="0">
                <a:latin typeface="+mj-lt"/>
              </a:rPr>
              <a:t> </a:t>
            </a:r>
            <a:r>
              <a:rPr lang="vi-VN" sz="3000" err="1" smtClean="0">
                <a:latin typeface="+mj-lt"/>
              </a:rPr>
              <a:t>mặt</a:t>
            </a:r>
            <a:r>
              <a:rPr lang="vi-VN" sz="3000" smtClean="0">
                <a:latin typeface="+mj-lt"/>
              </a:rPr>
              <a:t>.</a:t>
            </a:r>
            <a:endParaRPr lang="en-US" sz="3000" smtClean="0">
              <a:latin typeface="+mj-lt"/>
            </a:endParaRPr>
          </a:p>
          <a:p>
            <a:pPr algn="just"/>
            <a:endParaRPr lang="vi-VN" sz="2500" dirty="0">
              <a:latin typeface="+mj-lt"/>
            </a:endParaRPr>
          </a:p>
        </p:txBody>
      </p:sp>
      <p:sp>
        <p:nvSpPr>
          <p:cNvPr id="6" name="TextBox 5"/>
          <p:cNvSpPr txBox="1"/>
          <p:nvPr/>
        </p:nvSpPr>
        <p:spPr>
          <a:xfrm>
            <a:off x="259773" y="4495653"/>
            <a:ext cx="8884227" cy="1447947"/>
          </a:xfrm>
          <a:prstGeom prst="rect">
            <a:avLst/>
          </a:prstGeom>
          <a:noFill/>
        </p:spPr>
        <p:txBody>
          <a:bodyPr wrap="square" lIns="62344" tIns="31172" rIns="62344" bIns="31172" rtlCol="0">
            <a:spAutoFit/>
          </a:bodyPr>
          <a:lstStyle/>
          <a:p>
            <a:pPr algn="just"/>
            <a:r>
              <a:rPr lang="vi-VN" sz="3000" dirty="0" smtClean="0">
                <a:latin typeface="+mj-lt"/>
              </a:rPr>
              <a:t>-  Khi </a:t>
            </a:r>
            <a:r>
              <a:rPr lang="vi-VN" sz="3000" dirty="0" err="1" smtClean="0">
                <a:latin typeface="+mj-lt"/>
              </a:rPr>
              <a:t>tiến</a:t>
            </a:r>
            <a:r>
              <a:rPr lang="vi-VN" sz="3000" dirty="0" smtClean="0">
                <a:latin typeface="+mj-lt"/>
              </a:rPr>
              <a:t> </a:t>
            </a:r>
            <a:r>
              <a:rPr lang="vi-VN" sz="3000" dirty="0" err="1" smtClean="0">
                <a:latin typeface="+mj-lt"/>
              </a:rPr>
              <a:t>cấp</a:t>
            </a:r>
            <a:r>
              <a:rPr lang="vi-VN" sz="3000" dirty="0" smtClean="0">
                <a:latin typeface="+mj-lt"/>
              </a:rPr>
              <a:t> </a:t>
            </a:r>
            <a:r>
              <a:rPr lang="vi-VN" sz="3000" dirty="0" err="1" smtClean="0">
                <a:latin typeface="+mj-lt"/>
              </a:rPr>
              <a:t>bằng</a:t>
            </a:r>
            <a:r>
              <a:rPr lang="vi-VN" sz="3000" dirty="0" smtClean="0">
                <a:latin typeface="+mj-lt"/>
              </a:rPr>
              <a:t> tay </a:t>
            </a:r>
            <a:r>
              <a:rPr lang="vi-VN" sz="3000" dirty="0" err="1" smtClean="0">
                <a:latin typeface="+mj-lt"/>
              </a:rPr>
              <a:t>cần</a:t>
            </a:r>
            <a:r>
              <a:rPr lang="vi-VN" sz="3000" dirty="0" smtClean="0">
                <a:latin typeface="+mj-lt"/>
              </a:rPr>
              <a:t> </a:t>
            </a:r>
            <a:r>
              <a:rPr lang="vi-VN" sz="3000" dirty="0" err="1" smtClean="0">
                <a:latin typeface="+mj-lt"/>
              </a:rPr>
              <a:t>nắm</a:t>
            </a:r>
            <a:r>
              <a:rPr lang="vi-VN" sz="3000" dirty="0" smtClean="0">
                <a:latin typeface="+mj-lt"/>
              </a:rPr>
              <a:t> </a:t>
            </a:r>
            <a:r>
              <a:rPr lang="vi-VN" sz="3000" dirty="0" err="1" smtClean="0">
                <a:latin typeface="+mj-lt"/>
              </a:rPr>
              <a:t>chắc</a:t>
            </a:r>
            <a:r>
              <a:rPr lang="vi-VN" sz="3000" dirty="0" smtClean="0">
                <a:latin typeface="+mj-lt"/>
              </a:rPr>
              <a:t> tay quay </a:t>
            </a:r>
            <a:r>
              <a:rPr lang="vi-VN" sz="3000" dirty="0" err="1" smtClean="0">
                <a:latin typeface="+mj-lt"/>
              </a:rPr>
              <a:t>tiến</a:t>
            </a:r>
            <a:r>
              <a:rPr lang="vi-VN" sz="3000" dirty="0" smtClean="0">
                <a:latin typeface="+mj-lt"/>
              </a:rPr>
              <a:t> </a:t>
            </a:r>
            <a:r>
              <a:rPr lang="vi-VN" sz="3000" dirty="0" err="1" smtClean="0">
                <a:latin typeface="+mj-lt"/>
              </a:rPr>
              <a:t>cấp</a:t>
            </a:r>
            <a:r>
              <a:rPr lang="vi-VN" sz="3000" dirty="0" smtClean="0">
                <a:latin typeface="+mj-lt"/>
              </a:rPr>
              <a:t> </a:t>
            </a:r>
            <a:r>
              <a:rPr lang="vi-VN" sz="3000" dirty="0" err="1" smtClean="0">
                <a:latin typeface="+mj-lt"/>
              </a:rPr>
              <a:t>phải</a:t>
            </a:r>
            <a:r>
              <a:rPr lang="vi-VN" sz="3000" dirty="0" smtClean="0">
                <a:latin typeface="+mj-lt"/>
              </a:rPr>
              <a:t> </a:t>
            </a:r>
            <a:r>
              <a:rPr lang="vi-VN" sz="3000" dirty="0" err="1" smtClean="0">
                <a:latin typeface="+mj-lt"/>
              </a:rPr>
              <a:t>điều</a:t>
            </a:r>
            <a:r>
              <a:rPr lang="vi-VN" sz="3000" dirty="0" smtClean="0">
                <a:latin typeface="+mj-lt"/>
              </a:rPr>
              <a:t> không </a:t>
            </a:r>
            <a:r>
              <a:rPr lang="vi-VN" sz="3000" dirty="0" err="1" smtClean="0">
                <a:latin typeface="+mj-lt"/>
              </a:rPr>
              <a:t>được</a:t>
            </a:r>
            <a:r>
              <a:rPr lang="vi-VN" sz="3000" dirty="0" smtClean="0">
                <a:latin typeface="+mj-lt"/>
              </a:rPr>
              <a:t> </a:t>
            </a:r>
            <a:r>
              <a:rPr lang="vi-VN" sz="3000" dirty="0" err="1" smtClean="0">
                <a:latin typeface="+mj-lt"/>
              </a:rPr>
              <a:t>lúc</a:t>
            </a:r>
            <a:r>
              <a:rPr lang="vi-VN" sz="3000" dirty="0" smtClean="0">
                <a:latin typeface="+mj-lt"/>
              </a:rPr>
              <a:t> </a:t>
            </a:r>
            <a:r>
              <a:rPr lang="vi-VN" sz="3000" dirty="0" err="1" smtClean="0">
                <a:latin typeface="+mj-lt"/>
              </a:rPr>
              <a:t>ít</a:t>
            </a:r>
            <a:r>
              <a:rPr lang="vi-VN" sz="3000" dirty="0" smtClean="0">
                <a:latin typeface="+mj-lt"/>
              </a:rPr>
              <a:t> </a:t>
            </a:r>
            <a:r>
              <a:rPr lang="vi-VN" sz="3000" dirty="0" err="1" smtClean="0">
                <a:latin typeface="+mj-lt"/>
              </a:rPr>
              <a:t>lúc</a:t>
            </a:r>
            <a:r>
              <a:rPr lang="vi-VN" sz="3000" dirty="0" smtClean="0">
                <a:latin typeface="+mj-lt"/>
              </a:rPr>
              <a:t> </a:t>
            </a:r>
            <a:r>
              <a:rPr lang="vi-VN" sz="3000" dirty="0" err="1" smtClean="0">
                <a:latin typeface="+mj-lt"/>
              </a:rPr>
              <a:t>nhiều</a:t>
            </a:r>
            <a:r>
              <a:rPr lang="vi-VN" sz="3000" dirty="0" smtClean="0">
                <a:latin typeface="+mj-lt"/>
              </a:rPr>
              <a:t> </a:t>
            </a:r>
            <a:r>
              <a:rPr lang="vi-VN" sz="3000" dirty="0" err="1" smtClean="0">
                <a:latin typeface="+mj-lt"/>
              </a:rPr>
              <a:t>để</a:t>
            </a:r>
            <a:r>
              <a:rPr lang="vi-VN" sz="3000" dirty="0" smtClean="0">
                <a:latin typeface="+mj-lt"/>
              </a:rPr>
              <a:t> </a:t>
            </a:r>
            <a:r>
              <a:rPr lang="vi-VN" sz="3000" dirty="0" err="1" smtClean="0">
                <a:latin typeface="+mj-lt"/>
              </a:rPr>
              <a:t>ảnh</a:t>
            </a:r>
            <a:r>
              <a:rPr lang="vi-VN" sz="3000" dirty="0" smtClean="0">
                <a:latin typeface="+mj-lt"/>
              </a:rPr>
              <a:t> </a:t>
            </a:r>
            <a:r>
              <a:rPr lang="vi-VN" sz="3000" dirty="0" err="1" smtClean="0">
                <a:latin typeface="+mj-lt"/>
              </a:rPr>
              <a:t>hưởng</a:t>
            </a:r>
            <a:r>
              <a:rPr lang="vi-VN" sz="3000" dirty="0" smtClean="0">
                <a:latin typeface="+mj-lt"/>
              </a:rPr>
              <a:t> </a:t>
            </a:r>
            <a:r>
              <a:rPr lang="vi-VN" sz="3000" dirty="0" err="1" smtClean="0">
                <a:latin typeface="+mj-lt"/>
              </a:rPr>
              <a:t>đến</a:t>
            </a:r>
            <a:r>
              <a:rPr lang="vi-VN" sz="3000" dirty="0" smtClean="0">
                <a:latin typeface="+mj-lt"/>
              </a:rPr>
              <a:t> </a:t>
            </a:r>
            <a:r>
              <a:rPr lang="vi-VN" sz="3000" dirty="0" err="1" smtClean="0">
                <a:latin typeface="+mj-lt"/>
              </a:rPr>
              <a:t>chất</a:t>
            </a:r>
            <a:r>
              <a:rPr lang="vi-VN" sz="3000" dirty="0" smtClean="0">
                <a:latin typeface="+mj-lt"/>
              </a:rPr>
              <a:t> </a:t>
            </a:r>
            <a:r>
              <a:rPr lang="vi-VN" sz="3000" dirty="0" err="1" smtClean="0">
                <a:latin typeface="+mj-lt"/>
              </a:rPr>
              <a:t>lượng</a:t>
            </a:r>
            <a:r>
              <a:rPr lang="vi-VN" sz="3000" dirty="0" smtClean="0">
                <a:latin typeface="+mj-lt"/>
              </a:rPr>
              <a:t> </a:t>
            </a:r>
            <a:r>
              <a:rPr lang="vi-VN" sz="3000" dirty="0" err="1" smtClean="0">
                <a:latin typeface="+mj-lt"/>
              </a:rPr>
              <a:t>lỗ</a:t>
            </a:r>
            <a:endParaRPr lang="vi-VN" sz="3000" dirty="0">
              <a:latin typeface="+mj-lt"/>
            </a:endParaRPr>
          </a:p>
        </p:txBody>
      </p:sp>
    </p:spTree>
    <p:extLst>
      <p:ext uri="{BB962C8B-B14F-4D97-AF65-F5344CB8AC3E}">
        <p14:creationId xmlns:p14="http://schemas.microsoft.com/office/powerpoint/2010/main" val="2256982339"/>
      </p:ext>
    </p:extLst>
  </p:cSld>
  <p:clrMapOvr>
    <a:masterClrMapping/>
  </p:clrMapOvr>
  <mc:AlternateContent xmlns:mc="http://schemas.openxmlformats.org/markup-compatibility/2006" xmlns:p14="http://schemas.microsoft.com/office/powerpoint/2010/main">
    <mc:Choice Requires="p14">
      <p:transition spd="slow" p14:dur="4000">
        <p14:vortex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dow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wipe(down)">
                                      <p:cBhvr>
                                        <p:cTn id="12"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3"/>
          <p:cNvSpPr>
            <a:spLocks noChangeArrowheads="1"/>
          </p:cNvSpPr>
          <p:nvPr/>
        </p:nvSpPr>
        <p:spPr bwMode="auto">
          <a:xfrm>
            <a:off x="2971800" y="152400"/>
            <a:ext cx="1755775" cy="584200"/>
          </a:xfrm>
          <a:prstGeom prst="rect">
            <a:avLst/>
          </a:prstGeom>
          <a:noFill/>
          <a:ln w="9525">
            <a:noFill/>
            <a:miter lim="800000"/>
            <a:headEnd/>
            <a:tailEnd/>
          </a:ln>
        </p:spPr>
        <p:txBody>
          <a:bodyPr wrap="none" anchor="ctr">
            <a:spAutoFit/>
          </a:bodyPr>
          <a:lstStyle/>
          <a:p>
            <a:r>
              <a:rPr lang="en-US" sz="3200" b="1">
                <a:solidFill>
                  <a:srgbClr val="FFFFFF"/>
                </a:solidFill>
              </a:rPr>
              <a:t>III.  Doa.</a:t>
            </a:r>
            <a:endParaRPr lang="en-US" sz="3200">
              <a:solidFill>
                <a:srgbClr val="FFFFFF"/>
              </a:solidFill>
            </a:endParaRPr>
          </a:p>
        </p:txBody>
      </p:sp>
      <p:sp>
        <p:nvSpPr>
          <p:cNvPr id="175107" name="Rectangle 5"/>
          <p:cNvSpPr>
            <a:spLocks noChangeArrowheads="1"/>
          </p:cNvSpPr>
          <p:nvPr/>
        </p:nvSpPr>
        <p:spPr bwMode="auto">
          <a:xfrm>
            <a:off x="76200" y="1143000"/>
            <a:ext cx="6216650" cy="519113"/>
          </a:xfrm>
          <a:prstGeom prst="rect">
            <a:avLst/>
          </a:prstGeom>
          <a:noFill/>
          <a:ln w="9525">
            <a:noFill/>
            <a:miter lim="800000"/>
            <a:headEnd/>
            <a:tailEnd/>
          </a:ln>
        </p:spPr>
        <p:txBody>
          <a:bodyPr wrap="none" anchor="ctr">
            <a:spAutoFit/>
          </a:bodyPr>
          <a:lstStyle/>
          <a:p>
            <a:r>
              <a:rPr lang="en-US" sz="2800" b="1">
                <a:solidFill>
                  <a:schemeClr val="accent2"/>
                </a:solidFill>
              </a:rPr>
              <a:t>1. Đặc điểm – khả năng công nghệ. </a:t>
            </a:r>
            <a:endParaRPr lang="en-US" b="1"/>
          </a:p>
        </p:txBody>
      </p:sp>
      <p:sp>
        <p:nvSpPr>
          <p:cNvPr id="175108" name="Rectangle 4"/>
          <p:cNvSpPr>
            <a:spLocks noChangeArrowheads="1"/>
          </p:cNvSpPr>
          <p:nvPr/>
        </p:nvSpPr>
        <p:spPr bwMode="auto">
          <a:xfrm>
            <a:off x="0" y="1676400"/>
            <a:ext cx="8763000" cy="3425825"/>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000"/>
              <a:t> </a:t>
            </a:r>
            <a:r>
              <a:rPr lang="en-US" sz="2800"/>
              <a:t>Doa là phương pháp gia công tinh các lỗ sau khi khoan, sau khi khoan - khoét hoặc tiện. Doa có thể đạt độ chính xác cấp 9 -</a:t>
            </a:r>
            <a:r>
              <a:rPr lang="en-US" sz="2800" i="1"/>
              <a:t> </a:t>
            </a:r>
            <a:r>
              <a:rPr lang="en-US" sz="2800"/>
              <a:t>7, Ra = 0,63 - 1,25 </a:t>
            </a:r>
            <a:r>
              <a:rPr lang="en-US" sz="2800">
                <a:sym typeface="Symbol" pitchFamily="18" charset="2"/>
              </a:rPr>
              <a:t></a:t>
            </a:r>
            <a:r>
              <a:rPr lang="en-US" sz="2800"/>
              <a:t>m, khi chuẩn bị công nghệ và dao tốt có thể đạt cấp chính xác 6, Ra = 0,63 </a:t>
            </a:r>
            <a:r>
              <a:rPr lang="en-US" sz="2800">
                <a:sym typeface="Symbol" pitchFamily="18" charset="2"/>
              </a:rPr>
              <a:t></a:t>
            </a:r>
            <a:r>
              <a:rPr lang="en-US" sz="2800"/>
              <a:t>m nhưng chi phí sản xuất cao, năng suất thấp nên ít dùng. </a:t>
            </a:r>
          </a:p>
        </p:txBody>
      </p:sp>
    </p:spTree>
  </p:cSld>
  <p:clrMapOvr>
    <a:masterClrMapping/>
  </p:clrMapOv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Picture 5"/>
          <p:cNvPicPr>
            <a:picLocks noChangeAspect="1" noChangeArrowheads="1"/>
          </p:cNvPicPr>
          <p:nvPr/>
        </p:nvPicPr>
        <p:blipFill>
          <a:blip r:embed="rId3"/>
          <a:srcRect/>
          <a:stretch>
            <a:fillRect/>
          </a:stretch>
        </p:blipFill>
        <p:spPr bwMode="auto">
          <a:xfrm>
            <a:off x="0" y="990600"/>
            <a:ext cx="4454525" cy="4648200"/>
          </a:xfrm>
          <a:prstGeom prst="rect">
            <a:avLst/>
          </a:prstGeom>
          <a:noFill/>
          <a:ln w="9525">
            <a:noFill/>
            <a:miter lim="800000"/>
            <a:headEnd/>
            <a:tailEnd/>
          </a:ln>
        </p:spPr>
      </p:pic>
      <p:pic>
        <p:nvPicPr>
          <p:cNvPr id="176131" name="Picture 6"/>
          <p:cNvPicPr>
            <a:picLocks noChangeAspect="1" noChangeArrowheads="1"/>
          </p:cNvPicPr>
          <p:nvPr/>
        </p:nvPicPr>
        <p:blipFill>
          <a:blip r:embed="rId4"/>
          <a:srcRect/>
          <a:stretch>
            <a:fillRect/>
          </a:stretch>
        </p:blipFill>
        <p:spPr bwMode="auto">
          <a:xfrm>
            <a:off x="4419600" y="990600"/>
            <a:ext cx="4724400" cy="44958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7154" name="Picture 7"/>
          <p:cNvPicPr>
            <a:picLocks noChangeAspect="1" noChangeArrowheads="1"/>
          </p:cNvPicPr>
          <p:nvPr/>
        </p:nvPicPr>
        <p:blipFill>
          <a:blip r:embed="rId3"/>
          <a:srcRect/>
          <a:stretch>
            <a:fillRect/>
          </a:stretch>
        </p:blipFill>
        <p:spPr bwMode="auto">
          <a:xfrm>
            <a:off x="4572000" y="1371600"/>
            <a:ext cx="4810125" cy="5486400"/>
          </a:xfrm>
          <a:prstGeom prst="rect">
            <a:avLst/>
          </a:prstGeom>
          <a:noFill/>
          <a:ln w="9525">
            <a:noFill/>
            <a:miter lim="800000"/>
            <a:headEnd/>
            <a:tailEnd/>
          </a:ln>
        </p:spPr>
      </p:pic>
      <p:pic>
        <p:nvPicPr>
          <p:cNvPr id="177155" name="Picture 8"/>
          <p:cNvPicPr>
            <a:picLocks noChangeAspect="1" noChangeArrowheads="1"/>
          </p:cNvPicPr>
          <p:nvPr/>
        </p:nvPicPr>
        <p:blipFill>
          <a:blip r:embed="rId4"/>
          <a:srcRect/>
          <a:stretch>
            <a:fillRect/>
          </a:stretch>
        </p:blipFill>
        <p:spPr bwMode="auto">
          <a:xfrm>
            <a:off x="304800" y="838200"/>
            <a:ext cx="3657600" cy="3578225"/>
          </a:xfrm>
          <a:prstGeom prst="rect">
            <a:avLst/>
          </a:prstGeom>
          <a:noFill/>
          <a:ln w="9525">
            <a:noFill/>
            <a:miter lim="800000"/>
            <a:headEnd/>
            <a:tailEnd/>
          </a:ln>
        </p:spPr>
      </p:pic>
      <p:pic>
        <p:nvPicPr>
          <p:cNvPr id="177156" name="Picture 9"/>
          <p:cNvPicPr>
            <a:picLocks noChangeAspect="1" noChangeArrowheads="1"/>
          </p:cNvPicPr>
          <p:nvPr/>
        </p:nvPicPr>
        <p:blipFill>
          <a:blip r:embed="rId5"/>
          <a:srcRect/>
          <a:stretch>
            <a:fillRect/>
          </a:stretch>
        </p:blipFill>
        <p:spPr bwMode="auto">
          <a:xfrm>
            <a:off x="0" y="4419600"/>
            <a:ext cx="4724400" cy="24384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3"/>
          <p:cNvSpPr>
            <a:spLocks noChangeArrowheads="1"/>
          </p:cNvSpPr>
          <p:nvPr/>
        </p:nvSpPr>
        <p:spPr bwMode="auto">
          <a:xfrm>
            <a:off x="304800" y="1784350"/>
            <a:ext cx="8686800" cy="1873250"/>
          </a:xfrm>
          <a:prstGeom prst="rect">
            <a:avLst/>
          </a:prstGeom>
          <a:noFill/>
          <a:ln w="9525">
            <a:noFill/>
            <a:miter lim="800000"/>
            <a:headEnd/>
            <a:tailEnd/>
          </a:ln>
        </p:spPr>
        <p:txBody>
          <a:bodyPr anchor="ctr">
            <a:spAutoFit/>
          </a:bodyPr>
          <a:lstStyle/>
          <a:p>
            <a:pPr algn="just">
              <a:lnSpc>
                <a:spcPct val="155000"/>
              </a:lnSpc>
              <a:buClr>
                <a:srgbClr val="FF0000"/>
              </a:buClr>
              <a:buFont typeface="Wingdings" pitchFamily="2" charset="2"/>
              <a:buChar char="Ø"/>
            </a:pPr>
            <a:r>
              <a:rPr lang="en-US" sz="2600">
                <a:latin typeface="Times New Roman" pitchFamily="18" charset="0"/>
                <a:cs typeface="Times New Roman" pitchFamily="18" charset="0"/>
              </a:rPr>
              <a:t> Doa có độ cứng vững cao, lưỡi cắt thường phân bố đối xứng nên giảm được rung động trong quá trình cắt, góc trước lớn nên có thể cắt được lớp phoi mỏng. </a:t>
            </a:r>
          </a:p>
        </p:txBody>
      </p:sp>
      <p:pic>
        <p:nvPicPr>
          <p:cNvPr id="178179" name="Picture 13" descr="noi du1"/>
          <p:cNvPicPr>
            <a:picLocks noChangeAspect="1" noChangeArrowheads="1"/>
          </p:cNvPicPr>
          <p:nvPr/>
        </p:nvPicPr>
        <p:blipFill>
          <a:blip r:embed="rId3"/>
          <a:srcRect/>
          <a:stretch>
            <a:fillRect/>
          </a:stretch>
        </p:blipFill>
        <p:spPr bwMode="auto">
          <a:xfrm>
            <a:off x="838200" y="4343400"/>
            <a:ext cx="7524750" cy="2041525"/>
          </a:xfrm>
          <a:prstGeom prst="rect">
            <a:avLst/>
          </a:prstGeom>
          <a:noFill/>
          <a:ln w="9525">
            <a:noFill/>
            <a:miter lim="800000"/>
            <a:headEnd/>
            <a:tailEnd/>
          </a:ln>
        </p:spPr>
      </p:pic>
      <p:sp>
        <p:nvSpPr>
          <p:cNvPr id="178180" name="TextBox 3"/>
          <p:cNvSpPr txBox="1">
            <a:spLocks noChangeArrowheads="1"/>
          </p:cNvSpPr>
          <p:nvPr/>
        </p:nvSpPr>
        <p:spPr bwMode="auto">
          <a:xfrm>
            <a:off x="762000" y="1066800"/>
            <a:ext cx="2127250" cy="49212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2. Dụng cụ cắt</a:t>
            </a: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TextBox 1"/>
          <p:cNvSpPr txBox="1">
            <a:spLocks noChangeArrowheads="1"/>
          </p:cNvSpPr>
          <p:nvPr/>
        </p:nvSpPr>
        <p:spPr bwMode="auto">
          <a:xfrm>
            <a:off x="228600" y="1219200"/>
            <a:ext cx="8382000" cy="1692275"/>
          </a:xfrm>
          <a:prstGeom prst="rect">
            <a:avLst/>
          </a:prstGeom>
          <a:noFill/>
          <a:ln w="9525">
            <a:noFill/>
            <a:miter lim="800000"/>
            <a:headEnd/>
            <a:tailEnd/>
          </a:ln>
        </p:spPr>
        <p:txBody>
          <a:bodyPr>
            <a:spAutoFit/>
          </a:bodyPr>
          <a:lstStyle/>
          <a:p>
            <a:r>
              <a:rPr lang="vi-VN" sz="2600">
                <a:latin typeface="Times New Roman" pitchFamily="18" charset="0"/>
                <a:cs typeface="Times New Roman" pitchFamily="18" charset="0"/>
              </a:rPr>
              <a:t>Kết cấu chung của mũi doa cũng giống như mũi khoan nhưng có nhiều lưỡi cắt hơn và không có lưỡi cắt ngang. Mũi doa có từ 6 – 16 lưỡi cắt và số lưỡi cắt luôn luôn chẵn.</a:t>
            </a:r>
            <a:endParaRPr lang="en-US" sz="2600">
              <a:latin typeface="Times New Roman" pitchFamily="18" charset="0"/>
              <a:cs typeface="Times New Roman" pitchFamily="18" charset="0"/>
            </a:endParaRPr>
          </a:p>
          <a:p>
            <a:endParaRPr lang="en-US" sz="2600">
              <a:latin typeface="Times New Roman" pitchFamily="18" charset="0"/>
              <a:cs typeface="Times New Roman" pitchFamily="18" charset="0"/>
            </a:endParaRPr>
          </a:p>
        </p:txBody>
      </p:sp>
      <p:pic>
        <p:nvPicPr>
          <p:cNvPr id="179203" name="Picture 2"/>
          <p:cNvPicPr>
            <a:picLocks noChangeAspect="1" noChangeArrowheads="1"/>
          </p:cNvPicPr>
          <p:nvPr/>
        </p:nvPicPr>
        <p:blipFill>
          <a:blip r:embed="rId2"/>
          <a:srcRect/>
          <a:stretch>
            <a:fillRect/>
          </a:stretch>
        </p:blipFill>
        <p:spPr bwMode="auto">
          <a:xfrm>
            <a:off x="1524000" y="2438400"/>
            <a:ext cx="5486400" cy="420846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3"/>
          <p:cNvSpPr>
            <a:spLocks noChangeArrowheads="1"/>
          </p:cNvSpPr>
          <p:nvPr/>
        </p:nvSpPr>
        <p:spPr bwMode="auto">
          <a:xfrm>
            <a:off x="76200" y="1854200"/>
            <a:ext cx="8915400" cy="26416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600">
                <a:latin typeface="Times New Roman" pitchFamily="18" charset="0"/>
                <a:cs typeface="Times New Roman" pitchFamily="18" charset="0"/>
              </a:rPr>
              <a:t> Chế độ cắt khi doa: Lượng dư khi doa được khống chế khá chặt chẽ, thường doa thô t = 0,25-0,5mm, doa tinh t = 0,05-0,15 mm. Vận tốc cắt nhỏ, thường v = 8-10 m/ph. Lượng chạy dao s = 0,5-3,5 mm/vòng. Tuy vận tốc cắt thấp nhưng năng suất doa vẫn cao nhờ lượng chạy dao s lớn. </a:t>
            </a:r>
          </a:p>
        </p:txBody>
      </p:sp>
      <p:sp>
        <p:nvSpPr>
          <p:cNvPr id="180227" name="Rectangle 4"/>
          <p:cNvSpPr>
            <a:spLocks noChangeArrowheads="1"/>
          </p:cNvSpPr>
          <p:nvPr/>
        </p:nvSpPr>
        <p:spPr bwMode="auto">
          <a:xfrm>
            <a:off x="228600" y="4543425"/>
            <a:ext cx="8839200" cy="16002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600">
                <a:latin typeface="Times New Roman" pitchFamily="18" charset="0"/>
                <a:cs typeface="Times New Roman" pitchFamily="18" charset="0"/>
              </a:rPr>
              <a:t> Nhược điểm cơ bản của doa là không sửa được sai lệch về vị trí tương quan do bước hay nguyên công sát trước để lại (hoặc có thể sửa được nhưng không đáng kể). </a:t>
            </a:r>
          </a:p>
        </p:txBody>
      </p:sp>
      <p:sp>
        <p:nvSpPr>
          <p:cNvPr id="180228" name="TextBox 3"/>
          <p:cNvSpPr txBox="1">
            <a:spLocks noChangeArrowheads="1"/>
          </p:cNvSpPr>
          <p:nvPr/>
        </p:nvSpPr>
        <p:spPr bwMode="auto">
          <a:xfrm>
            <a:off x="228600" y="1219200"/>
            <a:ext cx="1943100" cy="492125"/>
          </a:xfrm>
          <a:prstGeom prst="rect">
            <a:avLst/>
          </a:prstGeom>
          <a:noFill/>
          <a:ln w="9525">
            <a:noFill/>
            <a:miter lim="800000"/>
            <a:headEnd/>
            <a:tailEnd/>
          </a:ln>
        </p:spPr>
        <p:txBody>
          <a:bodyPr wrap="none">
            <a:spAutoFit/>
          </a:bodyPr>
          <a:lstStyle/>
          <a:p>
            <a:r>
              <a:rPr lang="en-US" sz="2600">
                <a:latin typeface="Times New Roman" pitchFamily="18" charset="0"/>
                <a:cs typeface="Times New Roman" pitchFamily="18" charset="0"/>
              </a:rPr>
              <a:t>3. Chế </a:t>
            </a:r>
            <a:r>
              <a:rPr lang="vi-VN" sz="2600">
                <a:latin typeface="Times New Roman" pitchFamily="18" charset="0"/>
                <a:cs typeface="Times New Roman" pitchFamily="18" charset="0"/>
              </a:rPr>
              <a:t>độ</a:t>
            </a:r>
            <a:r>
              <a:rPr lang="en-US" sz="2600">
                <a:latin typeface="Times New Roman" pitchFamily="18" charset="0"/>
                <a:cs typeface="Times New Roman" pitchFamily="18" charset="0"/>
              </a:rPr>
              <a:t> cắt</a:t>
            </a: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3"/>
          <p:cNvSpPr>
            <a:spLocks noChangeArrowheads="1"/>
          </p:cNvSpPr>
          <p:nvPr/>
        </p:nvSpPr>
        <p:spPr bwMode="auto">
          <a:xfrm>
            <a:off x="838200" y="1081088"/>
            <a:ext cx="6848475" cy="519112"/>
          </a:xfrm>
          <a:prstGeom prst="rect">
            <a:avLst/>
          </a:prstGeom>
          <a:noFill/>
          <a:ln w="9525">
            <a:noFill/>
            <a:miter lim="800000"/>
            <a:headEnd/>
            <a:tailEnd/>
          </a:ln>
        </p:spPr>
        <p:txBody>
          <a:bodyPr wrap="none" anchor="ctr">
            <a:spAutoFit/>
          </a:bodyPr>
          <a:lstStyle/>
          <a:p>
            <a:r>
              <a:rPr lang="en-US" sz="2800" b="1">
                <a:solidFill>
                  <a:schemeClr val="accent2"/>
                </a:solidFill>
              </a:rPr>
              <a:t>2. Một số biện pháp công nghệ khi doa.</a:t>
            </a:r>
            <a:endParaRPr lang="en-US" sz="2000">
              <a:solidFill>
                <a:schemeClr val="accent2"/>
              </a:solidFill>
            </a:endParaRPr>
          </a:p>
        </p:txBody>
      </p:sp>
      <p:sp>
        <p:nvSpPr>
          <p:cNvPr id="181251" name="Rectangle 4"/>
          <p:cNvSpPr>
            <a:spLocks noChangeArrowheads="1"/>
          </p:cNvSpPr>
          <p:nvPr/>
        </p:nvSpPr>
        <p:spPr bwMode="auto">
          <a:xfrm>
            <a:off x="838200" y="1614488"/>
            <a:ext cx="2162175" cy="519112"/>
          </a:xfrm>
          <a:prstGeom prst="rect">
            <a:avLst/>
          </a:prstGeom>
          <a:noFill/>
          <a:ln w="9525">
            <a:noFill/>
            <a:miter lim="800000"/>
            <a:headEnd/>
            <a:tailEnd/>
          </a:ln>
        </p:spPr>
        <p:txBody>
          <a:bodyPr wrap="none" anchor="ctr">
            <a:spAutoFit/>
          </a:bodyPr>
          <a:lstStyle/>
          <a:p>
            <a:r>
              <a:rPr lang="en-US" sz="2800" b="1">
                <a:solidFill>
                  <a:srgbClr val="3333FF"/>
                </a:solidFill>
              </a:rPr>
              <a:t>a/ Doa máy.</a:t>
            </a:r>
            <a:endParaRPr lang="en-US" sz="2000">
              <a:solidFill>
                <a:srgbClr val="3333FF"/>
              </a:solidFill>
            </a:endParaRPr>
          </a:p>
        </p:txBody>
      </p:sp>
      <p:sp>
        <p:nvSpPr>
          <p:cNvPr id="181252" name="Rectangle 14"/>
          <p:cNvSpPr>
            <a:spLocks noChangeArrowheads="1"/>
          </p:cNvSpPr>
          <p:nvPr/>
        </p:nvSpPr>
        <p:spPr bwMode="auto">
          <a:xfrm>
            <a:off x="533400" y="2060575"/>
            <a:ext cx="3352800" cy="6477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800">
                <a:solidFill>
                  <a:srgbClr val="FF0000"/>
                </a:solidFill>
              </a:rPr>
              <a:t> Doa cưỡng bức.</a:t>
            </a:r>
          </a:p>
        </p:txBody>
      </p:sp>
      <p:sp>
        <p:nvSpPr>
          <p:cNvPr id="181253" name="Rectangle 15"/>
          <p:cNvSpPr>
            <a:spLocks noChangeArrowheads="1"/>
          </p:cNvSpPr>
          <p:nvPr/>
        </p:nvSpPr>
        <p:spPr bwMode="auto">
          <a:xfrm>
            <a:off x="304800" y="2781300"/>
            <a:ext cx="8839200" cy="3425825"/>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None/>
            </a:pPr>
            <a:r>
              <a:rPr lang="en-US" sz="2800"/>
              <a:t>Dao doa được nối cứng với trục chính của máy. Doa cưỡng bức có nhược điểm cơ bản là lỗ thường bị lay rộng hoặc bị xiên và dao dễ bị kẹt, bị gẫy. Nguyên nhân: Chủ yếu là do độ lệch tâm giữa đường tâm trục chính của máy với tâm lỗ gia công, do trục chính bị đảo... </a:t>
            </a:r>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Rectangle 3"/>
          <p:cNvSpPr>
            <a:spLocks noChangeArrowheads="1"/>
          </p:cNvSpPr>
          <p:nvPr/>
        </p:nvSpPr>
        <p:spPr bwMode="auto">
          <a:xfrm>
            <a:off x="457200" y="876300"/>
            <a:ext cx="3024188" cy="6477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800">
                <a:solidFill>
                  <a:srgbClr val="FF0000"/>
                </a:solidFill>
              </a:rPr>
              <a:t> Doa tùy động.</a:t>
            </a:r>
          </a:p>
        </p:txBody>
      </p:sp>
      <p:sp>
        <p:nvSpPr>
          <p:cNvPr id="182275" name="Rectangle 4"/>
          <p:cNvSpPr>
            <a:spLocks noChangeArrowheads="1"/>
          </p:cNvSpPr>
          <p:nvPr/>
        </p:nvSpPr>
        <p:spPr bwMode="auto">
          <a:xfrm>
            <a:off x="304800" y="2335213"/>
            <a:ext cx="8229600" cy="2332946"/>
          </a:xfrm>
          <a:prstGeom prst="rect">
            <a:avLst/>
          </a:prstGeom>
          <a:noFill/>
          <a:ln w="9525">
            <a:noFill/>
            <a:miter lim="800000"/>
            <a:headEnd/>
            <a:tailEnd/>
          </a:ln>
        </p:spPr>
        <p:txBody>
          <a:bodyPr wrap="square" anchor="ctr">
            <a:spAutoFit/>
          </a:bodyPr>
          <a:lstStyle/>
          <a:p>
            <a:pPr algn="just">
              <a:lnSpc>
                <a:spcPct val="130000"/>
              </a:lnSpc>
              <a:buClr>
                <a:srgbClr val="FF0000"/>
              </a:buClr>
              <a:buFont typeface="Wingdings" pitchFamily="2" charset="2"/>
              <a:buNone/>
            </a:pPr>
            <a:r>
              <a:rPr lang="en-US" sz="2800">
                <a:latin typeface="Times New Roman" pitchFamily="18" charset="0"/>
                <a:cs typeface="Times New Roman" pitchFamily="18" charset="0"/>
              </a:rPr>
              <a:t>- Trục doa tùy </a:t>
            </a:r>
            <a:r>
              <a:rPr lang="vi-VN" sz="2800">
                <a:latin typeface="Times New Roman" pitchFamily="18" charset="0"/>
                <a:cs typeface="Times New Roman" pitchFamily="18" charset="0"/>
              </a:rPr>
              <a:t>động</a:t>
            </a:r>
            <a:r>
              <a:rPr lang="en-US" sz="2800">
                <a:latin typeface="Times New Roman" pitchFamily="18" charset="0"/>
                <a:cs typeface="Times New Roman" pitchFamily="18" charset="0"/>
              </a:rPr>
              <a:t>: trục dao doa được nối với tuỳ động với trục chính của máy bằng khớp tuỳ động. Lúc này dao hoàn toàn dựa vào lỗ đã có để tự dẫn hướng nên khắc phục được nhược điểm của phương pháp trên. </a:t>
            </a:r>
          </a:p>
        </p:txBody>
      </p:sp>
      <p:sp>
        <p:nvSpPr>
          <p:cNvPr id="182276" name="Rectangle 5"/>
          <p:cNvSpPr>
            <a:spLocks noChangeArrowheads="1"/>
          </p:cNvSpPr>
          <p:nvPr/>
        </p:nvSpPr>
        <p:spPr bwMode="auto">
          <a:xfrm>
            <a:off x="609600" y="1484313"/>
            <a:ext cx="5776913" cy="519112"/>
          </a:xfrm>
          <a:prstGeom prst="rect">
            <a:avLst/>
          </a:prstGeom>
          <a:noFill/>
          <a:ln w="9525">
            <a:noFill/>
            <a:miter lim="800000"/>
            <a:headEnd/>
            <a:tailEnd/>
          </a:ln>
        </p:spPr>
        <p:txBody>
          <a:bodyPr wrap="none" anchor="ctr">
            <a:spAutoFit/>
          </a:bodyPr>
          <a:lstStyle/>
          <a:p>
            <a:r>
              <a:rPr lang="en-US" sz="2800"/>
              <a:t>Doa tuỳ động có hai phương pháp:</a:t>
            </a:r>
            <a:r>
              <a:rPr lang="en-US" sz="2000"/>
              <a:t> </a:t>
            </a:r>
          </a:p>
        </p:txBody>
      </p:sp>
    </p:spTree>
  </p:cSld>
  <p:clrMapOvr>
    <a:masterClrMapping/>
  </p:clrMapOv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3298" name="Picture 3"/>
          <p:cNvPicPr>
            <a:picLocks noChangeAspect="1" noChangeArrowheads="1"/>
          </p:cNvPicPr>
          <p:nvPr/>
        </p:nvPicPr>
        <p:blipFill>
          <a:blip r:embed="rId3"/>
          <a:srcRect b="10870"/>
          <a:stretch>
            <a:fillRect/>
          </a:stretch>
        </p:blipFill>
        <p:spPr bwMode="auto">
          <a:xfrm>
            <a:off x="6172200" y="1981200"/>
            <a:ext cx="2132013" cy="3581400"/>
          </a:xfrm>
          <a:prstGeom prst="rect">
            <a:avLst/>
          </a:prstGeom>
          <a:noFill/>
          <a:ln w="9525">
            <a:noFill/>
            <a:miter lim="800000"/>
            <a:headEnd/>
            <a:tailEnd/>
          </a:ln>
        </p:spPr>
      </p:pic>
      <p:sp>
        <p:nvSpPr>
          <p:cNvPr id="183299" name="Rectangle 4"/>
          <p:cNvSpPr>
            <a:spLocks noChangeArrowheads="1"/>
          </p:cNvSpPr>
          <p:nvPr/>
        </p:nvSpPr>
        <p:spPr bwMode="auto">
          <a:xfrm>
            <a:off x="838200" y="758825"/>
            <a:ext cx="7596188" cy="647700"/>
          </a:xfrm>
          <a:prstGeom prst="rect">
            <a:avLst/>
          </a:prstGeom>
          <a:noFill/>
          <a:ln w="9525">
            <a:noFill/>
            <a:miter lim="800000"/>
            <a:headEnd/>
            <a:tailEnd/>
          </a:ln>
        </p:spPr>
        <p:txBody>
          <a:bodyPr anchor="ctr">
            <a:spAutoFit/>
          </a:bodyPr>
          <a:lstStyle/>
          <a:p>
            <a:pPr algn="ctr">
              <a:lnSpc>
                <a:spcPct val="130000"/>
              </a:lnSpc>
              <a:buClr>
                <a:srgbClr val="FF0000"/>
              </a:buClr>
              <a:buFont typeface="Wingdings" pitchFamily="2" charset="2"/>
              <a:buNone/>
            </a:pPr>
            <a:r>
              <a:rPr lang="en-US" sz="2000">
                <a:solidFill>
                  <a:srgbClr val="FF0000"/>
                </a:solidFill>
              </a:rPr>
              <a:t> </a:t>
            </a:r>
            <a:r>
              <a:rPr lang="en-US" sz="2800" b="1">
                <a:solidFill>
                  <a:srgbClr val="FF0000"/>
                </a:solidFill>
              </a:rPr>
              <a:t>Khớp nối tùy động.</a:t>
            </a:r>
          </a:p>
        </p:txBody>
      </p:sp>
      <p:pic>
        <p:nvPicPr>
          <p:cNvPr id="183300" name="Picture 18"/>
          <p:cNvPicPr>
            <a:picLocks noChangeAspect="1" noChangeArrowheads="1"/>
          </p:cNvPicPr>
          <p:nvPr/>
        </p:nvPicPr>
        <p:blipFill>
          <a:blip r:embed="rId4"/>
          <a:srcRect/>
          <a:stretch>
            <a:fillRect/>
          </a:stretch>
        </p:blipFill>
        <p:spPr bwMode="auto">
          <a:xfrm>
            <a:off x="304800" y="1447800"/>
            <a:ext cx="4343400" cy="3043238"/>
          </a:xfrm>
          <a:prstGeom prst="rect">
            <a:avLst/>
          </a:prstGeom>
          <a:noFill/>
          <a:ln w="9525">
            <a:noFill/>
            <a:miter lim="800000"/>
            <a:headEnd/>
            <a:tailEnd/>
          </a:ln>
        </p:spPr>
      </p:pic>
      <p:pic>
        <p:nvPicPr>
          <p:cNvPr id="183301" name="Picture 19"/>
          <p:cNvPicPr>
            <a:picLocks noChangeAspect="1" noChangeArrowheads="1"/>
          </p:cNvPicPr>
          <p:nvPr/>
        </p:nvPicPr>
        <p:blipFill>
          <a:blip r:embed="rId5"/>
          <a:srcRect/>
          <a:stretch>
            <a:fillRect/>
          </a:stretch>
        </p:blipFill>
        <p:spPr bwMode="auto">
          <a:xfrm>
            <a:off x="0" y="4654550"/>
            <a:ext cx="5562600" cy="21367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3"/>
          <p:cNvSpPr>
            <a:spLocks noChangeArrowheads="1"/>
          </p:cNvSpPr>
          <p:nvPr/>
        </p:nvSpPr>
        <p:spPr bwMode="auto">
          <a:xfrm>
            <a:off x="457200" y="1143000"/>
            <a:ext cx="7596188" cy="1131888"/>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None/>
            </a:pPr>
            <a:r>
              <a:rPr lang="en-US" sz="2600">
                <a:latin typeface="Times New Roman" pitchFamily="18" charset="0"/>
                <a:cs typeface="Times New Roman" pitchFamily="18" charset="0"/>
              </a:rPr>
              <a:t>- Sử dụng kết cấu dao doa tuỳ động: kết cấu dao </a:t>
            </a:r>
            <a:r>
              <a:rPr lang="vi-VN" sz="2600">
                <a:latin typeface="Times New Roman" pitchFamily="18" charset="0"/>
                <a:cs typeface="Times New Roman" pitchFamily="18" charset="0"/>
              </a:rPr>
              <a:t>đơn</a:t>
            </a:r>
            <a:r>
              <a:rPr lang="en-US" sz="2600">
                <a:latin typeface="Times New Roman" pitchFamily="18" charset="0"/>
                <a:cs typeface="Times New Roman" pitchFamily="18" charset="0"/>
              </a:rPr>
              <a:t> giản có 2 l</a:t>
            </a:r>
            <a:r>
              <a:rPr lang="vi-VN" sz="2600">
                <a:latin typeface="Times New Roman" pitchFamily="18" charset="0"/>
                <a:cs typeface="Times New Roman" pitchFamily="18" charset="0"/>
              </a:rPr>
              <a:t>ưỡi</a:t>
            </a:r>
            <a:r>
              <a:rPr lang="en-US" sz="2600">
                <a:latin typeface="Times New Roman" pitchFamily="18" charset="0"/>
                <a:cs typeface="Times New Roman" pitchFamily="18" charset="0"/>
              </a:rPr>
              <a:t> </a:t>
            </a:r>
          </a:p>
        </p:txBody>
      </p:sp>
      <p:pic>
        <p:nvPicPr>
          <p:cNvPr id="184323" name="Picture 4"/>
          <p:cNvPicPr>
            <a:picLocks noChangeAspect="1" noChangeArrowheads="1"/>
          </p:cNvPicPr>
          <p:nvPr/>
        </p:nvPicPr>
        <p:blipFill>
          <a:blip r:embed="rId3"/>
          <a:srcRect/>
          <a:stretch>
            <a:fillRect/>
          </a:stretch>
        </p:blipFill>
        <p:spPr bwMode="auto">
          <a:xfrm>
            <a:off x="304800" y="2590800"/>
            <a:ext cx="3322638" cy="3657600"/>
          </a:xfrm>
          <a:prstGeom prst="rect">
            <a:avLst/>
          </a:prstGeom>
          <a:noFill/>
          <a:ln w="9525">
            <a:noFill/>
            <a:miter lim="800000"/>
            <a:headEnd/>
            <a:tailEnd/>
          </a:ln>
        </p:spPr>
      </p:pic>
      <p:pic>
        <p:nvPicPr>
          <p:cNvPr id="184324" name="Picture 18"/>
          <p:cNvPicPr>
            <a:picLocks noChangeAspect="1" noChangeArrowheads="1"/>
          </p:cNvPicPr>
          <p:nvPr/>
        </p:nvPicPr>
        <p:blipFill>
          <a:blip r:embed="rId4"/>
          <a:srcRect/>
          <a:stretch>
            <a:fillRect/>
          </a:stretch>
        </p:blipFill>
        <p:spPr bwMode="auto">
          <a:xfrm>
            <a:off x="3810000" y="2820988"/>
            <a:ext cx="5334000" cy="319881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Rectangle 3"/>
          <p:cNvSpPr>
            <a:spLocks noChangeArrowheads="1"/>
          </p:cNvSpPr>
          <p:nvPr/>
        </p:nvSpPr>
        <p:spPr bwMode="auto">
          <a:xfrm>
            <a:off x="990600" y="908050"/>
            <a:ext cx="1984375" cy="519113"/>
          </a:xfrm>
          <a:prstGeom prst="rect">
            <a:avLst/>
          </a:prstGeom>
          <a:noFill/>
          <a:ln w="9525">
            <a:noFill/>
            <a:miter lim="800000"/>
            <a:headEnd/>
            <a:tailEnd/>
          </a:ln>
        </p:spPr>
        <p:txBody>
          <a:bodyPr wrap="none" anchor="ctr">
            <a:spAutoFit/>
          </a:bodyPr>
          <a:lstStyle/>
          <a:p>
            <a:r>
              <a:rPr lang="en-US" sz="2800" b="1">
                <a:solidFill>
                  <a:srgbClr val="3333FF"/>
                </a:solidFill>
              </a:rPr>
              <a:t>b/ Doa tay.</a:t>
            </a:r>
            <a:endParaRPr lang="en-US" sz="2000">
              <a:solidFill>
                <a:srgbClr val="3333FF"/>
              </a:solidFill>
            </a:endParaRPr>
          </a:p>
        </p:txBody>
      </p:sp>
      <p:sp>
        <p:nvSpPr>
          <p:cNvPr id="185347" name="Rectangle 4"/>
          <p:cNvSpPr>
            <a:spLocks noChangeArrowheads="1"/>
          </p:cNvSpPr>
          <p:nvPr/>
        </p:nvSpPr>
        <p:spPr bwMode="auto">
          <a:xfrm>
            <a:off x="457200" y="1762125"/>
            <a:ext cx="8686800" cy="398145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None/>
            </a:pPr>
            <a:r>
              <a:rPr lang="en-US" sz="2800"/>
              <a:t>Bản chất quá trình cắt và các chuyển động giống như doa máy nhưng ở đây các chuyển động cắt do tay người công nhân thực hiện. Nếu thao tác của người công nhân nhịp nhàng, uyển chuyển thì doa tay có thể đạt độ chính xác cao hơn doa máy. Dao doa tay khác dao doa máy ở chỗ, dao doa tay có góc </a:t>
            </a:r>
            <a:r>
              <a:rPr lang="en-US" sz="2800">
                <a:sym typeface="Symbol" pitchFamily="18" charset="2"/>
              </a:rPr>
              <a:t></a:t>
            </a:r>
            <a:r>
              <a:rPr lang="en-US" sz="2800"/>
              <a:t> nhỏ hơn và phần dẫn hướng dài hơn. </a:t>
            </a:r>
          </a:p>
        </p:txBody>
      </p:sp>
    </p:spTree>
  </p:cSld>
  <p:clrMapOvr>
    <a:masterClrMapping/>
  </p:clrMapOvr>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6370" name="Picture 12" descr="DOATAY"/>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685800" y="1766888"/>
            <a:ext cx="5708650" cy="4113212"/>
          </a:xfrm>
          <a:prstGeom prst="rect">
            <a:avLst/>
          </a:prstGeom>
          <a:noFill/>
          <a:ln w="9525">
            <a:noFill/>
            <a:miter lim="800000"/>
            <a:headEnd/>
            <a:tailEnd/>
          </a:ln>
        </p:spPr>
      </p:pic>
      <p:sp>
        <p:nvSpPr>
          <p:cNvPr id="186371" name="Rectangle 13"/>
          <p:cNvSpPr>
            <a:spLocks noChangeArrowheads="1"/>
          </p:cNvSpPr>
          <p:nvPr/>
        </p:nvSpPr>
        <p:spPr bwMode="auto">
          <a:xfrm>
            <a:off x="803275" y="1524000"/>
            <a:ext cx="4679950" cy="457200"/>
          </a:xfrm>
          <a:prstGeom prst="rect">
            <a:avLst/>
          </a:prstGeom>
          <a:noFill/>
          <a:ln w="9525">
            <a:noFill/>
            <a:miter lim="800000"/>
            <a:headEnd/>
            <a:tailEnd/>
          </a:ln>
        </p:spPr>
        <p:txBody>
          <a:bodyPr anchor="ctr">
            <a:spAutoFit/>
          </a:bodyPr>
          <a:lstStyle/>
          <a:p>
            <a:pPr algn="ctr"/>
            <a:r>
              <a:rPr lang="en-US" sz="2400" b="1">
                <a:solidFill>
                  <a:srgbClr val="3333FF"/>
                </a:solidFill>
              </a:rPr>
              <a:t>Dao doa tay</a:t>
            </a:r>
            <a:endParaRPr lang="en-US">
              <a:solidFill>
                <a:srgbClr val="3333FF"/>
              </a:solidFill>
            </a:endParaRPr>
          </a:p>
        </p:txBody>
      </p:sp>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3"/>
          <p:cNvSpPr>
            <a:spLocks noChangeArrowheads="1"/>
          </p:cNvSpPr>
          <p:nvPr/>
        </p:nvSpPr>
        <p:spPr bwMode="auto">
          <a:xfrm>
            <a:off x="609600" y="928688"/>
            <a:ext cx="4198938" cy="519112"/>
          </a:xfrm>
          <a:prstGeom prst="rect">
            <a:avLst/>
          </a:prstGeom>
          <a:noFill/>
          <a:ln w="9525">
            <a:noFill/>
            <a:miter lim="800000"/>
            <a:headEnd/>
            <a:tailEnd/>
          </a:ln>
        </p:spPr>
        <p:txBody>
          <a:bodyPr wrap="none" anchor="ctr">
            <a:spAutoFit/>
          </a:bodyPr>
          <a:lstStyle/>
          <a:p>
            <a:r>
              <a:rPr lang="en-US" sz="2800" b="1">
                <a:solidFill>
                  <a:schemeClr val="accent2"/>
                </a:solidFill>
              </a:rPr>
              <a:t>3. Một số chú ý khi doa.</a:t>
            </a:r>
            <a:endParaRPr lang="en-US" sz="2000">
              <a:solidFill>
                <a:schemeClr val="accent2"/>
              </a:solidFill>
            </a:endParaRPr>
          </a:p>
        </p:txBody>
      </p:sp>
      <p:sp>
        <p:nvSpPr>
          <p:cNvPr id="187395" name="Rectangle 4"/>
          <p:cNvSpPr>
            <a:spLocks noChangeArrowheads="1"/>
          </p:cNvSpPr>
          <p:nvPr/>
        </p:nvSpPr>
        <p:spPr bwMode="auto">
          <a:xfrm>
            <a:off x="609600" y="1789113"/>
            <a:ext cx="8534400" cy="1081087"/>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600">
                <a:latin typeface="Times New Roman" pitchFamily="18" charset="0"/>
                <a:cs typeface="Times New Roman" pitchFamily="18" charset="0"/>
              </a:rPr>
              <a:t> Chỉ nên doa cưỡng bức trong một số trường hợp: các lỗ khoan, khoét, doa trên một lần gá hoặc các lỗ ngắn, lỗ lớn. </a:t>
            </a:r>
          </a:p>
        </p:txBody>
      </p:sp>
      <p:sp>
        <p:nvSpPr>
          <p:cNvPr id="187396" name="Rectangle 5"/>
          <p:cNvSpPr>
            <a:spLocks noChangeArrowheads="1"/>
          </p:cNvSpPr>
          <p:nvPr/>
        </p:nvSpPr>
        <p:spPr bwMode="auto">
          <a:xfrm>
            <a:off x="609600" y="3284538"/>
            <a:ext cx="8534400" cy="16002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600">
                <a:latin typeface="Times New Roman" pitchFamily="18" charset="0"/>
                <a:cs typeface="Times New Roman" pitchFamily="18" charset="0"/>
              </a:rPr>
              <a:t> Không nên doa các lỗ quá lớn, các lỗ có phi tiêu chuẩn, các lỗ ngắn, các lỗ không thông, các lỗ có rãnh, lỗ trên các loại vật liệu quá cứng hoặc quá mềm. </a:t>
            </a:r>
          </a:p>
        </p:txBody>
      </p:sp>
      <p:sp>
        <p:nvSpPr>
          <p:cNvPr id="187397" name="Rectangle 6"/>
          <p:cNvSpPr>
            <a:spLocks noChangeArrowheads="1"/>
          </p:cNvSpPr>
          <p:nvPr/>
        </p:nvSpPr>
        <p:spPr bwMode="auto">
          <a:xfrm>
            <a:off x="609600" y="5265738"/>
            <a:ext cx="8534400" cy="16002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600">
                <a:latin typeface="Times New Roman" pitchFamily="18" charset="0"/>
                <a:cs typeface="Times New Roman" pitchFamily="18" charset="0"/>
              </a:rPr>
              <a:t> Thường doa đi theo bộ  khoan - khoét - doa và dao doa khá đắt tiền nên dao chỉ sử dụng có hiệu quả khi sản lượng gia công đủ lớn. </a:t>
            </a: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3"/>
          <p:cNvSpPr>
            <a:spLocks noChangeArrowheads="1"/>
          </p:cNvSpPr>
          <p:nvPr/>
        </p:nvSpPr>
        <p:spPr bwMode="auto">
          <a:xfrm>
            <a:off x="152400" y="1181100"/>
            <a:ext cx="5795963" cy="519113"/>
          </a:xfrm>
          <a:prstGeom prst="rect">
            <a:avLst/>
          </a:prstGeom>
          <a:noFill/>
          <a:ln w="9525">
            <a:noFill/>
            <a:miter lim="800000"/>
            <a:headEnd/>
            <a:tailEnd/>
          </a:ln>
        </p:spPr>
        <p:txBody>
          <a:bodyPr anchor="ctr">
            <a:spAutoFit/>
          </a:bodyPr>
          <a:lstStyle/>
          <a:p>
            <a:r>
              <a:rPr lang="en-US" sz="2800" b="1">
                <a:solidFill>
                  <a:srgbClr val="3333FF"/>
                </a:solidFill>
              </a:rPr>
              <a:t>7.5.4 Gia công ren bằng tarô.</a:t>
            </a:r>
            <a:endParaRPr lang="en-US" sz="2000">
              <a:solidFill>
                <a:srgbClr val="3333FF"/>
              </a:solidFill>
            </a:endParaRPr>
          </a:p>
        </p:txBody>
      </p:sp>
      <p:sp>
        <p:nvSpPr>
          <p:cNvPr id="188419" name="Rectangle 4"/>
          <p:cNvSpPr>
            <a:spLocks noChangeArrowheads="1"/>
          </p:cNvSpPr>
          <p:nvPr/>
        </p:nvSpPr>
        <p:spPr bwMode="auto">
          <a:xfrm>
            <a:off x="152400" y="2492375"/>
            <a:ext cx="8686800" cy="2994025"/>
          </a:xfrm>
          <a:prstGeom prst="rect">
            <a:avLst/>
          </a:prstGeom>
          <a:noFill/>
          <a:ln w="9525">
            <a:noFill/>
            <a:miter lim="800000"/>
            <a:headEnd/>
            <a:tailEnd/>
          </a:ln>
        </p:spPr>
        <p:txBody>
          <a:bodyPr anchor="ctr">
            <a:spAutoFit/>
          </a:bodyPr>
          <a:lstStyle/>
          <a:p>
            <a:pPr algn="just">
              <a:lnSpc>
                <a:spcPct val="170000"/>
              </a:lnSpc>
              <a:buClr>
                <a:srgbClr val="FF0000"/>
              </a:buClr>
              <a:buFont typeface="Wingdings" pitchFamily="2" charset="2"/>
              <a:buChar char="Ø"/>
            </a:pPr>
            <a:r>
              <a:rPr lang="en-US" sz="2000"/>
              <a:t> </a:t>
            </a:r>
            <a:r>
              <a:rPr lang="en-US" sz="2800"/>
              <a:t>Gia công ren bằng tarô chủ yếu dùng gia công ren lỗ tiêu chuẩn, chủ yếu là ren có đường kính nhỏ và trung bình. Tarô có thể  gia công ren trụ, ren côn, ren hệ mét, ren hệ anh... </a:t>
            </a:r>
          </a:p>
        </p:txBody>
      </p:sp>
      <p:sp>
        <p:nvSpPr>
          <p:cNvPr id="188420" name="Rectangle 5"/>
          <p:cNvSpPr>
            <a:spLocks noChangeArrowheads="1"/>
          </p:cNvSpPr>
          <p:nvPr/>
        </p:nvSpPr>
        <p:spPr bwMode="auto">
          <a:xfrm>
            <a:off x="152400" y="1900238"/>
            <a:ext cx="6996113" cy="519112"/>
          </a:xfrm>
          <a:prstGeom prst="rect">
            <a:avLst/>
          </a:prstGeom>
          <a:noFill/>
          <a:ln w="9525">
            <a:noFill/>
            <a:miter lim="800000"/>
            <a:headEnd/>
            <a:tailEnd/>
          </a:ln>
        </p:spPr>
        <p:txBody>
          <a:bodyPr anchor="ctr">
            <a:spAutoFit/>
          </a:bodyPr>
          <a:lstStyle/>
          <a:p>
            <a:r>
              <a:rPr lang="en-US" sz="2800" b="1">
                <a:solidFill>
                  <a:schemeClr val="accent2"/>
                </a:solidFill>
              </a:rPr>
              <a:t>1. Đặc điểm – khả năng công nghệ.</a:t>
            </a:r>
            <a:endParaRPr lang="en-US" sz="2000">
              <a:solidFill>
                <a:schemeClr val="accent2"/>
              </a:solidFill>
            </a:endParaRPr>
          </a:p>
        </p:txBody>
      </p:sp>
    </p:spTree>
  </p:cSld>
  <p:clrMapOvr>
    <a:masterClrMapping/>
  </p:clrMapOvr>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3"/>
          <p:cNvSpPr>
            <a:spLocks noChangeArrowheads="1"/>
          </p:cNvSpPr>
          <p:nvPr/>
        </p:nvSpPr>
        <p:spPr bwMode="auto">
          <a:xfrm>
            <a:off x="914400" y="765175"/>
            <a:ext cx="7596188" cy="3425825"/>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800"/>
              <a:t> Khi cắt ren bằng tarô do có nhiều lưỡi cắt đồng thời tham gia cắt, do điều kiện cắt gọt khắc nghiệt, điều kiện thoát tản nhiệt, thoát phoi khó nên mômen xoắn rất lớn. Để tránh gãy tarô phải gia công với vận tốc cắt thấp, thường v = 5 -15 m/ph. </a:t>
            </a:r>
          </a:p>
        </p:txBody>
      </p:sp>
      <p:pic>
        <p:nvPicPr>
          <p:cNvPr id="189443" name="Picture 4" descr="dao ta ro"/>
          <p:cNvPicPr>
            <a:picLocks noChangeAspect="1" noChangeArrowheads="1"/>
          </p:cNvPicPr>
          <p:nvPr/>
        </p:nvPicPr>
        <p:blipFill>
          <a:blip r:embed="rId3"/>
          <a:srcRect/>
          <a:stretch>
            <a:fillRect/>
          </a:stretch>
        </p:blipFill>
        <p:spPr bwMode="auto">
          <a:xfrm>
            <a:off x="2643188" y="4292600"/>
            <a:ext cx="4067175" cy="23733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3"/>
          <p:cNvSpPr>
            <a:spLocks noChangeArrowheads="1"/>
          </p:cNvSpPr>
          <p:nvPr/>
        </p:nvSpPr>
        <p:spPr bwMode="auto">
          <a:xfrm>
            <a:off x="304800" y="1216025"/>
            <a:ext cx="8458200" cy="3508375"/>
          </a:xfrm>
          <a:prstGeom prst="rect">
            <a:avLst/>
          </a:prstGeom>
          <a:noFill/>
          <a:ln w="9525">
            <a:noFill/>
            <a:miter lim="800000"/>
            <a:headEnd/>
            <a:tailEnd/>
          </a:ln>
        </p:spPr>
        <p:txBody>
          <a:bodyPr anchor="ctr">
            <a:spAutoFit/>
          </a:bodyPr>
          <a:lstStyle/>
          <a:p>
            <a:pPr algn="just">
              <a:lnSpc>
                <a:spcPct val="200000"/>
              </a:lnSpc>
              <a:buClr>
                <a:srgbClr val="FF0000"/>
              </a:buClr>
              <a:buFont typeface="Wingdings" pitchFamily="2" charset="2"/>
              <a:buChar char="Ø"/>
            </a:pPr>
            <a:r>
              <a:rPr lang="en-US" sz="2800"/>
              <a:t> Độ chính xác và chất lượng bề mặt ren phụ thuộc vào chất lượng chế tạo tarô và biện pháp công nghệ khi cắt ren. Nếu phần cắt ren của tarô được mài thì độ chính xác của ren có thể đạt được cấp 7. </a:t>
            </a: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3"/>
          <p:cNvSpPr>
            <a:spLocks noChangeArrowheads="1"/>
          </p:cNvSpPr>
          <p:nvPr/>
        </p:nvSpPr>
        <p:spPr bwMode="auto">
          <a:xfrm>
            <a:off x="685800" y="914400"/>
            <a:ext cx="6888163" cy="519113"/>
          </a:xfrm>
          <a:prstGeom prst="rect">
            <a:avLst/>
          </a:prstGeom>
          <a:noFill/>
          <a:ln w="9525">
            <a:noFill/>
            <a:miter lim="800000"/>
            <a:headEnd/>
            <a:tailEnd/>
          </a:ln>
        </p:spPr>
        <p:txBody>
          <a:bodyPr wrap="none" anchor="ctr">
            <a:spAutoFit/>
          </a:bodyPr>
          <a:lstStyle/>
          <a:p>
            <a:r>
              <a:rPr lang="en-US" sz="2800" b="1">
                <a:solidFill>
                  <a:schemeClr val="accent2"/>
                </a:solidFill>
              </a:rPr>
              <a:t>2. Một số biện pháp công nghệ khi tarô.</a:t>
            </a:r>
            <a:endParaRPr lang="en-US" sz="2000">
              <a:solidFill>
                <a:schemeClr val="accent2"/>
              </a:solidFill>
            </a:endParaRPr>
          </a:p>
        </p:txBody>
      </p:sp>
      <p:sp>
        <p:nvSpPr>
          <p:cNvPr id="191491" name="Rectangle 4"/>
          <p:cNvSpPr>
            <a:spLocks noChangeArrowheads="1"/>
          </p:cNvSpPr>
          <p:nvPr/>
        </p:nvSpPr>
        <p:spPr bwMode="auto">
          <a:xfrm>
            <a:off x="685800" y="1593850"/>
            <a:ext cx="2260600" cy="519113"/>
          </a:xfrm>
          <a:prstGeom prst="rect">
            <a:avLst/>
          </a:prstGeom>
          <a:noFill/>
          <a:ln w="9525">
            <a:noFill/>
            <a:miter lim="800000"/>
            <a:headEnd/>
            <a:tailEnd/>
          </a:ln>
        </p:spPr>
        <p:txBody>
          <a:bodyPr wrap="none" anchor="ctr">
            <a:spAutoFit/>
          </a:bodyPr>
          <a:lstStyle/>
          <a:p>
            <a:r>
              <a:rPr lang="en-US" sz="2800" b="1">
                <a:solidFill>
                  <a:srgbClr val="3333FF"/>
                </a:solidFill>
              </a:rPr>
              <a:t>a/ Tarô máy.</a:t>
            </a:r>
            <a:endParaRPr lang="en-US" sz="2000">
              <a:solidFill>
                <a:srgbClr val="3333FF"/>
              </a:solidFill>
            </a:endParaRPr>
          </a:p>
        </p:txBody>
      </p:sp>
      <p:sp>
        <p:nvSpPr>
          <p:cNvPr id="191492" name="Rectangle 5"/>
          <p:cNvSpPr>
            <a:spLocks noChangeArrowheads="1"/>
          </p:cNvSpPr>
          <p:nvPr/>
        </p:nvSpPr>
        <p:spPr bwMode="auto">
          <a:xfrm>
            <a:off x="685800" y="2406650"/>
            <a:ext cx="8229600" cy="1990725"/>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400"/>
              <a:t> Tarô được nối cứng với trục chính của máy. Phương pháp này có nhược điểm là lỗ ren dễ bị nghiêng, tarô dễ bị kẹt, bị gẫy. Phương pháp thường chỉ dùng khi khoan và tarô trên một lần gá hoặc tarô ren trên các lỗ ngắn. </a:t>
            </a:r>
          </a:p>
        </p:txBody>
      </p:sp>
      <p:sp>
        <p:nvSpPr>
          <p:cNvPr id="191493" name="Rectangle 6"/>
          <p:cNvSpPr>
            <a:spLocks noChangeArrowheads="1"/>
          </p:cNvSpPr>
          <p:nvPr/>
        </p:nvSpPr>
        <p:spPr bwMode="auto">
          <a:xfrm>
            <a:off x="685800" y="4951413"/>
            <a:ext cx="8229600" cy="1516062"/>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400"/>
              <a:t> Tarô được nối tuỳ động với trục chính của máy. Lúc này tarô hoàn toàn dựa vào lỗ đã có để tự dẫn hướng nên nó khắc phục được nhược điểm của phương pháp trên. </a:t>
            </a:r>
          </a:p>
        </p:txBody>
      </p:sp>
    </p:spTree>
  </p:cSld>
  <p:clrMapOvr>
    <a:masterClrMapping/>
  </p:clrMapOvr>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3"/>
          <p:cNvSpPr>
            <a:spLocks noChangeArrowheads="1"/>
          </p:cNvSpPr>
          <p:nvPr/>
        </p:nvSpPr>
        <p:spPr bwMode="auto">
          <a:xfrm>
            <a:off x="228600" y="1277938"/>
            <a:ext cx="8763000" cy="1203325"/>
          </a:xfrm>
          <a:prstGeom prst="rect">
            <a:avLst/>
          </a:prstGeom>
          <a:noFill/>
          <a:ln w="9525">
            <a:noFill/>
            <a:miter lim="800000"/>
            <a:headEnd/>
            <a:tailEnd/>
          </a:ln>
        </p:spPr>
        <p:txBody>
          <a:bodyPr anchor="ctr">
            <a:spAutoFit/>
          </a:bodyPr>
          <a:lstStyle/>
          <a:p>
            <a:pPr algn="just">
              <a:lnSpc>
                <a:spcPct val="130000"/>
              </a:lnSpc>
              <a:buFont typeface="Wingdings" pitchFamily="2" charset="2"/>
              <a:buChar char="v"/>
            </a:pPr>
            <a:r>
              <a:rPr lang="en-US" sz="2800" b="1"/>
              <a:t> Khi cắt ren bằng tarô có hai phương pháp thực hiện chuyển động chạy dao: </a:t>
            </a:r>
          </a:p>
        </p:txBody>
      </p:sp>
      <p:sp>
        <p:nvSpPr>
          <p:cNvPr id="192515" name="Rectangle 4"/>
          <p:cNvSpPr>
            <a:spLocks noChangeArrowheads="1"/>
          </p:cNvSpPr>
          <p:nvPr/>
        </p:nvSpPr>
        <p:spPr bwMode="auto">
          <a:xfrm>
            <a:off x="228600" y="5016500"/>
            <a:ext cx="8763000" cy="175895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800"/>
              <a:t> Chạy dao tự rút: ấn cho tarô ăn vào một vài vòng ren, sau đó dựa vào bước ren đã có tarô tự rút vào lỗ gia công. </a:t>
            </a:r>
          </a:p>
        </p:txBody>
      </p:sp>
      <p:sp>
        <p:nvSpPr>
          <p:cNvPr id="192516" name="Rectangle 5"/>
          <p:cNvSpPr>
            <a:spLocks noChangeArrowheads="1"/>
          </p:cNvSpPr>
          <p:nvPr/>
        </p:nvSpPr>
        <p:spPr bwMode="auto">
          <a:xfrm>
            <a:off x="228600" y="2559050"/>
            <a:ext cx="8763000" cy="2314575"/>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800"/>
              <a:t> Chạy dao cưỡng bức: Chuyển động chạy dao được thực hiện nhờ xích chạy dao của máy. Nhược điểm la tarô rất dễ bị gẫy, nguyên nhân do sai số bước ren giữa vít me và tarô. </a:t>
            </a:r>
          </a:p>
        </p:txBody>
      </p:sp>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3"/>
          <p:cNvSpPr>
            <a:spLocks noChangeArrowheads="1"/>
          </p:cNvSpPr>
          <p:nvPr/>
        </p:nvSpPr>
        <p:spPr bwMode="auto">
          <a:xfrm>
            <a:off x="2667000" y="106363"/>
            <a:ext cx="2347913" cy="579437"/>
          </a:xfrm>
          <a:prstGeom prst="rect">
            <a:avLst/>
          </a:prstGeom>
          <a:noFill/>
          <a:ln w="9525">
            <a:noFill/>
            <a:miter lim="800000"/>
            <a:headEnd/>
            <a:tailEnd/>
          </a:ln>
        </p:spPr>
        <p:txBody>
          <a:bodyPr wrap="none" anchor="ctr">
            <a:spAutoFit/>
          </a:bodyPr>
          <a:lstStyle/>
          <a:p>
            <a:r>
              <a:rPr lang="en-US" sz="3200" b="1">
                <a:solidFill>
                  <a:srgbClr val="FFFFFF"/>
                </a:solidFill>
              </a:rPr>
              <a:t>b/ Tarô tay.</a:t>
            </a:r>
            <a:endParaRPr lang="en-US" sz="3200">
              <a:solidFill>
                <a:srgbClr val="FFFFFF"/>
              </a:solidFill>
            </a:endParaRPr>
          </a:p>
        </p:txBody>
      </p:sp>
      <p:sp>
        <p:nvSpPr>
          <p:cNvPr id="193539" name="Rectangle 4"/>
          <p:cNvSpPr>
            <a:spLocks noChangeArrowheads="1"/>
          </p:cNvSpPr>
          <p:nvPr/>
        </p:nvSpPr>
        <p:spPr bwMode="auto">
          <a:xfrm>
            <a:off x="76200" y="838200"/>
            <a:ext cx="8915400" cy="3508375"/>
          </a:xfrm>
          <a:prstGeom prst="rect">
            <a:avLst/>
          </a:prstGeom>
          <a:noFill/>
          <a:ln w="9525">
            <a:noFill/>
            <a:miter lim="800000"/>
            <a:headEnd/>
            <a:tailEnd/>
          </a:ln>
        </p:spPr>
        <p:txBody>
          <a:bodyPr anchor="ctr">
            <a:spAutoFit/>
          </a:bodyPr>
          <a:lstStyle/>
          <a:p>
            <a:pPr algn="just">
              <a:lnSpc>
                <a:spcPct val="200000"/>
              </a:lnSpc>
              <a:buClr>
                <a:srgbClr val="FF0000"/>
              </a:buClr>
              <a:buFont typeface="Wingdings" pitchFamily="2" charset="2"/>
              <a:buNone/>
            </a:pPr>
            <a:r>
              <a:rPr lang="en-US" sz="2800"/>
              <a:t>Mọi chuyển động cắt do tay người công nhân thực hiện. Tarô tay khác tarô máy ở chỗ tarô tay có phần côn dẫn hướng dài hơn (góc</a:t>
            </a:r>
            <a:r>
              <a:rPr lang="en-US" sz="2800">
                <a:sym typeface="Symbol" pitchFamily="18" charset="2"/>
              </a:rPr>
              <a:t></a:t>
            </a:r>
            <a:r>
              <a:rPr lang="en-US" sz="2800"/>
              <a:t> nhỏ hơn) và thường được chế tạo theo bộ từ 2 đến 3 chiếc. </a:t>
            </a:r>
          </a:p>
        </p:txBody>
      </p:sp>
      <p:pic>
        <p:nvPicPr>
          <p:cNvPr id="193540" name="Picture 18"/>
          <p:cNvPicPr>
            <a:picLocks noChangeAspect="1" noChangeArrowheads="1"/>
          </p:cNvPicPr>
          <p:nvPr/>
        </p:nvPicPr>
        <p:blipFill>
          <a:blip r:embed="rId3"/>
          <a:srcRect/>
          <a:stretch>
            <a:fillRect/>
          </a:stretch>
        </p:blipFill>
        <p:spPr bwMode="auto">
          <a:xfrm>
            <a:off x="2895600" y="4195763"/>
            <a:ext cx="5789613" cy="26622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Rectangle 3"/>
          <p:cNvSpPr>
            <a:spLocks noChangeArrowheads="1"/>
          </p:cNvSpPr>
          <p:nvPr/>
        </p:nvSpPr>
        <p:spPr bwMode="auto">
          <a:xfrm>
            <a:off x="374650" y="898525"/>
            <a:ext cx="7173913" cy="579438"/>
          </a:xfrm>
          <a:prstGeom prst="rect">
            <a:avLst/>
          </a:prstGeom>
          <a:noFill/>
          <a:ln w="9525">
            <a:noFill/>
            <a:miter lim="800000"/>
            <a:headEnd/>
            <a:tailEnd/>
          </a:ln>
        </p:spPr>
        <p:txBody>
          <a:bodyPr wrap="none" anchor="ctr">
            <a:spAutoFit/>
          </a:bodyPr>
          <a:lstStyle/>
          <a:p>
            <a:r>
              <a:rPr lang="en-US" sz="3200" b="1">
                <a:solidFill>
                  <a:srgbClr val="FF0000"/>
                </a:solidFill>
              </a:rPr>
              <a:t>3. </a:t>
            </a:r>
            <a:r>
              <a:rPr lang="en-US" sz="2800" b="1">
                <a:solidFill>
                  <a:srgbClr val="FF0000"/>
                </a:solidFill>
              </a:rPr>
              <a:t>Một số biện pháp nâng cao năng suất.</a:t>
            </a:r>
            <a:r>
              <a:rPr lang="en-US" sz="2000"/>
              <a:t> </a:t>
            </a:r>
          </a:p>
        </p:txBody>
      </p:sp>
      <p:sp>
        <p:nvSpPr>
          <p:cNvPr id="194563" name="Rectangle 4"/>
          <p:cNvSpPr>
            <a:spLocks noChangeArrowheads="1"/>
          </p:cNvSpPr>
          <p:nvPr/>
        </p:nvSpPr>
        <p:spPr bwMode="auto">
          <a:xfrm>
            <a:off x="304800" y="1782763"/>
            <a:ext cx="8839200" cy="647700"/>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000"/>
              <a:t> </a:t>
            </a:r>
            <a:r>
              <a:rPr lang="en-US" sz="2800"/>
              <a:t>Dùng tarô tự bóp  để rút nhanh tarô qua lỗ gia công. </a:t>
            </a:r>
          </a:p>
        </p:txBody>
      </p:sp>
      <p:sp>
        <p:nvSpPr>
          <p:cNvPr id="194564" name="Rectangle 5"/>
          <p:cNvSpPr>
            <a:spLocks noChangeArrowheads="1"/>
          </p:cNvSpPr>
          <p:nvPr/>
        </p:nvSpPr>
        <p:spPr bwMode="auto">
          <a:xfrm>
            <a:off x="304800" y="2708275"/>
            <a:ext cx="8839200" cy="1203325"/>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800"/>
              <a:t> Sử dụng dụng cụ khoan tarô tổ hợp để kết hợp khoan với tarô trong 1 hành trình tiến dao.</a:t>
            </a:r>
          </a:p>
        </p:txBody>
      </p:sp>
      <p:sp>
        <p:nvSpPr>
          <p:cNvPr id="194565" name="Rectangle 6"/>
          <p:cNvSpPr>
            <a:spLocks noChangeArrowheads="1"/>
          </p:cNvSpPr>
          <p:nvPr/>
        </p:nvSpPr>
        <p:spPr bwMode="auto">
          <a:xfrm>
            <a:off x="304800" y="4292600"/>
            <a:ext cx="8839200" cy="2314575"/>
          </a:xfrm>
          <a:prstGeom prst="rect">
            <a:avLst/>
          </a:prstGeom>
          <a:noFill/>
          <a:ln w="9525">
            <a:noFill/>
            <a:miter lim="800000"/>
            <a:headEnd/>
            <a:tailEnd/>
          </a:ln>
        </p:spPr>
        <p:txBody>
          <a:bodyPr anchor="ctr">
            <a:spAutoFit/>
          </a:bodyPr>
          <a:lstStyle/>
          <a:p>
            <a:pPr algn="just">
              <a:lnSpc>
                <a:spcPct val="130000"/>
              </a:lnSpc>
              <a:buClr>
                <a:srgbClr val="FF0000"/>
              </a:buClr>
              <a:buFont typeface="Wingdings" pitchFamily="2" charset="2"/>
              <a:buChar char="Ø"/>
            </a:pPr>
            <a:r>
              <a:rPr lang="en-US" sz="2800"/>
              <a:t> Gia công ren trên máy chuyên dùng bằng dụng cụ tổ hợp Khoan - Phay ren. Trên mặt</a:t>
            </a:r>
            <a:r>
              <a:rPr lang="en-US" sz="2800" i="1"/>
              <a:t> </a:t>
            </a:r>
            <a:r>
              <a:rPr lang="en-US" sz="2800"/>
              <a:t>đầu của dụng cụ có lưỡi cắt để khoan lỗ, trên dọc mặt bên có các lưỡi cắt định hình để phay ren.</a:t>
            </a:r>
            <a:r>
              <a:rPr lang="en-US" sz="2000"/>
              <a:t> </a:t>
            </a:r>
          </a:p>
        </p:txBody>
      </p:sp>
    </p:spTree>
  </p:cSld>
  <p:clrMapOvr>
    <a:masterClrMapping/>
  </p:clrMapOvr>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5586" name="Picture 3"/>
          <p:cNvPicPr>
            <a:picLocks noChangeAspect="1" noChangeArrowheads="1"/>
          </p:cNvPicPr>
          <p:nvPr/>
        </p:nvPicPr>
        <p:blipFill>
          <a:blip r:embed="rId3">
            <a:clrChange>
              <a:clrFrom>
                <a:srgbClr val="FEFEFE"/>
              </a:clrFrom>
              <a:clrTo>
                <a:srgbClr val="FEFEFE">
                  <a:alpha val="0"/>
                </a:srgbClr>
              </a:clrTo>
            </a:clrChange>
          </a:blip>
          <a:srcRect/>
          <a:stretch>
            <a:fillRect/>
          </a:stretch>
        </p:blipFill>
        <p:spPr bwMode="auto">
          <a:xfrm>
            <a:off x="2982913" y="381000"/>
            <a:ext cx="2363787" cy="3024188"/>
          </a:xfrm>
          <a:prstGeom prst="rect">
            <a:avLst/>
          </a:prstGeom>
          <a:noFill/>
          <a:ln w="9525">
            <a:noFill/>
            <a:miter lim="800000"/>
            <a:headEnd/>
            <a:tailEnd/>
          </a:ln>
        </p:spPr>
      </p:pic>
      <p:pic>
        <p:nvPicPr>
          <p:cNvPr id="195587" name="Picture 4"/>
          <p:cNvPicPr>
            <a:picLocks noChangeAspect="1" noChangeArrowheads="1"/>
          </p:cNvPicPr>
          <p:nvPr/>
        </p:nvPicPr>
        <p:blipFill>
          <a:blip r:embed="rId4">
            <a:clrChange>
              <a:clrFrom>
                <a:srgbClr val="FEFEFE"/>
              </a:clrFrom>
              <a:clrTo>
                <a:srgbClr val="FEFEFE">
                  <a:alpha val="0"/>
                </a:srgbClr>
              </a:clrTo>
            </a:clrChange>
          </a:blip>
          <a:srcRect/>
          <a:stretch>
            <a:fillRect/>
          </a:stretch>
        </p:blipFill>
        <p:spPr bwMode="auto">
          <a:xfrm>
            <a:off x="965200" y="3040063"/>
            <a:ext cx="6121400" cy="317341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cdb2004101gl">
  <a:themeElements>
    <a:clrScheme name="cdb2004101gl 3">
      <a:dk1>
        <a:srgbClr val="335338"/>
      </a:dk1>
      <a:lt1>
        <a:srgbClr val="D7E4BE"/>
      </a:lt1>
      <a:dk2>
        <a:srgbClr val="000066"/>
      </a:dk2>
      <a:lt2>
        <a:srgbClr val="B2B2B2"/>
      </a:lt2>
      <a:accent1>
        <a:srgbClr val="2F86B1"/>
      </a:accent1>
      <a:accent2>
        <a:srgbClr val="D2761A"/>
      </a:accent2>
      <a:accent3>
        <a:srgbClr val="E8EFDB"/>
      </a:accent3>
      <a:accent4>
        <a:srgbClr val="2A462E"/>
      </a:accent4>
      <a:accent5>
        <a:srgbClr val="ADC3D5"/>
      </a:accent5>
      <a:accent6>
        <a:srgbClr val="BE6A16"/>
      </a:accent6>
      <a:hlink>
        <a:srgbClr val="368463"/>
      </a:hlink>
      <a:folHlink>
        <a:srgbClr val="481ECE"/>
      </a:folHlink>
    </a:clrScheme>
    <a:fontScheme name="cdb2004101gl">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db2004101gl 1">
        <a:dk1>
          <a:srgbClr val="1A3E86"/>
        </a:dk1>
        <a:lt1>
          <a:srgbClr val="C1CFDD"/>
        </a:lt1>
        <a:dk2>
          <a:srgbClr val="000000"/>
        </a:dk2>
        <a:lt2>
          <a:srgbClr val="B2B2B2"/>
        </a:lt2>
        <a:accent1>
          <a:srgbClr val="4AAAC0"/>
        </a:accent1>
        <a:accent2>
          <a:srgbClr val="6600FF"/>
        </a:accent2>
        <a:accent3>
          <a:srgbClr val="DDE4EB"/>
        </a:accent3>
        <a:accent4>
          <a:srgbClr val="143472"/>
        </a:accent4>
        <a:accent5>
          <a:srgbClr val="B1D2DC"/>
        </a:accent5>
        <a:accent6>
          <a:srgbClr val="5C00E7"/>
        </a:accent6>
        <a:hlink>
          <a:srgbClr val="006699"/>
        </a:hlink>
        <a:folHlink>
          <a:srgbClr val="3366CC"/>
        </a:folHlink>
      </a:clrScheme>
      <a:clrMap bg1="lt1" tx1="dk1" bg2="lt2" tx2="dk2" accent1="accent1" accent2="accent2" accent3="accent3" accent4="accent4" accent5="accent5" accent6="accent6" hlink="hlink" folHlink="folHlink"/>
    </a:extraClrScheme>
    <a:extraClrScheme>
      <a:clrScheme name="cdb2004101gl 2">
        <a:dk1>
          <a:srgbClr val="2B166E"/>
        </a:dk1>
        <a:lt1>
          <a:srgbClr val="AADBFC"/>
        </a:lt1>
        <a:dk2>
          <a:srgbClr val="003366"/>
        </a:dk2>
        <a:lt2>
          <a:srgbClr val="B2B2B2"/>
        </a:lt2>
        <a:accent1>
          <a:srgbClr val="19B17B"/>
        </a:accent1>
        <a:accent2>
          <a:srgbClr val="E57B1B"/>
        </a:accent2>
        <a:accent3>
          <a:srgbClr val="D2EAFD"/>
        </a:accent3>
        <a:accent4>
          <a:srgbClr val="23115D"/>
        </a:accent4>
        <a:accent5>
          <a:srgbClr val="ABD5BF"/>
        </a:accent5>
        <a:accent6>
          <a:srgbClr val="CF6F17"/>
        </a:accent6>
        <a:hlink>
          <a:srgbClr val="0066CC"/>
        </a:hlink>
        <a:folHlink>
          <a:srgbClr val="8C71B9"/>
        </a:folHlink>
      </a:clrScheme>
      <a:clrMap bg1="lt1" tx1="dk1" bg2="lt2" tx2="dk2" accent1="accent1" accent2="accent2" accent3="accent3" accent4="accent4" accent5="accent5" accent6="accent6" hlink="hlink" folHlink="folHlink"/>
    </a:extraClrScheme>
    <a:extraClrScheme>
      <a:clrScheme name="cdb2004101gl 3">
        <a:dk1>
          <a:srgbClr val="335338"/>
        </a:dk1>
        <a:lt1>
          <a:srgbClr val="D7E4BE"/>
        </a:lt1>
        <a:dk2>
          <a:srgbClr val="000066"/>
        </a:dk2>
        <a:lt2>
          <a:srgbClr val="B2B2B2"/>
        </a:lt2>
        <a:accent1>
          <a:srgbClr val="2F86B1"/>
        </a:accent1>
        <a:accent2>
          <a:srgbClr val="D2761A"/>
        </a:accent2>
        <a:accent3>
          <a:srgbClr val="E8EFDB"/>
        </a:accent3>
        <a:accent4>
          <a:srgbClr val="2A462E"/>
        </a:accent4>
        <a:accent5>
          <a:srgbClr val="ADC3D5"/>
        </a:accent5>
        <a:accent6>
          <a:srgbClr val="BE6A16"/>
        </a:accent6>
        <a:hlink>
          <a:srgbClr val="368463"/>
        </a:hlink>
        <a:folHlink>
          <a:srgbClr val="481ECE"/>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Glass Layers</Template>
  <TotalTime>5583</TotalTime>
  <Words>2619</Words>
  <Application>Microsoft Office PowerPoint</Application>
  <PresentationFormat>On-screen Show (4:3)</PresentationFormat>
  <Paragraphs>179</Paragraphs>
  <Slides>61</Slides>
  <Notes>45</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61</vt:i4>
      </vt:variant>
    </vt:vector>
  </HeadingPairs>
  <TitlesOfParts>
    <vt:vector size="64" baseType="lpstr">
      <vt:lpstr>cdb2004101gl</vt:lpstr>
      <vt:lpstr>Bitmap Image</vt:lpstr>
      <vt:lpstr>Equation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Khi khoét lỗ cần chú ý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0984214104</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Template</dc:title>
  <dc:creator>Hoang Anh Tu</dc:creator>
  <cp:lastModifiedBy>ADMIN</cp:lastModifiedBy>
  <cp:revision>407</cp:revision>
  <dcterms:created xsi:type="dcterms:W3CDTF">2011-02-12T03:50:31Z</dcterms:created>
  <dcterms:modified xsi:type="dcterms:W3CDTF">2014-11-28T06:27:49Z</dcterms:modified>
</cp:coreProperties>
</file>