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38"/>
  </p:notesMasterIdLst>
  <p:sldIdLst>
    <p:sldId id="334" r:id="rId3"/>
    <p:sldId id="349" r:id="rId4"/>
    <p:sldId id="367" r:id="rId5"/>
    <p:sldId id="350" r:id="rId6"/>
    <p:sldId id="351" r:id="rId7"/>
    <p:sldId id="352" r:id="rId8"/>
    <p:sldId id="353" r:id="rId9"/>
    <p:sldId id="354" r:id="rId10"/>
    <p:sldId id="356" r:id="rId11"/>
    <p:sldId id="357" r:id="rId12"/>
    <p:sldId id="358" r:id="rId13"/>
    <p:sldId id="359" r:id="rId14"/>
    <p:sldId id="360" r:id="rId15"/>
    <p:sldId id="361" r:id="rId16"/>
    <p:sldId id="362" r:id="rId17"/>
    <p:sldId id="363" r:id="rId18"/>
    <p:sldId id="364" r:id="rId19"/>
    <p:sldId id="365" r:id="rId20"/>
    <p:sldId id="366" r:id="rId21"/>
    <p:sldId id="355" r:id="rId22"/>
    <p:sldId id="304" r:id="rId23"/>
    <p:sldId id="280" r:id="rId24"/>
    <p:sldId id="336" r:id="rId25"/>
    <p:sldId id="337" r:id="rId26"/>
    <p:sldId id="338" r:id="rId27"/>
    <p:sldId id="339" r:id="rId28"/>
    <p:sldId id="340" r:id="rId29"/>
    <p:sldId id="341" r:id="rId30"/>
    <p:sldId id="342" r:id="rId31"/>
    <p:sldId id="343" r:id="rId32"/>
    <p:sldId id="344" r:id="rId33"/>
    <p:sldId id="345" r:id="rId34"/>
    <p:sldId id="346" r:id="rId35"/>
    <p:sldId id="347" r:id="rId36"/>
    <p:sldId id="348" r:id="rId3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99CC00"/>
    <a:srgbClr val="F7EBF2"/>
    <a:srgbClr val="00FF00"/>
    <a:srgbClr val="FF9900"/>
    <a:srgbClr val="EBEEF7"/>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0" autoAdjust="0"/>
    <p:restoredTop sz="94660"/>
  </p:normalViewPr>
  <p:slideViewPr>
    <p:cSldViewPr>
      <p:cViewPr varScale="1">
        <p:scale>
          <a:sx n="81" d="100"/>
          <a:sy n="81" d="100"/>
        </p:scale>
        <p:origin x="82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643C00-E4EA-413F-AC99-7BA2726989DC}" type="datetimeFigureOut">
              <a:rPr lang="en-US" smtClean="0"/>
              <a:pPr/>
              <a:t>10/6/2020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C2643E-78DA-47CA-A086-7831A99D6430}" type="slidenum">
              <a:rPr lang="en-US" smtClean="0"/>
              <a:pPr/>
              <a:t>‹#›</a:t>
            </a:fld>
            <a:endParaRPr lang="en-US"/>
          </a:p>
        </p:txBody>
      </p:sp>
    </p:spTree>
    <p:extLst>
      <p:ext uri="{BB962C8B-B14F-4D97-AF65-F5344CB8AC3E}">
        <p14:creationId xmlns:p14="http://schemas.microsoft.com/office/powerpoint/2010/main" val="1461731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1E046478-1BA7-4F24-8DD3-102B000D4956}" type="slidenum">
              <a:rPr lang="en-US" sz="1200" smtClean="0">
                <a:latin typeface="Times New Roman" pitchFamily="18" charset="0"/>
              </a:rPr>
              <a:pPr eaLnBrk="1" hangingPunct="1"/>
              <a:t>23</a:t>
            </a:fld>
            <a:endParaRPr lang="en-US" sz="1200">
              <a:latin typeface="Times New Roman" pitchFamily="18"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77555A51-EA64-4B73-9A3A-5243870BD0E9}" type="slidenum">
              <a:rPr lang="en-US" sz="1200" smtClean="0">
                <a:latin typeface="Times New Roman" pitchFamily="18" charset="0"/>
              </a:rPr>
              <a:pPr eaLnBrk="1" hangingPunct="1"/>
              <a:t>24</a:t>
            </a:fld>
            <a:endParaRPr lang="en-US" sz="1200">
              <a:latin typeface="Times New Roman" pitchFamily="18"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14EDC201-4B07-4FEC-A2FC-465EE218C92D}" type="slidenum">
              <a:rPr lang="en-US" sz="1200" smtClean="0">
                <a:latin typeface="Times New Roman" pitchFamily="18" charset="0"/>
              </a:rPr>
              <a:pPr eaLnBrk="1" hangingPunct="1"/>
              <a:t>25</a:t>
            </a:fld>
            <a:endParaRPr lang="en-US" sz="1200">
              <a:latin typeface="Times New Roman" pitchFamily="18"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94E38E01-0E88-46BE-9841-0D85D9ED1B91}" type="slidenum">
              <a:rPr lang="en-US" sz="1200" smtClean="0">
                <a:latin typeface="Times New Roman" pitchFamily="18" charset="0"/>
              </a:rPr>
              <a:pPr eaLnBrk="1" hangingPunct="1"/>
              <a:t>26</a:t>
            </a:fld>
            <a:endParaRPr lang="en-US" sz="1200">
              <a:latin typeface="Times New Roman"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CA91933E-4C4B-4579-953F-692C2BB64A96}" type="slidenum">
              <a:rPr lang="en-US" sz="1200" smtClean="0">
                <a:latin typeface="Times New Roman" pitchFamily="18" charset="0"/>
              </a:rPr>
              <a:pPr eaLnBrk="1" hangingPunct="1"/>
              <a:t>27</a:t>
            </a:fld>
            <a:endParaRPr lang="en-US" sz="1200">
              <a:latin typeface="Times New Roman"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CFA6F02B-10CF-4EB7-ACA4-24D4662A9EE9}" type="slidenum">
              <a:rPr lang="en-US" sz="1200" smtClean="0">
                <a:latin typeface="Times New Roman" pitchFamily="18" charset="0"/>
              </a:rPr>
              <a:pPr eaLnBrk="1" hangingPunct="1"/>
              <a:t>28</a:t>
            </a:fld>
            <a:endParaRPr lang="en-US" sz="1200">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A3874725-EF0D-47AB-BDEE-5EC7D148B9FB}" type="slidenum">
              <a:rPr lang="en-US" sz="1200" smtClean="0">
                <a:latin typeface="Times New Roman" pitchFamily="18" charset="0"/>
              </a:rPr>
              <a:pPr eaLnBrk="1" hangingPunct="1"/>
              <a:t>29</a:t>
            </a:fld>
            <a:endParaRPr lang="en-US" sz="120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7601E3C9-9553-4DFC-B213-05A7126398D2}" type="slidenum">
              <a:rPr lang="en-US" sz="1200" smtClean="0">
                <a:latin typeface="Times New Roman" pitchFamily="18" charset="0"/>
              </a:rPr>
              <a:pPr eaLnBrk="1" hangingPunct="1"/>
              <a:t>30</a:t>
            </a:fld>
            <a:endParaRPr lang="en-US" sz="1200">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BB4AB368-0E36-44D0-AF73-7751811952DF}" type="slidenum">
              <a:rPr lang="en-US" sz="1200" smtClean="0">
                <a:latin typeface="Times New Roman" pitchFamily="18" charset="0"/>
              </a:rPr>
              <a:pPr eaLnBrk="1" hangingPunct="1"/>
              <a:t>31</a:t>
            </a:fld>
            <a:endParaRPr lang="en-US" sz="1200">
              <a:latin typeface="Times New Roman" pitchFamily="18"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716093CE-A6DB-4DA4-9D25-97EBC9D86967}" type="slidenum">
              <a:rPr lang="en-US" sz="1200" smtClean="0">
                <a:latin typeface="Times New Roman" pitchFamily="18" charset="0"/>
              </a:rPr>
              <a:pPr eaLnBrk="1" hangingPunct="1"/>
              <a:t>32</a:t>
            </a:fld>
            <a:endParaRPr lang="en-US" sz="1200">
              <a:latin typeface="Times New Roman" pitchFamily="18"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4238D835-15AE-4270-888D-5F1381797889}" type="slidenum">
              <a:rPr lang="en-US" sz="1200" smtClean="0">
                <a:latin typeface="Times New Roman" pitchFamily="18" charset="0"/>
              </a:rPr>
              <a:pPr eaLnBrk="1" hangingPunct="1"/>
              <a:t>33</a:t>
            </a:fld>
            <a:endParaRPr lang="en-US" sz="1200">
              <a:latin typeface="Times New Roman" pitchFamily="18"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A63F8813-E2DA-4B79-B18C-70BBC25C12F6}" type="slidenum">
              <a:rPr lang="en-US" sz="1200" smtClean="0">
                <a:latin typeface="Times New Roman" pitchFamily="18" charset="0"/>
              </a:rPr>
              <a:pPr eaLnBrk="1" hangingPunct="1"/>
              <a:t>34</a:t>
            </a:fld>
            <a:endParaRPr lang="en-US" sz="1200">
              <a:latin typeface="Times New Roman"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Oval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5" name="Oval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6" name="Date Placeholder 6"/>
          <p:cNvSpPr>
            <a:spLocks noGrp="1"/>
          </p:cNvSpPr>
          <p:nvPr>
            <p:ph type="dt" sz="half" idx="10"/>
          </p:nvPr>
        </p:nvSpPr>
        <p:spPr/>
        <p:txBody>
          <a:bodyPr/>
          <a:lstStyle>
            <a:lvl1pPr>
              <a:defRPr/>
            </a:lvl1pPr>
            <a:extLst/>
          </a:lstStyle>
          <a:p>
            <a:pPr>
              <a:defRPr/>
            </a:pPr>
            <a:endParaRPr lang="en-US"/>
          </a:p>
        </p:txBody>
      </p:sp>
      <p:sp>
        <p:nvSpPr>
          <p:cNvPr id="7" name="Footer Placeholder 19"/>
          <p:cNvSpPr>
            <a:spLocks noGrp="1"/>
          </p:cNvSpPr>
          <p:nvPr>
            <p:ph type="ftr" sz="quarter" idx="11"/>
          </p:nvPr>
        </p:nvSpPr>
        <p:spPr/>
        <p:txBody>
          <a:bodyPr/>
          <a:lstStyle>
            <a:lvl1pPr>
              <a:defRPr/>
            </a:lvl1pPr>
            <a:extLst/>
          </a:lstStyle>
          <a:p>
            <a:pPr>
              <a:defRPr/>
            </a:pPr>
            <a:endParaRPr lang="en-US"/>
          </a:p>
        </p:txBody>
      </p:sp>
      <p:sp>
        <p:nvSpPr>
          <p:cNvPr id="8" name="Slide Number Placeholder 9"/>
          <p:cNvSpPr>
            <a:spLocks noGrp="1"/>
          </p:cNvSpPr>
          <p:nvPr>
            <p:ph type="sldNum" sz="quarter" idx="12"/>
          </p:nvPr>
        </p:nvSpPr>
        <p:spPr/>
        <p:txBody>
          <a:bodyPr/>
          <a:lstStyle>
            <a:lvl1pPr>
              <a:defRPr/>
            </a:lvl1pPr>
            <a:extLst/>
          </a:lstStyle>
          <a:p>
            <a:pPr>
              <a:defRPr/>
            </a:pPr>
            <a:fld id="{55D8A72C-B6F8-4FDA-9A12-9430F60B7458}" type="slidenum">
              <a:rPr lang="en-US"/>
              <a:pPr>
                <a:defRPr/>
              </a:pPr>
              <a:t>‹#›</a:t>
            </a:fld>
            <a:endParaRPr lang="en-US"/>
          </a:p>
        </p:txBody>
      </p:sp>
    </p:spTree>
    <p:extLst>
      <p:ext uri="{BB962C8B-B14F-4D97-AF65-F5344CB8AC3E}">
        <p14:creationId xmlns:p14="http://schemas.microsoft.com/office/powerpoint/2010/main" val="3738755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7D988E97-A6A7-4016-B600-FD0405B7A245}" type="slidenum">
              <a:rPr lang="en-US"/>
              <a:pPr>
                <a:defRPr/>
              </a:pPr>
              <a:t>‹#›</a:t>
            </a:fld>
            <a:endParaRPr lang="en-US"/>
          </a:p>
        </p:txBody>
      </p:sp>
    </p:spTree>
    <p:extLst>
      <p:ext uri="{BB962C8B-B14F-4D97-AF65-F5344CB8AC3E}">
        <p14:creationId xmlns:p14="http://schemas.microsoft.com/office/powerpoint/2010/main" val="1432979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8" name="Date Placeholder 3"/>
          <p:cNvSpPr>
            <a:spLocks noGrp="1"/>
          </p:cNvSpPr>
          <p:nvPr>
            <p:ph type="dt" sz="half" idx="10"/>
          </p:nvPr>
        </p:nvSpPr>
        <p:spPr/>
        <p:txBody>
          <a:bodyPr/>
          <a:lstStyle>
            <a:lvl1pPr>
              <a:defRPr/>
            </a:lvl1pPr>
            <a:extLst/>
          </a:lstStyle>
          <a:p>
            <a:pPr>
              <a:defRPr/>
            </a:pPr>
            <a:endParaRPr lang="en-US"/>
          </a:p>
        </p:txBody>
      </p:sp>
      <p:sp>
        <p:nvSpPr>
          <p:cNvPr id="9" name="Footer Placeholder 4"/>
          <p:cNvSpPr>
            <a:spLocks noGrp="1"/>
          </p:cNvSpPr>
          <p:nvPr>
            <p:ph type="ftr" sz="quarter" idx="11"/>
          </p:nvPr>
        </p:nvSpPr>
        <p:spPr/>
        <p:txBody>
          <a:bodyPr/>
          <a:lstStyle>
            <a:lvl1pPr>
              <a:defRPr/>
            </a:lvl1pPr>
            <a:extLst/>
          </a:lstStyle>
          <a:p>
            <a:pPr>
              <a:defRPr/>
            </a:pPr>
            <a:endParaRPr lang="en-US"/>
          </a:p>
        </p:txBody>
      </p:sp>
      <p:sp>
        <p:nvSpPr>
          <p:cNvPr id="10" name="Slide Number Placeholder 5"/>
          <p:cNvSpPr>
            <a:spLocks noGrp="1"/>
          </p:cNvSpPr>
          <p:nvPr>
            <p:ph type="sldNum" sz="quarter" idx="12"/>
          </p:nvPr>
        </p:nvSpPr>
        <p:spPr/>
        <p:txBody>
          <a:bodyPr/>
          <a:lstStyle>
            <a:lvl1pPr>
              <a:defRPr/>
            </a:lvl1pPr>
            <a:extLst/>
          </a:lstStyle>
          <a:p>
            <a:pPr>
              <a:defRPr/>
            </a:pPr>
            <a:fld id="{DD883930-D0B5-4670-BF11-5C79734DEBF3}" type="slidenum">
              <a:rPr lang="en-US"/>
              <a:pPr>
                <a:defRPr/>
              </a:pPr>
              <a:t>‹#›</a:t>
            </a:fld>
            <a:endParaRPr lang="en-US"/>
          </a:p>
        </p:txBody>
      </p:sp>
    </p:spTree>
    <p:extLst>
      <p:ext uri="{BB962C8B-B14F-4D97-AF65-F5344CB8AC3E}">
        <p14:creationId xmlns:p14="http://schemas.microsoft.com/office/powerpoint/2010/main" val="2508643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3"/>
          <p:cNvSpPr>
            <a:spLocks noGrp="1"/>
          </p:cNvSpPr>
          <p:nvPr>
            <p:ph type="dt" sz="half" idx="10"/>
          </p:nvPr>
        </p:nvSpPr>
        <p:spPr/>
        <p:txBody>
          <a:bodyPr/>
          <a:lstStyle>
            <a:lvl1pPr>
              <a:defRPr/>
            </a:lvl1pPr>
          </a:lstStyle>
          <a:p>
            <a:pPr>
              <a:defRPr/>
            </a:pPr>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6FA9F577-1C4B-4AE5-AAF5-319A36AF3BBA}" type="slidenum">
              <a:rPr lang="en-US"/>
              <a:pPr>
                <a:defRPr/>
              </a:pPr>
              <a:t>‹#›</a:t>
            </a:fld>
            <a:endParaRPr lang="en-US"/>
          </a:p>
        </p:txBody>
      </p:sp>
    </p:spTree>
    <p:extLst>
      <p:ext uri="{BB962C8B-B14F-4D97-AF65-F5344CB8AC3E}">
        <p14:creationId xmlns:p14="http://schemas.microsoft.com/office/powerpoint/2010/main" val="3624733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2B7AD458-7E42-45CA-9764-48D77BFFED89}" type="slidenum">
              <a:rPr lang="en-US"/>
              <a:pPr>
                <a:defRPr/>
              </a:pPr>
              <a:t>‹#›</a:t>
            </a:fld>
            <a:endParaRPr lang="en-US"/>
          </a:p>
        </p:txBody>
      </p:sp>
    </p:spTree>
    <p:extLst>
      <p:ext uri="{BB962C8B-B14F-4D97-AF65-F5344CB8AC3E}">
        <p14:creationId xmlns:p14="http://schemas.microsoft.com/office/powerpoint/2010/main" val="2247133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Date Placeholder 23"/>
          <p:cNvSpPr>
            <a:spLocks noGrp="1"/>
          </p:cNvSpPr>
          <p:nvPr>
            <p:ph type="dt" sz="half" idx="10"/>
          </p:nvPr>
        </p:nvSpPr>
        <p:spPr/>
        <p:txBody>
          <a:bodyPr/>
          <a:lstStyle>
            <a:lvl1pPr>
              <a:defRPr/>
            </a:lvl1pPr>
          </a:lstStyle>
          <a:p>
            <a:pPr>
              <a:defRPr/>
            </a:pPr>
            <a:endParaRPr lang="en-US"/>
          </a:p>
        </p:txBody>
      </p:sp>
      <p:sp>
        <p:nvSpPr>
          <p:cNvPr id="4" name="Footer Placeholder 9"/>
          <p:cNvSpPr>
            <a:spLocks noGrp="1"/>
          </p:cNvSpPr>
          <p:nvPr>
            <p:ph type="ftr" sz="quarter" idx="11"/>
          </p:nvPr>
        </p:nvSpPr>
        <p:spPr/>
        <p:txBody>
          <a:bodyPr/>
          <a:lstStyle>
            <a:lvl1pPr>
              <a:defRPr/>
            </a:lvl1pPr>
          </a:lstStyle>
          <a:p>
            <a:pPr>
              <a:defRPr/>
            </a:pPr>
            <a:endParaRPr lang="en-US"/>
          </a:p>
        </p:txBody>
      </p:sp>
      <p:sp>
        <p:nvSpPr>
          <p:cNvPr id="5" name="Slide Number Placeholder 21"/>
          <p:cNvSpPr>
            <a:spLocks noGrp="1"/>
          </p:cNvSpPr>
          <p:nvPr>
            <p:ph type="sldNum" sz="quarter" idx="12"/>
          </p:nvPr>
        </p:nvSpPr>
        <p:spPr/>
        <p:txBody>
          <a:bodyPr/>
          <a:lstStyle>
            <a:lvl1pPr>
              <a:defRPr/>
            </a:lvl1pPr>
          </a:lstStyle>
          <a:p>
            <a:pPr>
              <a:defRPr/>
            </a:pPr>
            <a:fld id="{E883CB44-8B25-4DA3-A033-411A342A2354}" type="slidenum">
              <a:rPr lang="en-US"/>
              <a:pPr>
                <a:defRPr/>
              </a:pPr>
              <a:t>‹#›</a:t>
            </a:fld>
            <a:endParaRPr lang="en-US"/>
          </a:p>
        </p:txBody>
      </p:sp>
    </p:spTree>
    <p:extLst>
      <p:ext uri="{BB962C8B-B14F-4D97-AF65-F5344CB8AC3E}">
        <p14:creationId xmlns:p14="http://schemas.microsoft.com/office/powerpoint/2010/main" val="1081797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4" name="Date Placeholder 1"/>
          <p:cNvSpPr>
            <a:spLocks noGrp="1"/>
          </p:cNvSpPr>
          <p:nvPr>
            <p:ph type="dt" sz="half" idx="10"/>
          </p:nvPr>
        </p:nvSpPr>
        <p:spPr/>
        <p:txBody>
          <a:bodyPr/>
          <a:lstStyle>
            <a:lvl1pPr>
              <a:defRPr/>
            </a:lvl1pPr>
            <a:extLst/>
          </a:lstStyle>
          <a:p>
            <a:pPr>
              <a:defRPr/>
            </a:pPr>
            <a:endParaRPr lang="en-US"/>
          </a:p>
        </p:txBody>
      </p:sp>
      <p:sp>
        <p:nvSpPr>
          <p:cNvPr id="5" name="Footer Placeholder 2"/>
          <p:cNvSpPr>
            <a:spLocks noGrp="1"/>
          </p:cNvSpPr>
          <p:nvPr>
            <p:ph type="ftr" sz="quarter" idx="11"/>
          </p:nvPr>
        </p:nvSpPr>
        <p:spPr/>
        <p:txBody>
          <a:bodyPr/>
          <a:lstStyle>
            <a:lvl1pPr>
              <a:defRPr/>
            </a:lvl1pPr>
            <a:extLst/>
          </a:lstStyle>
          <a:p>
            <a:pPr>
              <a:defRPr/>
            </a:pPr>
            <a:endParaRPr lang="en-US"/>
          </a:p>
        </p:txBody>
      </p:sp>
      <p:sp>
        <p:nvSpPr>
          <p:cNvPr id="6" name="Slide Number Placeholder 3"/>
          <p:cNvSpPr>
            <a:spLocks noGrp="1"/>
          </p:cNvSpPr>
          <p:nvPr>
            <p:ph type="sldNum" sz="quarter" idx="12"/>
          </p:nvPr>
        </p:nvSpPr>
        <p:spPr/>
        <p:txBody>
          <a:bodyPr/>
          <a:lstStyle>
            <a:lvl1pPr>
              <a:defRPr/>
            </a:lvl1pPr>
            <a:extLst/>
          </a:lstStyle>
          <a:p>
            <a:pPr>
              <a:defRPr/>
            </a:pPr>
            <a:fld id="{EF1B2762-7467-4BC9-B63F-E9DFB1BAA86A}" type="slidenum">
              <a:rPr lang="en-US"/>
              <a:pPr>
                <a:defRPr/>
              </a:pPr>
              <a:t>‹#›</a:t>
            </a:fld>
            <a:endParaRPr lang="en-US"/>
          </a:p>
        </p:txBody>
      </p:sp>
    </p:spTree>
    <p:extLst>
      <p:ext uri="{BB962C8B-B14F-4D97-AF65-F5344CB8AC3E}">
        <p14:creationId xmlns:p14="http://schemas.microsoft.com/office/powerpoint/2010/main" val="4174695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F18056F6-6550-43FD-9B5C-C31152B7E840}" type="slidenum">
              <a:rPr lang="en-US"/>
              <a:pPr>
                <a:defRPr/>
              </a:pPr>
              <a:t>‹#›</a:t>
            </a:fld>
            <a:endParaRPr lang="en-US"/>
          </a:p>
        </p:txBody>
      </p:sp>
    </p:spTree>
    <p:extLst>
      <p:ext uri="{BB962C8B-B14F-4D97-AF65-F5344CB8AC3E}">
        <p14:creationId xmlns:p14="http://schemas.microsoft.com/office/powerpoint/2010/main" val="2380517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p>
            <a:pPr indent="-283464" eaLnBrk="1" hangingPunct="1">
              <a:lnSpc>
                <a:spcPts val="3000"/>
              </a:lnSpc>
              <a:spcBef>
                <a:spcPts val="600"/>
              </a:spcBef>
              <a:buClr>
                <a:schemeClr val="accent1"/>
              </a:buClr>
              <a:buSzPct val="80000"/>
              <a:buFont typeface="Wingdings 2"/>
              <a:buNone/>
              <a:defRPr/>
            </a:pPr>
            <a:endParaRPr lang="en-US" sz="3200">
              <a:latin typeface="+mn-lt"/>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a:t>Click to edit Master title style</a:t>
            </a: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a:t>Click icon to add picture</a:t>
            </a:r>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8" name="Date Placeholder 4"/>
          <p:cNvSpPr>
            <a:spLocks noGrp="1"/>
          </p:cNvSpPr>
          <p:nvPr>
            <p:ph type="dt" sz="half" idx="10"/>
          </p:nvPr>
        </p:nvSpPr>
        <p:spPr/>
        <p:txBody>
          <a:bodyPr/>
          <a:lstStyle>
            <a:lvl1pPr>
              <a:defRPr/>
            </a:lvl1pPr>
            <a:extLst/>
          </a:lstStyle>
          <a:p>
            <a:pPr>
              <a:defRPr/>
            </a:pPr>
            <a:endParaRPr lang="en-US"/>
          </a:p>
        </p:txBody>
      </p:sp>
      <p:sp>
        <p:nvSpPr>
          <p:cNvPr id="9" name="Footer Placeholder 5"/>
          <p:cNvSpPr>
            <a:spLocks noGrp="1"/>
          </p:cNvSpPr>
          <p:nvPr>
            <p:ph type="ftr" sz="quarter" idx="11"/>
          </p:nvPr>
        </p:nvSpPr>
        <p:spPr/>
        <p:txBody>
          <a:bodyPr/>
          <a:lstStyle>
            <a:lvl1pPr>
              <a:defRPr/>
            </a:lvl1pPr>
            <a:extLst/>
          </a:lstStyle>
          <a:p>
            <a:pPr>
              <a:defRPr/>
            </a:pPr>
            <a:endParaRPr lang="en-US"/>
          </a:p>
        </p:txBody>
      </p:sp>
      <p:sp>
        <p:nvSpPr>
          <p:cNvPr id="10" name="Slide Number Placeholder 6"/>
          <p:cNvSpPr>
            <a:spLocks noGrp="1"/>
          </p:cNvSpPr>
          <p:nvPr>
            <p:ph type="sldNum" sz="quarter" idx="12"/>
          </p:nvPr>
        </p:nvSpPr>
        <p:spPr/>
        <p:txBody>
          <a:bodyPr/>
          <a:lstStyle>
            <a:lvl1pPr>
              <a:defRPr/>
            </a:lvl1pPr>
            <a:extLst/>
          </a:lstStyle>
          <a:p>
            <a:pPr>
              <a:defRPr/>
            </a:pPr>
            <a:fld id="{CCACD91A-527D-404F-93ED-CD52F5A5B9F0}" type="slidenum">
              <a:rPr lang="en-US"/>
              <a:pPr>
                <a:defRPr/>
              </a:pPr>
              <a:t>‹#›</a:t>
            </a:fld>
            <a:endParaRPr lang="en-US"/>
          </a:p>
        </p:txBody>
      </p:sp>
    </p:spTree>
    <p:extLst>
      <p:ext uri="{BB962C8B-B14F-4D97-AF65-F5344CB8AC3E}">
        <p14:creationId xmlns:p14="http://schemas.microsoft.com/office/powerpoint/2010/main" val="192602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5F5BF36B-0AD3-410F-B121-FA87BBA20775}" type="slidenum">
              <a:rPr lang="en-US"/>
              <a:pPr>
                <a:defRPr/>
              </a:pPr>
              <a:t>‹#›</a:t>
            </a:fld>
            <a:endParaRPr lang="en-US"/>
          </a:p>
        </p:txBody>
      </p:sp>
    </p:spTree>
    <p:extLst>
      <p:ext uri="{BB962C8B-B14F-4D97-AF65-F5344CB8AC3E}">
        <p14:creationId xmlns:p14="http://schemas.microsoft.com/office/powerpoint/2010/main" val="3694598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E65B4A2C-5498-426A-9113-5FDF4ED17025}" type="slidenum">
              <a:rPr lang="en-US"/>
              <a:pPr>
                <a:defRPr/>
              </a:pPr>
              <a:t>‹#›</a:t>
            </a:fld>
            <a:endParaRPr lang="en-US"/>
          </a:p>
        </p:txBody>
      </p:sp>
    </p:spTree>
    <p:extLst>
      <p:ext uri="{BB962C8B-B14F-4D97-AF65-F5344CB8AC3E}">
        <p14:creationId xmlns:p14="http://schemas.microsoft.com/office/powerpoint/2010/main" val="23638952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Oval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5" name="Oval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6" name="Date Placeholder 6"/>
          <p:cNvSpPr>
            <a:spLocks noGrp="1"/>
          </p:cNvSpPr>
          <p:nvPr>
            <p:ph type="dt" sz="half" idx="10"/>
          </p:nvPr>
        </p:nvSpPr>
        <p:spPr/>
        <p:txBody>
          <a:bodyPr/>
          <a:lstStyle>
            <a:lvl1pPr>
              <a:defRPr/>
            </a:lvl1pPr>
            <a:extLst/>
          </a:lstStyle>
          <a:p>
            <a:pPr>
              <a:defRPr/>
            </a:pPr>
            <a:endParaRPr lang="en-US"/>
          </a:p>
        </p:txBody>
      </p:sp>
      <p:sp>
        <p:nvSpPr>
          <p:cNvPr id="7" name="Footer Placeholder 19"/>
          <p:cNvSpPr>
            <a:spLocks noGrp="1"/>
          </p:cNvSpPr>
          <p:nvPr>
            <p:ph type="ftr" sz="quarter" idx="11"/>
          </p:nvPr>
        </p:nvSpPr>
        <p:spPr/>
        <p:txBody>
          <a:bodyPr/>
          <a:lstStyle>
            <a:lvl1pPr>
              <a:defRPr/>
            </a:lvl1pPr>
            <a:extLst/>
          </a:lstStyle>
          <a:p>
            <a:pPr>
              <a:defRPr/>
            </a:pPr>
            <a:endParaRPr lang="en-US"/>
          </a:p>
        </p:txBody>
      </p:sp>
      <p:sp>
        <p:nvSpPr>
          <p:cNvPr id="8" name="Slide Number Placeholder 9"/>
          <p:cNvSpPr>
            <a:spLocks noGrp="1"/>
          </p:cNvSpPr>
          <p:nvPr>
            <p:ph type="sldNum" sz="quarter" idx="12"/>
          </p:nvPr>
        </p:nvSpPr>
        <p:spPr/>
        <p:txBody>
          <a:bodyPr/>
          <a:lstStyle>
            <a:lvl1pPr>
              <a:defRPr/>
            </a:lvl1pPr>
            <a:extLst/>
          </a:lstStyle>
          <a:p>
            <a:pPr>
              <a:defRPr/>
            </a:pPr>
            <a:fld id="{6C301758-A824-4A18-801A-1DD061E46215}" type="slidenum">
              <a:rPr lang="en-US"/>
              <a:pPr>
                <a:defRPr/>
              </a:pPr>
              <a:t>‹#›</a:t>
            </a:fld>
            <a:endParaRPr lang="en-US"/>
          </a:p>
        </p:txBody>
      </p:sp>
    </p:spTree>
    <p:extLst>
      <p:ext uri="{BB962C8B-B14F-4D97-AF65-F5344CB8AC3E}">
        <p14:creationId xmlns:p14="http://schemas.microsoft.com/office/powerpoint/2010/main" val="1854691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236C569E-4CEB-4A2D-8217-1452CB35DE7D}" type="slidenum">
              <a:rPr lang="en-US"/>
              <a:pPr>
                <a:defRPr/>
              </a:pPr>
              <a:t>‹#›</a:t>
            </a:fld>
            <a:endParaRPr lang="en-US"/>
          </a:p>
        </p:txBody>
      </p:sp>
    </p:spTree>
    <p:extLst>
      <p:ext uri="{BB962C8B-B14F-4D97-AF65-F5344CB8AC3E}">
        <p14:creationId xmlns:p14="http://schemas.microsoft.com/office/powerpoint/2010/main" val="18007107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8" name="Date Placeholder 3"/>
          <p:cNvSpPr>
            <a:spLocks noGrp="1"/>
          </p:cNvSpPr>
          <p:nvPr>
            <p:ph type="dt" sz="half" idx="10"/>
          </p:nvPr>
        </p:nvSpPr>
        <p:spPr/>
        <p:txBody>
          <a:bodyPr/>
          <a:lstStyle>
            <a:lvl1pPr>
              <a:defRPr/>
            </a:lvl1pPr>
            <a:extLst/>
          </a:lstStyle>
          <a:p>
            <a:pPr>
              <a:defRPr/>
            </a:pPr>
            <a:endParaRPr lang="en-US"/>
          </a:p>
        </p:txBody>
      </p:sp>
      <p:sp>
        <p:nvSpPr>
          <p:cNvPr id="9" name="Footer Placeholder 4"/>
          <p:cNvSpPr>
            <a:spLocks noGrp="1"/>
          </p:cNvSpPr>
          <p:nvPr>
            <p:ph type="ftr" sz="quarter" idx="11"/>
          </p:nvPr>
        </p:nvSpPr>
        <p:spPr/>
        <p:txBody>
          <a:bodyPr/>
          <a:lstStyle>
            <a:lvl1pPr>
              <a:defRPr/>
            </a:lvl1pPr>
            <a:extLst/>
          </a:lstStyle>
          <a:p>
            <a:pPr>
              <a:defRPr/>
            </a:pPr>
            <a:endParaRPr lang="en-US"/>
          </a:p>
        </p:txBody>
      </p:sp>
      <p:sp>
        <p:nvSpPr>
          <p:cNvPr id="10" name="Slide Number Placeholder 5"/>
          <p:cNvSpPr>
            <a:spLocks noGrp="1"/>
          </p:cNvSpPr>
          <p:nvPr>
            <p:ph type="sldNum" sz="quarter" idx="12"/>
          </p:nvPr>
        </p:nvSpPr>
        <p:spPr/>
        <p:txBody>
          <a:bodyPr/>
          <a:lstStyle>
            <a:lvl1pPr>
              <a:defRPr/>
            </a:lvl1pPr>
            <a:extLst/>
          </a:lstStyle>
          <a:p>
            <a:pPr>
              <a:defRPr/>
            </a:pPr>
            <a:fld id="{53558790-BE14-4E68-B2B1-5260C979C6C7}" type="slidenum">
              <a:rPr lang="en-US"/>
              <a:pPr>
                <a:defRPr/>
              </a:pPr>
              <a:t>‹#›</a:t>
            </a:fld>
            <a:endParaRPr lang="en-US"/>
          </a:p>
        </p:txBody>
      </p:sp>
    </p:spTree>
    <p:extLst>
      <p:ext uri="{BB962C8B-B14F-4D97-AF65-F5344CB8AC3E}">
        <p14:creationId xmlns:p14="http://schemas.microsoft.com/office/powerpoint/2010/main" val="1179473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3"/>
          <p:cNvSpPr>
            <a:spLocks noGrp="1"/>
          </p:cNvSpPr>
          <p:nvPr>
            <p:ph type="dt" sz="half" idx="10"/>
          </p:nvPr>
        </p:nvSpPr>
        <p:spPr/>
        <p:txBody>
          <a:bodyPr/>
          <a:lstStyle>
            <a:lvl1pPr>
              <a:defRPr/>
            </a:lvl1pPr>
          </a:lstStyle>
          <a:p>
            <a:pPr>
              <a:defRPr/>
            </a:pPr>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89419605-C7F5-4619-82CA-2FFA75440E17}" type="slidenum">
              <a:rPr lang="en-US"/>
              <a:pPr>
                <a:defRPr/>
              </a:pPr>
              <a:t>‹#›</a:t>
            </a:fld>
            <a:endParaRPr lang="en-US"/>
          </a:p>
        </p:txBody>
      </p:sp>
    </p:spTree>
    <p:extLst>
      <p:ext uri="{BB962C8B-B14F-4D97-AF65-F5344CB8AC3E}">
        <p14:creationId xmlns:p14="http://schemas.microsoft.com/office/powerpoint/2010/main" val="38007110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6D9CA1C1-4995-45C1-BC51-4FB76E7C4680}" type="slidenum">
              <a:rPr lang="en-US"/>
              <a:pPr>
                <a:defRPr/>
              </a:pPr>
              <a:t>‹#›</a:t>
            </a:fld>
            <a:endParaRPr lang="en-US"/>
          </a:p>
        </p:txBody>
      </p:sp>
    </p:spTree>
    <p:extLst>
      <p:ext uri="{BB962C8B-B14F-4D97-AF65-F5344CB8AC3E}">
        <p14:creationId xmlns:p14="http://schemas.microsoft.com/office/powerpoint/2010/main" val="21114972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Date Placeholder 23"/>
          <p:cNvSpPr>
            <a:spLocks noGrp="1"/>
          </p:cNvSpPr>
          <p:nvPr>
            <p:ph type="dt" sz="half" idx="10"/>
          </p:nvPr>
        </p:nvSpPr>
        <p:spPr/>
        <p:txBody>
          <a:bodyPr/>
          <a:lstStyle>
            <a:lvl1pPr>
              <a:defRPr/>
            </a:lvl1pPr>
          </a:lstStyle>
          <a:p>
            <a:pPr>
              <a:defRPr/>
            </a:pPr>
            <a:endParaRPr lang="en-US"/>
          </a:p>
        </p:txBody>
      </p:sp>
      <p:sp>
        <p:nvSpPr>
          <p:cNvPr id="4" name="Footer Placeholder 9"/>
          <p:cNvSpPr>
            <a:spLocks noGrp="1"/>
          </p:cNvSpPr>
          <p:nvPr>
            <p:ph type="ftr" sz="quarter" idx="11"/>
          </p:nvPr>
        </p:nvSpPr>
        <p:spPr/>
        <p:txBody>
          <a:bodyPr/>
          <a:lstStyle>
            <a:lvl1pPr>
              <a:defRPr/>
            </a:lvl1pPr>
          </a:lstStyle>
          <a:p>
            <a:pPr>
              <a:defRPr/>
            </a:pPr>
            <a:endParaRPr lang="en-US"/>
          </a:p>
        </p:txBody>
      </p:sp>
      <p:sp>
        <p:nvSpPr>
          <p:cNvPr id="5" name="Slide Number Placeholder 21"/>
          <p:cNvSpPr>
            <a:spLocks noGrp="1"/>
          </p:cNvSpPr>
          <p:nvPr>
            <p:ph type="sldNum" sz="quarter" idx="12"/>
          </p:nvPr>
        </p:nvSpPr>
        <p:spPr/>
        <p:txBody>
          <a:bodyPr/>
          <a:lstStyle>
            <a:lvl1pPr>
              <a:defRPr/>
            </a:lvl1pPr>
          </a:lstStyle>
          <a:p>
            <a:pPr>
              <a:defRPr/>
            </a:pPr>
            <a:fld id="{6A942FEC-CE68-4763-9BFC-AA735B5063D9}" type="slidenum">
              <a:rPr lang="en-US"/>
              <a:pPr>
                <a:defRPr/>
              </a:pPr>
              <a:t>‹#›</a:t>
            </a:fld>
            <a:endParaRPr lang="en-US"/>
          </a:p>
        </p:txBody>
      </p:sp>
    </p:spTree>
    <p:extLst>
      <p:ext uri="{BB962C8B-B14F-4D97-AF65-F5344CB8AC3E}">
        <p14:creationId xmlns:p14="http://schemas.microsoft.com/office/powerpoint/2010/main" val="13290515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4" name="Date Placeholder 1"/>
          <p:cNvSpPr>
            <a:spLocks noGrp="1"/>
          </p:cNvSpPr>
          <p:nvPr>
            <p:ph type="dt" sz="half" idx="10"/>
          </p:nvPr>
        </p:nvSpPr>
        <p:spPr/>
        <p:txBody>
          <a:bodyPr/>
          <a:lstStyle>
            <a:lvl1pPr>
              <a:defRPr/>
            </a:lvl1pPr>
            <a:extLst/>
          </a:lstStyle>
          <a:p>
            <a:pPr>
              <a:defRPr/>
            </a:pPr>
            <a:endParaRPr lang="en-US"/>
          </a:p>
        </p:txBody>
      </p:sp>
      <p:sp>
        <p:nvSpPr>
          <p:cNvPr id="5" name="Footer Placeholder 2"/>
          <p:cNvSpPr>
            <a:spLocks noGrp="1"/>
          </p:cNvSpPr>
          <p:nvPr>
            <p:ph type="ftr" sz="quarter" idx="11"/>
          </p:nvPr>
        </p:nvSpPr>
        <p:spPr/>
        <p:txBody>
          <a:bodyPr/>
          <a:lstStyle>
            <a:lvl1pPr>
              <a:defRPr/>
            </a:lvl1pPr>
            <a:extLst/>
          </a:lstStyle>
          <a:p>
            <a:pPr>
              <a:defRPr/>
            </a:pPr>
            <a:endParaRPr lang="en-US"/>
          </a:p>
        </p:txBody>
      </p:sp>
      <p:sp>
        <p:nvSpPr>
          <p:cNvPr id="6" name="Slide Number Placeholder 3"/>
          <p:cNvSpPr>
            <a:spLocks noGrp="1"/>
          </p:cNvSpPr>
          <p:nvPr>
            <p:ph type="sldNum" sz="quarter" idx="12"/>
          </p:nvPr>
        </p:nvSpPr>
        <p:spPr/>
        <p:txBody>
          <a:bodyPr/>
          <a:lstStyle>
            <a:lvl1pPr>
              <a:defRPr/>
            </a:lvl1pPr>
            <a:extLst/>
          </a:lstStyle>
          <a:p>
            <a:pPr>
              <a:defRPr/>
            </a:pPr>
            <a:fld id="{44628233-1AE3-4584-AF6E-232ACA9D3F02}" type="slidenum">
              <a:rPr lang="en-US"/>
              <a:pPr>
                <a:defRPr/>
              </a:pPr>
              <a:t>‹#›</a:t>
            </a:fld>
            <a:endParaRPr lang="en-US"/>
          </a:p>
        </p:txBody>
      </p:sp>
    </p:spTree>
    <p:extLst>
      <p:ext uri="{BB962C8B-B14F-4D97-AF65-F5344CB8AC3E}">
        <p14:creationId xmlns:p14="http://schemas.microsoft.com/office/powerpoint/2010/main" val="32380275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84ED0356-E382-40E1-B081-C632F58F6E13}" type="slidenum">
              <a:rPr lang="en-US"/>
              <a:pPr>
                <a:defRPr/>
              </a:pPr>
              <a:t>‹#›</a:t>
            </a:fld>
            <a:endParaRPr lang="en-US"/>
          </a:p>
        </p:txBody>
      </p:sp>
    </p:spTree>
    <p:extLst>
      <p:ext uri="{BB962C8B-B14F-4D97-AF65-F5344CB8AC3E}">
        <p14:creationId xmlns:p14="http://schemas.microsoft.com/office/powerpoint/2010/main" val="42443722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p>
            <a:pPr indent="-283464" eaLnBrk="1" hangingPunct="1">
              <a:lnSpc>
                <a:spcPts val="3000"/>
              </a:lnSpc>
              <a:spcBef>
                <a:spcPts val="600"/>
              </a:spcBef>
              <a:buClr>
                <a:schemeClr val="accent1"/>
              </a:buClr>
              <a:buSzPct val="80000"/>
              <a:buFont typeface="Wingdings 2"/>
              <a:buNone/>
              <a:defRPr/>
            </a:pPr>
            <a:endParaRPr lang="en-US" sz="3200">
              <a:latin typeface="+mn-lt"/>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a:t>Click to edit Master title style</a:t>
            </a: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a:t>Click icon to add picture</a:t>
            </a:r>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8" name="Date Placeholder 4"/>
          <p:cNvSpPr>
            <a:spLocks noGrp="1"/>
          </p:cNvSpPr>
          <p:nvPr>
            <p:ph type="dt" sz="half" idx="10"/>
          </p:nvPr>
        </p:nvSpPr>
        <p:spPr/>
        <p:txBody>
          <a:bodyPr/>
          <a:lstStyle>
            <a:lvl1pPr>
              <a:defRPr/>
            </a:lvl1pPr>
            <a:extLst/>
          </a:lstStyle>
          <a:p>
            <a:pPr>
              <a:defRPr/>
            </a:pPr>
            <a:endParaRPr lang="en-US"/>
          </a:p>
        </p:txBody>
      </p:sp>
      <p:sp>
        <p:nvSpPr>
          <p:cNvPr id="9" name="Footer Placeholder 5"/>
          <p:cNvSpPr>
            <a:spLocks noGrp="1"/>
          </p:cNvSpPr>
          <p:nvPr>
            <p:ph type="ftr" sz="quarter" idx="11"/>
          </p:nvPr>
        </p:nvSpPr>
        <p:spPr/>
        <p:txBody>
          <a:bodyPr/>
          <a:lstStyle>
            <a:lvl1pPr>
              <a:defRPr/>
            </a:lvl1pPr>
            <a:extLst/>
          </a:lstStyle>
          <a:p>
            <a:pPr>
              <a:defRPr/>
            </a:pPr>
            <a:endParaRPr lang="en-US"/>
          </a:p>
        </p:txBody>
      </p:sp>
      <p:sp>
        <p:nvSpPr>
          <p:cNvPr id="10" name="Slide Number Placeholder 6"/>
          <p:cNvSpPr>
            <a:spLocks noGrp="1"/>
          </p:cNvSpPr>
          <p:nvPr>
            <p:ph type="sldNum" sz="quarter" idx="12"/>
          </p:nvPr>
        </p:nvSpPr>
        <p:spPr/>
        <p:txBody>
          <a:bodyPr/>
          <a:lstStyle>
            <a:lvl1pPr>
              <a:defRPr/>
            </a:lvl1pPr>
            <a:extLst/>
          </a:lstStyle>
          <a:p>
            <a:pPr>
              <a:defRPr/>
            </a:pPr>
            <a:fld id="{D2C7F305-6580-4DFA-8C7C-C734E1FA6A89}" type="slidenum">
              <a:rPr lang="en-US"/>
              <a:pPr>
                <a:defRPr/>
              </a:pPr>
              <a:t>‹#›</a:t>
            </a:fld>
            <a:endParaRPr lang="en-US"/>
          </a:p>
        </p:txBody>
      </p:sp>
    </p:spTree>
    <p:extLst>
      <p:ext uri="{BB962C8B-B14F-4D97-AF65-F5344CB8AC3E}">
        <p14:creationId xmlns:p14="http://schemas.microsoft.com/office/powerpoint/2010/main" val="33607072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C557C3C4-52F5-404A-836F-F9EA8B46F151}" type="slidenum">
              <a:rPr lang="en-US"/>
              <a:pPr>
                <a:defRPr/>
              </a:pPr>
              <a:t>‹#›</a:t>
            </a:fld>
            <a:endParaRPr lang="en-US"/>
          </a:p>
        </p:txBody>
      </p:sp>
    </p:spTree>
    <p:extLst>
      <p:ext uri="{BB962C8B-B14F-4D97-AF65-F5344CB8AC3E}">
        <p14:creationId xmlns:p14="http://schemas.microsoft.com/office/powerpoint/2010/main" val="27595832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D2D5A615-2028-4044-B797-58ED654E6FE2}" type="slidenum">
              <a:rPr lang="en-US"/>
              <a:pPr>
                <a:defRPr/>
              </a:pPr>
              <a:t>‹#›</a:t>
            </a:fld>
            <a:endParaRPr lang="en-US"/>
          </a:p>
        </p:txBody>
      </p:sp>
    </p:spTree>
    <p:extLst>
      <p:ext uri="{BB962C8B-B14F-4D97-AF65-F5344CB8AC3E}">
        <p14:creationId xmlns:p14="http://schemas.microsoft.com/office/powerpoint/2010/main" val="2005707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p>
            <a:r>
              <a:rPr lang="en-US"/>
              <a:t>Click to edit Master title style</a:t>
            </a:r>
          </a:p>
        </p:txBody>
      </p:sp>
      <p:sp>
        <p:nvSpPr>
          <p:cNvPr id="2057"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en-US"/>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BBE9AB26-BC33-4ACA-994A-D642DCC55EA4}" type="slidenum">
              <a:rPr lang="en-US"/>
              <a:pPr>
                <a:defRPr/>
              </a:pPr>
              <a:t>‹#›</a:t>
            </a:fld>
            <a:endParaRPr lang="en-US"/>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3923" r:id="rId1"/>
    <p:sldLayoutId id="2147483913" r:id="rId2"/>
    <p:sldLayoutId id="2147483924" r:id="rId3"/>
    <p:sldLayoutId id="2147483914" r:id="rId4"/>
    <p:sldLayoutId id="2147483925" r:id="rId5"/>
    <p:sldLayoutId id="2147483915" r:id="rId6"/>
    <p:sldLayoutId id="2147483926" r:id="rId7"/>
    <p:sldLayoutId id="2147483927" r:id="rId8"/>
    <p:sldLayoutId id="2147483928" r:id="rId9"/>
    <p:sldLayoutId id="2147483916" r:id="rId10"/>
    <p:sldLayoutId id="2147483917" r:id="rId11"/>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defRPr>
      </a:lvl2pPr>
      <a:lvl3pPr algn="l" rtl="0" eaLnBrk="0" fontAlgn="base" hangingPunct="0">
        <a:spcBef>
          <a:spcPct val="0"/>
        </a:spcBef>
        <a:spcAft>
          <a:spcPct val="0"/>
        </a:spcAft>
        <a:defRPr sz="4300">
          <a:solidFill>
            <a:srgbClr val="572314"/>
          </a:solidFill>
          <a:latin typeface="Gill Sans MT" pitchFamily="34" charset="0"/>
        </a:defRPr>
      </a:lvl3pPr>
      <a:lvl4pPr algn="l" rtl="0" eaLnBrk="0" fontAlgn="base" hangingPunct="0">
        <a:spcBef>
          <a:spcPct val="0"/>
        </a:spcBef>
        <a:spcAft>
          <a:spcPct val="0"/>
        </a:spcAft>
        <a:defRPr sz="4300">
          <a:solidFill>
            <a:srgbClr val="572314"/>
          </a:solidFill>
          <a:latin typeface="Gill Sans MT" pitchFamily="34" charset="0"/>
        </a:defRPr>
      </a:lvl4pPr>
      <a:lvl5pPr algn="l" rtl="0" eaLnBrk="0" fontAlgn="base" hangingPunct="0">
        <a:spcBef>
          <a:spcPct val="0"/>
        </a:spcBef>
        <a:spcAft>
          <a:spcPct val="0"/>
        </a:spcAft>
        <a:defRPr sz="4300">
          <a:solidFill>
            <a:srgbClr val="572314"/>
          </a:solidFill>
          <a:latin typeface="Gill Sans MT" pitchFamily="34" charset="0"/>
        </a:defRPr>
      </a:lvl5pPr>
      <a:lvl6pPr marL="457200" algn="l" rtl="0" fontAlgn="base">
        <a:spcBef>
          <a:spcPct val="0"/>
        </a:spcBef>
        <a:spcAft>
          <a:spcPct val="0"/>
        </a:spcAft>
        <a:defRPr sz="4300">
          <a:solidFill>
            <a:srgbClr val="572314"/>
          </a:solidFill>
          <a:latin typeface="Gill Sans MT" pitchFamily="34" charset="0"/>
        </a:defRPr>
      </a:lvl6pPr>
      <a:lvl7pPr marL="914400" algn="l" rtl="0" fontAlgn="base">
        <a:spcBef>
          <a:spcPct val="0"/>
        </a:spcBef>
        <a:spcAft>
          <a:spcPct val="0"/>
        </a:spcAft>
        <a:defRPr sz="4300">
          <a:solidFill>
            <a:srgbClr val="572314"/>
          </a:solidFill>
          <a:latin typeface="Gill Sans MT" pitchFamily="34" charset="0"/>
        </a:defRPr>
      </a:lvl7pPr>
      <a:lvl8pPr marL="1371600" algn="l" rtl="0" fontAlgn="base">
        <a:spcBef>
          <a:spcPct val="0"/>
        </a:spcBef>
        <a:spcAft>
          <a:spcPct val="0"/>
        </a:spcAft>
        <a:defRPr sz="4300">
          <a:solidFill>
            <a:srgbClr val="572314"/>
          </a:solidFill>
          <a:latin typeface="Gill Sans MT" pitchFamily="34" charset="0"/>
        </a:defRPr>
      </a:lvl8pPr>
      <a:lvl9pPr marL="1828800" algn="l" rtl="0" fontAlgn="base">
        <a:spcBef>
          <a:spcPct val="0"/>
        </a:spcBef>
        <a:spcAft>
          <a:spcPct val="0"/>
        </a:spcAft>
        <a:defRPr sz="4300">
          <a:solidFill>
            <a:srgbClr val="572314"/>
          </a:solidFill>
          <a:latin typeface="Gill Sans MT"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p>
            <a:r>
              <a:rPr lang="en-US"/>
              <a:t>Click to edit Master title style</a:t>
            </a:r>
          </a:p>
        </p:txBody>
      </p:sp>
      <p:sp>
        <p:nvSpPr>
          <p:cNvPr id="3081"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en-US"/>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61515C8D-A682-4DAE-956A-475EE667600E}" type="slidenum">
              <a:rPr lang="en-US"/>
              <a:pPr>
                <a:defRPr/>
              </a:pPr>
              <a:t>‹#›</a:t>
            </a:fld>
            <a:endParaRPr lang="en-US"/>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3929" r:id="rId1"/>
    <p:sldLayoutId id="2147483918" r:id="rId2"/>
    <p:sldLayoutId id="2147483930" r:id="rId3"/>
    <p:sldLayoutId id="2147483919" r:id="rId4"/>
    <p:sldLayoutId id="2147483931" r:id="rId5"/>
    <p:sldLayoutId id="2147483920" r:id="rId6"/>
    <p:sldLayoutId id="2147483932" r:id="rId7"/>
    <p:sldLayoutId id="2147483933" r:id="rId8"/>
    <p:sldLayoutId id="2147483934" r:id="rId9"/>
    <p:sldLayoutId id="2147483921" r:id="rId10"/>
    <p:sldLayoutId id="2147483922" r:id="rId11"/>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defRPr>
      </a:lvl2pPr>
      <a:lvl3pPr algn="l" rtl="0" eaLnBrk="0" fontAlgn="base" hangingPunct="0">
        <a:spcBef>
          <a:spcPct val="0"/>
        </a:spcBef>
        <a:spcAft>
          <a:spcPct val="0"/>
        </a:spcAft>
        <a:defRPr sz="4300">
          <a:solidFill>
            <a:srgbClr val="572314"/>
          </a:solidFill>
          <a:latin typeface="Gill Sans MT" pitchFamily="34" charset="0"/>
        </a:defRPr>
      </a:lvl3pPr>
      <a:lvl4pPr algn="l" rtl="0" eaLnBrk="0" fontAlgn="base" hangingPunct="0">
        <a:spcBef>
          <a:spcPct val="0"/>
        </a:spcBef>
        <a:spcAft>
          <a:spcPct val="0"/>
        </a:spcAft>
        <a:defRPr sz="4300">
          <a:solidFill>
            <a:srgbClr val="572314"/>
          </a:solidFill>
          <a:latin typeface="Gill Sans MT" pitchFamily="34" charset="0"/>
        </a:defRPr>
      </a:lvl4pPr>
      <a:lvl5pPr algn="l" rtl="0" eaLnBrk="0" fontAlgn="base" hangingPunct="0">
        <a:spcBef>
          <a:spcPct val="0"/>
        </a:spcBef>
        <a:spcAft>
          <a:spcPct val="0"/>
        </a:spcAft>
        <a:defRPr sz="4300">
          <a:solidFill>
            <a:srgbClr val="572314"/>
          </a:solidFill>
          <a:latin typeface="Gill Sans MT" pitchFamily="34" charset="0"/>
        </a:defRPr>
      </a:lvl5pPr>
      <a:lvl6pPr marL="457200" algn="l" rtl="0" fontAlgn="base">
        <a:spcBef>
          <a:spcPct val="0"/>
        </a:spcBef>
        <a:spcAft>
          <a:spcPct val="0"/>
        </a:spcAft>
        <a:defRPr sz="4300">
          <a:solidFill>
            <a:srgbClr val="572314"/>
          </a:solidFill>
          <a:latin typeface="Gill Sans MT" pitchFamily="34" charset="0"/>
        </a:defRPr>
      </a:lvl6pPr>
      <a:lvl7pPr marL="914400" algn="l" rtl="0" fontAlgn="base">
        <a:spcBef>
          <a:spcPct val="0"/>
        </a:spcBef>
        <a:spcAft>
          <a:spcPct val="0"/>
        </a:spcAft>
        <a:defRPr sz="4300">
          <a:solidFill>
            <a:srgbClr val="572314"/>
          </a:solidFill>
          <a:latin typeface="Gill Sans MT" pitchFamily="34" charset="0"/>
        </a:defRPr>
      </a:lvl7pPr>
      <a:lvl8pPr marL="1371600" algn="l" rtl="0" fontAlgn="base">
        <a:spcBef>
          <a:spcPct val="0"/>
        </a:spcBef>
        <a:spcAft>
          <a:spcPct val="0"/>
        </a:spcAft>
        <a:defRPr sz="4300">
          <a:solidFill>
            <a:srgbClr val="572314"/>
          </a:solidFill>
          <a:latin typeface="Gill Sans MT" pitchFamily="34" charset="0"/>
        </a:defRPr>
      </a:lvl8pPr>
      <a:lvl9pPr marL="1828800" algn="l" rtl="0" fontAlgn="base">
        <a:spcBef>
          <a:spcPct val="0"/>
        </a:spcBef>
        <a:spcAft>
          <a:spcPct val="0"/>
        </a:spcAft>
        <a:defRPr sz="4300">
          <a:solidFill>
            <a:srgbClr val="572314"/>
          </a:solidFill>
          <a:latin typeface="Gill Sans MT"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kythuatchetao.com/wp-content/uploads/2014/11/gdb1.jp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kythuatchetao.com/wp-content/uploads/2014/11/gdb2.jp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itle 1"/>
          <p:cNvSpPr>
            <a:spLocks noGrp="1"/>
          </p:cNvSpPr>
          <p:nvPr>
            <p:ph type="ctrTitle"/>
          </p:nvPr>
        </p:nvSpPr>
        <p:spPr>
          <a:xfrm>
            <a:off x="0" y="-8890"/>
            <a:ext cx="9144000" cy="1075690"/>
          </a:xfrm>
        </p:spPr>
        <p:txBody>
          <a:bodyPr/>
          <a:lstStyle/>
          <a:p>
            <a:pPr eaLnBrk="1" hangingPunct="1"/>
            <a:r>
              <a:rPr lang="en-US" sz="2000" dirty="0">
                <a:latin typeface="Times New Roman" pitchFamily="18" charset="0"/>
                <a:cs typeface="Times New Roman" pitchFamily="18" charset="0"/>
              </a:rPr>
              <a:t>:</a:t>
            </a:r>
            <a:endParaRPr sz="2000" dirty="0">
              <a:latin typeface="Times New Roman" pitchFamily="18" charset="0"/>
              <a:cs typeface="Times New Roman" pitchFamily="18" charset="0"/>
            </a:endParaRPr>
          </a:p>
        </p:txBody>
      </p:sp>
      <p:sp>
        <p:nvSpPr>
          <p:cNvPr id="6" name="TextBox 5">
            <a:extLst>
              <a:ext uri="{FF2B5EF4-FFF2-40B4-BE49-F238E27FC236}">
                <a16:creationId xmlns:a16="http://schemas.microsoft.com/office/drawing/2014/main" id="{5468516D-8EA2-4E93-89BA-749E62EE2A57}"/>
              </a:ext>
            </a:extLst>
          </p:cNvPr>
          <p:cNvSpPr txBox="1"/>
          <p:nvPr/>
        </p:nvSpPr>
        <p:spPr>
          <a:xfrm>
            <a:off x="381000" y="838200"/>
            <a:ext cx="8305800" cy="553998"/>
          </a:xfrm>
          <a:prstGeom prst="rect">
            <a:avLst/>
          </a:prstGeom>
          <a:noFill/>
        </p:spPr>
        <p:txBody>
          <a:bodyPr wrap="square" rtlCol="0">
            <a:spAutoFit/>
          </a:bodyPr>
          <a:lstStyle/>
          <a:p>
            <a:r>
              <a:rPr lang="en-US" sz="3000" b="1">
                <a:solidFill>
                  <a:srgbClr val="FF0000"/>
                </a:solidFill>
                <a:latin typeface="Times New Roman" panose="02020603050405020304" pitchFamily="18" charset="0"/>
                <a:cs typeface="Times New Roman" panose="02020603050405020304" pitchFamily="18" charset="0"/>
              </a:rPr>
              <a:t>PH</a:t>
            </a:r>
            <a:r>
              <a:rPr lang="vi-VN" sz="3000" b="1">
                <a:solidFill>
                  <a:srgbClr val="FF0000"/>
                </a:solidFill>
                <a:latin typeface="Times New Roman" panose="02020603050405020304" pitchFamily="18" charset="0"/>
                <a:cs typeface="Times New Roman" panose="02020603050405020304" pitchFamily="18" charset="0"/>
              </a:rPr>
              <a:t>Ư</a:t>
            </a:r>
            <a:r>
              <a:rPr lang="en-US" sz="3000" b="1">
                <a:solidFill>
                  <a:srgbClr val="FF0000"/>
                </a:solidFill>
                <a:latin typeface="Times New Roman" panose="02020603050405020304" pitchFamily="18" charset="0"/>
                <a:cs typeface="Times New Roman" panose="02020603050405020304" pitchFamily="18" charset="0"/>
              </a:rPr>
              <a:t>ƠNG PHÁP GIA CÔNG BẰNG SIÊU ÂM</a:t>
            </a:r>
          </a:p>
        </p:txBody>
      </p:sp>
      <p:pic>
        <p:nvPicPr>
          <p:cNvPr id="1026" name="Picture 2" descr="Precise and efficient welding with ultrasonic welding machines">
            <a:extLst>
              <a:ext uri="{FF2B5EF4-FFF2-40B4-BE49-F238E27FC236}">
                <a16:creationId xmlns:a16="http://schemas.microsoft.com/office/drawing/2014/main" id="{7EBD5580-B23C-4BB4-A040-E465CA7D98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2233644"/>
            <a:ext cx="5000625" cy="50006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LTRASONIC 50 | Products | DMG MORI">
            <a:extLst>
              <a:ext uri="{FF2B5EF4-FFF2-40B4-BE49-F238E27FC236}">
                <a16:creationId xmlns:a16="http://schemas.microsoft.com/office/drawing/2014/main" id="{5BA03316-F91D-41AF-BAF5-5AF5CB08AC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950" t="6779" r="8510" b="5085"/>
          <a:stretch/>
        </p:blipFill>
        <p:spPr bwMode="auto">
          <a:xfrm>
            <a:off x="0" y="2099732"/>
            <a:ext cx="6096000" cy="4342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7626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F1ADB-DBB3-483D-AD1C-13E78AB698D2}"/>
              </a:ext>
            </a:extLst>
          </p:cNvPr>
          <p:cNvSpPr>
            <a:spLocks noGrp="1"/>
          </p:cNvSpPr>
          <p:nvPr>
            <p:ph type="title"/>
          </p:nvPr>
        </p:nvSpPr>
        <p:spPr>
          <a:xfrm>
            <a:off x="838200" y="274638"/>
            <a:ext cx="8096250" cy="715962"/>
          </a:xfrm>
        </p:spPr>
        <p:txBody>
          <a:bodyPr>
            <a:normAutofit fontScale="90000"/>
          </a:bodyPr>
          <a:lstStyle/>
          <a:p>
            <a:r>
              <a:rPr lang="en-US">
                <a:solidFill>
                  <a:srgbClr val="FF0000"/>
                </a:solidFill>
                <a:effectLst/>
              </a:rPr>
              <a:t>Gia công bằng siêu âm là gì</a:t>
            </a:r>
            <a:endParaRPr lang="en-US">
              <a:solidFill>
                <a:srgbClr val="FF0000"/>
              </a:solidFill>
            </a:endParaRPr>
          </a:p>
        </p:txBody>
      </p:sp>
      <p:sp>
        <p:nvSpPr>
          <p:cNvPr id="3" name="Content Placeholder 2">
            <a:extLst>
              <a:ext uri="{FF2B5EF4-FFF2-40B4-BE49-F238E27FC236}">
                <a16:creationId xmlns:a16="http://schemas.microsoft.com/office/drawing/2014/main" id="{EE278B5D-33D8-433F-81CA-C234614AB6CB}"/>
              </a:ext>
            </a:extLst>
          </p:cNvPr>
          <p:cNvSpPr>
            <a:spLocks noGrp="1"/>
          </p:cNvSpPr>
          <p:nvPr>
            <p:ph idx="1"/>
          </p:nvPr>
        </p:nvSpPr>
        <p:spPr>
          <a:xfrm>
            <a:off x="0" y="1188156"/>
            <a:ext cx="6553200" cy="4800600"/>
          </a:xfrm>
        </p:spPr>
        <p:txBody>
          <a:bodyPr/>
          <a:lstStyle/>
          <a:p>
            <a:pPr algn="just"/>
            <a:r>
              <a:rPr lang="en-US" sz="2800">
                <a:solidFill>
                  <a:srgbClr val="0000CC"/>
                </a:solidFill>
                <a:latin typeface="Times New Roman" panose="02020603050405020304" pitchFamily="18" charset="0"/>
                <a:cs typeface="Times New Roman" panose="02020603050405020304" pitchFamily="18" charset="0"/>
              </a:rPr>
              <a:t>Gia công bằng siêu âm là </a:t>
            </a:r>
            <a:r>
              <a:rPr lang="en-US" sz="2800" b="1" i="1">
                <a:solidFill>
                  <a:srgbClr val="0000CC"/>
                </a:solidFill>
                <a:latin typeface="Times New Roman" panose="02020603050405020304" pitchFamily="18" charset="0"/>
                <a:cs typeface="Times New Roman" panose="02020603050405020304" pitchFamily="18" charset="0"/>
              </a:rPr>
              <a:t>truyền dao động vào vùng cắt </a:t>
            </a:r>
            <a:r>
              <a:rPr lang="en-US" sz="2800">
                <a:solidFill>
                  <a:srgbClr val="0000CC"/>
                </a:solidFill>
                <a:latin typeface="Times New Roman" panose="02020603050405020304" pitchFamily="18" charset="0"/>
                <a:cs typeface="Times New Roman" panose="02020603050405020304" pitchFamily="18" charset="0"/>
              </a:rPr>
              <a:t>dưới tần số siêu âm. Dao động này va đập vào hạt mài, hạt mài va đập vào vùng cắt tạo nên bề mặt cần gia công.</a:t>
            </a:r>
          </a:p>
          <a:p>
            <a:pPr algn="just"/>
            <a:r>
              <a:rPr lang="en-US" sz="2800" b="1" i="1">
                <a:solidFill>
                  <a:srgbClr val="0000CC"/>
                </a:solidFill>
                <a:latin typeface="Times New Roman" panose="02020603050405020304" pitchFamily="18" charset="0"/>
                <a:cs typeface="Times New Roman" panose="02020603050405020304" pitchFamily="18" charset="0"/>
              </a:rPr>
              <a:t>Siêu âm là sóng đàn hồi có tần số từ 20 kHz ÷ 1 GHz</a:t>
            </a:r>
            <a:r>
              <a:rPr lang="en-US" sz="2800">
                <a:solidFill>
                  <a:srgbClr val="0000CC"/>
                </a:solidFill>
                <a:latin typeface="Times New Roman" panose="02020603050405020304" pitchFamily="18" charset="0"/>
                <a:cs typeface="Times New Roman" panose="02020603050405020304" pitchFamily="18" charset="0"/>
              </a:rPr>
              <a:t>, nhưng dùng để gia công chỉ với tần số từ 15÷30 kHz. </a:t>
            </a:r>
          </a:p>
          <a:p>
            <a:pPr algn="just"/>
            <a:r>
              <a:rPr lang="en-US" sz="2800">
                <a:solidFill>
                  <a:srgbClr val="0000CC"/>
                </a:solidFill>
                <a:latin typeface="Times New Roman" panose="02020603050405020304" pitchFamily="18" charset="0"/>
                <a:cs typeface="Times New Roman" panose="02020603050405020304" pitchFamily="18" charset="0"/>
              </a:rPr>
              <a:t>Máy siêu âm dùng để gia công các chi tiết chế tạo từ vật liệu cứng và dòn như thủy tinh, gốm sứ, đá, germani, hợp kim cứng, kim cương .v.v..</a:t>
            </a:r>
          </a:p>
          <a:p>
            <a:pPr algn="just"/>
            <a:endParaRPr lang="en-US">
              <a:solidFill>
                <a:srgbClr val="0000CC"/>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D00A1F4A-75CA-45A0-AC19-2A968C70AC60}"/>
              </a:ext>
            </a:extLst>
          </p:cNvPr>
          <p:cNvPicPr>
            <a:picLocks noChangeAspect="1"/>
          </p:cNvPicPr>
          <p:nvPr/>
        </p:nvPicPr>
        <p:blipFill>
          <a:blip r:embed="rId2"/>
          <a:stretch>
            <a:fillRect/>
          </a:stretch>
        </p:blipFill>
        <p:spPr>
          <a:xfrm>
            <a:off x="6553201" y="2032764"/>
            <a:ext cx="2514599" cy="2939992"/>
          </a:xfrm>
          <a:prstGeom prst="rect">
            <a:avLst/>
          </a:prstGeom>
        </p:spPr>
      </p:pic>
    </p:spTree>
    <p:extLst>
      <p:ext uri="{BB962C8B-B14F-4D97-AF65-F5344CB8AC3E}">
        <p14:creationId xmlns:p14="http://schemas.microsoft.com/office/powerpoint/2010/main" val="4001188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F7A6F-5152-41E7-9A9C-D103CB52A526}"/>
              </a:ext>
            </a:extLst>
          </p:cNvPr>
          <p:cNvSpPr>
            <a:spLocks noGrp="1"/>
          </p:cNvSpPr>
          <p:nvPr>
            <p:ph type="title"/>
          </p:nvPr>
        </p:nvSpPr>
        <p:spPr/>
        <p:txBody>
          <a:bodyPr/>
          <a:lstStyle/>
          <a:p>
            <a:r>
              <a:rPr lang="en-US"/>
              <a:t>GIA CÔNG BẰNG SIÊU ÂM</a:t>
            </a:r>
          </a:p>
        </p:txBody>
      </p:sp>
      <p:pic>
        <p:nvPicPr>
          <p:cNvPr id="6" name="ULTRASONIC 2nd Generation- ULTRASONIC grinding, milling and drilling">
            <a:hlinkClick r:id="" action="ppaction://media"/>
            <a:extLst>
              <a:ext uri="{FF2B5EF4-FFF2-40B4-BE49-F238E27FC236}">
                <a16:creationId xmlns:a16="http://schemas.microsoft.com/office/drawing/2014/main" id="{A155BF73-D383-43A8-8B05-591CEC40308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94012" y="1405763"/>
            <a:ext cx="8355976" cy="4699794"/>
          </a:xfrm>
        </p:spPr>
      </p:pic>
    </p:spTree>
    <p:extLst>
      <p:ext uri="{BB962C8B-B14F-4D97-AF65-F5344CB8AC3E}">
        <p14:creationId xmlns:p14="http://schemas.microsoft.com/office/powerpoint/2010/main" val="269127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62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26B26-A177-4ACA-93D6-2F2129DB6CF4}"/>
              </a:ext>
            </a:extLst>
          </p:cNvPr>
          <p:cNvSpPr>
            <a:spLocks noGrp="1"/>
          </p:cNvSpPr>
          <p:nvPr>
            <p:ph type="title"/>
          </p:nvPr>
        </p:nvSpPr>
        <p:spPr>
          <a:xfrm>
            <a:off x="974725" y="762000"/>
            <a:ext cx="7499350" cy="503238"/>
          </a:xfrm>
        </p:spPr>
        <p:txBody>
          <a:bodyPr>
            <a:normAutofit fontScale="90000"/>
          </a:bodyPr>
          <a:lstStyle/>
          <a:p>
            <a:r>
              <a:rPr lang="en-US">
                <a:solidFill>
                  <a:srgbClr val="FF0000"/>
                </a:solidFill>
              </a:rPr>
              <a:t>2. Nguyên lý gia công</a:t>
            </a:r>
          </a:p>
        </p:txBody>
      </p:sp>
      <p:sp>
        <p:nvSpPr>
          <p:cNvPr id="3" name="Content Placeholder 2">
            <a:extLst>
              <a:ext uri="{FF2B5EF4-FFF2-40B4-BE49-F238E27FC236}">
                <a16:creationId xmlns:a16="http://schemas.microsoft.com/office/drawing/2014/main" id="{E6549394-80C5-47E2-9902-773E876D6AA7}"/>
              </a:ext>
            </a:extLst>
          </p:cNvPr>
          <p:cNvSpPr>
            <a:spLocks noGrp="1"/>
          </p:cNvSpPr>
          <p:nvPr>
            <p:ph idx="1"/>
          </p:nvPr>
        </p:nvSpPr>
        <p:spPr>
          <a:xfrm>
            <a:off x="685800" y="1524000"/>
            <a:ext cx="8077200" cy="5059362"/>
          </a:xfrm>
        </p:spPr>
        <p:txBody>
          <a:bodyPr/>
          <a:lstStyle/>
          <a:p>
            <a:pPr algn="just"/>
            <a:r>
              <a:rPr lang="en-US">
                <a:solidFill>
                  <a:srgbClr val="0000CC"/>
                </a:solidFill>
              </a:rPr>
              <a:t>Gia công bằng siêu âm các vật thể rắn chủ yếu là ứng dụng tán sắc của siêu âm. Gia công bằng siêu âm các vật thể rắn thực chất là ứng dụng sự cọ sát cơ học của môi trường hai pha để tạo nên tác dụng gia công.</a:t>
            </a:r>
          </a:p>
          <a:p>
            <a:pPr algn="just"/>
            <a:endParaRPr lang="en-US">
              <a:solidFill>
                <a:srgbClr val="0000CC"/>
              </a:solidFill>
            </a:endParaRPr>
          </a:p>
        </p:txBody>
      </p:sp>
    </p:spTree>
    <p:extLst>
      <p:ext uri="{BB962C8B-B14F-4D97-AF65-F5344CB8AC3E}">
        <p14:creationId xmlns:p14="http://schemas.microsoft.com/office/powerpoint/2010/main" val="1005309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44F4E-18C9-459F-A8D7-8C8684AADFB4}"/>
              </a:ext>
            </a:extLst>
          </p:cNvPr>
          <p:cNvSpPr>
            <a:spLocks noGrp="1"/>
          </p:cNvSpPr>
          <p:nvPr>
            <p:ph type="title"/>
          </p:nvPr>
        </p:nvSpPr>
        <p:spPr>
          <a:xfrm>
            <a:off x="533400" y="274638"/>
            <a:ext cx="8401050" cy="792162"/>
          </a:xfrm>
        </p:spPr>
        <p:txBody>
          <a:bodyPr/>
          <a:lstStyle/>
          <a:p>
            <a:r>
              <a:rPr lang="en-US">
                <a:solidFill>
                  <a:srgbClr val="FF0000"/>
                </a:solidFill>
                <a:effectLst/>
              </a:rPr>
              <a:t>2. Nguyên lý gia công</a:t>
            </a:r>
            <a:endParaRPr lang="en-US">
              <a:solidFill>
                <a:srgbClr val="FF0000"/>
              </a:solidFill>
            </a:endParaRPr>
          </a:p>
        </p:txBody>
      </p:sp>
      <p:sp>
        <p:nvSpPr>
          <p:cNvPr id="3" name="Content Placeholder 2">
            <a:extLst>
              <a:ext uri="{FF2B5EF4-FFF2-40B4-BE49-F238E27FC236}">
                <a16:creationId xmlns:a16="http://schemas.microsoft.com/office/drawing/2014/main" id="{FCE7285F-CCC6-4583-B2A6-1688E7237E8D}"/>
              </a:ext>
            </a:extLst>
          </p:cNvPr>
          <p:cNvSpPr>
            <a:spLocks noGrp="1"/>
          </p:cNvSpPr>
          <p:nvPr>
            <p:ph idx="1"/>
          </p:nvPr>
        </p:nvSpPr>
        <p:spPr>
          <a:xfrm>
            <a:off x="257175" y="1219200"/>
            <a:ext cx="8629650" cy="4800600"/>
          </a:xfrm>
        </p:spPr>
        <p:txBody>
          <a:bodyPr/>
          <a:lstStyle/>
          <a:p>
            <a:pPr algn="just"/>
            <a:r>
              <a:rPr lang="en-US" sz="2800">
                <a:solidFill>
                  <a:srgbClr val="0000CC"/>
                </a:solidFill>
              </a:rPr>
              <a:t>Giả thiết trong một môi trường chất lỏng tồn tại chất rắn có sợi xốp. Dưới tác dụng của sóng siêu âm có tần số trung bình, các phân tử của chất lỏng chuyển động theo đúng chuyển động của âm trường, còn phân tử chất sợi thì đứng yên. Sau đó do tác dụng cọ sát của chất lỏng, có những phân tử nhỏ rơi rụng từ các sợi vật thể rắn. Người ta có thể tăng cường tác dụng đó bằng cách rắc thêm vào bột thạch anh mịn như là một pha thứ ba. Các bột thạch anh cứng, sắc cạnh, lơ lửng sẽ chuyển động theo âm trường, và chất lỏng với mức độ chuyển động nhiều hay ít tương ứng với kích thước của chúng. Trong quá trình chuyển động, chúng gọt giũa vật thể rắn.</a:t>
            </a:r>
          </a:p>
          <a:p>
            <a:pPr algn="just"/>
            <a:endParaRPr lang="en-US" sz="2800">
              <a:solidFill>
                <a:srgbClr val="0000CC"/>
              </a:solidFill>
            </a:endParaRPr>
          </a:p>
        </p:txBody>
      </p:sp>
    </p:spTree>
    <p:extLst>
      <p:ext uri="{BB962C8B-B14F-4D97-AF65-F5344CB8AC3E}">
        <p14:creationId xmlns:p14="http://schemas.microsoft.com/office/powerpoint/2010/main" val="2385312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A55A-BB43-437D-8430-171EDFA3A9B6}"/>
              </a:ext>
            </a:extLst>
          </p:cNvPr>
          <p:cNvSpPr>
            <a:spLocks noGrp="1"/>
          </p:cNvSpPr>
          <p:nvPr>
            <p:ph type="title"/>
          </p:nvPr>
        </p:nvSpPr>
        <p:spPr/>
        <p:txBody>
          <a:bodyPr/>
          <a:lstStyle/>
          <a:p>
            <a:r>
              <a:rPr lang="en-US">
                <a:solidFill>
                  <a:srgbClr val="FF0000"/>
                </a:solidFill>
                <a:effectLst/>
              </a:rPr>
              <a:t>2. Nguyên lý gia công</a:t>
            </a:r>
            <a:endParaRPr lang="en-US">
              <a:solidFill>
                <a:srgbClr val="FF0000"/>
              </a:solidFill>
            </a:endParaRPr>
          </a:p>
        </p:txBody>
      </p:sp>
      <p:pic>
        <p:nvPicPr>
          <p:cNvPr id="4" name="Content Placeholder 3" descr="gdb1">
            <a:hlinkClick r:id="rId2"/>
            <a:extLst>
              <a:ext uri="{FF2B5EF4-FFF2-40B4-BE49-F238E27FC236}">
                <a16:creationId xmlns:a16="http://schemas.microsoft.com/office/drawing/2014/main" id="{A3EB5261-CF95-4DDA-8E2D-D40E6C770371}"/>
              </a:ext>
            </a:extLst>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37704" y="1447800"/>
            <a:ext cx="5694142" cy="4800600"/>
          </a:xfrm>
          <a:prstGeom prst="rect">
            <a:avLst/>
          </a:prstGeom>
          <a:noFill/>
          <a:ln>
            <a:noFill/>
          </a:ln>
        </p:spPr>
      </p:pic>
    </p:spTree>
    <p:extLst>
      <p:ext uri="{BB962C8B-B14F-4D97-AF65-F5344CB8AC3E}">
        <p14:creationId xmlns:p14="http://schemas.microsoft.com/office/powerpoint/2010/main" val="1629797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014BF-A408-4F75-A02B-23ACF51D8FEF}"/>
              </a:ext>
            </a:extLst>
          </p:cNvPr>
          <p:cNvSpPr>
            <a:spLocks noGrp="1"/>
          </p:cNvSpPr>
          <p:nvPr>
            <p:ph type="title"/>
          </p:nvPr>
        </p:nvSpPr>
        <p:spPr>
          <a:xfrm>
            <a:off x="674771" y="304800"/>
            <a:ext cx="8477250" cy="1143000"/>
          </a:xfrm>
        </p:spPr>
        <p:txBody>
          <a:bodyPr/>
          <a:lstStyle/>
          <a:p>
            <a:r>
              <a:rPr lang="en-US">
                <a:solidFill>
                  <a:srgbClr val="FF0000"/>
                </a:solidFill>
                <a:effectLst/>
              </a:rPr>
              <a:t>2. Nguyên lý gia công</a:t>
            </a:r>
            <a:endParaRPr lang="en-US"/>
          </a:p>
        </p:txBody>
      </p:sp>
      <p:sp>
        <p:nvSpPr>
          <p:cNvPr id="3" name="Content Placeholder 2">
            <a:extLst>
              <a:ext uri="{FF2B5EF4-FFF2-40B4-BE49-F238E27FC236}">
                <a16:creationId xmlns:a16="http://schemas.microsoft.com/office/drawing/2014/main" id="{8B4931E2-3859-4FA7-96E6-02110A23C37B}"/>
              </a:ext>
            </a:extLst>
          </p:cNvPr>
          <p:cNvSpPr>
            <a:spLocks noGrp="1"/>
          </p:cNvSpPr>
          <p:nvPr>
            <p:ph idx="1"/>
          </p:nvPr>
        </p:nvSpPr>
        <p:spPr>
          <a:xfrm>
            <a:off x="304800" y="1447800"/>
            <a:ext cx="8629650" cy="4800600"/>
          </a:xfrm>
        </p:spPr>
        <p:txBody>
          <a:bodyPr/>
          <a:lstStyle/>
          <a:p>
            <a:pPr algn="just"/>
            <a:r>
              <a:rPr lang="en-US" sz="2800" b="1">
                <a:solidFill>
                  <a:srgbClr val="0000CC"/>
                </a:solidFill>
                <a:latin typeface="Times New Roman" panose="02020603050405020304" pitchFamily="18" charset="0"/>
                <a:cs typeface="Times New Roman" panose="02020603050405020304" pitchFamily="18" charset="0"/>
              </a:rPr>
              <a:t>Nguyên lý gia công một cách tổng quát:</a:t>
            </a:r>
            <a:r>
              <a:rPr lang="en-US" sz="2800">
                <a:solidFill>
                  <a:srgbClr val="0000CC"/>
                </a:solidFill>
                <a:latin typeface="Times New Roman" panose="02020603050405020304" pitchFamily="18" charset="0"/>
                <a:cs typeface="Times New Roman" panose="02020603050405020304" pitchFamily="18" charset="0"/>
              </a:rPr>
              <a:t> Dao động có tần số từ 18 – 30kHz được </a:t>
            </a:r>
            <a:r>
              <a:rPr lang="en-US" sz="2800">
                <a:solidFill>
                  <a:srgbClr val="FF0000"/>
                </a:solidFill>
                <a:latin typeface="Times New Roman" panose="02020603050405020304" pitchFamily="18" charset="0"/>
                <a:cs typeface="Times New Roman" panose="02020603050405020304" pitchFamily="18" charset="0"/>
              </a:rPr>
              <a:t>máy phát siêu âm (6) </a:t>
            </a:r>
            <a:r>
              <a:rPr lang="en-US" sz="2800">
                <a:solidFill>
                  <a:srgbClr val="0000CC"/>
                </a:solidFill>
                <a:latin typeface="Times New Roman" panose="02020603050405020304" pitchFamily="18" charset="0"/>
                <a:cs typeface="Times New Roman" panose="02020603050405020304" pitchFamily="18" charset="0"/>
              </a:rPr>
              <a:t>truyền đến </a:t>
            </a:r>
            <a:r>
              <a:rPr lang="en-US" sz="2800">
                <a:solidFill>
                  <a:srgbClr val="FF0000"/>
                </a:solidFill>
                <a:latin typeface="Times New Roman" panose="02020603050405020304" pitchFamily="18" charset="0"/>
                <a:cs typeface="Times New Roman" panose="02020603050405020304" pitchFamily="18" charset="0"/>
              </a:rPr>
              <a:t>bộ biến từ (5)</a:t>
            </a:r>
            <a:r>
              <a:rPr lang="en-US" sz="2800">
                <a:solidFill>
                  <a:srgbClr val="0000CC"/>
                </a:solidFill>
                <a:latin typeface="Times New Roman" panose="02020603050405020304" pitchFamily="18" charset="0"/>
                <a:cs typeface="Times New Roman" panose="02020603050405020304" pitchFamily="18" charset="0"/>
              </a:rPr>
              <a:t>. Tại đây dao động biến thành dao động cơ học, có cùng tần số, còn </a:t>
            </a:r>
            <a:r>
              <a:rPr lang="en-US" sz="2800">
                <a:solidFill>
                  <a:srgbClr val="FF0000"/>
                </a:solidFill>
                <a:latin typeface="Times New Roman" panose="02020603050405020304" pitchFamily="18" charset="0"/>
                <a:cs typeface="Times New Roman" panose="02020603050405020304" pitchFamily="18" charset="0"/>
              </a:rPr>
              <a:t>biên độ dao động</a:t>
            </a:r>
            <a:r>
              <a:rPr lang="en-US" sz="2800">
                <a:solidFill>
                  <a:srgbClr val="0000CC"/>
                </a:solidFill>
                <a:latin typeface="Times New Roman" panose="02020603050405020304" pitchFamily="18" charset="0"/>
                <a:cs typeface="Times New Roman" panose="02020603050405020304" pitchFamily="18" charset="0"/>
              </a:rPr>
              <a:t> trong </a:t>
            </a:r>
            <a:r>
              <a:rPr lang="en-US" sz="2800">
                <a:solidFill>
                  <a:srgbClr val="FF0000"/>
                </a:solidFill>
                <a:latin typeface="Times New Roman" panose="02020603050405020304" pitchFamily="18" charset="0"/>
                <a:cs typeface="Times New Roman" panose="02020603050405020304" pitchFamily="18" charset="0"/>
              </a:rPr>
              <a:t>khoảng 510 μm</a:t>
            </a:r>
            <a:r>
              <a:rPr lang="en-US" sz="2800">
                <a:solidFill>
                  <a:srgbClr val="0000CC"/>
                </a:solidFill>
                <a:latin typeface="Times New Roman" panose="02020603050405020304" pitchFamily="18" charset="0"/>
                <a:cs typeface="Times New Roman" panose="02020603050405020304" pitchFamily="18" charset="0"/>
              </a:rPr>
              <a:t>, để có thể nhận được biên độ dao động cần thiết cho việc gia công cần phải có </a:t>
            </a:r>
            <a:r>
              <a:rPr lang="en-US" sz="2800">
                <a:solidFill>
                  <a:srgbClr val="FF0000"/>
                </a:solidFill>
                <a:latin typeface="Times New Roman" panose="02020603050405020304" pitchFamily="18" charset="0"/>
                <a:cs typeface="Times New Roman" panose="02020603050405020304" pitchFamily="18" charset="0"/>
              </a:rPr>
              <a:t>thanh truyền (4)</a:t>
            </a:r>
            <a:r>
              <a:rPr lang="en-US" sz="2800">
                <a:solidFill>
                  <a:srgbClr val="0000CC"/>
                </a:solidFill>
                <a:latin typeface="Times New Roman" panose="02020603050405020304" pitchFamily="18" charset="0"/>
                <a:cs typeface="Times New Roman" panose="02020603050405020304" pitchFamily="18" charset="0"/>
              </a:rPr>
              <a:t> đặt sau bộ biến từ (5). </a:t>
            </a:r>
            <a:r>
              <a:rPr lang="en-US" sz="2800">
                <a:solidFill>
                  <a:srgbClr val="FF0000"/>
                </a:solidFill>
                <a:latin typeface="Times New Roman" panose="02020603050405020304" pitchFamily="18" charset="0"/>
                <a:cs typeface="Times New Roman" panose="02020603050405020304" pitchFamily="18" charset="0"/>
              </a:rPr>
              <a:t>Dụng cụ (3) </a:t>
            </a:r>
            <a:r>
              <a:rPr lang="en-US" sz="2800">
                <a:solidFill>
                  <a:srgbClr val="0000CC"/>
                </a:solidFill>
                <a:latin typeface="Times New Roman" panose="02020603050405020304" pitchFamily="18" charset="0"/>
                <a:cs typeface="Times New Roman" panose="02020603050405020304" pitchFamily="18" charset="0"/>
              </a:rPr>
              <a:t>có hình dạng theo yêu cầu gia công được lắp vào đầu của thanh truyền (4). </a:t>
            </a:r>
            <a:r>
              <a:rPr lang="en-US" sz="2800">
                <a:solidFill>
                  <a:srgbClr val="FF0000"/>
                </a:solidFill>
                <a:latin typeface="Times New Roman" panose="02020603050405020304" pitchFamily="18" charset="0"/>
                <a:cs typeface="Times New Roman" panose="02020603050405020304" pitchFamily="18" charset="0"/>
              </a:rPr>
              <a:t>Dung dịch hạt mài (7)</a:t>
            </a:r>
            <a:r>
              <a:rPr lang="en-US" sz="2800">
                <a:solidFill>
                  <a:srgbClr val="0000CC"/>
                </a:solidFill>
                <a:latin typeface="Times New Roman" panose="02020603050405020304" pitchFamily="18" charset="0"/>
                <a:cs typeface="Times New Roman" panose="02020603050405020304" pitchFamily="18" charset="0"/>
              </a:rPr>
              <a:t> được đưa vào vùng gia công ở phía đầu dụng cụ. </a:t>
            </a:r>
            <a:r>
              <a:rPr lang="en-US" sz="2800">
                <a:solidFill>
                  <a:srgbClr val="FF0000"/>
                </a:solidFill>
                <a:latin typeface="Times New Roman" panose="02020603050405020304" pitchFamily="18" charset="0"/>
                <a:cs typeface="Times New Roman" panose="02020603050405020304" pitchFamily="18" charset="0"/>
              </a:rPr>
              <a:t>Tổng hợp chuyển động (2) </a:t>
            </a:r>
            <a:r>
              <a:rPr lang="en-US" sz="2800">
                <a:solidFill>
                  <a:srgbClr val="0000CC"/>
                </a:solidFill>
                <a:latin typeface="Times New Roman" panose="02020603050405020304" pitchFamily="18" charset="0"/>
                <a:cs typeface="Times New Roman" panose="02020603050405020304" pitchFamily="18" charset="0"/>
              </a:rPr>
              <a:t>được gá đặt trên </a:t>
            </a:r>
            <a:r>
              <a:rPr lang="en-US" sz="2800">
                <a:solidFill>
                  <a:srgbClr val="FF0000"/>
                </a:solidFill>
                <a:latin typeface="Times New Roman" panose="02020603050405020304" pitchFamily="18" charset="0"/>
                <a:cs typeface="Times New Roman" panose="02020603050405020304" pitchFamily="18" charset="0"/>
              </a:rPr>
              <a:t>bàn máy (1) </a:t>
            </a:r>
            <a:r>
              <a:rPr lang="en-US" sz="2800">
                <a:solidFill>
                  <a:srgbClr val="0000CC"/>
                </a:solidFill>
                <a:latin typeface="Times New Roman" panose="02020603050405020304" pitchFamily="18" charset="0"/>
                <a:cs typeface="Times New Roman" panose="02020603050405020304" pitchFamily="18" charset="0"/>
              </a:rPr>
              <a:t>bàn máy có thể </a:t>
            </a:r>
            <a:r>
              <a:rPr lang="en-US" sz="2800">
                <a:solidFill>
                  <a:srgbClr val="FF0000"/>
                </a:solidFill>
                <a:latin typeface="Times New Roman" panose="02020603050405020304" pitchFamily="18" charset="0"/>
                <a:cs typeface="Times New Roman" panose="02020603050405020304" pitchFamily="18" charset="0"/>
              </a:rPr>
              <a:t>chuyển động theo hai phương thẳng đứng</a:t>
            </a:r>
            <a:r>
              <a:rPr lang="en-US" sz="2800">
                <a:solidFill>
                  <a:srgbClr val="0000CC"/>
                </a:solidFill>
                <a:latin typeface="Times New Roman" panose="02020603050405020304" pitchFamily="18" charset="0"/>
                <a:cs typeface="Times New Roman" panose="02020603050405020304" pitchFamily="18" charset="0"/>
              </a:rPr>
              <a:t> do đầu máy thực hiện.</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147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EC9C7-3D5D-4DBC-9D73-9EE65A7D12B8}"/>
              </a:ext>
            </a:extLst>
          </p:cNvPr>
          <p:cNvSpPr>
            <a:spLocks noGrp="1"/>
          </p:cNvSpPr>
          <p:nvPr>
            <p:ph type="title"/>
          </p:nvPr>
        </p:nvSpPr>
        <p:spPr>
          <a:xfrm>
            <a:off x="609600" y="274638"/>
            <a:ext cx="8324850" cy="1143000"/>
          </a:xfrm>
        </p:spPr>
        <p:txBody>
          <a:bodyPr/>
          <a:lstStyle/>
          <a:p>
            <a:endParaRPr lang="en-US"/>
          </a:p>
        </p:txBody>
      </p:sp>
      <p:sp>
        <p:nvSpPr>
          <p:cNvPr id="3" name="Content Placeholder 2">
            <a:extLst>
              <a:ext uri="{FF2B5EF4-FFF2-40B4-BE49-F238E27FC236}">
                <a16:creationId xmlns:a16="http://schemas.microsoft.com/office/drawing/2014/main" id="{5AFFA359-43B5-4381-B238-B2944A0623A3}"/>
              </a:ext>
            </a:extLst>
          </p:cNvPr>
          <p:cNvSpPr>
            <a:spLocks noGrp="1"/>
          </p:cNvSpPr>
          <p:nvPr>
            <p:ph idx="1"/>
          </p:nvPr>
        </p:nvSpPr>
        <p:spPr>
          <a:xfrm>
            <a:off x="457200" y="1447800"/>
            <a:ext cx="8477250" cy="4800600"/>
          </a:xfrm>
        </p:spPr>
        <p:txBody>
          <a:bodyPr/>
          <a:lstStyle/>
          <a:p>
            <a:pPr algn="just"/>
            <a:r>
              <a:rPr lang="en-US">
                <a:solidFill>
                  <a:srgbClr val="FF0000"/>
                </a:solidFill>
                <a:latin typeface="Times New Roman" panose="02020603050405020304" pitchFamily="18" charset="0"/>
                <a:cs typeface="Times New Roman" panose="02020603050405020304" pitchFamily="18" charset="0"/>
              </a:rPr>
              <a:t>Để gia công bằng siêu âm, cần phải có máy phát siêu âm. </a:t>
            </a:r>
            <a:r>
              <a:rPr lang="en-US" b="1" i="1">
                <a:solidFill>
                  <a:srgbClr val="0000CC"/>
                </a:solidFill>
                <a:latin typeface="Times New Roman" panose="02020603050405020304" pitchFamily="18" charset="0"/>
                <a:cs typeface="Times New Roman" panose="02020603050405020304" pitchFamily="18" charset="0"/>
              </a:rPr>
              <a:t>Siêu âm được dẫn vào đầu biến từ để tạo nên các dao động cơ học</a:t>
            </a:r>
            <a:r>
              <a:rPr lang="en-US">
                <a:solidFill>
                  <a:srgbClr val="FF0000"/>
                </a:solidFill>
                <a:latin typeface="Times New Roman" panose="02020603050405020304" pitchFamily="18" charset="0"/>
                <a:cs typeface="Times New Roman" panose="02020603050405020304" pitchFamily="18" charset="0"/>
              </a:rPr>
              <a:t> </a:t>
            </a:r>
            <a:r>
              <a:rPr lang="en-US">
                <a:solidFill>
                  <a:srgbClr val="0000CC"/>
                </a:solidFill>
                <a:latin typeface="Times New Roman" panose="02020603050405020304" pitchFamily="18" charset="0"/>
                <a:cs typeface="Times New Roman" panose="02020603050405020304" pitchFamily="18" charset="0"/>
              </a:rPr>
              <a:t>có biên độ cần thiết. Thiết bị này làm việc trên cơ sở sự thay đổi chiều dài của một số kim loại (hiện tượng “co ngắn nhiễm từ”) như sắt, nikel, cobal và các hợp kim của chúng, dưới tác động của điện trường hoặc từ trường. Hiện tượng này được gọi là từ giảo và đầu biến từ là thành phần chính yếu trong máy gia công bằng siêu âm.</a:t>
            </a:r>
          </a:p>
          <a:p>
            <a:pPr algn="just"/>
            <a:endParaRPr lang="en-US">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577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911F-9988-4948-BCDF-078B200A1940}"/>
              </a:ext>
            </a:extLst>
          </p:cNvPr>
          <p:cNvSpPr>
            <a:spLocks noGrp="1"/>
          </p:cNvSpPr>
          <p:nvPr>
            <p:ph type="title"/>
          </p:nvPr>
        </p:nvSpPr>
        <p:spPr>
          <a:xfrm>
            <a:off x="609600" y="274638"/>
            <a:ext cx="7499350" cy="1143000"/>
          </a:xfrm>
        </p:spPr>
        <p:txBody>
          <a:bodyPr>
            <a:normAutofit fontScale="90000"/>
          </a:bodyPr>
          <a:lstStyle/>
          <a:p>
            <a:r>
              <a:rPr lang="en-US">
                <a:solidFill>
                  <a:srgbClr val="FF0000"/>
                </a:solidFill>
              </a:rPr>
              <a:t>Độ chính xác trong gia công siêu âm</a:t>
            </a:r>
            <a:br>
              <a:rPr lang="en-US">
                <a:solidFill>
                  <a:srgbClr val="FF0000"/>
                </a:solidFill>
              </a:rPr>
            </a:br>
            <a:endParaRPr lang="en-US">
              <a:solidFill>
                <a:srgbClr val="FF0000"/>
              </a:solidFill>
            </a:endParaRPr>
          </a:p>
        </p:txBody>
      </p:sp>
      <p:sp>
        <p:nvSpPr>
          <p:cNvPr id="3" name="Content Placeholder 2">
            <a:extLst>
              <a:ext uri="{FF2B5EF4-FFF2-40B4-BE49-F238E27FC236}">
                <a16:creationId xmlns:a16="http://schemas.microsoft.com/office/drawing/2014/main" id="{4BEFDDCB-B563-4731-8A16-FAAACAD62390}"/>
              </a:ext>
            </a:extLst>
          </p:cNvPr>
          <p:cNvSpPr>
            <a:spLocks noGrp="1"/>
          </p:cNvSpPr>
          <p:nvPr>
            <p:ph idx="1"/>
          </p:nvPr>
        </p:nvSpPr>
        <p:spPr>
          <a:xfrm>
            <a:off x="457200" y="846138"/>
            <a:ext cx="8382000" cy="4800600"/>
          </a:xfrm>
        </p:spPr>
        <p:txBody>
          <a:bodyPr/>
          <a:lstStyle/>
          <a:p>
            <a:pPr algn="just"/>
            <a:r>
              <a:rPr lang="en-US" sz="2400">
                <a:solidFill>
                  <a:srgbClr val="0000CC"/>
                </a:solidFill>
                <a:latin typeface="Times New Roman" panose="02020603050405020304" pitchFamily="18" charset="0"/>
                <a:cs typeface="Times New Roman" panose="02020603050405020304" pitchFamily="18" charset="0"/>
              </a:rPr>
              <a:t>Đối với các vật liệu rắn và giòn, gia công bằng siêu âm phụ thuộc vào nhiều yếu tố, các yếu tố này có thể chia làm hai nhóm như sau:</a:t>
            </a:r>
          </a:p>
          <a:p>
            <a:pPr algn="just"/>
            <a:r>
              <a:rPr lang="en-US" sz="2400" b="1">
                <a:solidFill>
                  <a:srgbClr val="0000CC"/>
                </a:solidFill>
                <a:latin typeface="Times New Roman" panose="02020603050405020304" pitchFamily="18" charset="0"/>
                <a:cs typeface="Times New Roman" panose="02020603050405020304" pitchFamily="18" charset="0"/>
              </a:rPr>
              <a:t>A/ Những yếu tố phụ thuộc vào thiết bị và độ chính xác điều chỉnh máy</a:t>
            </a:r>
            <a:endParaRPr lang="en-US" sz="2400">
              <a:solidFill>
                <a:srgbClr val="0000CC"/>
              </a:solidFill>
              <a:latin typeface="Times New Roman" panose="02020603050405020304" pitchFamily="18" charset="0"/>
              <a:cs typeface="Times New Roman" panose="02020603050405020304" pitchFamily="18" charset="0"/>
            </a:endParaRPr>
          </a:p>
          <a:p>
            <a:pPr lvl="0" algn="just"/>
            <a:r>
              <a:rPr lang="en-US" sz="2400">
                <a:solidFill>
                  <a:srgbClr val="0000CC"/>
                </a:solidFill>
                <a:latin typeface="Times New Roman" panose="02020603050405020304" pitchFamily="18" charset="0"/>
                <a:cs typeface="Times New Roman" panose="02020603050405020304" pitchFamily="18" charset="0"/>
              </a:rPr>
              <a:t>Độ chính xác của thiết bị phụ thuộc chủ yếu vào sai số trong chuyển động theo hướng tiến của dụng cụ và sự điều chỉnh đầu dao động so với bàn máy.</a:t>
            </a:r>
          </a:p>
          <a:p>
            <a:pPr lvl="0" algn="just"/>
            <a:r>
              <a:rPr lang="en-US" sz="2400">
                <a:solidFill>
                  <a:srgbClr val="0000CC"/>
                </a:solidFill>
                <a:latin typeface="Times New Roman" panose="02020603050405020304" pitchFamily="18" charset="0"/>
                <a:cs typeface="Times New Roman" panose="02020603050405020304" pitchFamily="18" charset="0"/>
              </a:rPr>
              <a:t>Sự ăn khớp và độ đồng trục của các bộ phận của đầu từ giảo tạo dao động, bộ phận nối, dụng cụ</a:t>
            </a:r>
          </a:p>
          <a:p>
            <a:pPr lvl="0" algn="just"/>
            <a:r>
              <a:rPr lang="en-US" sz="2400">
                <a:solidFill>
                  <a:srgbClr val="0000CC"/>
                </a:solidFill>
                <a:latin typeface="Times New Roman" panose="02020603050405020304" pitchFamily="18" charset="0"/>
                <a:cs typeface="Times New Roman" panose="02020603050405020304" pitchFamily="18" charset="0"/>
              </a:rPr>
              <a:t>Độ chính xác của các cơ cấu dùng để điều chỉnh chi tiết.</a:t>
            </a:r>
          </a:p>
          <a:p>
            <a:pPr lvl="0" algn="just"/>
            <a:r>
              <a:rPr lang="en-US" sz="2400">
                <a:solidFill>
                  <a:srgbClr val="0000CC"/>
                </a:solidFill>
                <a:latin typeface="Times New Roman" panose="02020603050405020304" pitchFamily="18" charset="0"/>
                <a:cs typeface="Times New Roman" panose="02020603050405020304" pitchFamily="18" charset="0"/>
              </a:rPr>
              <a:t>Độ chính xác vị trí tương đối giữa dụng cụ và chi tiết gia công. Trước khi gia công, phải kiểm tra độ chính xác của máy và tất cả dụng cụ phụ trợ nêu trên nhằm giảm đến mức tối thiểu các sai số.</a:t>
            </a:r>
          </a:p>
          <a:p>
            <a:pPr algn="just"/>
            <a:endParaRPr lang="en-US" sz="24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287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36BB0-54CA-48EC-A7BD-CC0761516E77}"/>
              </a:ext>
            </a:extLst>
          </p:cNvPr>
          <p:cNvSpPr>
            <a:spLocks noGrp="1"/>
          </p:cNvSpPr>
          <p:nvPr>
            <p:ph type="title"/>
          </p:nvPr>
        </p:nvSpPr>
        <p:spPr>
          <a:xfrm>
            <a:off x="457200" y="274638"/>
            <a:ext cx="8477250" cy="1143000"/>
          </a:xfrm>
        </p:spPr>
        <p:txBody>
          <a:bodyPr>
            <a:normAutofit/>
          </a:bodyPr>
          <a:lstStyle/>
          <a:p>
            <a:r>
              <a:rPr lang="en-US">
                <a:solidFill>
                  <a:srgbClr val="FF0000"/>
                </a:solidFill>
              </a:rPr>
              <a:t>Độ chính xác trong gia công siêu âm</a:t>
            </a:r>
            <a:endParaRPr lang="en-US"/>
          </a:p>
        </p:txBody>
      </p:sp>
      <p:sp>
        <p:nvSpPr>
          <p:cNvPr id="3" name="Content Placeholder 2">
            <a:extLst>
              <a:ext uri="{FF2B5EF4-FFF2-40B4-BE49-F238E27FC236}">
                <a16:creationId xmlns:a16="http://schemas.microsoft.com/office/drawing/2014/main" id="{8B00133D-03DA-4FE9-A986-6CC37EAA5E17}"/>
              </a:ext>
            </a:extLst>
          </p:cNvPr>
          <p:cNvSpPr>
            <a:spLocks noGrp="1"/>
          </p:cNvSpPr>
          <p:nvPr>
            <p:ph idx="1"/>
          </p:nvPr>
        </p:nvSpPr>
        <p:spPr>
          <a:xfrm>
            <a:off x="457200" y="1447800"/>
            <a:ext cx="8477250" cy="4800600"/>
          </a:xfrm>
        </p:spPr>
        <p:txBody>
          <a:bodyPr/>
          <a:lstStyle/>
          <a:p>
            <a:pPr algn="just"/>
            <a:r>
              <a:rPr lang="en-US" sz="2800" b="1">
                <a:solidFill>
                  <a:srgbClr val="0000CC"/>
                </a:solidFill>
                <a:latin typeface="Times New Roman" panose="02020603050405020304" pitchFamily="18" charset="0"/>
                <a:cs typeface="Times New Roman" panose="02020603050405020304" pitchFamily="18" charset="0"/>
              </a:rPr>
              <a:t>B/ Các yếu tố phụ thuộc vào đặc tính công nghệ</a:t>
            </a:r>
            <a:endParaRPr lang="en-US" sz="2800">
              <a:solidFill>
                <a:srgbClr val="0000CC"/>
              </a:solidFill>
              <a:latin typeface="Times New Roman" panose="02020603050405020304" pitchFamily="18" charset="0"/>
              <a:cs typeface="Times New Roman" panose="02020603050405020304" pitchFamily="18" charset="0"/>
            </a:endParaRPr>
          </a:p>
          <a:p>
            <a:pPr lvl="0" algn="just"/>
            <a:r>
              <a:rPr lang="en-US" sz="2800">
                <a:solidFill>
                  <a:srgbClr val="0000CC"/>
                </a:solidFill>
                <a:latin typeface="Times New Roman" panose="02020603050405020304" pitchFamily="18" charset="0"/>
                <a:cs typeface="Times New Roman" panose="02020603050405020304" pitchFamily="18" charset="0"/>
              </a:rPr>
              <a:t>Kích cỡ hạt mài.</a:t>
            </a:r>
          </a:p>
          <a:p>
            <a:pPr lvl="0" algn="just"/>
            <a:r>
              <a:rPr lang="en-US" sz="2800">
                <a:solidFill>
                  <a:srgbClr val="0000CC"/>
                </a:solidFill>
                <a:latin typeface="Times New Roman" panose="02020603050405020304" pitchFamily="18" charset="0"/>
                <a:cs typeface="Times New Roman" panose="02020603050405020304" pitchFamily="18" charset="0"/>
              </a:rPr>
              <a:t>Sự ổn định của khe hở giữa dụng cụ và vật gia công.</a:t>
            </a:r>
          </a:p>
          <a:p>
            <a:pPr lvl="0" algn="just"/>
            <a:r>
              <a:rPr lang="en-US" sz="2800">
                <a:solidFill>
                  <a:srgbClr val="0000CC"/>
                </a:solidFill>
                <a:latin typeface="Times New Roman" panose="02020603050405020304" pitchFamily="18" charset="0"/>
                <a:cs typeface="Times New Roman" panose="02020603050405020304" pitchFamily="18" charset="0"/>
              </a:rPr>
              <a:t>Độ mòn của dụng cụ.</a:t>
            </a:r>
          </a:p>
          <a:p>
            <a:pPr lvl="0" algn="just"/>
            <a:r>
              <a:rPr lang="en-US" sz="2800">
                <a:solidFill>
                  <a:srgbClr val="0000CC"/>
                </a:solidFill>
                <a:latin typeface="Times New Roman" panose="02020603050405020304" pitchFamily="18" charset="0"/>
                <a:cs typeface="Times New Roman" panose="02020603050405020304" pitchFamily="18" charset="0"/>
              </a:rPr>
              <a:t>Hình dáng hình học của dụng cụ.</a:t>
            </a:r>
          </a:p>
          <a:p>
            <a:pPr lvl="0" algn="just"/>
            <a:r>
              <a:rPr lang="en-US" sz="2800">
                <a:solidFill>
                  <a:srgbClr val="0000CC"/>
                </a:solidFill>
                <a:latin typeface="Times New Roman" panose="02020603050405020304" pitchFamily="18" charset="0"/>
                <a:cs typeface="Times New Roman" panose="02020603050405020304" pitchFamily="18" charset="0"/>
              </a:rPr>
              <a:t>Độ sâu gia công.</a:t>
            </a:r>
          </a:p>
          <a:p>
            <a:pPr algn="just"/>
            <a:r>
              <a:rPr lang="en-US" sz="2800">
                <a:solidFill>
                  <a:srgbClr val="0000CC"/>
                </a:solidFill>
                <a:latin typeface="Times New Roman" panose="02020603050405020304" pitchFamily="18" charset="0"/>
                <a:cs typeface="Times New Roman" panose="02020603050405020304" pitchFamily="18" charset="0"/>
              </a:rPr>
              <a:t>Đối với gia công lỗ, do đặc điểm khác nhau mà người ta phân biệt gia công lỗ thông và lỗ không thông. Độ chính xác của phương pháp đạt cấp 2-3, còn độ bóng bề mặt đạt cấp 8-9</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438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6F5A2-097F-43E6-91EF-3AE257B51444}"/>
              </a:ext>
            </a:extLst>
          </p:cNvPr>
          <p:cNvSpPr>
            <a:spLocks noGrp="1"/>
          </p:cNvSpPr>
          <p:nvPr>
            <p:ph type="title"/>
          </p:nvPr>
        </p:nvSpPr>
        <p:spPr>
          <a:xfrm>
            <a:off x="304800" y="274638"/>
            <a:ext cx="8629650" cy="715962"/>
          </a:xfrm>
        </p:spPr>
        <p:txBody>
          <a:bodyPr>
            <a:normAutofit fontScale="90000"/>
          </a:bodyPr>
          <a:lstStyle/>
          <a:p>
            <a:r>
              <a:rPr lang="en-US" sz="4400" b="1">
                <a:solidFill>
                  <a:srgbClr val="0000CC"/>
                </a:solidFill>
                <a:latin typeface="Times New Roman" panose="02020603050405020304" pitchFamily="18" charset="0"/>
                <a:cs typeface="Times New Roman" panose="02020603050405020304" pitchFamily="18" charset="0"/>
              </a:rPr>
              <a:t>Độ chính xác gia công lỗ thông:</a:t>
            </a:r>
            <a:endParaRPr lang="en-US"/>
          </a:p>
        </p:txBody>
      </p:sp>
      <p:sp>
        <p:nvSpPr>
          <p:cNvPr id="3" name="Content Placeholder 2">
            <a:extLst>
              <a:ext uri="{FF2B5EF4-FFF2-40B4-BE49-F238E27FC236}">
                <a16:creationId xmlns:a16="http://schemas.microsoft.com/office/drawing/2014/main" id="{7C41FE18-C4C2-4912-A001-0134DA58817F}"/>
              </a:ext>
            </a:extLst>
          </p:cNvPr>
          <p:cNvSpPr>
            <a:spLocks noGrp="1"/>
          </p:cNvSpPr>
          <p:nvPr>
            <p:ph idx="1"/>
          </p:nvPr>
        </p:nvSpPr>
        <p:spPr>
          <a:xfrm>
            <a:off x="304800" y="1219200"/>
            <a:ext cx="8629650" cy="4800600"/>
          </a:xfrm>
        </p:spPr>
        <p:txBody>
          <a:bodyPr/>
          <a:lstStyle/>
          <a:p>
            <a:pPr algn="just"/>
            <a:r>
              <a:rPr lang="en-US" sz="2800">
                <a:solidFill>
                  <a:srgbClr val="0000CC"/>
                </a:solidFill>
                <a:latin typeface="Times New Roman" panose="02020603050405020304" pitchFamily="18" charset="0"/>
                <a:cs typeface="Times New Roman" panose="02020603050405020304" pitchFamily="18" charset="0"/>
              </a:rPr>
              <a:t>Độ chính xác của lỗ thông có tiết diện không đổi do 3 yếu tố quyết định</a:t>
            </a:r>
          </a:p>
          <a:p>
            <a:pPr marL="82550" lvl="0" indent="0" algn="just">
              <a:buNone/>
            </a:pPr>
            <a:r>
              <a:rPr lang="en-US" sz="2800">
                <a:solidFill>
                  <a:srgbClr val="0000CC"/>
                </a:solidFill>
                <a:latin typeface="Times New Roman" panose="02020603050405020304" pitchFamily="18" charset="0"/>
                <a:cs typeface="Times New Roman" panose="02020603050405020304" pitchFamily="18" charset="0"/>
              </a:rPr>
              <a:t>	1. Độ chính xác chế tạo dụng cụ.</a:t>
            </a:r>
          </a:p>
          <a:p>
            <a:pPr marL="82550" lvl="0" indent="0" algn="just">
              <a:buNone/>
            </a:pPr>
            <a:r>
              <a:rPr lang="en-US" sz="2800">
                <a:solidFill>
                  <a:srgbClr val="0000CC"/>
                </a:solidFill>
                <a:latin typeface="Times New Roman" panose="02020603050405020304" pitchFamily="18" charset="0"/>
                <a:cs typeface="Times New Roman" panose="02020603050405020304" pitchFamily="18" charset="0"/>
              </a:rPr>
              <a:t>	2. Độ chính xác chép hình của dụng cụ.</a:t>
            </a:r>
          </a:p>
          <a:p>
            <a:pPr marL="82550" lvl="0" indent="0" algn="just">
              <a:buNone/>
            </a:pPr>
            <a:r>
              <a:rPr lang="en-US" sz="2800">
                <a:solidFill>
                  <a:srgbClr val="0000CC"/>
                </a:solidFill>
                <a:latin typeface="Times New Roman" panose="02020603050405020304" pitchFamily="18" charset="0"/>
                <a:cs typeface="Times New Roman" panose="02020603050405020304" pitchFamily="18" charset="0"/>
              </a:rPr>
              <a:t>	3. Dao động có hại thẳng góc trục dọc của dụng cụ.</a:t>
            </a:r>
          </a:p>
          <a:p>
            <a:pPr algn="just"/>
            <a:r>
              <a:rPr lang="en-US" sz="2800">
                <a:solidFill>
                  <a:srgbClr val="0000CC"/>
                </a:solidFill>
                <a:latin typeface="Times New Roman" panose="02020603050405020304" pitchFamily="18" charset="0"/>
                <a:cs typeface="Times New Roman" panose="02020603050405020304" pitchFamily="18" charset="0"/>
              </a:rPr>
              <a:t>Đối với lỗ côn hoặc lỗ có bậc thì ngoài 3 yếu tố trên, độ mòn của dụng cụ có tác động rất lớn đến độ chính xác. Tuỳ theo độ chính xác của lỗ mà chọn cấp chính xác chế tạo của dụng cụ nhất thiết phải chú ý rằng lỗ sẽ có kích thước lớn hơn dụng cụ. Ví dụ với hạt cỡ 120 thì kích thước lớn hơn với mm; Cỡ hạt 320 thì mm, so với kích thước của dụng cụ.</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8974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5CC71-1D1B-4EAA-9DDA-DDBA3191F682}"/>
              </a:ext>
            </a:extLst>
          </p:cNvPr>
          <p:cNvSpPr>
            <a:spLocks noGrp="1"/>
          </p:cNvSpPr>
          <p:nvPr>
            <p:ph type="title"/>
          </p:nvPr>
        </p:nvSpPr>
        <p:spPr>
          <a:xfrm>
            <a:off x="457200" y="274638"/>
            <a:ext cx="8477250" cy="715962"/>
          </a:xfrm>
        </p:spPr>
        <p:txBody>
          <a:bodyPr>
            <a:normAutofit fontScale="90000"/>
          </a:bodyPr>
          <a:lstStyle/>
          <a:p>
            <a:r>
              <a:rPr lang="en-US" sz="4400" b="1">
                <a:solidFill>
                  <a:srgbClr val="0000CC"/>
                </a:solidFill>
                <a:latin typeface="Times New Roman" panose="02020603050405020304" pitchFamily="18" charset="0"/>
                <a:cs typeface="Times New Roman" panose="02020603050405020304" pitchFamily="18" charset="0"/>
              </a:rPr>
              <a:t>Độ chính xác của lỗ không thông</a:t>
            </a:r>
            <a:endParaRPr lang="en-US"/>
          </a:p>
        </p:txBody>
      </p:sp>
      <p:sp>
        <p:nvSpPr>
          <p:cNvPr id="3" name="Content Placeholder 2">
            <a:extLst>
              <a:ext uri="{FF2B5EF4-FFF2-40B4-BE49-F238E27FC236}">
                <a16:creationId xmlns:a16="http://schemas.microsoft.com/office/drawing/2014/main" id="{BBF8BA67-188A-46A5-A2F2-C78AE79D5CA4}"/>
              </a:ext>
            </a:extLst>
          </p:cNvPr>
          <p:cNvSpPr>
            <a:spLocks noGrp="1"/>
          </p:cNvSpPr>
          <p:nvPr>
            <p:ph idx="1"/>
          </p:nvPr>
        </p:nvSpPr>
        <p:spPr>
          <a:xfrm>
            <a:off x="228600" y="1028700"/>
            <a:ext cx="8477250" cy="4800600"/>
          </a:xfrm>
        </p:spPr>
        <p:txBody>
          <a:bodyPr/>
          <a:lstStyle/>
          <a:p>
            <a:pPr lvl="0" algn="just"/>
            <a:r>
              <a:rPr lang="en-US" sz="2800">
                <a:solidFill>
                  <a:srgbClr val="0000CC"/>
                </a:solidFill>
                <a:latin typeface="Times New Roman" panose="02020603050405020304" pitchFamily="18" charset="0"/>
                <a:cs typeface="Times New Roman" panose="02020603050405020304" pitchFamily="18" charset="0"/>
              </a:rPr>
              <a:t>Ngoài các yếu tố nói trên độ chính xác gia công lỗ có đáy còn phụ thuộc vào độ mòn của dụng cụ.</a:t>
            </a:r>
          </a:p>
          <a:p>
            <a:pPr lvl="0" algn="just"/>
            <a:r>
              <a:rPr lang="en-US" sz="2800">
                <a:solidFill>
                  <a:srgbClr val="0000CC"/>
                </a:solidFill>
                <a:latin typeface="Times New Roman" panose="02020603050405020304" pitchFamily="18" charset="0"/>
                <a:cs typeface="Times New Roman" panose="02020603050405020304" pitchFamily="18" charset="0"/>
              </a:rPr>
              <a:t>Độ côn cũng như sai lệch hình dáng của dụng cụ đều sao chép sang bề mặt gia công. Do đó dụng cụ phải làm bằng vật liệu chịu mòn.</a:t>
            </a:r>
          </a:p>
          <a:p>
            <a:pPr lvl="0" algn="just"/>
            <a:r>
              <a:rPr lang="en-US" sz="2800">
                <a:solidFill>
                  <a:srgbClr val="0000CC"/>
                </a:solidFill>
                <a:latin typeface="Times New Roman" panose="02020603050405020304" pitchFamily="18" charset="0"/>
                <a:cs typeface="Times New Roman" panose="02020603050405020304" pitchFamily="18" charset="0"/>
              </a:rPr>
              <a:t>Gia công chính xác lỗ có đáy chỉ thực hiện được bằng một loại phương pháp gần đúng, nhiều lần thay dụng cụ với dụng cụ làm bằng vật liệu chịu mòn.</a:t>
            </a:r>
          </a:p>
          <a:p>
            <a:pPr lvl="0" algn="just"/>
            <a:r>
              <a:rPr lang="en-US" sz="2800">
                <a:solidFill>
                  <a:srgbClr val="0000CC"/>
                </a:solidFill>
                <a:latin typeface="Times New Roman" panose="02020603050405020304" pitchFamily="18" charset="0"/>
                <a:cs typeface="Times New Roman" panose="02020603050405020304" pitchFamily="18" charset="0"/>
              </a:rPr>
              <a:t>Nếu phải gia công lỗ có đáy trên vật liệu khó gia công (hơp kim cứng, thép tôi) thì đáy lỗ sẽ lồi. Độ lồi tăng với độ sâu gia công. Lý do là ở giữa nồng độ của bột mài loãng hơn ở xung quanh. Độ chính xác của lỗ (đặc biệt ở đáy lỗ) không đạt được 0,05 mm</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484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E3E28-86B4-41F8-83D8-B2E9D646BF88}"/>
              </a:ext>
            </a:extLst>
          </p:cNvPr>
          <p:cNvSpPr>
            <a:spLocks noGrp="1"/>
          </p:cNvSpPr>
          <p:nvPr>
            <p:ph type="title"/>
          </p:nvPr>
        </p:nvSpPr>
        <p:spPr>
          <a:xfrm>
            <a:off x="381000" y="274638"/>
            <a:ext cx="8553450" cy="944562"/>
          </a:xfrm>
        </p:spPr>
        <p:txBody>
          <a:bodyPr>
            <a:normAutofit/>
          </a:bodyPr>
          <a:lstStyle/>
          <a:p>
            <a:r>
              <a:rPr lang="en-US" sz="4400">
                <a:solidFill>
                  <a:srgbClr val="FF0000"/>
                </a:solidFill>
                <a:latin typeface="Times New Roman" panose="02020603050405020304" pitchFamily="18" charset="0"/>
                <a:cs typeface="Times New Roman" panose="02020603050405020304" pitchFamily="18" charset="0"/>
              </a:rPr>
              <a:t>Độ chính xác bề mặt</a:t>
            </a:r>
            <a:endParaRPr lang="en-US">
              <a:solidFill>
                <a:srgbClr val="FF0000"/>
              </a:solidFill>
            </a:endParaRPr>
          </a:p>
        </p:txBody>
      </p:sp>
      <p:sp>
        <p:nvSpPr>
          <p:cNvPr id="3" name="Content Placeholder 2">
            <a:extLst>
              <a:ext uri="{FF2B5EF4-FFF2-40B4-BE49-F238E27FC236}">
                <a16:creationId xmlns:a16="http://schemas.microsoft.com/office/drawing/2014/main" id="{3D16642A-A1A6-4E1D-BA08-DCDA4554E2D6}"/>
              </a:ext>
            </a:extLst>
          </p:cNvPr>
          <p:cNvSpPr>
            <a:spLocks noGrp="1"/>
          </p:cNvSpPr>
          <p:nvPr>
            <p:ph idx="1"/>
          </p:nvPr>
        </p:nvSpPr>
        <p:spPr>
          <a:xfrm>
            <a:off x="381000" y="1447800"/>
            <a:ext cx="8553450" cy="4800600"/>
          </a:xfrm>
        </p:spPr>
        <p:txBody>
          <a:bodyPr/>
          <a:lstStyle/>
          <a:p>
            <a:pPr marL="82550" indent="0" algn="just">
              <a:buNone/>
            </a:pPr>
            <a:r>
              <a:rPr lang="en-US" sz="2800">
                <a:solidFill>
                  <a:srgbClr val="0000CC"/>
                </a:solidFill>
                <a:latin typeface="Times New Roman" panose="02020603050405020304" pitchFamily="18" charset="0"/>
                <a:cs typeface="Times New Roman" panose="02020603050405020304" pitchFamily="18" charset="0"/>
              </a:rPr>
              <a:t>Thực tế cho đến nay, trên bề mặt đã được gia công bằng siêu âm không thể hiện sự biến đổi cấu trúc và độ cứng tế vi của lớp vật liệu trên bề mặt hoặc một ứng suất dư nào, do nhiệt độ không lớn ở vùng gia công, không gây ra sai số do biến dạng nhiệt. </a:t>
            </a:r>
          </a:p>
          <a:p>
            <a:pPr marL="82550" indent="0" algn="just">
              <a:buNone/>
            </a:pPr>
            <a:r>
              <a:rPr lang="en-US" sz="2800">
                <a:solidFill>
                  <a:srgbClr val="0000CC"/>
                </a:solidFill>
                <a:latin typeface="Times New Roman" panose="02020603050405020304" pitchFamily="18" charset="0"/>
                <a:cs typeface="Times New Roman" panose="02020603050405020304" pitchFamily="18" charset="0"/>
              </a:rPr>
              <a:t>Trong trường hợp gia công bằng siêu âm, trái với trường hợp mài và cắt bằng tia lửa điện, không thấy có dấu vết rạn nứt hay vết cháy trên bề mặt gia công. Chính vì vậy mà chất lượng bề mặt gia công chỉ liên quan đến độ nhám bề mặt.</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433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64510-4F7E-4516-967F-0B696BB60801}"/>
              </a:ext>
            </a:extLst>
          </p:cNvPr>
          <p:cNvSpPr>
            <a:spLocks noGrp="1"/>
          </p:cNvSpPr>
          <p:nvPr>
            <p:ph type="title"/>
          </p:nvPr>
        </p:nvSpPr>
        <p:spPr>
          <a:xfrm>
            <a:off x="533400" y="274638"/>
            <a:ext cx="8401050" cy="1143000"/>
          </a:xfrm>
        </p:spPr>
        <p:txBody>
          <a:bodyPr/>
          <a:lstStyle/>
          <a:p>
            <a:r>
              <a:rPr lang="en-US" sz="4000">
                <a:solidFill>
                  <a:srgbClr val="FF0000"/>
                </a:solidFill>
                <a:latin typeface="Times New Roman" panose="02020603050405020304" pitchFamily="18" charset="0"/>
                <a:cs typeface="Times New Roman" panose="02020603050405020304" pitchFamily="18" charset="0"/>
              </a:rPr>
              <a:t>Độ chính xác bề mặt</a:t>
            </a:r>
            <a:endParaRPr lang="en-US"/>
          </a:p>
        </p:txBody>
      </p:sp>
      <p:sp>
        <p:nvSpPr>
          <p:cNvPr id="3" name="Content Placeholder 2">
            <a:extLst>
              <a:ext uri="{FF2B5EF4-FFF2-40B4-BE49-F238E27FC236}">
                <a16:creationId xmlns:a16="http://schemas.microsoft.com/office/drawing/2014/main" id="{2C073AAC-19E6-47B0-B16E-B8715BD32DDD}"/>
              </a:ext>
            </a:extLst>
          </p:cNvPr>
          <p:cNvSpPr>
            <a:spLocks noGrp="1"/>
          </p:cNvSpPr>
          <p:nvPr>
            <p:ph idx="1"/>
          </p:nvPr>
        </p:nvSpPr>
        <p:spPr>
          <a:xfrm>
            <a:off x="533400" y="1447800"/>
            <a:ext cx="8401050" cy="4800600"/>
          </a:xfrm>
        </p:spPr>
        <p:txBody>
          <a:bodyPr/>
          <a:lstStyle/>
          <a:p>
            <a:r>
              <a:rPr lang="en-US">
                <a:solidFill>
                  <a:srgbClr val="0000CC"/>
                </a:solidFill>
              </a:rPr>
              <a:t>Độ nhám bề mặt phụ thuộc vào:</a:t>
            </a:r>
          </a:p>
          <a:p>
            <a:pPr lvl="0"/>
            <a:r>
              <a:rPr lang="en-US">
                <a:solidFill>
                  <a:srgbClr val="0000CC"/>
                </a:solidFill>
              </a:rPr>
              <a:t>Kích thước hạt mài.</a:t>
            </a:r>
          </a:p>
          <a:p>
            <a:pPr lvl="0"/>
            <a:r>
              <a:rPr lang="en-US">
                <a:solidFill>
                  <a:srgbClr val="0000CC"/>
                </a:solidFill>
              </a:rPr>
              <a:t>Tính chất cơ lý của vật liệu gia công.</a:t>
            </a:r>
          </a:p>
          <a:p>
            <a:pPr lvl="0"/>
            <a:r>
              <a:rPr lang="en-US">
                <a:solidFill>
                  <a:srgbClr val="0000CC"/>
                </a:solidFill>
              </a:rPr>
              <a:t>Biên độ dao động của dụng cụ.</a:t>
            </a:r>
          </a:p>
          <a:p>
            <a:pPr lvl="0"/>
            <a:r>
              <a:rPr lang="en-US">
                <a:solidFill>
                  <a:srgbClr val="0000CC"/>
                </a:solidFill>
              </a:rPr>
              <a:t>Độ nhám dụng cụ.</a:t>
            </a:r>
          </a:p>
          <a:p>
            <a:pPr lvl="0"/>
            <a:r>
              <a:rPr lang="en-US">
                <a:solidFill>
                  <a:srgbClr val="0000CC"/>
                </a:solidFill>
              </a:rPr>
              <a:t>Chất lỏng chứa bột mài.</a:t>
            </a:r>
          </a:p>
        </p:txBody>
      </p:sp>
    </p:spTree>
    <p:extLst>
      <p:ext uri="{BB962C8B-B14F-4D97-AF65-F5344CB8AC3E}">
        <p14:creationId xmlns:p14="http://schemas.microsoft.com/office/powerpoint/2010/main" val="3099192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6FEC-2619-4F3F-A977-A1F1C9F184F9}"/>
              </a:ext>
            </a:extLst>
          </p:cNvPr>
          <p:cNvSpPr>
            <a:spLocks noGrp="1"/>
          </p:cNvSpPr>
          <p:nvPr>
            <p:ph type="title"/>
          </p:nvPr>
        </p:nvSpPr>
        <p:spPr/>
        <p:txBody>
          <a:bodyPr>
            <a:normAutofit fontScale="90000"/>
          </a:bodyPr>
          <a:lstStyle/>
          <a:p>
            <a:r>
              <a:rPr lang="vi-VN">
                <a:effectLst/>
              </a:rPr>
              <a:t>Các phương pháp gia công bằng siêu âm</a:t>
            </a:r>
            <a:br>
              <a:rPr lang="vi-VN">
                <a:effectLst/>
              </a:rPr>
            </a:br>
            <a:endParaRPr lang="en-US"/>
          </a:p>
        </p:txBody>
      </p:sp>
      <p:sp>
        <p:nvSpPr>
          <p:cNvPr id="3" name="Content Placeholder 2">
            <a:extLst>
              <a:ext uri="{FF2B5EF4-FFF2-40B4-BE49-F238E27FC236}">
                <a16:creationId xmlns:a16="http://schemas.microsoft.com/office/drawing/2014/main" id="{233A0132-7D1A-462B-858B-404F1F8FA9A9}"/>
              </a:ext>
            </a:extLst>
          </p:cNvPr>
          <p:cNvSpPr>
            <a:spLocks noGrp="1"/>
          </p:cNvSpPr>
          <p:nvPr>
            <p:ph idx="1"/>
          </p:nvPr>
        </p:nvSpPr>
        <p:spPr>
          <a:xfrm>
            <a:off x="457200" y="1447800"/>
            <a:ext cx="8477250" cy="4800600"/>
          </a:xfrm>
        </p:spPr>
        <p:txBody>
          <a:bodyPr/>
          <a:lstStyle/>
          <a:p>
            <a:pPr algn="just"/>
            <a:r>
              <a:rPr lang="vi-VN" sz="2800">
                <a:solidFill>
                  <a:srgbClr val="0000CC"/>
                </a:solidFill>
                <a:latin typeface="Times New Roman" panose="02020603050405020304" pitchFamily="18" charset="0"/>
                <a:cs typeface="Times New Roman" panose="02020603050405020304" pitchFamily="18" charset="0"/>
              </a:rPr>
              <a:t>Gia công bằng siêu âm được sử dụng để nâng cao hiệu quả của các phương pháp gia công khác bằng cách đưa giao động của siêu âm tác dụng vào dụng cụ cắt. Người ta đã tìm được nhiều biện pháp hợp lý để nâng cao năng suất cắt và tuổi thọ của dao trong gia công tiện, khoan, khoét, doa, mài, cắt ren v.v.với việc dùng siêu âm.</a:t>
            </a:r>
            <a:endParaRPr lang="en-US" sz="2800">
              <a:solidFill>
                <a:srgbClr val="0000CC"/>
              </a:solidFill>
              <a:latin typeface="Times New Roman" panose="02020603050405020304" pitchFamily="18" charset="0"/>
              <a:cs typeface="Times New Roman" panose="02020603050405020304" pitchFamily="18" charset="0"/>
            </a:endParaRPr>
          </a:p>
          <a:p>
            <a:pPr algn="just"/>
            <a:r>
              <a:rPr lang="en-US"/>
              <a:t>1/ Khoan – khoét – doa bằng siêu âm</a:t>
            </a:r>
          </a:p>
          <a:p>
            <a:pPr algn="just"/>
            <a:r>
              <a:rPr lang="en-US"/>
              <a:t>2/ Mài – cắt – xẻ rãnh bằng siêu âm</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9084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C1EEF-F3B4-44BB-A02E-DFB838D15BA0}"/>
              </a:ext>
            </a:extLst>
          </p:cNvPr>
          <p:cNvSpPr>
            <a:spLocks noGrp="1"/>
          </p:cNvSpPr>
          <p:nvPr>
            <p:ph type="title"/>
          </p:nvPr>
        </p:nvSpPr>
        <p:spPr>
          <a:xfrm>
            <a:off x="381000" y="274638"/>
            <a:ext cx="8553450" cy="1143000"/>
          </a:xfrm>
        </p:spPr>
        <p:txBody>
          <a:bodyPr>
            <a:normAutofit/>
          </a:bodyPr>
          <a:lstStyle/>
          <a:p>
            <a:r>
              <a:rPr lang="vi-VN"/>
              <a:t>3/ Đặc điểm và phạm vi ứng dụng</a:t>
            </a:r>
            <a:endParaRPr lang="en-US"/>
          </a:p>
        </p:txBody>
      </p:sp>
      <p:sp>
        <p:nvSpPr>
          <p:cNvPr id="3" name="Content Placeholder 2">
            <a:extLst>
              <a:ext uri="{FF2B5EF4-FFF2-40B4-BE49-F238E27FC236}">
                <a16:creationId xmlns:a16="http://schemas.microsoft.com/office/drawing/2014/main" id="{1D1E774F-CBD1-4D32-9C39-C4D4B1185230}"/>
              </a:ext>
            </a:extLst>
          </p:cNvPr>
          <p:cNvSpPr>
            <a:spLocks noGrp="1"/>
          </p:cNvSpPr>
          <p:nvPr>
            <p:ph idx="1"/>
          </p:nvPr>
        </p:nvSpPr>
        <p:spPr>
          <a:xfrm>
            <a:off x="381000" y="1447800"/>
            <a:ext cx="8553450" cy="4800600"/>
          </a:xfrm>
        </p:spPr>
        <p:txBody>
          <a:bodyPr/>
          <a:lstStyle/>
          <a:p>
            <a:r>
              <a:rPr lang="vi-VN"/>
              <a:t>3.1/ Đặc điểm</a:t>
            </a:r>
          </a:p>
          <a:p>
            <a:r>
              <a:rPr lang="vi-VN" b="1"/>
              <a:t>Ưu điểm</a:t>
            </a:r>
            <a:endParaRPr lang="vi-VN"/>
          </a:p>
          <a:p>
            <a:r>
              <a:rPr lang="vi-VN"/>
              <a:t>Cho phép gia công được những vật liệu vô cùng cứng, rắn, giòn.</a:t>
            </a:r>
          </a:p>
          <a:p>
            <a:r>
              <a:rPr lang="vi-VN"/>
              <a:t>Cho phép gia công được những vật liệu phi kim loại.</a:t>
            </a:r>
          </a:p>
          <a:p>
            <a:r>
              <a:rPr lang="vi-VN"/>
              <a:t>Không gây ra hiện tượng nứt tế vi bề mặt.</a:t>
            </a:r>
          </a:p>
          <a:p>
            <a:r>
              <a:rPr lang="vi-VN"/>
              <a:t>Không gây ra tai nạn lao động.</a:t>
            </a:r>
          </a:p>
          <a:p>
            <a:endParaRPr lang="en-US"/>
          </a:p>
        </p:txBody>
      </p:sp>
    </p:spTree>
    <p:extLst>
      <p:ext uri="{BB962C8B-B14F-4D97-AF65-F5344CB8AC3E}">
        <p14:creationId xmlns:p14="http://schemas.microsoft.com/office/powerpoint/2010/main" val="3512237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9FA0B-9D42-47F9-A2C8-3C615A1B968B}"/>
              </a:ext>
            </a:extLst>
          </p:cNvPr>
          <p:cNvSpPr>
            <a:spLocks noGrp="1"/>
          </p:cNvSpPr>
          <p:nvPr>
            <p:ph type="title"/>
          </p:nvPr>
        </p:nvSpPr>
        <p:spPr>
          <a:xfrm>
            <a:off x="381000" y="274638"/>
            <a:ext cx="8553450" cy="411162"/>
          </a:xfrm>
        </p:spPr>
        <p:txBody>
          <a:bodyPr>
            <a:normAutofit fontScale="90000"/>
          </a:bodyPr>
          <a:lstStyle/>
          <a:p>
            <a:r>
              <a:rPr lang="vi-VN" sz="4400" b="1">
                <a:solidFill>
                  <a:srgbClr val="0000CC"/>
                </a:solidFill>
                <a:latin typeface="Times New Roman" panose="02020603050405020304" pitchFamily="18" charset="0"/>
                <a:cs typeface="Times New Roman" panose="02020603050405020304" pitchFamily="18" charset="0"/>
              </a:rPr>
              <a:t>Nhược điểm</a:t>
            </a:r>
            <a:endParaRPr lang="en-US"/>
          </a:p>
        </p:txBody>
      </p:sp>
      <p:sp>
        <p:nvSpPr>
          <p:cNvPr id="3" name="Content Placeholder 2">
            <a:extLst>
              <a:ext uri="{FF2B5EF4-FFF2-40B4-BE49-F238E27FC236}">
                <a16:creationId xmlns:a16="http://schemas.microsoft.com/office/drawing/2014/main" id="{F3E73221-F65E-4E95-86C4-41E8885D9914}"/>
              </a:ext>
            </a:extLst>
          </p:cNvPr>
          <p:cNvSpPr>
            <a:spLocks noGrp="1"/>
          </p:cNvSpPr>
          <p:nvPr>
            <p:ph idx="1"/>
          </p:nvPr>
        </p:nvSpPr>
        <p:spPr>
          <a:xfrm>
            <a:off x="278342" y="838200"/>
            <a:ext cx="8553450" cy="4800600"/>
          </a:xfrm>
        </p:spPr>
        <p:txBody>
          <a:bodyPr/>
          <a:lstStyle/>
          <a:p>
            <a:pPr algn="just"/>
            <a:r>
              <a:rPr lang="vi-VN" sz="2400" b="1">
                <a:solidFill>
                  <a:srgbClr val="0000CC"/>
                </a:solidFill>
                <a:latin typeface="Times New Roman" panose="02020603050405020304" pitchFamily="18" charset="0"/>
                <a:cs typeface="Times New Roman" panose="02020603050405020304" pitchFamily="18" charset="0"/>
              </a:rPr>
              <a:t>Độ lớn của bề mặt gia công:</a:t>
            </a:r>
            <a:r>
              <a:rPr lang="vi-VN" sz="2400">
                <a:solidFill>
                  <a:srgbClr val="0000CC"/>
                </a:solidFill>
                <a:latin typeface="Times New Roman" panose="02020603050405020304" pitchFamily="18" charset="0"/>
                <a:cs typeface="Times New Roman" panose="02020603050405020304" pitchFamily="18" charset="0"/>
              </a:rPr>
              <a:t> Khi bề mặt gia công nhỏ, thao tác thực hiện khá phức tạp, khó khănể Các máy khoan siêu âm có thể thực hiện trên bề mặt tối đa 750-1000 mm2, với một năng suất có thể chấp nhận được. Có thể tăng tiết diện gia công bằng cách tăng năng suất ra và tiết diện bề mặt phát sóng của đầu từ giảo. Công việc này đòi hỏi phải giải quyết những vấn đề về âm học rất phức tạp.</a:t>
            </a:r>
          </a:p>
          <a:p>
            <a:pPr algn="just"/>
            <a:r>
              <a:rPr lang="vi-VN" sz="2400" b="1">
                <a:solidFill>
                  <a:srgbClr val="0000CC"/>
                </a:solidFill>
                <a:latin typeface="Times New Roman" panose="02020603050405020304" pitchFamily="18" charset="0"/>
                <a:cs typeface="Times New Roman" panose="02020603050405020304" pitchFamily="18" charset="0"/>
              </a:rPr>
              <a:t>Độ sâu có thể gia cổng được:</a:t>
            </a:r>
            <a:r>
              <a:rPr lang="vi-VN" sz="2400">
                <a:solidFill>
                  <a:srgbClr val="0000CC"/>
                </a:solidFill>
                <a:latin typeface="Times New Roman" panose="02020603050405020304" pitchFamily="18" charset="0"/>
                <a:cs typeface="Times New Roman" panose="02020603050405020304" pitchFamily="18" charset="0"/>
              </a:rPr>
              <a:t> Chỉ có thể gia công lỗ và rãnh không sâu lắm. Tăng độ sâu thì giảm năng suất, do làm tăng quá trình mài phụ, và gây khó khăn cho việc đưa bột mài vào vùng làm việc cũng như lấy đi vật liệu bị mài mòn của dụng cụ. Lỗ sâu chỉ có thể khoan theo kiểu bậc thang, khi đó năng suất sẽ bị giảm.</a:t>
            </a:r>
          </a:p>
          <a:p>
            <a:pPr algn="just"/>
            <a:r>
              <a:rPr lang="vi-VN" sz="2400" b="1">
                <a:solidFill>
                  <a:srgbClr val="0000CC"/>
                </a:solidFill>
                <a:latin typeface="Times New Roman" panose="02020603050405020304" pitchFamily="18" charset="0"/>
                <a:cs typeface="Times New Roman" panose="02020603050405020304" pitchFamily="18" charset="0"/>
              </a:rPr>
              <a:t>Nhu cầu năng lượng:</a:t>
            </a:r>
            <a:r>
              <a:rPr lang="vi-VN" sz="2400">
                <a:solidFill>
                  <a:srgbClr val="0000CC"/>
                </a:solidFill>
                <a:latin typeface="Times New Roman" panose="02020603050405020304" pitchFamily="18" charset="0"/>
                <a:cs typeface="Times New Roman" panose="02020603050405020304" pitchFamily="18" charset="0"/>
              </a:rPr>
              <a:t> Nhu cầu năng lượng biểu hiện bằng tỉ số giữa công suất đầu vào hoặc công suất phát ra của máy phát siêu âm và lượng phoi trung bình ưong một giờ.</a:t>
            </a:r>
          </a:p>
          <a:p>
            <a:pPr algn="just"/>
            <a:endParaRPr lang="en-US" sz="24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5777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D6C00-26F9-47E1-BCF7-CAC0A22441A8}"/>
              </a:ext>
            </a:extLst>
          </p:cNvPr>
          <p:cNvSpPr>
            <a:spLocks noGrp="1"/>
          </p:cNvSpPr>
          <p:nvPr>
            <p:ph type="title"/>
          </p:nvPr>
        </p:nvSpPr>
        <p:spPr>
          <a:xfrm>
            <a:off x="381000" y="274638"/>
            <a:ext cx="8553450" cy="1096962"/>
          </a:xfrm>
        </p:spPr>
        <p:txBody>
          <a:bodyPr/>
          <a:lstStyle/>
          <a:p>
            <a:r>
              <a:rPr lang="vi-VN" b="1">
                <a:solidFill>
                  <a:srgbClr val="FF0000"/>
                </a:solidFill>
              </a:rPr>
              <a:t>Năng suất:</a:t>
            </a:r>
            <a:r>
              <a:rPr lang="vi-VN">
                <a:solidFill>
                  <a:srgbClr val="FF0000"/>
                </a:solidFill>
              </a:rPr>
              <a:t> </a:t>
            </a:r>
            <a:endParaRPr lang="en-US">
              <a:solidFill>
                <a:srgbClr val="FF0000"/>
              </a:solidFill>
            </a:endParaRPr>
          </a:p>
        </p:txBody>
      </p:sp>
      <p:sp>
        <p:nvSpPr>
          <p:cNvPr id="3" name="Content Placeholder 2">
            <a:extLst>
              <a:ext uri="{FF2B5EF4-FFF2-40B4-BE49-F238E27FC236}">
                <a16:creationId xmlns:a16="http://schemas.microsoft.com/office/drawing/2014/main" id="{5CD083B2-264E-4F9A-A5A9-10EB95419BC8}"/>
              </a:ext>
            </a:extLst>
          </p:cNvPr>
          <p:cNvSpPr>
            <a:spLocks noGrp="1"/>
          </p:cNvSpPr>
          <p:nvPr>
            <p:ph idx="1"/>
          </p:nvPr>
        </p:nvSpPr>
        <p:spPr>
          <a:xfrm>
            <a:off x="381000" y="1447800"/>
            <a:ext cx="8553450" cy="4800600"/>
          </a:xfrm>
        </p:spPr>
        <p:txBody>
          <a:bodyPr/>
          <a:lstStyle/>
          <a:p>
            <a:pPr algn="just"/>
            <a:r>
              <a:rPr lang="vi-VN" sz="2800">
                <a:solidFill>
                  <a:srgbClr val="0000CC"/>
                </a:solidFill>
                <a:latin typeface="Times New Roman" panose="02020603050405020304" pitchFamily="18" charset="0"/>
                <a:cs typeface="Times New Roman" panose="02020603050405020304" pitchFamily="18" charset="0"/>
              </a:rPr>
              <a:t>Năng suất thấp khi gia công vật liệu từ hợp kim cứng và thép đã tôi, bằng 1/20-1/50 năng suất khi gia công thủy tinh, thạch anh, v.v.</a:t>
            </a:r>
            <a:r>
              <a:rPr lang="en-US" sz="2800">
                <a:solidFill>
                  <a:srgbClr val="0000CC"/>
                </a:solidFill>
                <a:latin typeface="Times New Roman" panose="02020603050405020304" pitchFamily="18" charset="0"/>
                <a:cs typeface="Times New Roman" panose="02020603050405020304" pitchFamily="18" charset="0"/>
              </a:rPr>
              <a:t>. </a:t>
            </a:r>
            <a:r>
              <a:rPr lang="vi-VN" sz="2800">
                <a:solidFill>
                  <a:srgbClr val="0000CC"/>
                </a:solidFill>
                <a:latin typeface="Times New Roman" panose="02020603050405020304" pitchFamily="18" charset="0"/>
                <a:cs typeface="Times New Roman" panose="02020603050405020304" pitchFamily="18" charset="0"/>
              </a:rPr>
              <a:t>Bên cạnh đó dụng cụ mòn nhiều hơn.</a:t>
            </a:r>
          </a:p>
          <a:p>
            <a:pPr algn="just"/>
            <a:r>
              <a:rPr lang="vi-VN" sz="2800">
                <a:solidFill>
                  <a:srgbClr val="0000CC"/>
                </a:solidFill>
                <a:latin typeface="Times New Roman" panose="02020603050405020304" pitchFamily="18" charset="0"/>
                <a:cs typeface="Times New Roman" panose="02020603050405020304" pitchFamily="18" charset="0"/>
              </a:rPr>
              <a:t>Khi sử dụng siêu âm để bổ sung cho các công nghệ truyền thống để gia công vật liệu cứng và khó gia công, thì cần phải chú ý đến những nhược điểm của công nghệ gia công siêu âm đã nêu ở trên. Ngoài ra làm việc với những thiết bị gia công bằng siêu âm tần số tương đối th</a:t>
            </a:r>
            <a:r>
              <a:rPr lang="en-US" sz="2800">
                <a:solidFill>
                  <a:srgbClr val="0000CC"/>
                </a:solidFill>
                <a:latin typeface="Times New Roman" panose="02020603050405020304" pitchFamily="18" charset="0"/>
                <a:cs typeface="Times New Roman" panose="02020603050405020304" pitchFamily="18" charset="0"/>
              </a:rPr>
              <a:t>ấ</a:t>
            </a:r>
            <a:r>
              <a:rPr lang="vi-VN" sz="2800">
                <a:solidFill>
                  <a:srgbClr val="0000CC"/>
                </a:solidFill>
                <a:latin typeface="Times New Roman" panose="02020603050405020304" pitchFamily="18" charset="0"/>
                <a:cs typeface="Times New Roman" panose="02020603050405020304" pitchFamily="18" charset="0"/>
              </a:rPr>
              <a:t>p (&lt;16 kHz). Người công nhân chóng mệt mỏi.</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39111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55BCE-A176-4F9E-9D65-B95590B2BABE}"/>
              </a:ext>
            </a:extLst>
          </p:cNvPr>
          <p:cNvSpPr>
            <a:spLocks noGrp="1"/>
          </p:cNvSpPr>
          <p:nvPr>
            <p:ph type="title"/>
          </p:nvPr>
        </p:nvSpPr>
        <p:spPr>
          <a:xfrm>
            <a:off x="304800" y="274638"/>
            <a:ext cx="8629650" cy="1143000"/>
          </a:xfrm>
        </p:spPr>
        <p:txBody>
          <a:bodyPr>
            <a:normAutofit/>
          </a:bodyPr>
          <a:lstStyle/>
          <a:p>
            <a:r>
              <a:rPr lang="vi-VN" sz="4400">
                <a:solidFill>
                  <a:srgbClr val="0000CC"/>
                </a:solidFill>
                <a:latin typeface="Times New Roman" panose="02020603050405020304" pitchFamily="18" charset="0"/>
                <a:cs typeface="Times New Roman" panose="02020603050405020304" pitchFamily="18" charset="0"/>
              </a:rPr>
              <a:t>Phạm vi ứng dụng</a:t>
            </a:r>
            <a:endParaRPr lang="en-US">
              <a:solidFill>
                <a:srgbClr val="0000CC"/>
              </a:solidFill>
            </a:endParaRPr>
          </a:p>
        </p:txBody>
      </p:sp>
      <p:sp>
        <p:nvSpPr>
          <p:cNvPr id="3" name="Content Placeholder 2">
            <a:extLst>
              <a:ext uri="{FF2B5EF4-FFF2-40B4-BE49-F238E27FC236}">
                <a16:creationId xmlns:a16="http://schemas.microsoft.com/office/drawing/2014/main" id="{EC408812-C1BD-4463-BFE1-6A69F3C8ECD5}"/>
              </a:ext>
            </a:extLst>
          </p:cNvPr>
          <p:cNvSpPr>
            <a:spLocks noGrp="1"/>
          </p:cNvSpPr>
          <p:nvPr>
            <p:ph idx="1"/>
          </p:nvPr>
        </p:nvSpPr>
        <p:spPr>
          <a:xfrm>
            <a:off x="304800" y="1447800"/>
            <a:ext cx="8629650" cy="4800600"/>
          </a:xfrm>
        </p:spPr>
        <p:txBody>
          <a:bodyPr/>
          <a:lstStyle/>
          <a:p>
            <a:pPr algn="just"/>
            <a:r>
              <a:rPr lang="vi-VN" sz="2800">
                <a:solidFill>
                  <a:srgbClr val="0000CC"/>
                </a:solidFill>
                <a:latin typeface="Times New Roman" panose="02020603050405020304" pitchFamily="18" charset="0"/>
                <a:cs typeface="Times New Roman" panose="02020603050405020304" pitchFamily="18" charset="0"/>
              </a:rPr>
              <a:t>Chúng ta có thể chia thành các ứng dụng như sau:</a:t>
            </a:r>
          </a:p>
          <a:p>
            <a:pPr algn="just"/>
            <a:r>
              <a:rPr lang="vi-VN" sz="2800">
                <a:solidFill>
                  <a:srgbClr val="0000CC"/>
                </a:solidFill>
                <a:latin typeface="Times New Roman" panose="02020603050405020304" pitchFamily="18" charset="0"/>
                <a:cs typeface="Times New Roman" panose="02020603050405020304" pitchFamily="18" charset="0"/>
              </a:rPr>
              <a:t>Gia công chỉ bằng phương pháp siêu âm: khoan, mài gia công ren, làm sạch bavia, gia công rãnh.</a:t>
            </a:r>
          </a:p>
          <a:p>
            <a:pPr algn="just"/>
            <a:r>
              <a:rPr lang="vi-VN" sz="2800">
                <a:solidFill>
                  <a:srgbClr val="0000CC"/>
                </a:solidFill>
                <a:latin typeface="Times New Roman" panose="02020603050405020304" pitchFamily="18" charset="0"/>
                <a:cs typeface="Times New Roman" panose="02020603050405020304" pitchFamily="18" charset="0"/>
              </a:rPr>
              <a:t>Gia công bằng siêu âm phối hợp phương pháp gia công khác: khoan, phay, xoi lỗ, mài, mài tinh, mài bằng đĩa, mài bóng bằng ma sát.</a:t>
            </a:r>
          </a:p>
          <a:p>
            <a:pPr algn="just"/>
            <a:r>
              <a:rPr lang="vi-VN" sz="2800">
                <a:solidFill>
                  <a:srgbClr val="0000CC"/>
                </a:solidFill>
                <a:latin typeface="Times New Roman" panose="02020603050405020304" pitchFamily="18" charset="0"/>
                <a:cs typeface="Times New Roman" panose="02020603050405020304" pitchFamily="18" charset="0"/>
              </a:rPr>
              <a:t>Gia công không cắt gọt: Hàn, làm sạch kim loại, lắp ghép bằng ép, phân tích vật liệu có phân tử lớn, làm phát sinh và xúc tiến nhanh các quá trình gia công hoá và điện hoá.</a:t>
            </a:r>
          </a:p>
          <a:p>
            <a:pPr algn="just"/>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771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0063A-FB94-459B-A28A-E37981D8218C}"/>
              </a:ext>
            </a:extLst>
          </p:cNvPr>
          <p:cNvSpPr>
            <a:spLocks noGrp="1"/>
          </p:cNvSpPr>
          <p:nvPr>
            <p:ph type="title"/>
          </p:nvPr>
        </p:nvSpPr>
        <p:spPr>
          <a:xfrm>
            <a:off x="533400" y="274638"/>
            <a:ext cx="8401050" cy="1143000"/>
          </a:xfrm>
        </p:spPr>
        <p:txBody>
          <a:bodyPr>
            <a:normAutofit fontScale="90000"/>
          </a:bodyPr>
          <a:lstStyle/>
          <a:p>
            <a:r>
              <a:rPr lang="en-US" b="1">
                <a:solidFill>
                  <a:srgbClr val="FF0000"/>
                </a:solidFill>
                <a:effectLst/>
              </a:rPr>
              <a:t>Nguyên lý làm việc của đầu biến từ</a:t>
            </a:r>
            <a:endParaRPr lang="en-US">
              <a:solidFill>
                <a:srgbClr val="FF0000"/>
              </a:solidFill>
            </a:endParaRPr>
          </a:p>
        </p:txBody>
      </p:sp>
      <p:pic>
        <p:nvPicPr>
          <p:cNvPr id="4" name="Content Placeholder 3" descr="gdb2">
            <a:hlinkClick r:id="rId2"/>
            <a:extLst>
              <a:ext uri="{FF2B5EF4-FFF2-40B4-BE49-F238E27FC236}">
                <a16:creationId xmlns:a16="http://schemas.microsoft.com/office/drawing/2014/main" id="{9A41A1F5-E388-4E65-A275-4A377FC310A8}"/>
              </a:ext>
            </a:extLst>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582037" y="1598676"/>
            <a:ext cx="4303776" cy="4498848"/>
          </a:xfrm>
          <a:prstGeom prst="rect">
            <a:avLst/>
          </a:prstGeom>
          <a:noFill/>
          <a:ln>
            <a:noFill/>
          </a:ln>
        </p:spPr>
      </p:pic>
      <p:sp>
        <p:nvSpPr>
          <p:cNvPr id="3" name="TextBox 2">
            <a:extLst>
              <a:ext uri="{FF2B5EF4-FFF2-40B4-BE49-F238E27FC236}">
                <a16:creationId xmlns:a16="http://schemas.microsoft.com/office/drawing/2014/main" id="{DC0971EA-36E4-41AF-BDE7-60C66151C440}"/>
              </a:ext>
            </a:extLst>
          </p:cNvPr>
          <p:cNvSpPr txBox="1"/>
          <p:nvPr/>
        </p:nvSpPr>
        <p:spPr>
          <a:xfrm>
            <a:off x="457200" y="4343400"/>
            <a:ext cx="3048000" cy="2308324"/>
          </a:xfrm>
          <a:prstGeom prst="rect">
            <a:avLst/>
          </a:prstGeom>
          <a:noFill/>
        </p:spPr>
        <p:txBody>
          <a:bodyPr wrap="square" rtlCol="0">
            <a:spAutoFit/>
          </a:bodyPr>
          <a:lstStyle/>
          <a:p>
            <a:pPr algn="just"/>
            <a:r>
              <a:rPr lang="vi-VN"/>
              <a:t>Âm nghe được có tần số từ 20 Hz đến 15 kHz. </a:t>
            </a:r>
            <a:endParaRPr lang="en-US"/>
          </a:p>
          <a:p>
            <a:pPr algn="just"/>
            <a:r>
              <a:rPr lang="vi-VN"/>
              <a:t>Âm có tần số dưới 20 Hz gọi là âm hồng ngoại. </a:t>
            </a:r>
            <a:endParaRPr lang="en-US"/>
          </a:p>
          <a:p>
            <a:pPr algn="just"/>
            <a:r>
              <a:rPr lang="vi-VN"/>
              <a:t>Âm có tần số trên 16 kHz gọi là siêu âm. </a:t>
            </a:r>
            <a:endParaRPr lang="en-US"/>
          </a:p>
          <a:p>
            <a:pPr algn="just"/>
            <a:r>
              <a:rPr lang="vi-VN"/>
              <a:t>Âm có cường độ trên 130 phôn gọi là siêu cao âm.</a:t>
            </a:r>
            <a:endParaRPr lang="en-US"/>
          </a:p>
        </p:txBody>
      </p:sp>
    </p:spTree>
    <p:extLst>
      <p:ext uri="{BB962C8B-B14F-4D97-AF65-F5344CB8AC3E}">
        <p14:creationId xmlns:p14="http://schemas.microsoft.com/office/powerpoint/2010/main" val="3768659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Rectangle 7"/>
          <p:cNvSpPr>
            <a:spLocks noGrp="1" noChangeArrowheads="1"/>
          </p:cNvSpPr>
          <p:nvPr>
            <p:ph type="ctrTitle"/>
          </p:nvPr>
        </p:nvSpPr>
        <p:spPr>
          <a:xfrm>
            <a:off x="381000" y="228600"/>
            <a:ext cx="8458200" cy="685800"/>
          </a:xfrm>
        </p:spPr>
        <p:style>
          <a:lnRef idx="0">
            <a:schemeClr val="accent2"/>
          </a:lnRef>
          <a:fillRef idx="3">
            <a:schemeClr val="accent2"/>
          </a:fillRef>
          <a:effectRef idx="3">
            <a:schemeClr val="accent2"/>
          </a:effectRef>
          <a:fontRef idx="minor">
            <a:schemeClr val="lt1"/>
          </a:fontRef>
        </p:style>
        <p:txBody>
          <a:bodyPr>
            <a:normAutofit fontScale="90000"/>
          </a:bodyPr>
          <a:lstStyle/>
          <a:p>
            <a:pPr algn="ctr" eaLnBrk="1" fontAlgn="auto" hangingPunct="1">
              <a:spcAft>
                <a:spcPts val="0"/>
              </a:spcAft>
              <a:defRPr/>
            </a:pPr>
            <a:r>
              <a:rPr lang="en-US" sz="4000" b="1" dirty="0">
                <a:solidFill>
                  <a:srgbClr val="FF0000"/>
                </a:solidFill>
                <a:latin typeface="Times New Roman" pitchFamily="18" charset="0"/>
                <a:cs typeface="Times New Roman" pitchFamily="18" charset="0"/>
              </a:rPr>
              <a:t>KHÁI NIỆM</a:t>
            </a:r>
          </a:p>
        </p:txBody>
      </p:sp>
      <p:sp>
        <p:nvSpPr>
          <p:cNvPr id="21507" name="Rectangle 8"/>
          <p:cNvSpPr>
            <a:spLocks noGrp="1" noChangeArrowheads="1"/>
          </p:cNvSpPr>
          <p:nvPr>
            <p:ph type="subTitle" idx="1"/>
          </p:nvPr>
        </p:nvSpPr>
        <p:spPr>
          <a:xfrm>
            <a:off x="228600" y="1066800"/>
            <a:ext cx="8763000" cy="1295400"/>
          </a:xfrm>
        </p:spPr>
        <p:txBody>
          <a:bodyPr/>
          <a:lstStyle/>
          <a:p>
            <a:pPr marL="26988" algn="just" eaLnBrk="1" hangingPunct="1"/>
            <a:r>
              <a:rPr lang="en-US" sz="2800" dirty="0">
                <a:solidFill>
                  <a:schemeClr val="tx1"/>
                </a:solidFill>
                <a:latin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rung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a:latin typeface="Times New Roman" pitchFamily="18" charset="0"/>
                <a:cs typeface="Times New Roman" pitchFamily="18" charset="0"/>
                <a:sym typeface="Symbol" pitchFamily="18" charset="2"/>
              </a:rPr>
              <a:t></a:t>
            </a:r>
            <a:r>
              <a:rPr lang="en-US" sz="2400" dirty="0">
                <a:latin typeface="Times New Roman" pitchFamily="18" charset="0"/>
                <a:cs typeface="Times New Roman" pitchFamily="18" charset="0"/>
              </a:rPr>
              <a:t>20 kHz)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liệu</a:t>
            </a:r>
            <a:r>
              <a:rPr lang="en-US" sz="2400" dirty="0">
                <a:latin typeface="Times New Roman" pitchFamily="18" charset="0"/>
                <a:cs typeface="Times New Roman" pitchFamily="18" charset="0"/>
              </a:rPr>
              <a:t>: Phi </a:t>
            </a:r>
            <a:r>
              <a:rPr lang="en-US" sz="2400" dirty="0" err="1">
                <a:latin typeface="Times New Roman" pitchFamily="18" charset="0"/>
                <a:cs typeface="Times New Roman" pitchFamily="18" charset="0"/>
              </a:rPr>
              <a:t>kim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Thuỷ</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tinh</a:t>
            </a:r>
            <a:r>
              <a:rPr lang="en-US" sz="2400" dirty="0">
                <a:latin typeface="Times New Roman" pitchFamily="18" charset="0"/>
                <a:cs typeface="Times New Roman" pitchFamily="18" charset="0"/>
              </a:rPr>
              <a:t>, Ceramics,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dẫn</a:t>
            </a:r>
            <a:r>
              <a:rPr lang="en-US" sz="2400" dirty="0">
                <a:latin typeface="Times New Roman" pitchFamily="18" charset="0"/>
                <a:cs typeface="Times New Roman" pitchFamily="18" charset="0"/>
              </a:rPr>
              <a:t>, Kim </a:t>
            </a:r>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cứng</a:t>
            </a:r>
            <a:r>
              <a:rPr lang="en-US" sz="2400" dirty="0">
                <a:latin typeface="Times New Roman" pitchFamily="18" charset="0"/>
                <a:cs typeface="Times New Roman" pitchFamily="18" charset="0"/>
              </a:rPr>
              <a:t>.</a:t>
            </a:r>
          </a:p>
          <a:p>
            <a:pPr marL="26988" algn="just" eaLnBrk="1" hangingPunct="1"/>
            <a:endParaRPr lang="en-US" sz="2400" dirty="0">
              <a:latin typeface="Times New Roman" pitchFamily="18" charset="0"/>
              <a:cs typeface="Times New Roman" pitchFamily="18" charset="0"/>
            </a:endParaRPr>
          </a:p>
          <a:p>
            <a:pPr marL="26988" algn="just" eaLnBrk="1" hangingPunct="1"/>
            <a:endParaRPr lang="en-US" sz="2400" dirty="0">
              <a:solidFill>
                <a:schemeClr val="tx1"/>
              </a:solidFill>
              <a:latin typeface="Times New Roman" pitchFamily="18" charset="0"/>
              <a:cs typeface="Times New Roman" pitchFamily="18" charset="0"/>
            </a:endParaRPr>
          </a:p>
        </p:txBody>
      </p:sp>
      <p:sp>
        <p:nvSpPr>
          <p:cNvPr id="4" name="Rectangle 7"/>
          <p:cNvSpPr txBox="1">
            <a:spLocks noChangeArrowheads="1"/>
          </p:cNvSpPr>
          <p:nvPr/>
        </p:nvSpPr>
        <p:spPr>
          <a:xfrm>
            <a:off x="457200" y="2362200"/>
            <a:ext cx="8458200" cy="685800"/>
          </a:xfrm>
          <a:prstGeom prst="rect">
            <a:avLst/>
          </a:prstGeom>
        </p:spPr>
        <p:style>
          <a:lnRef idx="0">
            <a:schemeClr val="accent2"/>
          </a:lnRef>
          <a:fillRef idx="3">
            <a:schemeClr val="accent2"/>
          </a:fillRef>
          <a:effectRef idx="3">
            <a:schemeClr val="accent2"/>
          </a:effectRef>
          <a:fontRef idx="minor">
            <a:schemeClr val="lt1"/>
          </a:fontRef>
        </p:style>
        <p:txBody>
          <a:bodyPr anchor="b">
            <a:normAutofit fontScale="97500"/>
          </a:bodyPr>
          <a:lstStyle>
            <a:lvl1pPr algn="l" rtl="0" eaLnBrk="0" fontAlgn="base" hangingPunct="0">
              <a:spcBef>
                <a:spcPct val="0"/>
              </a:spcBef>
              <a:spcAft>
                <a:spcPct val="0"/>
              </a:spcAft>
              <a:defRPr sz="4300" kern="1200">
                <a:solidFill>
                  <a:schemeClr val="lt1"/>
                </a:solidFill>
                <a:effectLst>
                  <a:outerShdw blurRad="50000" dist="30000" dir="5400000" algn="tl" rotWithShape="0">
                    <a:srgbClr val="000000">
                      <a:alpha val="30000"/>
                    </a:srgbClr>
                  </a:outerShdw>
                </a:effectLst>
                <a:latin typeface="+mn-lt"/>
                <a:ea typeface="+mn-ea"/>
                <a:cs typeface="+mn-cs"/>
              </a:defRPr>
            </a:lvl1pPr>
            <a:lvl2pPr algn="l" rtl="0" eaLnBrk="0" fontAlgn="base" hangingPunct="0">
              <a:spcBef>
                <a:spcPct val="0"/>
              </a:spcBef>
              <a:spcAft>
                <a:spcPct val="0"/>
              </a:spcAft>
              <a:defRPr sz="4300">
                <a:solidFill>
                  <a:schemeClr val="lt1"/>
                </a:solidFill>
                <a:latin typeface="+mn-lt"/>
                <a:ea typeface="+mn-ea"/>
                <a:cs typeface="+mn-cs"/>
              </a:defRPr>
            </a:lvl2pPr>
            <a:lvl3pPr algn="l" rtl="0" eaLnBrk="0" fontAlgn="base" hangingPunct="0">
              <a:spcBef>
                <a:spcPct val="0"/>
              </a:spcBef>
              <a:spcAft>
                <a:spcPct val="0"/>
              </a:spcAft>
              <a:defRPr sz="4300">
                <a:solidFill>
                  <a:schemeClr val="lt1"/>
                </a:solidFill>
                <a:latin typeface="+mn-lt"/>
                <a:ea typeface="+mn-ea"/>
                <a:cs typeface="+mn-cs"/>
              </a:defRPr>
            </a:lvl3pPr>
            <a:lvl4pPr algn="l" rtl="0" eaLnBrk="0" fontAlgn="base" hangingPunct="0">
              <a:spcBef>
                <a:spcPct val="0"/>
              </a:spcBef>
              <a:spcAft>
                <a:spcPct val="0"/>
              </a:spcAft>
              <a:defRPr sz="4300">
                <a:solidFill>
                  <a:schemeClr val="lt1"/>
                </a:solidFill>
                <a:latin typeface="+mn-lt"/>
                <a:ea typeface="+mn-ea"/>
                <a:cs typeface="+mn-cs"/>
              </a:defRPr>
            </a:lvl4pPr>
            <a:lvl5pPr algn="l" rtl="0" eaLnBrk="0" fontAlgn="base" hangingPunct="0">
              <a:spcBef>
                <a:spcPct val="0"/>
              </a:spcBef>
              <a:spcAft>
                <a:spcPct val="0"/>
              </a:spcAft>
              <a:defRPr sz="4300">
                <a:solidFill>
                  <a:schemeClr val="lt1"/>
                </a:solidFill>
                <a:latin typeface="+mn-lt"/>
                <a:ea typeface="+mn-ea"/>
                <a:cs typeface="+mn-cs"/>
              </a:defRPr>
            </a:lvl5pPr>
            <a:lvl6pPr marL="457200" algn="l" rtl="0" fontAlgn="base">
              <a:spcBef>
                <a:spcPct val="0"/>
              </a:spcBef>
              <a:spcAft>
                <a:spcPct val="0"/>
              </a:spcAft>
              <a:defRPr sz="4300">
                <a:solidFill>
                  <a:schemeClr val="lt1"/>
                </a:solidFill>
                <a:latin typeface="+mn-lt"/>
                <a:ea typeface="+mn-ea"/>
                <a:cs typeface="+mn-cs"/>
              </a:defRPr>
            </a:lvl6pPr>
            <a:lvl7pPr marL="914400" algn="l" rtl="0" fontAlgn="base">
              <a:spcBef>
                <a:spcPct val="0"/>
              </a:spcBef>
              <a:spcAft>
                <a:spcPct val="0"/>
              </a:spcAft>
              <a:defRPr sz="4300">
                <a:solidFill>
                  <a:schemeClr val="lt1"/>
                </a:solidFill>
                <a:latin typeface="+mn-lt"/>
                <a:ea typeface="+mn-ea"/>
                <a:cs typeface="+mn-cs"/>
              </a:defRPr>
            </a:lvl7pPr>
            <a:lvl8pPr marL="1371600" algn="l" rtl="0" fontAlgn="base">
              <a:spcBef>
                <a:spcPct val="0"/>
              </a:spcBef>
              <a:spcAft>
                <a:spcPct val="0"/>
              </a:spcAft>
              <a:defRPr sz="4300">
                <a:solidFill>
                  <a:schemeClr val="lt1"/>
                </a:solidFill>
                <a:latin typeface="+mn-lt"/>
                <a:ea typeface="+mn-ea"/>
                <a:cs typeface="+mn-cs"/>
              </a:defRPr>
            </a:lvl8pPr>
            <a:lvl9pPr marL="1828800" algn="l" rtl="0" fontAlgn="base">
              <a:spcBef>
                <a:spcPct val="0"/>
              </a:spcBef>
              <a:spcAft>
                <a:spcPct val="0"/>
              </a:spcAft>
              <a:defRPr sz="4300">
                <a:solidFill>
                  <a:schemeClr val="lt1"/>
                </a:solidFill>
                <a:latin typeface="+mn-lt"/>
                <a:ea typeface="+mn-ea"/>
                <a:cs typeface="+mn-cs"/>
              </a:defRPr>
            </a:lvl9pPr>
            <a:extLst/>
          </a:lstStyle>
          <a:p>
            <a:pPr algn="ctr" eaLnBrk="1" fontAlgn="auto" hangingPunct="1">
              <a:spcAft>
                <a:spcPts val="0"/>
              </a:spcAft>
              <a:defRPr/>
            </a:pPr>
            <a:r>
              <a:rPr lang="en-US" sz="4000" b="1" dirty="0">
                <a:solidFill>
                  <a:srgbClr val="FF0000"/>
                </a:solidFill>
                <a:latin typeface="Times New Roman" pitchFamily="18" charset="0"/>
                <a:cs typeface="Times New Roman" pitchFamily="18" charset="0"/>
              </a:rPr>
              <a:t>PHÂN LOẠI</a:t>
            </a:r>
          </a:p>
        </p:txBody>
      </p:sp>
      <p:sp>
        <p:nvSpPr>
          <p:cNvPr id="2" name="Rectangle 1"/>
          <p:cNvSpPr/>
          <p:nvPr/>
        </p:nvSpPr>
        <p:spPr>
          <a:xfrm>
            <a:off x="304800" y="3276600"/>
            <a:ext cx="8610600" cy="3194721"/>
          </a:xfrm>
          <a:prstGeom prst="rect">
            <a:avLst/>
          </a:prstGeom>
        </p:spPr>
        <p:txBody>
          <a:bodyPr wrap="square">
            <a:spAutoFit/>
          </a:bodyPr>
          <a:lstStyle/>
          <a:p>
            <a:pPr algn="just" eaLnBrk="1" hangingPunct="1">
              <a:lnSpc>
                <a:spcPct val="140000"/>
              </a:lnSpc>
              <a:buClr>
                <a:srgbClr val="FF0000"/>
              </a:buClr>
              <a:buFont typeface="Wingdings" pitchFamily="2" charset="2"/>
              <a:buChar char="v"/>
            </a:pPr>
            <a:r>
              <a:rPr lang="en-US" sz="2400" b="1" dirty="0" err="1">
                <a:solidFill>
                  <a:srgbClr val="FF0000"/>
                </a:solidFill>
                <a:latin typeface="Times New Roman" pitchFamily="18" charset="0"/>
                <a:cs typeface="Times New Roman" pitchFamily="18" charset="0"/>
              </a:rPr>
              <a:t>Gia</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công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bằng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siêu</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âm</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sử</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dụng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hạt</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mài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rung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quay. </a:t>
            </a:r>
          </a:p>
          <a:p>
            <a:pPr algn="just" eaLnBrk="1" hangingPunct="1">
              <a:lnSpc>
                <a:spcPct val="140000"/>
              </a:lnSpc>
              <a:buClr>
                <a:srgbClr val="FF0000"/>
              </a:buClr>
              <a:buFont typeface="Wingdings" pitchFamily="2" charset="2"/>
              <a:buChar char="v"/>
            </a:pPr>
            <a:r>
              <a:rPr lang="en-US" sz="2400" b="1" dirty="0" err="1">
                <a:solidFill>
                  <a:srgbClr val="FF0000"/>
                </a:solidFill>
                <a:latin typeface="Times New Roman" pitchFamily="18" charset="0"/>
                <a:cs typeface="Times New Roman" pitchFamily="18" charset="0"/>
              </a:rPr>
              <a:t>Gia</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công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siêu</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âm</a:t>
            </a:r>
            <a:r>
              <a:rPr lang="en-US" sz="2400" b="1" dirty="0">
                <a:solidFill>
                  <a:srgbClr val="FF0000"/>
                </a:solidFill>
                <a:latin typeface="Times New Roman" pitchFamily="18" charset="0"/>
                <a:cs typeface="Times New Roman" pitchFamily="18" charset="0"/>
              </a:rPr>
              <a:t> quay:</a:t>
            </a:r>
            <a:r>
              <a:rPr lang="en-US" sz="2400" b="1"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rung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cụ</a:t>
            </a:r>
            <a:r>
              <a:rPr lang="en-US" sz="2400" dirty="0">
                <a:latin typeface="Times New Roman" pitchFamily="18" charset="0"/>
                <a:cs typeface="Times New Roman" pitchFamily="18" charset="0"/>
              </a:rPr>
              <a:t> quay </a:t>
            </a:r>
            <a:r>
              <a:rPr lang="en-US" sz="2400" dirty="0" err="1">
                <a:latin typeface="Times New Roman" pitchFamily="18" charset="0"/>
                <a:cs typeface="Times New Roman" pitchFamily="18" charset="0"/>
              </a:rPr>
              <a:t>bằng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khoan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khoan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gốm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mũi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khoan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mũi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khoan</a:t>
            </a:r>
            <a:r>
              <a:rPr lang="en-US" sz="2400" dirty="0">
                <a:latin typeface="Times New Roman" pitchFamily="18" charset="0"/>
                <a:cs typeface="Times New Roman" pitchFamily="18" charset="0"/>
              </a:rPr>
              <a:t> quay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rung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tần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826858179"/>
      </p:ext>
    </p:extLst>
  </p:cSld>
  <p:clrMapOvr>
    <a:masterClrMapping/>
  </p:clrMapOvr>
  <p:transition>
    <p:cover dir="rd"/>
  </p:transition>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pic>
        <p:nvPicPr>
          <p:cNvPr id="8" name="Picture 4" descr="usm"/>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4000" y="235527"/>
            <a:ext cx="6553200"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76945" y="5791197"/>
            <a:ext cx="4025461" cy="769441"/>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en-US" sz="4400" dirty="0" err="1">
                <a:latin typeface="Times New Roman" pitchFamily="18" charset="0"/>
                <a:cs typeface="Times New Roman" pitchFamily="18" charset="0"/>
              </a:rPr>
              <a:t>Sơ</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đồ</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nguyên</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lý</a:t>
            </a:r>
            <a:r>
              <a:rPr lang="en-US" sz="4400" dirty="0">
                <a:latin typeface="Times New Roman" pitchFamily="18" charset="0"/>
                <a:cs typeface="Times New Roman" pitchFamily="18" charset="0"/>
              </a:rPr>
              <a:t> </a:t>
            </a:r>
          </a:p>
        </p:txBody>
      </p:sp>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70163" y="484909"/>
            <a:ext cx="8686800" cy="3903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spcBef>
                <a:spcPct val="50000"/>
              </a:spcBef>
              <a:buFont typeface="Wingdings" pitchFamily="2" charset="2"/>
              <a:buChar char="v"/>
            </a:pPr>
            <a:r>
              <a:rPr lang="en-US" b="1" dirty="0">
                <a:solidFill>
                  <a:srgbClr val="FF0000"/>
                </a:solidFill>
              </a:rPr>
              <a:t> </a:t>
            </a:r>
            <a:r>
              <a:rPr lang="en-US" b="1" dirty="0" err="1">
                <a:solidFill>
                  <a:srgbClr val="FF0000"/>
                </a:solidFill>
                <a:latin typeface="Times New Roman" pitchFamily="18" charset="0"/>
                <a:cs typeface="Times New Roman" pitchFamily="18" charset="0"/>
              </a:rPr>
              <a:t>Chất</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nhão</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chứa</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hạt</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mài</a:t>
            </a:r>
            <a:r>
              <a:rPr lang="en-US" b="1" dirty="0">
                <a:solidFill>
                  <a:srgbClr val="FF0000"/>
                </a:solidFill>
                <a:latin typeface="Times New Roman" pitchFamily="18" charset="0"/>
                <a:cs typeface="Times New Roman" pitchFamily="18" charset="0"/>
              </a:rPr>
              <a:t>:</a:t>
            </a:r>
            <a:r>
              <a:rPr lang="en-US" b="1"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loại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err="1">
                <a:latin typeface="Times New Roman" pitchFamily="18" charset="0"/>
                <a:cs typeface="Times New Roman" pitchFamily="18" charset="0"/>
              </a:rPr>
              <a:t>chất</a:t>
            </a:r>
            <a:r>
              <a:rPr lang="en-US">
                <a:latin typeface="Times New Roman" pitchFamily="18" charset="0"/>
                <a:cs typeface="Times New Roman" pitchFamily="18" charset="0"/>
              </a:rPr>
              <a:t> này: </a:t>
            </a:r>
            <a:r>
              <a:rPr lang="en-US" dirty="0" err="1">
                <a:latin typeface="Times New Roman" pitchFamily="18" charset="0"/>
                <a:cs typeface="Times New Roman" pitchFamily="18" charset="0"/>
              </a:rPr>
              <a:t>ôxit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nhôm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cácbit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silic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cácbit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a:t>
            </a:r>
            <a:r>
              <a:rPr lang="en-US" dirty="0">
                <a:latin typeface="Times New Roman" pitchFamily="18" charset="0"/>
                <a:cs typeface="Times New Roman" pitchFamily="18" charset="0"/>
              </a:rPr>
              <a:t>.</a:t>
            </a:r>
            <a:r>
              <a:rPr lang="en-US" dirty="0"/>
              <a:t> </a:t>
            </a:r>
            <a:r>
              <a:rPr lang="en-US" dirty="0" err="1">
                <a:latin typeface="Times New Roman" pitchFamily="18" charset="0"/>
                <a:cs typeface="Times New Roman" pitchFamily="18" charset="0"/>
              </a:rPr>
              <a:t>Bao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gồm</a:t>
            </a:r>
            <a:r>
              <a:rPr lang="en-US" dirty="0">
                <a:latin typeface="Times New Roman" pitchFamily="18" charset="0"/>
                <a:cs typeface="Times New Roman" pitchFamily="18" charset="0"/>
              </a:rPr>
              <a:t> 50% </a:t>
            </a:r>
            <a:r>
              <a:rPr lang="en-US" dirty="0" err="1">
                <a:latin typeface="Times New Roman" pitchFamily="18" charset="0"/>
                <a:cs typeface="Times New Roman" pitchFamily="18" charset="0"/>
              </a:rPr>
              <a:t>khối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50% </a:t>
            </a:r>
            <a:r>
              <a:rPr lang="en-US" dirty="0" err="1">
                <a:latin typeface="Times New Roman" pitchFamily="18" charset="0"/>
                <a:cs typeface="Times New Roman" pitchFamily="18" charset="0"/>
              </a:rPr>
              <a:t>khối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hoặc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benzen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nhờn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bơm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thông</a:t>
            </a:r>
            <a:r>
              <a:rPr lang="en-US" dirty="0">
                <a:latin typeface="Times New Roman" pitchFamily="18" charset="0"/>
                <a:cs typeface="Times New Roman" pitchFamily="18" charset="0"/>
              </a:rPr>
              <a:t> qua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xúc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Ngoài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nhão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chứa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trở</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kém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thọ</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khoảng</a:t>
            </a:r>
            <a:r>
              <a:rPr lang="en-US" dirty="0">
                <a:latin typeface="Times New Roman" pitchFamily="18" charset="0"/>
                <a:cs typeface="Times New Roman" pitchFamily="18" charset="0"/>
              </a:rPr>
              <a:t> 150 ÷ 200 </a:t>
            </a:r>
            <a:r>
              <a:rPr lang="en-US" dirty="0" err="1">
                <a:latin typeface="Times New Roman" pitchFamily="18" charset="0"/>
                <a:cs typeface="Times New Roman" pitchFamily="18" charset="0"/>
              </a:rPr>
              <a:t>giờ</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việc</a:t>
            </a:r>
            <a:r>
              <a:rPr lang="en-US" dirty="0">
                <a:latin typeface="Times New Roman" pitchFamily="18" charset="0"/>
                <a:cs typeface="Times New Roman" pitchFamily="18" charset="0"/>
              </a:rPr>
              <a:t>.</a:t>
            </a:r>
          </a:p>
        </p:txBody>
      </p:sp>
    </p:spTree>
    <p:extLst>
      <p:ext uri="{BB962C8B-B14F-4D97-AF65-F5344CB8AC3E}">
        <p14:creationId xmlns:p14="http://schemas.microsoft.com/office/powerpoint/2010/main" val="4060632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457200" y="1052945"/>
            <a:ext cx="8305800" cy="235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dirty="0"/>
              <a:t> </a:t>
            </a: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chỉ</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phi </a:t>
            </a:r>
            <a:r>
              <a:rPr lang="en-US" dirty="0" err="1">
                <a:latin typeface="Times New Roman" pitchFamily="18" charset="0"/>
                <a:cs typeface="Times New Roman" pitchFamily="18" charset="0"/>
              </a:rPr>
              <a:t>kim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kính</a:t>
            </a:r>
            <a:r>
              <a:rPr lang="en-US" dirty="0">
                <a:latin typeface="Times New Roman" pitchFamily="18" charset="0"/>
                <a:cs typeface="Times New Roman" pitchFamily="18" charset="0"/>
              </a:rPr>
              <a:t>, alumina, </a:t>
            </a:r>
            <a:r>
              <a:rPr lang="en-US" dirty="0" err="1">
                <a:latin typeface="Times New Roman" pitchFamily="18" charset="0"/>
                <a:cs typeface="Times New Roman" pitchFamily="18" charset="0"/>
              </a:rPr>
              <a:t>gốm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ferit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oxit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zircony</a:t>
            </a:r>
            <a:r>
              <a:rPr lang="en-US" dirty="0">
                <a:latin typeface="Times New Roman" pitchFamily="18" charset="0"/>
                <a:cs typeface="Times New Roman" pitchFamily="18" charset="0"/>
              </a:rPr>
              <a:t>, ruby, </a:t>
            </a:r>
            <a:r>
              <a:rPr lang="en-US" dirty="0" err="1">
                <a:latin typeface="Times New Roman" pitchFamily="18" charset="0"/>
                <a:cs typeface="Times New Roman" pitchFamily="18" charset="0"/>
              </a:rPr>
              <a:t>saphia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ôxit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loại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mềm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cản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trở</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a:t>
            </a:r>
          </a:p>
        </p:txBody>
      </p:sp>
      <p:sp>
        <p:nvSpPr>
          <p:cNvPr id="13315" name="Text Box 4"/>
          <p:cNvSpPr txBox="1">
            <a:spLocks noChangeArrowheads="1"/>
          </p:cNvSpPr>
          <p:nvPr/>
        </p:nvSpPr>
        <p:spPr bwMode="auto">
          <a:xfrm>
            <a:off x="457200" y="304800"/>
            <a:ext cx="8305800" cy="523220"/>
          </a:xfrm>
          <a:prstGeom prst="rect">
            <a:avLst/>
          </a:prstGeom>
          <a:ln/>
        </p:spPr>
        <p:style>
          <a:lnRef idx="1">
            <a:schemeClr val="accent4"/>
          </a:lnRef>
          <a:fillRef idx="3">
            <a:schemeClr val="accent4"/>
          </a:fillRef>
          <a:effectRef idx="2">
            <a:schemeClr val="accent4"/>
          </a:effectRef>
          <a:fontRef idx="minor">
            <a:schemeClr val="lt1"/>
          </a:fontRef>
        </p:style>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spcBef>
                <a:spcPct val="50000"/>
              </a:spcBef>
            </a:pPr>
            <a:r>
              <a:rPr lang="en-US" sz="2800" b="1" dirty="0">
                <a:solidFill>
                  <a:srgbClr val="0000FF"/>
                </a:solidFill>
                <a:latin typeface="Times New Roman" pitchFamily="18" charset="0"/>
                <a:cs typeface="Times New Roman" pitchFamily="18" charset="0"/>
              </a:rPr>
              <a:t>ỨNG DỤNG CỦA GIA CÔNG SIÊU ÂM QUAY</a:t>
            </a:r>
          </a:p>
        </p:txBody>
      </p:sp>
      <p:sp>
        <p:nvSpPr>
          <p:cNvPr id="9221" name="Text Box 5"/>
          <p:cNvSpPr txBox="1">
            <a:spLocks noChangeArrowheads="1"/>
          </p:cNvSpPr>
          <p:nvPr/>
        </p:nvSpPr>
        <p:spPr bwMode="auto">
          <a:xfrm>
            <a:off x="491836" y="3581399"/>
            <a:ext cx="8305800" cy="235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Ø"/>
            </a:pPr>
            <a:r>
              <a:rPr lang="en-US" b="1" dirty="0"/>
              <a:t> </a:t>
            </a:r>
            <a:r>
              <a:rPr lang="en-US" b="1" dirty="0" err="1">
                <a:solidFill>
                  <a:srgbClr val="FF0000"/>
                </a:solidFill>
                <a:latin typeface="Times New Roman" pitchFamily="18" charset="0"/>
                <a:cs typeface="Times New Roman" pitchFamily="18" charset="0"/>
              </a:rPr>
              <a:t>Ưu</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điểm</a:t>
            </a:r>
            <a:r>
              <a:rPr lang="en-US" b="1"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nâng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sâu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giảm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lõi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lấy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lõi</a:t>
            </a:r>
            <a:r>
              <a:rPr lang="en-US" dirty="0">
                <a:latin typeface="Times New Roman" pitchFamily="18" charset="0"/>
                <a:cs typeface="Times New Roman" pitchFamily="18" charset="0"/>
              </a:rPr>
              <a:t>. </a:t>
            </a:r>
          </a:p>
        </p:txBody>
      </p:sp>
    </p:spTree>
    <p:extLst>
      <p:ext uri="{BB962C8B-B14F-4D97-AF65-F5344CB8AC3E}">
        <p14:creationId xmlns:p14="http://schemas.microsoft.com/office/powerpoint/2010/main" val="1350185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heckerboard(across)">
                                      <p:cBhvr>
                                        <p:cTn id="7" dur="500"/>
                                        <p:tgtEl>
                                          <p:spTgt spid="92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221"/>
                                        </p:tgtEl>
                                        <p:attrNameLst>
                                          <p:attrName>style.visibility</p:attrName>
                                        </p:attrNameLst>
                                      </p:cBhvr>
                                      <p:to>
                                        <p:strVal val="visible"/>
                                      </p:to>
                                    </p:set>
                                    <p:animEffect transition="in" filter="checkerboard(across)">
                                      <p:cBhvr>
                                        <p:cTn id="12" dur="5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p:cNvSpPr txBox="1">
            <a:spLocks noChangeArrowheads="1"/>
          </p:cNvSpPr>
          <p:nvPr/>
        </p:nvSpPr>
        <p:spPr bwMode="auto">
          <a:xfrm>
            <a:off x="422564" y="762000"/>
            <a:ext cx="8305800" cy="409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dirty="0"/>
              <a:t> </a:t>
            </a:r>
            <a:r>
              <a:rPr lang="en-US" dirty="0" err="1">
                <a:latin typeface="Times New Roman" pitchFamily="18" charset="0"/>
                <a:cs typeface="Times New Roman" pitchFamily="18" charset="0"/>
              </a:rPr>
              <a:t>Khả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âm</a:t>
            </a:r>
            <a:r>
              <a:rPr lang="en-US" dirty="0">
                <a:latin typeface="Times New Roman" pitchFamily="18" charset="0"/>
                <a:cs typeface="Times New Roman" pitchFamily="18" charset="0"/>
              </a:rPr>
              <a:t> quay.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quay,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rung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âm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kỳ</a:t>
            </a:r>
            <a:r>
              <a:rPr lang="en-US" dirty="0">
                <a:latin typeface="Times New Roman" pitchFamily="18" charset="0"/>
                <a:cs typeface="Times New Roman" pitchFamily="18" charset="0"/>
              </a:rPr>
              <a:t> hay </a:t>
            </a:r>
            <a:r>
              <a:rPr lang="en-US" dirty="0" err="1">
                <a:latin typeface="Times New Roman" pitchFamily="18" charset="0"/>
                <a:cs typeface="Times New Roman" pitchFamily="18" charset="0"/>
              </a:rPr>
              <a:t>khoan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nhanh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âm</a:t>
            </a:r>
            <a:r>
              <a:rPr lang="en-US" dirty="0">
                <a:latin typeface="Times New Roman" pitchFamily="18" charset="0"/>
                <a:cs typeface="Times New Roman" pitchFamily="18" charset="0"/>
              </a:rPr>
              <a:t> quay, </a:t>
            </a: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âm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tới</a:t>
            </a:r>
            <a:r>
              <a:rPr lang="en-US" dirty="0">
                <a:latin typeface="Times New Roman" pitchFamily="18" charset="0"/>
                <a:cs typeface="Times New Roman" pitchFamily="18" charset="0"/>
              </a:rPr>
              <a:t> 0,1mm). </a:t>
            </a:r>
            <a:r>
              <a:rPr lang="en-US" dirty="0" err="1">
                <a:latin typeface="Times New Roman" pitchFamily="18" charset="0"/>
                <a:cs typeface="Times New Roman" pitchFamily="18" charset="0"/>
              </a:rPr>
              <a:t>Nó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đồng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thời</a:t>
            </a:r>
            <a:r>
              <a:rPr lang="en-US" dirty="0">
                <a:latin typeface="Times New Roman" pitchFamily="18" charset="0"/>
                <a:cs typeface="Times New Roman" pitchFamily="18" charset="0"/>
              </a:rPr>
              <a:t>. </a:t>
            </a:r>
          </a:p>
        </p:txBody>
      </p:sp>
      <p:sp>
        <p:nvSpPr>
          <p:cNvPr id="16387" name="Text Box 3"/>
          <p:cNvSpPr txBox="1">
            <a:spLocks noChangeArrowheads="1"/>
          </p:cNvSpPr>
          <p:nvPr/>
        </p:nvSpPr>
        <p:spPr bwMode="auto">
          <a:xfrm>
            <a:off x="533400" y="228600"/>
            <a:ext cx="8305800" cy="457200"/>
          </a:xfrm>
          <a:prstGeom prst="rect">
            <a:avLst/>
          </a:prstGeom>
          <a:ln/>
        </p:spPr>
        <p:style>
          <a:lnRef idx="3">
            <a:schemeClr val="lt1"/>
          </a:lnRef>
          <a:fillRef idx="1">
            <a:schemeClr val="accent4"/>
          </a:fillRef>
          <a:effectRef idx="1">
            <a:schemeClr val="accent4"/>
          </a:effectRef>
          <a:fontRef idx="minor">
            <a:schemeClr val="lt1"/>
          </a:fontRef>
        </p:style>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spcBef>
                <a:spcPct val="50000"/>
              </a:spcBef>
            </a:pPr>
            <a:r>
              <a:rPr lang="en-US" b="1" dirty="0">
                <a:solidFill>
                  <a:srgbClr val="0000FF"/>
                </a:solidFill>
                <a:latin typeface="Times New Roman" pitchFamily="18" charset="0"/>
                <a:cs typeface="Times New Roman" pitchFamily="18" charset="0"/>
              </a:rPr>
              <a:t>ỨNG DỤNG GIA CÔNG SIÊU ÂM SỬ DỤNG HẠT MÀI</a:t>
            </a:r>
          </a:p>
        </p:txBody>
      </p:sp>
    </p:spTree>
    <p:extLst>
      <p:ext uri="{BB962C8B-B14F-4D97-AF65-F5344CB8AC3E}">
        <p14:creationId xmlns:p14="http://schemas.microsoft.com/office/powerpoint/2010/main" val="2429009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4994"/>
                                        </p:tgtEl>
                                        <p:attrNameLst>
                                          <p:attrName>style.visibility</p:attrName>
                                        </p:attrNameLst>
                                      </p:cBhvr>
                                      <p:to>
                                        <p:strVal val="visible"/>
                                      </p:to>
                                    </p:set>
                                    <p:animEffect transition="in" filter="checkerboard(across)">
                                      <p:cBhvr>
                                        <p:cTn id="7" dur="500"/>
                                        <p:tgtEl>
                                          <p:spTgt spid="849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1524000" y="381000"/>
            <a:ext cx="4267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endParaRPr lang="en-US" sz="1800">
              <a:latin typeface=".VnArial" pitchFamily="34" charset="0"/>
            </a:endParaRPr>
          </a:p>
        </p:txBody>
      </p:sp>
      <p:sp>
        <p:nvSpPr>
          <p:cNvPr id="17411" name="Text Box 3"/>
          <p:cNvSpPr txBox="1">
            <a:spLocks noChangeArrowheads="1"/>
          </p:cNvSpPr>
          <p:nvPr/>
        </p:nvSpPr>
        <p:spPr bwMode="auto">
          <a:xfrm>
            <a:off x="457200" y="210413"/>
            <a:ext cx="8305800" cy="830997"/>
          </a:xfrm>
          <a:prstGeom prst="rect">
            <a:avLst/>
          </a:prstGeom>
          <a:ln/>
        </p:spPr>
        <p:style>
          <a:lnRef idx="1">
            <a:schemeClr val="accent4"/>
          </a:lnRef>
          <a:fillRef idx="2">
            <a:schemeClr val="accent4"/>
          </a:fillRef>
          <a:effectRef idx="1">
            <a:schemeClr val="accent4"/>
          </a:effectRef>
          <a:fontRef idx="minor">
            <a:schemeClr val="dk1"/>
          </a:fontRef>
        </p:style>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spcBef>
                <a:spcPct val="50000"/>
              </a:spcBef>
            </a:pPr>
            <a:r>
              <a:rPr lang="en-US" sz="4800" b="1" dirty="0" err="1">
                <a:solidFill>
                  <a:srgbClr val="FF0000"/>
                </a:solidFill>
                <a:latin typeface="Times New Roman" pitchFamily="18" charset="0"/>
                <a:cs typeface="Times New Roman" pitchFamily="18" charset="0"/>
              </a:rPr>
              <a:t>Cơ</a:t>
            </a:r>
            <a:r>
              <a:rPr lang="en-US" sz="4800" b="1" dirty="0">
                <a:solidFill>
                  <a:srgbClr val="FF0000"/>
                </a:solidFill>
                <a:latin typeface="Times New Roman" pitchFamily="18" charset="0"/>
                <a:cs typeface="Times New Roman" pitchFamily="18" charset="0"/>
              </a:rPr>
              <a:t> </a:t>
            </a:r>
            <a:r>
              <a:rPr lang="en-US" sz="4800" b="1" dirty="0" err="1">
                <a:solidFill>
                  <a:srgbClr val="FF0000"/>
                </a:solidFill>
                <a:latin typeface="Times New Roman" pitchFamily="18" charset="0"/>
                <a:cs typeface="Times New Roman" pitchFamily="18" charset="0"/>
              </a:rPr>
              <a:t>chế</a:t>
            </a:r>
            <a:r>
              <a:rPr lang="en-US" sz="4800" b="1" dirty="0">
                <a:solidFill>
                  <a:srgbClr val="FF0000"/>
                </a:solidFill>
                <a:latin typeface="Times New Roman" pitchFamily="18" charset="0"/>
                <a:cs typeface="Times New Roman" pitchFamily="18" charset="0"/>
              </a:rPr>
              <a:t> </a:t>
            </a:r>
            <a:r>
              <a:rPr lang="en-US" sz="4800" b="1" dirty="0" err="1">
                <a:solidFill>
                  <a:srgbClr val="FF0000"/>
                </a:solidFill>
                <a:latin typeface="Times New Roman" pitchFamily="18" charset="0"/>
                <a:cs typeface="Times New Roman" pitchFamily="18" charset="0"/>
              </a:rPr>
              <a:t>bóc</a:t>
            </a:r>
            <a:r>
              <a:rPr lang="en-US" sz="4800" b="1" dirty="0">
                <a:solidFill>
                  <a:srgbClr val="FF0000"/>
                </a:solidFill>
                <a:latin typeface="Times New Roman" pitchFamily="18" charset="0"/>
                <a:cs typeface="Times New Roman" pitchFamily="18" charset="0"/>
              </a:rPr>
              <a:t> </a:t>
            </a:r>
            <a:r>
              <a:rPr lang="en-US" sz="4800" b="1" dirty="0" err="1">
                <a:solidFill>
                  <a:srgbClr val="FF0000"/>
                </a:solidFill>
                <a:latin typeface="Times New Roman" pitchFamily="18" charset="0"/>
                <a:cs typeface="Times New Roman" pitchFamily="18" charset="0"/>
              </a:rPr>
              <a:t>tách</a:t>
            </a:r>
            <a:r>
              <a:rPr lang="en-US" sz="4800" b="1" dirty="0">
                <a:solidFill>
                  <a:srgbClr val="FF0000"/>
                </a:solidFill>
                <a:latin typeface="Times New Roman" pitchFamily="18" charset="0"/>
                <a:cs typeface="Times New Roman" pitchFamily="18" charset="0"/>
              </a:rPr>
              <a:t> </a:t>
            </a:r>
            <a:r>
              <a:rPr lang="en-US" sz="4800" b="1" dirty="0" err="1">
                <a:solidFill>
                  <a:srgbClr val="FF0000"/>
                </a:solidFill>
                <a:latin typeface="Times New Roman" pitchFamily="18" charset="0"/>
                <a:cs typeface="Times New Roman" pitchFamily="18" charset="0"/>
              </a:rPr>
              <a:t>vật</a:t>
            </a:r>
            <a:r>
              <a:rPr lang="en-US" sz="4800" b="1" dirty="0">
                <a:solidFill>
                  <a:srgbClr val="FF0000"/>
                </a:solidFill>
                <a:latin typeface="Times New Roman" pitchFamily="18" charset="0"/>
                <a:cs typeface="Times New Roman" pitchFamily="18" charset="0"/>
              </a:rPr>
              <a:t> </a:t>
            </a:r>
            <a:r>
              <a:rPr lang="en-US" sz="4800" b="1" dirty="0" err="1">
                <a:solidFill>
                  <a:srgbClr val="FF0000"/>
                </a:solidFill>
                <a:latin typeface="Times New Roman" pitchFamily="18" charset="0"/>
                <a:cs typeface="Times New Roman" pitchFamily="18" charset="0"/>
              </a:rPr>
              <a:t>liệu</a:t>
            </a:r>
            <a:endParaRPr lang="en-US" sz="4800" b="1" dirty="0">
              <a:solidFill>
                <a:srgbClr val="FF0000"/>
              </a:solidFill>
              <a:latin typeface="Times New Roman" pitchFamily="18" charset="0"/>
              <a:cs typeface="Times New Roman" pitchFamily="18" charset="0"/>
            </a:endParaRPr>
          </a:p>
        </p:txBody>
      </p:sp>
      <p:pic>
        <p:nvPicPr>
          <p:cNvPr id="17412" name="Picture 4"/>
          <p:cNvPicPr>
            <a:picLocks noChangeAspect="1" noChangeArrowheads="1"/>
          </p:cNvPicPr>
          <p:nvPr/>
        </p:nvPicPr>
        <p:blipFill>
          <a:blip r:embed="rId3">
            <a:lum contrast="18000"/>
            <a:extLst>
              <a:ext uri="{28A0092B-C50C-407E-A947-70E740481C1C}">
                <a14:useLocalDpi xmlns:a14="http://schemas.microsoft.com/office/drawing/2010/main" val="0"/>
              </a:ext>
            </a:extLst>
          </a:blip>
          <a:srcRect t="2472" b="4063"/>
          <a:stretch>
            <a:fillRect/>
          </a:stretch>
        </p:blipFill>
        <p:spPr bwMode="auto">
          <a:xfrm>
            <a:off x="685800" y="1389063"/>
            <a:ext cx="8077200" cy="35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5" name="Text Box 5"/>
          <p:cNvSpPr txBox="1">
            <a:spLocks noChangeArrowheads="1"/>
          </p:cNvSpPr>
          <p:nvPr/>
        </p:nvSpPr>
        <p:spPr bwMode="auto">
          <a:xfrm>
            <a:off x="838200" y="4794250"/>
            <a:ext cx="8458200" cy="658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Ø"/>
            </a:pPr>
            <a:r>
              <a:rPr lang="en-US" b="1" dirty="0">
                <a:latin typeface="Times New Roman" pitchFamily="18" charset="0"/>
                <a:cs typeface="Times New Roman" pitchFamily="18" charset="0"/>
              </a:rPr>
              <a:t> </a:t>
            </a:r>
            <a:r>
              <a:rPr lang="en-US" dirty="0">
                <a:latin typeface="Times New Roman" pitchFamily="18" charset="0"/>
                <a:cs typeface="Times New Roman" pitchFamily="18" charset="0"/>
              </a:rPr>
              <a:t>Do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giữa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phôi</a:t>
            </a:r>
            <a:r>
              <a:rPr lang="en-US" dirty="0">
                <a:latin typeface="Times New Roman" pitchFamily="18" charset="0"/>
                <a:cs typeface="Times New Roman" pitchFamily="18" charset="0"/>
              </a:rPr>
              <a:t>. </a:t>
            </a:r>
          </a:p>
        </p:txBody>
      </p:sp>
      <p:sp>
        <p:nvSpPr>
          <p:cNvPr id="87046" name="Text Box 6"/>
          <p:cNvSpPr txBox="1">
            <a:spLocks noChangeArrowheads="1"/>
          </p:cNvSpPr>
          <p:nvPr/>
        </p:nvSpPr>
        <p:spPr bwMode="auto">
          <a:xfrm>
            <a:off x="838200" y="5410200"/>
            <a:ext cx="8305800" cy="658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Ø"/>
            </a:pPr>
            <a:r>
              <a:rPr lang="en-US" b="1" dirty="0">
                <a:latin typeface="Times New Roman" pitchFamily="18" charset="0"/>
                <a:cs typeface="Times New Roman" pitchFamily="18" charset="0"/>
              </a:rPr>
              <a:t> </a:t>
            </a:r>
            <a:r>
              <a:rPr lang="en-US" dirty="0">
                <a:latin typeface="Times New Roman" pitchFamily="18" charset="0"/>
                <a:cs typeface="Times New Roman" pitchFamily="18" charset="0"/>
              </a:rPr>
              <a:t>Do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vi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p>
        </p:txBody>
      </p:sp>
      <p:sp>
        <p:nvSpPr>
          <p:cNvPr id="87047" name="Text Box 7"/>
          <p:cNvSpPr txBox="1">
            <a:spLocks noChangeArrowheads="1"/>
          </p:cNvSpPr>
          <p:nvPr/>
        </p:nvSpPr>
        <p:spPr bwMode="auto">
          <a:xfrm>
            <a:off x="838200" y="6019800"/>
            <a:ext cx="8305800" cy="658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Ø"/>
            </a:pPr>
            <a:r>
              <a:rPr lang="en-US" b="1" dirty="0">
                <a:latin typeface="Times New Roman" pitchFamily="18" charset="0"/>
                <a:cs typeface="Times New Roman" pitchFamily="18" charset="0"/>
              </a:rPr>
              <a:t> </a:t>
            </a:r>
            <a:r>
              <a:rPr lang="en-US" dirty="0">
                <a:latin typeface="Times New Roman" pitchFamily="18" charset="0"/>
                <a:cs typeface="Times New Roman" pitchFamily="18" charset="0"/>
              </a:rPr>
              <a:t>Do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sói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bởi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bọt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dòng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sệt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1220185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7045"/>
                                        </p:tgtEl>
                                        <p:attrNameLst>
                                          <p:attrName>style.visibility</p:attrName>
                                        </p:attrNameLst>
                                      </p:cBhvr>
                                      <p:to>
                                        <p:strVal val="visible"/>
                                      </p:to>
                                    </p:set>
                                    <p:animEffect transition="in" filter="checkerboard(across)">
                                      <p:cBhvr>
                                        <p:cTn id="7" dur="500"/>
                                        <p:tgtEl>
                                          <p:spTgt spid="870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7046"/>
                                        </p:tgtEl>
                                        <p:attrNameLst>
                                          <p:attrName>style.visibility</p:attrName>
                                        </p:attrNameLst>
                                      </p:cBhvr>
                                      <p:to>
                                        <p:strVal val="visible"/>
                                      </p:to>
                                    </p:set>
                                    <p:animEffect transition="in" filter="checkerboard(across)">
                                      <p:cBhvr>
                                        <p:cTn id="12" dur="500"/>
                                        <p:tgtEl>
                                          <p:spTgt spid="870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7047"/>
                                        </p:tgtEl>
                                        <p:attrNameLst>
                                          <p:attrName>style.visibility</p:attrName>
                                        </p:attrNameLst>
                                      </p:cBhvr>
                                      <p:to>
                                        <p:strVal val="visible"/>
                                      </p:to>
                                    </p:set>
                                    <p:animEffect transition="in" filter="checkerboard(across)">
                                      <p:cBhvr>
                                        <p:cTn id="17" dur="500"/>
                                        <p:tgtEl>
                                          <p:spTgt spid="870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5" grpId="0"/>
      <p:bldP spid="87046" grpId="0"/>
      <p:bldP spid="870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1524000" y="381000"/>
            <a:ext cx="4267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endParaRPr lang="en-US" sz="1800">
              <a:latin typeface=".VnArial" pitchFamily="34" charset="0"/>
            </a:endParaRPr>
          </a:p>
        </p:txBody>
      </p:sp>
      <p:sp>
        <p:nvSpPr>
          <p:cNvPr id="18435" name="Text Box 3"/>
          <p:cNvSpPr txBox="1">
            <a:spLocks noChangeArrowheads="1"/>
          </p:cNvSpPr>
          <p:nvPr/>
        </p:nvSpPr>
        <p:spPr bwMode="auto">
          <a:xfrm>
            <a:off x="457200" y="224830"/>
            <a:ext cx="8305800" cy="632481"/>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lnSpc>
                <a:spcPct val="130000"/>
              </a:lnSpc>
              <a:spcBef>
                <a:spcPct val="50000"/>
              </a:spcBef>
            </a:pPr>
            <a:r>
              <a:rPr lang="en-US" sz="2700" b="1" dirty="0" err="1">
                <a:solidFill>
                  <a:srgbClr val="FF0000"/>
                </a:solidFill>
                <a:latin typeface="Times New Roman" pitchFamily="18" charset="0"/>
                <a:cs typeface="Times New Roman" pitchFamily="18" charset="0"/>
              </a:rPr>
              <a:t>Những</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nhân</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tố</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ảnh</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hưởng</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đến</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tốc</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độ</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bóc</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tách</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vật</a:t>
            </a:r>
            <a:r>
              <a:rPr lang="en-US" sz="2700" b="1" dirty="0">
                <a:solidFill>
                  <a:srgbClr val="FF0000"/>
                </a:solidFill>
                <a:latin typeface="Times New Roman" pitchFamily="18" charset="0"/>
                <a:cs typeface="Times New Roman" pitchFamily="18" charset="0"/>
              </a:rPr>
              <a:t> </a:t>
            </a:r>
            <a:r>
              <a:rPr lang="en-US" sz="2700" b="1" dirty="0" err="1">
                <a:solidFill>
                  <a:srgbClr val="FF0000"/>
                </a:solidFill>
                <a:latin typeface="Times New Roman" pitchFamily="18" charset="0"/>
                <a:cs typeface="Times New Roman" pitchFamily="18" charset="0"/>
              </a:rPr>
              <a:t>liệu</a:t>
            </a:r>
            <a:endParaRPr lang="en-US" sz="2700" b="1" dirty="0">
              <a:solidFill>
                <a:srgbClr val="FF0000"/>
              </a:solidFill>
              <a:latin typeface="Times New Roman" pitchFamily="18" charset="0"/>
              <a:cs typeface="Times New Roman" pitchFamily="18" charset="0"/>
            </a:endParaRPr>
          </a:p>
        </p:txBody>
      </p:sp>
      <p:sp>
        <p:nvSpPr>
          <p:cNvPr id="93196" name="Text Box 12"/>
          <p:cNvSpPr txBox="1">
            <a:spLocks noChangeArrowheads="1"/>
          </p:cNvSpPr>
          <p:nvPr/>
        </p:nvSpPr>
        <p:spPr bwMode="auto">
          <a:xfrm>
            <a:off x="457200" y="1044576"/>
            <a:ext cx="8305800" cy="593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v"/>
            </a:pPr>
            <a:r>
              <a:rPr lang="en-US" b="1" dirty="0"/>
              <a:t> </a:t>
            </a:r>
            <a:r>
              <a:rPr lang="en-US" b="1" dirty="0">
                <a:solidFill>
                  <a:srgbClr val="0070C0"/>
                </a:solidFill>
                <a:latin typeface="Times New Roman" pitchFamily="18" charset="0"/>
                <a:cs typeface="Times New Roman" pitchFamily="18" charset="0"/>
              </a:rPr>
              <a:t>Dao </a:t>
            </a:r>
            <a:r>
              <a:rPr lang="en-US" b="1" dirty="0" err="1">
                <a:solidFill>
                  <a:srgbClr val="0070C0"/>
                </a:solidFill>
                <a:latin typeface="Times New Roman" pitchFamily="18" charset="0"/>
                <a:cs typeface="Times New Roman" pitchFamily="18" charset="0"/>
              </a:rPr>
              <a:t>động</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của</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dụng</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cụ</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biên</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độ</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và</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tần</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số</a:t>
            </a:r>
            <a:r>
              <a:rPr lang="en-US" b="1" dirty="0">
                <a:solidFill>
                  <a:srgbClr val="0070C0"/>
                </a:solidFill>
                <a:latin typeface="Times New Roman" pitchFamily="18" charset="0"/>
                <a:cs typeface="Times New Roman" pitchFamily="18" charset="0"/>
              </a:rPr>
              <a:t>):</a:t>
            </a:r>
          </a:p>
        </p:txBody>
      </p:sp>
      <p:sp>
        <p:nvSpPr>
          <p:cNvPr id="93197" name="Text Box 13"/>
          <p:cNvSpPr txBox="1">
            <a:spLocks noChangeArrowheads="1"/>
          </p:cNvSpPr>
          <p:nvPr/>
        </p:nvSpPr>
        <p:spPr bwMode="auto">
          <a:xfrm>
            <a:off x="457200" y="1638008"/>
            <a:ext cx="83058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b="1" dirty="0"/>
              <a:t> </a:t>
            </a:r>
            <a:r>
              <a:rPr lang="en-US" dirty="0" err="1">
                <a:latin typeface="Times New Roman" pitchFamily="18" charset="0"/>
                <a:cs typeface="Times New Roman" pitchFamily="18" charset="0"/>
              </a:rPr>
              <a:t>Biên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âm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từ</a:t>
            </a:r>
            <a:r>
              <a:rPr lang="en-US" dirty="0">
                <a:latin typeface="Times New Roman" pitchFamily="18" charset="0"/>
                <a:cs typeface="Times New Roman" pitchFamily="18" charset="0"/>
              </a:rPr>
              <a:t> 0.025 ÷ 0.09 mm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p>
        </p:txBody>
      </p:sp>
      <p:sp>
        <p:nvSpPr>
          <p:cNvPr id="93198" name="Text Box 14"/>
          <p:cNvSpPr txBox="1">
            <a:spLocks noChangeArrowheads="1"/>
          </p:cNvSpPr>
          <p:nvPr/>
        </p:nvSpPr>
        <p:spPr bwMode="auto">
          <a:xfrm>
            <a:off x="471055" y="2863558"/>
            <a:ext cx="8305800"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b="1" dirty="0"/>
              <a:t> </a:t>
            </a:r>
            <a:r>
              <a:rPr lang="en-US" dirty="0" err="1">
                <a:latin typeface="Times New Roman" pitchFamily="18" charset="0"/>
                <a:cs typeface="Times New Roman" pitchFamily="18" charset="0"/>
              </a:rPr>
              <a:t>Tần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ảnh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Nhìn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nhưng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tới</a:t>
            </a:r>
            <a:r>
              <a:rPr lang="en-US" dirty="0">
                <a:latin typeface="Times New Roman" pitchFamily="18" charset="0"/>
                <a:cs typeface="Times New Roman" pitchFamily="18" charset="0"/>
              </a:rPr>
              <a:t> 5KHz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chậm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f = 16 </a:t>
            </a:r>
            <a:r>
              <a:rPr lang="en-US" dirty="0">
                <a:latin typeface="Times New Roman" pitchFamily="18" charset="0"/>
                <a:cs typeface="Times New Roman" pitchFamily="18" charset="0"/>
                <a:sym typeface="Symbol" pitchFamily="18" charset="2"/>
              </a:rPr>
              <a:t></a:t>
            </a:r>
            <a:r>
              <a:rPr lang="en-US" dirty="0">
                <a:latin typeface="Times New Roman" pitchFamily="18" charset="0"/>
                <a:cs typeface="Times New Roman" pitchFamily="18" charset="0"/>
              </a:rPr>
              <a:t>26KHz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kể</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f = 20KHz.</a:t>
            </a:r>
          </a:p>
        </p:txBody>
      </p:sp>
    </p:spTree>
    <p:extLst>
      <p:ext uri="{BB962C8B-B14F-4D97-AF65-F5344CB8AC3E}">
        <p14:creationId xmlns:p14="http://schemas.microsoft.com/office/powerpoint/2010/main" val="15278674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3196"/>
                                        </p:tgtEl>
                                        <p:attrNameLst>
                                          <p:attrName>style.visibility</p:attrName>
                                        </p:attrNameLst>
                                      </p:cBhvr>
                                      <p:to>
                                        <p:strVal val="visible"/>
                                      </p:to>
                                    </p:set>
                                    <p:animEffect transition="in" filter="checkerboard(across)">
                                      <p:cBhvr>
                                        <p:cTn id="7" dur="500"/>
                                        <p:tgtEl>
                                          <p:spTgt spid="931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3197"/>
                                        </p:tgtEl>
                                        <p:attrNameLst>
                                          <p:attrName>style.visibility</p:attrName>
                                        </p:attrNameLst>
                                      </p:cBhvr>
                                      <p:to>
                                        <p:strVal val="visible"/>
                                      </p:to>
                                    </p:set>
                                    <p:animEffect transition="in" filter="checkerboard(across)">
                                      <p:cBhvr>
                                        <p:cTn id="12" dur="500"/>
                                        <p:tgtEl>
                                          <p:spTgt spid="9319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3198"/>
                                        </p:tgtEl>
                                        <p:attrNameLst>
                                          <p:attrName>style.visibility</p:attrName>
                                        </p:attrNameLst>
                                      </p:cBhvr>
                                      <p:to>
                                        <p:strVal val="visible"/>
                                      </p:to>
                                    </p:set>
                                    <p:animEffect transition="in" filter="checkerboard(across)">
                                      <p:cBhvr>
                                        <p:cTn id="17" dur="500"/>
                                        <p:tgtEl>
                                          <p:spTgt spid="93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6" grpId="0"/>
      <p:bldP spid="93197" grpId="0"/>
      <p:bldP spid="9319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524000" y="381000"/>
            <a:ext cx="4267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endParaRPr lang="en-US" sz="1800">
              <a:latin typeface=".VnArial" pitchFamily="34" charset="0"/>
            </a:endParaRPr>
          </a:p>
        </p:txBody>
      </p:sp>
      <p:sp>
        <p:nvSpPr>
          <p:cNvPr id="19459" name="Text Box 4"/>
          <p:cNvSpPr txBox="1">
            <a:spLocks noChangeArrowheads="1"/>
          </p:cNvSpPr>
          <p:nvPr/>
        </p:nvSpPr>
        <p:spPr bwMode="auto">
          <a:xfrm>
            <a:off x="810491" y="234950"/>
            <a:ext cx="8305800" cy="59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v"/>
            </a:pPr>
            <a:r>
              <a:rPr lang="en-US" b="1" dirty="0"/>
              <a:t> </a:t>
            </a:r>
            <a:r>
              <a:rPr lang="en-US" b="1" dirty="0" err="1">
                <a:solidFill>
                  <a:srgbClr val="0070C0"/>
                </a:solidFill>
                <a:latin typeface="Times New Roman" pitchFamily="18" charset="0"/>
                <a:cs typeface="Times New Roman" pitchFamily="18" charset="0"/>
              </a:rPr>
              <a:t>Hạt</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mài</a:t>
            </a:r>
            <a:r>
              <a:rPr lang="en-US" b="1" dirty="0">
                <a:solidFill>
                  <a:srgbClr val="0070C0"/>
                </a:solidFill>
                <a:latin typeface="Times New Roman" pitchFamily="18" charset="0"/>
                <a:cs typeface="Times New Roman" pitchFamily="18" charset="0"/>
              </a:rPr>
              <a:t>:</a:t>
            </a:r>
          </a:p>
        </p:txBody>
      </p:sp>
      <p:sp>
        <p:nvSpPr>
          <p:cNvPr id="95237" name="Text Box 5"/>
          <p:cNvSpPr txBox="1">
            <a:spLocks noChangeArrowheads="1"/>
          </p:cNvSpPr>
          <p:nvPr/>
        </p:nvSpPr>
        <p:spPr bwMode="auto">
          <a:xfrm>
            <a:off x="533400" y="914544"/>
            <a:ext cx="8305800" cy="235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b="1" dirty="0"/>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ưu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a:t>
            </a:r>
          </a:p>
        </p:txBody>
      </p:sp>
      <p:sp>
        <p:nvSpPr>
          <p:cNvPr id="95238" name="Text Box 6"/>
          <p:cNvSpPr txBox="1">
            <a:spLocks noChangeArrowheads="1"/>
          </p:cNvSpPr>
          <p:nvPr/>
        </p:nvSpPr>
        <p:spPr bwMode="auto">
          <a:xfrm>
            <a:off x="533400" y="3911600"/>
            <a:ext cx="8305800" cy="1809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b="1" dirty="0"/>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ảnh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bởi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tỷ</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tỷ</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thấp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mềm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âm</a:t>
            </a:r>
            <a:r>
              <a:rPr lang="en-US" dirty="0">
                <a:latin typeface="Times New Roman" pitchFamily="18" charset="0"/>
                <a:cs typeface="Times New Roman" pitchFamily="18" charset="0"/>
              </a:rPr>
              <a:t>.</a:t>
            </a:r>
          </a:p>
        </p:txBody>
      </p:sp>
      <p:sp>
        <p:nvSpPr>
          <p:cNvPr id="95239" name="Text Box 7"/>
          <p:cNvSpPr txBox="1">
            <a:spLocks noChangeArrowheads="1"/>
          </p:cNvSpPr>
          <p:nvPr/>
        </p:nvSpPr>
        <p:spPr bwMode="auto">
          <a:xfrm>
            <a:off x="852055" y="3252787"/>
            <a:ext cx="8305800" cy="59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v"/>
            </a:pPr>
            <a:r>
              <a:rPr lang="en-US" b="1" dirty="0"/>
              <a:t> </a:t>
            </a:r>
            <a:r>
              <a:rPr lang="en-US" b="1" dirty="0" err="1">
                <a:solidFill>
                  <a:srgbClr val="0070C0"/>
                </a:solidFill>
                <a:latin typeface="Times New Roman" pitchFamily="18" charset="0"/>
                <a:cs typeface="Times New Roman" pitchFamily="18" charset="0"/>
              </a:rPr>
              <a:t>Độ</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cứng</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của</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phôi</a:t>
            </a:r>
            <a:r>
              <a:rPr lang="en-US" b="1" dirty="0">
                <a:solidFill>
                  <a:srgbClr val="0070C0"/>
                </a:solidFill>
                <a:latin typeface="Times New Roman" pitchFamily="18" charset="0"/>
                <a:cs typeface="Times New Roman" pitchFamily="18" charset="0"/>
              </a:rPr>
              <a:t>:</a:t>
            </a:r>
          </a:p>
        </p:txBody>
      </p:sp>
    </p:spTree>
    <p:extLst>
      <p:ext uri="{BB962C8B-B14F-4D97-AF65-F5344CB8AC3E}">
        <p14:creationId xmlns:p14="http://schemas.microsoft.com/office/powerpoint/2010/main" val="40264645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5237"/>
                                        </p:tgtEl>
                                        <p:attrNameLst>
                                          <p:attrName>style.visibility</p:attrName>
                                        </p:attrNameLst>
                                      </p:cBhvr>
                                      <p:to>
                                        <p:strVal val="visible"/>
                                      </p:to>
                                    </p:set>
                                    <p:animEffect transition="in" filter="checkerboard(across)">
                                      <p:cBhvr>
                                        <p:cTn id="7" dur="500"/>
                                        <p:tgtEl>
                                          <p:spTgt spid="9523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5239"/>
                                        </p:tgtEl>
                                        <p:attrNameLst>
                                          <p:attrName>style.visibility</p:attrName>
                                        </p:attrNameLst>
                                      </p:cBhvr>
                                      <p:to>
                                        <p:strVal val="visible"/>
                                      </p:to>
                                    </p:set>
                                    <p:animEffect transition="in" filter="checkerboard(across)">
                                      <p:cBhvr>
                                        <p:cTn id="12" dur="500"/>
                                        <p:tgtEl>
                                          <p:spTgt spid="952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5238"/>
                                        </p:tgtEl>
                                        <p:attrNameLst>
                                          <p:attrName>style.visibility</p:attrName>
                                        </p:attrNameLst>
                                      </p:cBhvr>
                                      <p:to>
                                        <p:strVal val="visible"/>
                                      </p:to>
                                    </p:set>
                                    <p:animEffect transition="in" filter="checkerboard(across)">
                                      <p:cBhvr>
                                        <p:cTn id="17" dur="500"/>
                                        <p:tgtEl>
                                          <p:spTgt spid="952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7" grpId="0"/>
      <p:bldP spid="95238" grpId="0"/>
      <p:bldP spid="9523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524000" y="381000"/>
            <a:ext cx="4267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endParaRPr lang="en-US" sz="1800">
              <a:latin typeface=".VnArial" pitchFamily="34" charset="0"/>
            </a:endParaRPr>
          </a:p>
        </p:txBody>
      </p:sp>
      <p:sp>
        <p:nvSpPr>
          <p:cNvPr id="20483" name="Text Box 3"/>
          <p:cNvSpPr txBox="1">
            <a:spLocks noChangeArrowheads="1"/>
          </p:cNvSpPr>
          <p:nvPr/>
        </p:nvSpPr>
        <p:spPr bwMode="auto">
          <a:xfrm>
            <a:off x="838200" y="220518"/>
            <a:ext cx="7924800" cy="664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v"/>
            </a:pPr>
            <a:r>
              <a:rPr lang="en-US" b="1" dirty="0"/>
              <a:t> </a:t>
            </a:r>
            <a:r>
              <a:rPr lang="en-US" b="1" dirty="0" err="1">
                <a:solidFill>
                  <a:srgbClr val="0070C0"/>
                </a:solidFill>
                <a:latin typeface="Times New Roman" pitchFamily="18" charset="0"/>
                <a:cs typeface="Times New Roman" pitchFamily="18" charset="0"/>
              </a:rPr>
              <a:t>Phụ</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tải</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tĩnh</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giữa</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dụng</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cụ</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và</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phôi</a:t>
            </a:r>
            <a:r>
              <a:rPr lang="en-US" b="1" dirty="0">
                <a:solidFill>
                  <a:srgbClr val="0070C0"/>
                </a:solidFill>
                <a:latin typeface="Times New Roman" pitchFamily="18" charset="0"/>
                <a:cs typeface="Times New Roman" pitchFamily="18" charset="0"/>
              </a:rPr>
              <a:t>:</a:t>
            </a:r>
          </a:p>
        </p:txBody>
      </p:sp>
      <p:sp>
        <p:nvSpPr>
          <p:cNvPr id="97284" name="Text Box 4"/>
          <p:cNvSpPr txBox="1">
            <a:spLocks noChangeArrowheads="1"/>
          </p:cNvSpPr>
          <p:nvPr/>
        </p:nvSpPr>
        <p:spPr bwMode="auto">
          <a:xfrm>
            <a:off x="505691" y="879330"/>
            <a:ext cx="8305800" cy="17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b="1" dirty="0"/>
              <a:t> </a:t>
            </a:r>
            <a:r>
              <a:rPr lang="en-US" dirty="0" err="1">
                <a:latin typeface="Times New Roman" pitchFamily="18" charset="0"/>
                <a:cs typeface="Times New Roman" pitchFamily="18" charset="0"/>
              </a:rPr>
              <a:t>Phụ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tĩnh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ảnh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ảnh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nồng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nhão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a:t>
            </a:r>
            <a:r>
              <a:rPr lang="en-US" dirty="0"/>
              <a:t> </a:t>
            </a:r>
          </a:p>
        </p:txBody>
      </p:sp>
      <p:sp>
        <p:nvSpPr>
          <p:cNvPr id="97285" name="Text Box 5"/>
          <p:cNvSpPr txBox="1">
            <a:spLocks noChangeArrowheads="1"/>
          </p:cNvSpPr>
          <p:nvPr/>
        </p:nvSpPr>
        <p:spPr bwMode="auto">
          <a:xfrm>
            <a:off x="505691" y="2671618"/>
            <a:ext cx="8305800" cy="17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b="1" dirty="0"/>
              <a:t> </a:t>
            </a:r>
            <a:r>
              <a:rPr lang="en-US" dirty="0" err="1">
                <a:latin typeface="Times New Roman" pitchFamily="18" charset="0"/>
                <a:cs typeface="Times New Roman" pitchFamily="18" charset="0"/>
              </a:rPr>
              <a:t>Phụ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tĩnh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ưu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thuộc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yếu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a:t>
            </a:r>
          </a:p>
        </p:txBody>
      </p:sp>
      <p:sp>
        <p:nvSpPr>
          <p:cNvPr id="97287" name="Text Box 7"/>
          <p:cNvSpPr txBox="1">
            <a:spLocks noChangeArrowheads="1"/>
          </p:cNvSpPr>
          <p:nvPr/>
        </p:nvSpPr>
        <p:spPr bwMode="auto">
          <a:xfrm>
            <a:off x="838200" y="4343400"/>
            <a:ext cx="8305800" cy="664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0000FF"/>
              </a:buClr>
              <a:buFont typeface="Wingdings" pitchFamily="2" charset="2"/>
              <a:buChar char="v"/>
            </a:pP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Hình</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dáng</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của</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dụng</a:t>
            </a:r>
            <a:r>
              <a:rPr lang="en-US" b="1" dirty="0">
                <a:solidFill>
                  <a:srgbClr val="0070C0"/>
                </a:solidFill>
                <a:latin typeface="Times New Roman" pitchFamily="18" charset="0"/>
                <a:cs typeface="Times New Roman" pitchFamily="18" charset="0"/>
              </a:rPr>
              <a:t> </a:t>
            </a:r>
            <a:r>
              <a:rPr lang="en-US" b="1" dirty="0" err="1">
                <a:solidFill>
                  <a:srgbClr val="0070C0"/>
                </a:solidFill>
                <a:latin typeface="Times New Roman" pitchFamily="18" charset="0"/>
                <a:cs typeface="Times New Roman" pitchFamily="18" charset="0"/>
              </a:rPr>
              <a:t>cụ</a:t>
            </a:r>
            <a:r>
              <a:rPr lang="en-US" b="1" dirty="0">
                <a:solidFill>
                  <a:srgbClr val="0070C0"/>
                </a:solidFill>
                <a:latin typeface="Times New Roman" pitchFamily="18" charset="0"/>
                <a:cs typeface="Times New Roman" pitchFamily="18" charset="0"/>
              </a:rPr>
              <a:t>:</a:t>
            </a:r>
          </a:p>
        </p:txBody>
      </p:sp>
      <p:sp>
        <p:nvSpPr>
          <p:cNvPr id="97288" name="Text Box 8"/>
          <p:cNvSpPr txBox="1">
            <a:spLocks noChangeArrowheads="1"/>
          </p:cNvSpPr>
          <p:nvPr/>
        </p:nvSpPr>
        <p:spPr bwMode="auto">
          <a:xfrm>
            <a:off x="505691" y="4876800"/>
            <a:ext cx="8305800" cy="658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5000"/>
              </a:lnSpc>
              <a:buClr>
                <a:srgbClr val="FF0000"/>
              </a:buClr>
              <a:buFont typeface="Wingdings" pitchFamily="2" charset="2"/>
              <a:buChar char="Ø"/>
            </a:pPr>
            <a:r>
              <a:rPr lang="en-US" b="1" dirty="0"/>
              <a:t> </a:t>
            </a:r>
            <a:r>
              <a:rPr lang="en-US" dirty="0" err="1">
                <a:latin typeface="Times New Roman" pitchFamily="18" charset="0"/>
                <a:cs typeface="Times New Roman" pitchFamily="18" charset="0"/>
              </a:rPr>
              <a:t>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giảm</a:t>
            </a:r>
            <a:r>
              <a:rPr lang="en-US" dirty="0"/>
              <a:t>.</a:t>
            </a:r>
          </a:p>
        </p:txBody>
      </p:sp>
    </p:spTree>
    <p:extLst>
      <p:ext uri="{BB962C8B-B14F-4D97-AF65-F5344CB8AC3E}">
        <p14:creationId xmlns:p14="http://schemas.microsoft.com/office/powerpoint/2010/main" val="40939524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7284"/>
                                        </p:tgtEl>
                                        <p:attrNameLst>
                                          <p:attrName>style.visibility</p:attrName>
                                        </p:attrNameLst>
                                      </p:cBhvr>
                                      <p:to>
                                        <p:strVal val="visible"/>
                                      </p:to>
                                    </p:set>
                                    <p:animEffect transition="in" filter="checkerboard(across)">
                                      <p:cBhvr>
                                        <p:cTn id="7" dur="500"/>
                                        <p:tgtEl>
                                          <p:spTgt spid="972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7285"/>
                                        </p:tgtEl>
                                        <p:attrNameLst>
                                          <p:attrName>style.visibility</p:attrName>
                                        </p:attrNameLst>
                                      </p:cBhvr>
                                      <p:to>
                                        <p:strVal val="visible"/>
                                      </p:to>
                                    </p:set>
                                    <p:animEffect transition="in" filter="checkerboard(across)">
                                      <p:cBhvr>
                                        <p:cTn id="12" dur="500"/>
                                        <p:tgtEl>
                                          <p:spTgt spid="972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7287"/>
                                        </p:tgtEl>
                                        <p:attrNameLst>
                                          <p:attrName>style.visibility</p:attrName>
                                        </p:attrNameLst>
                                      </p:cBhvr>
                                      <p:to>
                                        <p:strVal val="visible"/>
                                      </p:to>
                                    </p:set>
                                    <p:animEffect transition="in" filter="checkerboard(across)">
                                      <p:cBhvr>
                                        <p:cTn id="17" dur="500"/>
                                        <p:tgtEl>
                                          <p:spTgt spid="972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7288"/>
                                        </p:tgtEl>
                                        <p:attrNameLst>
                                          <p:attrName>style.visibility</p:attrName>
                                        </p:attrNameLst>
                                      </p:cBhvr>
                                      <p:to>
                                        <p:strVal val="visible"/>
                                      </p:to>
                                    </p:set>
                                    <p:animEffect transition="in" filter="checkerboard(across)">
                                      <p:cBhvr>
                                        <p:cTn id="22" dur="500"/>
                                        <p:tgtEl>
                                          <p:spTgt spid="972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4" grpId="0"/>
      <p:bldP spid="97285" grpId="0"/>
      <p:bldP spid="97287" grpId="0"/>
      <p:bldP spid="9728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595746" y="249381"/>
            <a:ext cx="8229600" cy="905056"/>
          </a:xfrm>
          <a:prstGeom prst="rect">
            <a:avLst/>
          </a:prstGeom>
          <a:ln/>
        </p:spPr>
        <p:style>
          <a:lnRef idx="0">
            <a:schemeClr val="accent1"/>
          </a:lnRef>
          <a:fillRef idx="3">
            <a:schemeClr val="accent1"/>
          </a:fillRef>
          <a:effectRef idx="3">
            <a:schemeClr val="accent1"/>
          </a:effectRef>
          <a:fontRef idx="minor">
            <a:schemeClr val="lt1"/>
          </a:fontRef>
        </p:style>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lnSpc>
                <a:spcPct val="150000"/>
              </a:lnSpc>
              <a:buClr>
                <a:srgbClr val="660033"/>
              </a:buClr>
              <a:buFont typeface="Wingdings" pitchFamily="2" charset="2"/>
              <a:buNone/>
            </a:pPr>
            <a:r>
              <a:rPr lang="en-US" sz="4000" b="1" dirty="0">
                <a:solidFill>
                  <a:srgbClr val="FF00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Độ</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chính</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xác</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và</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chất</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lượng</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bề</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mặt</a:t>
            </a:r>
            <a:endParaRPr lang="en-US" sz="4000" dirty="0">
              <a:solidFill>
                <a:srgbClr val="FFFF00"/>
              </a:solidFill>
              <a:latin typeface="Times New Roman" pitchFamily="18" charset="0"/>
              <a:cs typeface="Times New Roman" pitchFamily="18" charset="0"/>
            </a:endParaRPr>
          </a:p>
        </p:txBody>
      </p:sp>
      <p:sp>
        <p:nvSpPr>
          <p:cNvPr id="24580" name="Text Box 4"/>
          <p:cNvSpPr txBox="1">
            <a:spLocks noChangeArrowheads="1"/>
          </p:cNvSpPr>
          <p:nvPr/>
        </p:nvSpPr>
        <p:spPr bwMode="auto">
          <a:xfrm>
            <a:off x="581891" y="1265237"/>
            <a:ext cx="2466109" cy="646331"/>
          </a:xfrm>
          <a:prstGeom prst="rect">
            <a:avLst/>
          </a:prstGeom>
          <a:ln/>
        </p:spPr>
        <p:style>
          <a:lnRef idx="3">
            <a:schemeClr val="lt1"/>
          </a:lnRef>
          <a:fillRef idx="1">
            <a:schemeClr val="accent4"/>
          </a:fillRef>
          <a:effectRef idx="1">
            <a:schemeClr val="accent4"/>
          </a:effectRef>
          <a:fontRef idx="minor">
            <a:schemeClr val="lt1"/>
          </a:fontRef>
        </p:style>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660033"/>
              </a:buClr>
              <a:buFont typeface="Wingdings" pitchFamily="2" charset="2"/>
              <a:buNone/>
            </a:pPr>
            <a:r>
              <a:rPr lang="en-US" b="1" dirty="0">
                <a:solidFill>
                  <a:srgbClr val="0000FF"/>
                </a:solidFill>
              </a:rPr>
              <a:t> </a:t>
            </a:r>
            <a:r>
              <a:rPr lang="en-US" b="1" dirty="0" err="1">
                <a:solidFill>
                  <a:srgbClr val="0000FF"/>
                </a:solidFill>
                <a:latin typeface="Times New Roman" pitchFamily="18" charset="0"/>
                <a:cs typeface="Times New Roman" pitchFamily="18" charset="0"/>
              </a:rPr>
              <a:t>Độ</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chính</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xác</a:t>
            </a:r>
            <a:r>
              <a:rPr lang="en-US" b="1" dirty="0">
                <a:solidFill>
                  <a:srgbClr val="0000FF"/>
                </a:solidFill>
              </a:rPr>
              <a:t>:</a:t>
            </a:r>
            <a:endParaRPr lang="en-US" dirty="0">
              <a:solidFill>
                <a:srgbClr val="0000FF"/>
              </a:solidFill>
            </a:endParaRPr>
          </a:p>
        </p:txBody>
      </p:sp>
      <p:sp>
        <p:nvSpPr>
          <p:cNvPr id="24581" name="Text Box 5"/>
          <p:cNvSpPr txBox="1">
            <a:spLocks noChangeArrowheads="1"/>
          </p:cNvSpPr>
          <p:nvPr/>
        </p:nvSpPr>
        <p:spPr bwMode="auto">
          <a:xfrm>
            <a:off x="581891" y="1922462"/>
            <a:ext cx="82296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660033"/>
              </a:buClr>
              <a:buFont typeface="Wingdings" pitchFamily="2" charset="2"/>
              <a:buChar char="v"/>
            </a:pPr>
            <a:r>
              <a:rPr lang="en-US" dirty="0"/>
              <a:t> </a:t>
            </a:r>
            <a:r>
              <a:rPr lang="en-US" dirty="0" err="1">
                <a:latin typeface="Times New Roman" pitchFamily="18" charset="0"/>
                <a:cs typeface="Times New Roman" pitchFamily="18" charset="0"/>
              </a:rPr>
              <a:t>Phụ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thuộc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yếu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cạnh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chạy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cấp</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dịch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sệt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chứa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đúng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đều</a:t>
            </a:r>
            <a:r>
              <a:rPr lang="en-US" dirty="0">
                <a:latin typeface="Times New Roman" pitchFamily="18" charset="0"/>
                <a:cs typeface="Times New Roman" pitchFamily="18" charset="0"/>
              </a:rPr>
              <a:t>.</a:t>
            </a:r>
          </a:p>
        </p:txBody>
      </p:sp>
      <p:sp>
        <p:nvSpPr>
          <p:cNvPr id="24582" name="Text Box 6"/>
          <p:cNvSpPr txBox="1">
            <a:spLocks noChangeArrowheads="1"/>
          </p:cNvSpPr>
          <p:nvPr/>
        </p:nvSpPr>
        <p:spPr bwMode="auto">
          <a:xfrm>
            <a:off x="568036" y="3627437"/>
            <a:ext cx="82296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FF0000"/>
              </a:buClr>
              <a:buFont typeface="Wingdings" pitchFamily="2" charset="2"/>
              <a:buChar char="Ø"/>
            </a:pPr>
            <a:r>
              <a:rPr lang="en-US" dirty="0"/>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thước</a:t>
            </a:r>
            <a:r>
              <a:rPr lang="en-US" dirty="0">
                <a:latin typeface="Times New Roman" pitchFamily="18" charset="0"/>
                <a:cs typeface="Times New Roman" pitchFamily="18" charset="0"/>
              </a:rPr>
              <a:t>: ± 0,05mm</a:t>
            </a:r>
          </a:p>
        </p:txBody>
      </p:sp>
      <p:sp>
        <p:nvSpPr>
          <p:cNvPr id="24583" name="Text Box 7"/>
          <p:cNvSpPr txBox="1">
            <a:spLocks noChangeArrowheads="1"/>
          </p:cNvSpPr>
          <p:nvPr/>
        </p:nvSpPr>
        <p:spPr bwMode="auto">
          <a:xfrm>
            <a:off x="602672" y="4267200"/>
            <a:ext cx="8229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FF0000"/>
              </a:buClr>
              <a:buFont typeface="Wingdings" pitchFamily="2" charset="2"/>
              <a:buChar char="Ø"/>
            </a:pPr>
            <a:r>
              <a:rPr lang="en-US" dirty="0"/>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a:t>
            </a:r>
            <a:r>
              <a:rPr lang="en-US" dirty="0">
                <a:latin typeface="Times New Roman" pitchFamily="18" charset="0"/>
                <a:cs typeface="Times New Roman" pitchFamily="18" charset="0"/>
              </a:rPr>
              <a:t> 0,2</a:t>
            </a:r>
            <a:r>
              <a:rPr lang="en-US" baseline="30000" dirty="0">
                <a:latin typeface="Times New Roman" pitchFamily="18" charset="0"/>
                <a:cs typeface="Times New Roman" pitchFamily="18" charset="0"/>
              </a:rPr>
              <a:t>0</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kính</a:t>
            </a:r>
            <a:r>
              <a:rPr lang="en-US" dirty="0">
                <a:latin typeface="Times New Roman" pitchFamily="18" charset="0"/>
                <a:cs typeface="Times New Roman" pitchFamily="18" charset="0"/>
              </a:rPr>
              <a:t> 20mm, </a:t>
            </a:r>
            <a:r>
              <a:rPr lang="en-US" dirty="0" err="1">
                <a:latin typeface="Times New Roman" pitchFamily="18" charset="0"/>
                <a:cs typeface="Times New Roman" pitchFamily="18" charset="0"/>
              </a:rPr>
              <a:t>sâu</a:t>
            </a:r>
            <a:r>
              <a:rPr lang="en-US" dirty="0">
                <a:latin typeface="Times New Roman" pitchFamily="18" charset="0"/>
                <a:cs typeface="Times New Roman" pitchFamily="18" charset="0"/>
              </a:rPr>
              <a:t> 10mm,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graphit</a:t>
            </a:r>
            <a:r>
              <a:rPr lang="en-US" dirty="0">
                <a:latin typeface="Times New Roman" pitchFamily="18" charset="0"/>
                <a:cs typeface="Times New Roman" pitchFamily="18" charset="0"/>
              </a:rPr>
              <a:t>).</a:t>
            </a:r>
          </a:p>
        </p:txBody>
      </p:sp>
      <p:sp>
        <p:nvSpPr>
          <p:cNvPr id="24584" name="Text Box 8"/>
          <p:cNvSpPr txBox="1">
            <a:spLocks noChangeArrowheads="1"/>
          </p:cNvSpPr>
          <p:nvPr/>
        </p:nvSpPr>
        <p:spPr bwMode="auto">
          <a:xfrm>
            <a:off x="910936" y="5380037"/>
            <a:ext cx="75438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0000FF"/>
              </a:buClr>
              <a:buFont typeface="Wingdings" pitchFamily="2" charset="2"/>
              <a:buChar char="ü"/>
            </a:pPr>
            <a:r>
              <a:rPr lang="en-US" dirty="0"/>
              <a:t> </a:t>
            </a:r>
            <a:r>
              <a:rPr lang="en-US" dirty="0" err="1">
                <a:latin typeface="Times New Roman" pitchFamily="18" charset="0"/>
                <a:cs typeface="Times New Roman" pitchFamily="18" charset="0"/>
              </a:rPr>
              <a:t>Phun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tiếp</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dịch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sệt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t>.</a:t>
            </a:r>
            <a:endParaRPr lang="en-US" dirty="0">
              <a:cs typeface="Arial" charset="0"/>
            </a:endParaRPr>
          </a:p>
        </p:txBody>
      </p:sp>
      <p:sp>
        <p:nvSpPr>
          <p:cNvPr id="24585" name="Text Box 9"/>
          <p:cNvSpPr txBox="1">
            <a:spLocks noChangeArrowheads="1"/>
          </p:cNvSpPr>
          <p:nvPr/>
        </p:nvSpPr>
        <p:spPr bwMode="auto">
          <a:xfrm>
            <a:off x="945572" y="5867400"/>
            <a:ext cx="75438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0000FF"/>
              </a:buClr>
              <a:buFont typeface="Wingdings" pitchFamily="2" charset="2"/>
              <a:buChar char="ü"/>
            </a:pPr>
            <a:r>
              <a:rPr lang="en-US" dirty="0"/>
              <a:t> </a:t>
            </a:r>
            <a:r>
              <a:rPr lang="en-US" dirty="0" err="1">
                <a:latin typeface="Times New Roman" pitchFamily="18" charset="0"/>
                <a:cs typeface="Times New Roman" pitchFamily="18" charset="0"/>
              </a:rPr>
              <a:t>Sử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ngược</a:t>
            </a:r>
            <a:r>
              <a:rPr lang="en-US" dirty="0">
                <a:latin typeface="Times New Roman" pitchFamily="18" charset="0"/>
                <a:cs typeface="Times New Roman" pitchFamily="18" charset="0"/>
              </a:rPr>
              <a:t>.</a:t>
            </a:r>
          </a:p>
        </p:txBody>
      </p:sp>
    </p:spTree>
    <p:extLst>
      <p:ext uri="{BB962C8B-B14F-4D97-AF65-F5344CB8AC3E}">
        <p14:creationId xmlns:p14="http://schemas.microsoft.com/office/powerpoint/2010/main" val="21399996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blinds(horizontal)">
                                      <p:cBhvr>
                                        <p:cTn id="7" dur="500"/>
                                        <p:tgtEl>
                                          <p:spTgt spid="245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4581"/>
                                        </p:tgtEl>
                                        <p:attrNameLst>
                                          <p:attrName>style.visibility</p:attrName>
                                        </p:attrNameLst>
                                      </p:cBhvr>
                                      <p:to>
                                        <p:strVal val="visible"/>
                                      </p:to>
                                    </p:set>
                                    <p:animEffect transition="in" filter="checkerboard(across)">
                                      <p:cBhvr>
                                        <p:cTn id="12" dur="500"/>
                                        <p:tgtEl>
                                          <p:spTgt spid="2458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582"/>
                                        </p:tgtEl>
                                        <p:attrNameLst>
                                          <p:attrName>style.visibility</p:attrName>
                                        </p:attrNameLst>
                                      </p:cBhvr>
                                      <p:to>
                                        <p:strVal val="visible"/>
                                      </p:to>
                                    </p:set>
                                    <p:animEffect transition="in" filter="blinds(horizontal)">
                                      <p:cBhvr>
                                        <p:cTn id="17" dur="500"/>
                                        <p:tgtEl>
                                          <p:spTgt spid="2458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4583"/>
                                        </p:tgtEl>
                                        <p:attrNameLst>
                                          <p:attrName>style.visibility</p:attrName>
                                        </p:attrNameLst>
                                      </p:cBhvr>
                                      <p:to>
                                        <p:strVal val="visible"/>
                                      </p:to>
                                    </p:set>
                                    <p:animEffect transition="in" filter="blinds(horizontal)">
                                      <p:cBhvr>
                                        <p:cTn id="22" dur="500"/>
                                        <p:tgtEl>
                                          <p:spTgt spid="2458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4584"/>
                                        </p:tgtEl>
                                        <p:attrNameLst>
                                          <p:attrName>style.visibility</p:attrName>
                                        </p:attrNameLst>
                                      </p:cBhvr>
                                      <p:to>
                                        <p:strVal val="visible"/>
                                      </p:to>
                                    </p:set>
                                    <p:animEffect transition="in" filter="checkerboard(across)">
                                      <p:cBhvr>
                                        <p:cTn id="27" dur="500"/>
                                        <p:tgtEl>
                                          <p:spTgt spid="2458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4585"/>
                                        </p:tgtEl>
                                        <p:attrNameLst>
                                          <p:attrName>style.visibility</p:attrName>
                                        </p:attrNameLst>
                                      </p:cBhvr>
                                      <p:to>
                                        <p:strVal val="visible"/>
                                      </p:to>
                                    </p:set>
                                    <p:animEffect transition="in" filter="checkerboard(across)">
                                      <p:cBhvr>
                                        <p:cTn id="32" dur="500"/>
                                        <p:tgtEl>
                                          <p:spTgt spid="24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animBg="1"/>
      <p:bldP spid="24581" grpId="0"/>
      <p:bldP spid="24582" grpId="0"/>
      <p:bldP spid="24583" grpId="0"/>
      <p:bldP spid="24584" grpId="0"/>
      <p:bldP spid="2458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8" name="Text Box 6"/>
          <p:cNvSpPr txBox="1">
            <a:spLocks noChangeArrowheads="1"/>
          </p:cNvSpPr>
          <p:nvPr/>
        </p:nvSpPr>
        <p:spPr bwMode="auto">
          <a:xfrm>
            <a:off x="831273" y="1905000"/>
            <a:ext cx="701732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FF0000"/>
              </a:buClr>
              <a:buFont typeface="Wingdings" pitchFamily="2" charset="2"/>
              <a:buChar char="Ø"/>
            </a:pPr>
            <a:r>
              <a:rPr lang="en-US" dirty="0"/>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thường</a:t>
            </a:r>
            <a:r>
              <a:rPr lang="en-US" dirty="0">
                <a:latin typeface="Times New Roman" pitchFamily="18" charset="0"/>
                <a:cs typeface="Times New Roman" pitchFamily="18" charset="0"/>
              </a:rPr>
              <a:t> (40÷140)µm</a:t>
            </a:r>
          </a:p>
        </p:txBody>
      </p:sp>
      <p:sp>
        <p:nvSpPr>
          <p:cNvPr id="25603" name="Text Box 7"/>
          <p:cNvSpPr txBox="1">
            <a:spLocks noChangeArrowheads="1"/>
          </p:cNvSpPr>
          <p:nvPr/>
        </p:nvSpPr>
        <p:spPr bwMode="auto">
          <a:xfrm>
            <a:off x="1104900" y="168276"/>
            <a:ext cx="75438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0000FF"/>
              </a:buClr>
              <a:buFont typeface="Wingdings" pitchFamily="2" charset="2"/>
              <a:buChar char="ü"/>
            </a:pPr>
            <a:r>
              <a:rPr lang="en-US" dirty="0"/>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tĩnh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mịn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t>.</a:t>
            </a:r>
            <a:endParaRPr lang="en-US" dirty="0">
              <a:cs typeface="Arial" charset="0"/>
            </a:endParaRPr>
          </a:p>
        </p:txBody>
      </p:sp>
      <p:sp>
        <p:nvSpPr>
          <p:cNvPr id="105480" name="Text Box 8"/>
          <p:cNvSpPr txBox="1">
            <a:spLocks noChangeArrowheads="1"/>
          </p:cNvSpPr>
          <p:nvPr/>
        </p:nvSpPr>
        <p:spPr bwMode="auto">
          <a:xfrm>
            <a:off x="1104900" y="798658"/>
            <a:ext cx="7543800" cy="5799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0000FF"/>
              </a:buClr>
              <a:buFont typeface="Wingdings" pitchFamily="2" charset="2"/>
              <a:buChar char="ü"/>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chịu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mòn</a:t>
            </a:r>
            <a:r>
              <a:rPr lang="en-US" dirty="0">
                <a:latin typeface="Times New Roman" pitchFamily="18" charset="0"/>
                <a:cs typeface="Times New Roman" pitchFamily="18" charset="0"/>
              </a:rPr>
              <a:t>.</a:t>
            </a:r>
          </a:p>
        </p:txBody>
      </p:sp>
      <p:sp>
        <p:nvSpPr>
          <p:cNvPr id="105481" name="Text Box 9"/>
          <p:cNvSpPr txBox="1">
            <a:spLocks noChangeArrowheads="1"/>
          </p:cNvSpPr>
          <p:nvPr/>
        </p:nvSpPr>
        <p:spPr bwMode="auto">
          <a:xfrm>
            <a:off x="1104900" y="1410710"/>
            <a:ext cx="75438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0000FF"/>
              </a:buClr>
              <a:buFont typeface="Wingdings" pitchFamily="2" charset="2"/>
              <a:buChar char="ü"/>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endParaRPr lang="en-US" dirty="0">
              <a:latin typeface="Times New Roman" pitchFamily="18" charset="0"/>
              <a:cs typeface="Times New Roman" pitchFamily="18" charset="0"/>
            </a:endParaRPr>
          </a:p>
        </p:txBody>
      </p:sp>
      <p:sp>
        <p:nvSpPr>
          <p:cNvPr id="105482" name="Text Box 10"/>
          <p:cNvSpPr txBox="1">
            <a:spLocks noChangeArrowheads="1"/>
          </p:cNvSpPr>
          <p:nvPr/>
        </p:nvSpPr>
        <p:spPr bwMode="auto">
          <a:xfrm>
            <a:off x="609600" y="2551331"/>
            <a:ext cx="3276600" cy="646331"/>
          </a:xfrm>
          <a:prstGeom prst="rect">
            <a:avLst/>
          </a:prstGeom>
          <a:ln/>
        </p:spPr>
        <p:style>
          <a:lnRef idx="3">
            <a:schemeClr val="lt1"/>
          </a:lnRef>
          <a:fillRef idx="1">
            <a:schemeClr val="accent4"/>
          </a:fillRef>
          <a:effectRef idx="1">
            <a:schemeClr val="accent4"/>
          </a:effectRef>
          <a:fontRef idx="minor">
            <a:schemeClr val="lt1"/>
          </a:fontRef>
        </p:style>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660033"/>
              </a:buClr>
              <a:buFont typeface="Wingdings" pitchFamily="2" charset="2"/>
              <a:buNone/>
            </a:pPr>
            <a:r>
              <a:rPr lang="en-US" b="1" dirty="0">
                <a:solidFill>
                  <a:srgbClr val="0000FF"/>
                </a:solidFill>
              </a:rPr>
              <a:t> </a:t>
            </a:r>
            <a:r>
              <a:rPr lang="en-US" b="1" dirty="0" err="1">
                <a:solidFill>
                  <a:srgbClr val="0000FF"/>
                </a:solidFill>
                <a:latin typeface="Times New Roman" pitchFamily="18" charset="0"/>
                <a:cs typeface="Times New Roman" pitchFamily="18" charset="0"/>
              </a:rPr>
              <a:t>Chất</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lượng</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bề</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mặt</a:t>
            </a:r>
            <a:r>
              <a:rPr lang="en-US" b="1" dirty="0">
                <a:solidFill>
                  <a:srgbClr val="0000FF"/>
                </a:solidFill>
                <a:latin typeface="Times New Roman" pitchFamily="18" charset="0"/>
                <a:cs typeface="Times New Roman" pitchFamily="18" charset="0"/>
              </a:rPr>
              <a:t>:</a:t>
            </a:r>
            <a:endParaRPr lang="en-US" dirty="0">
              <a:solidFill>
                <a:srgbClr val="0000FF"/>
              </a:solidFill>
              <a:latin typeface="Times New Roman" pitchFamily="18" charset="0"/>
              <a:cs typeface="Times New Roman" pitchFamily="18" charset="0"/>
            </a:endParaRPr>
          </a:p>
        </p:txBody>
      </p:sp>
      <p:sp>
        <p:nvSpPr>
          <p:cNvPr id="105483" name="Text Box 11"/>
          <p:cNvSpPr txBox="1">
            <a:spLocks noChangeArrowheads="1"/>
          </p:cNvSpPr>
          <p:nvPr/>
        </p:nvSpPr>
        <p:spPr bwMode="auto">
          <a:xfrm>
            <a:off x="838200" y="3197662"/>
            <a:ext cx="82296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50000"/>
              </a:lnSpc>
              <a:buClr>
                <a:srgbClr val="FF0000"/>
              </a:buClr>
              <a:buFont typeface="Wingdings" pitchFamily="2" charset="2"/>
              <a:buChar char="Ø"/>
            </a:pPr>
            <a:r>
              <a:rPr lang="en-US" dirty="0"/>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nhẵn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thuộc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ngoài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thuộc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âm</a:t>
            </a:r>
            <a:r>
              <a:rPr lang="en-US" dirty="0">
                <a:latin typeface="Times New Roman" pitchFamily="18" charset="0"/>
                <a:cs typeface="Times New Roman" pitchFamily="18" charset="0"/>
              </a:rPr>
              <a:t>.</a:t>
            </a:r>
          </a:p>
        </p:txBody>
      </p:sp>
    </p:spTree>
    <p:extLst>
      <p:ext uri="{BB962C8B-B14F-4D97-AF65-F5344CB8AC3E}">
        <p14:creationId xmlns:p14="http://schemas.microsoft.com/office/powerpoint/2010/main" val="23984049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5480"/>
                                        </p:tgtEl>
                                        <p:attrNameLst>
                                          <p:attrName>style.visibility</p:attrName>
                                        </p:attrNameLst>
                                      </p:cBhvr>
                                      <p:to>
                                        <p:strVal val="visible"/>
                                      </p:to>
                                    </p:set>
                                    <p:animEffect transition="in" filter="blinds(horizontal)">
                                      <p:cBhvr>
                                        <p:cTn id="7" dur="500"/>
                                        <p:tgtEl>
                                          <p:spTgt spid="1054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5481"/>
                                        </p:tgtEl>
                                        <p:attrNameLst>
                                          <p:attrName>style.visibility</p:attrName>
                                        </p:attrNameLst>
                                      </p:cBhvr>
                                      <p:to>
                                        <p:strVal val="visible"/>
                                      </p:to>
                                    </p:set>
                                    <p:animEffect transition="in" filter="blinds(horizontal)">
                                      <p:cBhvr>
                                        <p:cTn id="12" dur="500"/>
                                        <p:tgtEl>
                                          <p:spTgt spid="10548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5478"/>
                                        </p:tgtEl>
                                        <p:attrNameLst>
                                          <p:attrName>style.visibility</p:attrName>
                                        </p:attrNameLst>
                                      </p:cBhvr>
                                      <p:to>
                                        <p:strVal val="visible"/>
                                      </p:to>
                                    </p:set>
                                    <p:animEffect transition="in" filter="checkerboard(across)">
                                      <p:cBhvr>
                                        <p:cTn id="17" dur="500"/>
                                        <p:tgtEl>
                                          <p:spTgt spid="10547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5482"/>
                                        </p:tgtEl>
                                        <p:attrNameLst>
                                          <p:attrName>style.visibility</p:attrName>
                                        </p:attrNameLst>
                                      </p:cBhvr>
                                      <p:to>
                                        <p:strVal val="visible"/>
                                      </p:to>
                                    </p:set>
                                    <p:animEffect transition="in" filter="blinds(horizontal)">
                                      <p:cBhvr>
                                        <p:cTn id="22" dur="500"/>
                                        <p:tgtEl>
                                          <p:spTgt spid="10548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5483"/>
                                        </p:tgtEl>
                                        <p:attrNameLst>
                                          <p:attrName>style.visibility</p:attrName>
                                        </p:attrNameLst>
                                      </p:cBhvr>
                                      <p:to>
                                        <p:strVal val="visible"/>
                                      </p:to>
                                    </p:set>
                                    <p:animEffect transition="in" filter="checkerboard(across)">
                                      <p:cBhvr>
                                        <p:cTn id="27" dur="500"/>
                                        <p:tgtEl>
                                          <p:spTgt spid="105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8" grpId="0"/>
      <p:bldP spid="105480" grpId="0"/>
      <p:bldP spid="105481" grpId="0"/>
      <p:bldP spid="105482" grpId="0" animBg="1"/>
      <p:bldP spid="10548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4" name="Group 124"/>
          <p:cNvGraphicFramePr>
            <a:graphicFrameLocks noGrp="1"/>
          </p:cNvGraphicFramePr>
          <p:nvPr>
            <p:extLst>
              <p:ext uri="{D42A27DB-BD31-4B8C-83A1-F6EECF244321}">
                <p14:modId xmlns:p14="http://schemas.microsoft.com/office/powerpoint/2010/main" val="930048811"/>
              </p:ext>
            </p:extLst>
          </p:nvPr>
        </p:nvGraphicFramePr>
        <p:xfrm>
          <a:off x="457200" y="1066800"/>
          <a:ext cx="8229600" cy="4493261"/>
        </p:xfrm>
        <a:graphic>
          <a:graphicData uri="http://schemas.openxmlformats.org/drawingml/2006/table">
            <a:tbl>
              <a:tblPr/>
              <a:tblGrid>
                <a:gridCol w="1646238">
                  <a:extLst>
                    <a:ext uri="{9D8B030D-6E8A-4147-A177-3AD203B41FA5}">
                      <a16:colId xmlns:a16="http://schemas.microsoft.com/office/drawing/2014/main" val="20000"/>
                    </a:ext>
                  </a:extLst>
                </a:gridCol>
                <a:gridCol w="1646237">
                  <a:extLst>
                    <a:ext uri="{9D8B030D-6E8A-4147-A177-3AD203B41FA5}">
                      <a16:colId xmlns:a16="http://schemas.microsoft.com/office/drawing/2014/main" val="20001"/>
                    </a:ext>
                  </a:extLst>
                </a:gridCol>
                <a:gridCol w="1644650">
                  <a:extLst>
                    <a:ext uri="{9D8B030D-6E8A-4147-A177-3AD203B41FA5}">
                      <a16:colId xmlns:a16="http://schemas.microsoft.com/office/drawing/2014/main" val="20002"/>
                    </a:ext>
                  </a:extLst>
                </a:gridCol>
                <a:gridCol w="1517650">
                  <a:extLst>
                    <a:ext uri="{9D8B030D-6E8A-4147-A177-3AD203B41FA5}">
                      <a16:colId xmlns:a16="http://schemas.microsoft.com/office/drawing/2014/main" val="20003"/>
                    </a:ext>
                  </a:extLst>
                </a:gridCol>
                <a:gridCol w="1774825">
                  <a:extLst>
                    <a:ext uri="{9D8B030D-6E8A-4147-A177-3AD203B41FA5}">
                      <a16:colId xmlns:a16="http://schemas.microsoft.com/office/drawing/2014/main" val="20004"/>
                    </a:ext>
                  </a:extLst>
                </a:gridCol>
              </a:tblGrid>
              <a:tr h="594359">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err="1">
                          <a:ln>
                            <a:noFill/>
                          </a:ln>
                          <a:solidFill>
                            <a:srgbClr val="0000FF"/>
                          </a:solidFill>
                          <a:effectLst/>
                          <a:latin typeface="Times New Roman" pitchFamily="18" charset="0"/>
                          <a:cs typeface="Times New Roman" pitchFamily="18" charset="0"/>
                        </a:rPr>
                        <a:t>Hạt</a:t>
                      </a:r>
                      <a:r>
                        <a:rPr kumimoji="0" lang="en-US" sz="2400" b="0" i="0" u="none" strike="noStrike" cap="none" normalizeH="0" baseline="0" dirty="0">
                          <a:ln>
                            <a:noFill/>
                          </a:ln>
                          <a:solidFill>
                            <a:srgbClr val="0000FF"/>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0000FF"/>
                          </a:solidFill>
                          <a:effectLst/>
                          <a:latin typeface="Times New Roman" pitchFamily="18" charset="0"/>
                          <a:cs typeface="Times New Roman" pitchFamily="18" charset="0"/>
                        </a:rPr>
                        <a:t>mài</a:t>
                      </a:r>
                      <a:r>
                        <a:rPr kumimoji="0" lang="en-US" sz="2400" b="0" i="0" u="none" strike="noStrike" cap="none" normalizeH="0" baseline="0" dirty="0">
                          <a:ln>
                            <a:noFill/>
                          </a:ln>
                          <a:solidFill>
                            <a:srgbClr val="0000FF"/>
                          </a:solidFill>
                          <a:effectLst/>
                          <a:latin typeface="Times New Roman" pitchFamily="18" charset="0"/>
                          <a:cs typeface="Times New Roman" pitchFamily="18" charset="0"/>
                        </a:rPr>
                        <a:t> BC</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Độ</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nhám</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bề</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mặt</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gia</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công</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thuỷ</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a:t>
                      </a:r>
                      <a:r>
                        <a:rPr kumimoji="0" lang="en-US" sz="2400" b="0" i="0" u="none" strike="noStrike" cap="none" normalizeH="0" baseline="0" dirty="0" err="1">
                          <a:ln>
                            <a:noFill/>
                          </a:ln>
                          <a:solidFill>
                            <a:srgbClr val="FF0000"/>
                          </a:solidFill>
                          <a:effectLst/>
                          <a:latin typeface="Times New Roman" pitchFamily="18" charset="0"/>
                          <a:cs typeface="Times New Roman" pitchFamily="18" charset="0"/>
                        </a:rPr>
                        <a:t>tinh</a:t>
                      </a:r>
                      <a:r>
                        <a:rPr kumimoji="0" lang="en-US" sz="2400" b="0" i="0" u="none" strike="noStrike" cap="none" normalizeH="0" baseline="0" dirty="0">
                          <a:ln>
                            <a:noFill/>
                          </a:ln>
                          <a:solidFill>
                            <a:srgbClr val="FF0000"/>
                          </a:solidFill>
                          <a:effectLst/>
                          <a:latin typeface="Times New Roman" pitchFamily="18" charset="0"/>
                          <a:cs typeface="Times New Roman" pitchFamily="18" charset="0"/>
                        </a:rPr>
                        <a:t> (µm)</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rgbClr val="0000FF"/>
                          </a:solidFill>
                          <a:effectLst/>
                          <a:latin typeface="Times New Roman" pitchFamily="18" charset="0"/>
                          <a:cs typeface="Times New Roman" pitchFamily="18" charset="0"/>
                        </a:rPr>
                        <a:t>Độ nhám bề mặt gia công HKC (µm)</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619125">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a:ln>
                            <a:noFill/>
                          </a:ln>
                          <a:solidFill>
                            <a:srgbClr val="000099"/>
                          </a:solidFill>
                          <a:effectLst/>
                          <a:latin typeface="Times New Roman" pitchFamily="18" charset="0"/>
                          <a:cs typeface="Times New Roman" pitchFamily="18" charset="0"/>
                        </a:rPr>
                        <a:t>Mặt</a:t>
                      </a:r>
                      <a:r>
                        <a:rPr kumimoji="0" lang="en-US" sz="2000" b="0" i="0" u="none" strike="noStrike" cap="none" normalizeH="0" baseline="0" dirty="0">
                          <a:ln>
                            <a:noFill/>
                          </a:ln>
                          <a:solidFill>
                            <a:srgbClr val="000099"/>
                          </a:solidFill>
                          <a:effectLst/>
                          <a:latin typeface="Times New Roman" pitchFamily="18" charset="0"/>
                          <a:cs typeface="Times New Roman" pitchFamily="18" charset="0"/>
                        </a:rPr>
                        <a:t> </a:t>
                      </a:r>
                      <a:r>
                        <a:rPr kumimoji="0" lang="en-US" sz="2000" b="0" i="0" u="none" strike="noStrike" cap="none" normalizeH="0" baseline="0" dirty="0" err="1">
                          <a:ln>
                            <a:noFill/>
                          </a:ln>
                          <a:solidFill>
                            <a:srgbClr val="000099"/>
                          </a:solidFill>
                          <a:effectLst/>
                          <a:latin typeface="Times New Roman" pitchFamily="18" charset="0"/>
                          <a:cs typeface="Times New Roman" pitchFamily="18" charset="0"/>
                        </a:rPr>
                        <a:t>bên</a:t>
                      </a:r>
                      <a:endParaRPr kumimoji="0" lang="en-US" sz="2000" b="0" i="0" u="none" strike="noStrike" cap="none" normalizeH="0" baseline="0" dirty="0">
                        <a:ln>
                          <a:noFill/>
                        </a:ln>
                        <a:solidFill>
                          <a:srgbClr val="000099"/>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rgbClr val="FF0000"/>
                          </a:solidFill>
                          <a:effectLst/>
                          <a:latin typeface="Times New Roman" pitchFamily="18" charset="0"/>
                          <a:cs typeface="Times New Roman" pitchFamily="18" charset="0"/>
                        </a:rPr>
                        <a:t>Mặt đầu</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rgbClr val="000099"/>
                          </a:solidFill>
                          <a:effectLst/>
                          <a:latin typeface="Times New Roman" pitchFamily="18" charset="0"/>
                          <a:cs typeface="Times New Roman" pitchFamily="18" charset="0"/>
                        </a:rPr>
                        <a:t>Mặt bên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rgbClr val="FF0000"/>
                          </a:solidFill>
                          <a:effectLst/>
                          <a:latin typeface="Times New Roman" pitchFamily="18" charset="0"/>
                          <a:cs typeface="Times New Roman" pitchFamily="18" charset="0"/>
                        </a:rPr>
                        <a:t>Mặt đầu</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0747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M10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err="1">
                          <a:ln>
                            <a:noFill/>
                          </a:ln>
                          <a:solidFill>
                            <a:schemeClr val="tx1"/>
                          </a:solidFill>
                          <a:effectLst/>
                          <a:latin typeface="Times New Roman" pitchFamily="18" charset="0"/>
                          <a:cs typeface="Times New Roman" pitchFamily="18" charset="0"/>
                        </a:rPr>
                        <a:t>Rz</a:t>
                      </a:r>
                      <a:r>
                        <a:rPr kumimoji="0" lang="en-US" sz="2000" b="0" i="0" u="none" strike="noStrike" cap="none" normalizeH="0" baseline="0" dirty="0">
                          <a:ln>
                            <a:noFill/>
                          </a:ln>
                          <a:solidFill>
                            <a:schemeClr val="tx1"/>
                          </a:solidFill>
                          <a:effectLst/>
                          <a:latin typeface="Times New Roman" pitchFamily="18" charset="0"/>
                          <a:cs typeface="Times New Roman" pitchFamily="18" charset="0"/>
                        </a:rPr>
                        <a:t> = 40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Ra= 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Rz = 20 -10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Ra=1.250.63</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0747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M5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Ra= 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Ra= 1.25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Ra = 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Ra= 0.650.32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17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M4</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Ra= 1.25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R</a:t>
                      </a:r>
                      <a:r>
                        <a:rPr kumimoji="0" lang="en-US" sz="2000" b="0" i="0" u="none" strike="noStrike" cap="none" normalizeH="0" baseline="-25000" dirty="0">
                          <a:ln>
                            <a:noFill/>
                          </a:ln>
                          <a:solidFill>
                            <a:schemeClr val="tx1"/>
                          </a:solidFill>
                          <a:effectLst/>
                          <a:latin typeface="Times New Roman" pitchFamily="18" charset="0"/>
                          <a:cs typeface="Times New Roman" pitchFamily="18" charset="0"/>
                        </a:rPr>
                        <a:t>a</a:t>
                      </a:r>
                      <a:r>
                        <a:rPr kumimoji="0" lang="en-US" sz="2000" b="0" i="0" u="none" strike="noStrike" cap="none" normalizeH="0" baseline="0" dirty="0">
                          <a:ln>
                            <a:noFill/>
                          </a:ln>
                          <a:solidFill>
                            <a:schemeClr val="tx1"/>
                          </a:solidFill>
                          <a:effectLst/>
                          <a:latin typeface="Times New Roman" pitchFamily="18" charset="0"/>
                          <a:cs typeface="Times New Roman" pitchFamily="18" charset="0"/>
                        </a:rPr>
                        <a:t>= 0.63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R</a:t>
                      </a:r>
                      <a:r>
                        <a:rPr kumimoji="0" lang="en-US" sz="2000" b="0" i="0" u="none" strike="noStrike" cap="none" normalizeH="0" baseline="-25000" dirty="0">
                          <a:ln>
                            <a:noFill/>
                          </a:ln>
                          <a:solidFill>
                            <a:schemeClr val="tx1"/>
                          </a:solidFill>
                          <a:effectLst/>
                          <a:latin typeface="Times New Roman" pitchFamily="18" charset="0"/>
                          <a:cs typeface="Times New Roman" pitchFamily="18" charset="0"/>
                        </a:rPr>
                        <a:t>a</a:t>
                      </a:r>
                      <a:r>
                        <a:rPr kumimoji="0" lang="en-US" sz="2000" b="0" i="0" u="none" strike="noStrike" cap="none" normalizeH="0" baseline="0" dirty="0">
                          <a:ln>
                            <a:noFill/>
                          </a:ln>
                          <a:solidFill>
                            <a:schemeClr val="tx1"/>
                          </a:solidFill>
                          <a:effectLst/>
                          <a:latin typeface="Times New Roman" pitchFamily="18" charset="0"/>
                          <a:cs typeface="Times New Roman" pitchFamily="18" charset="0"/>
                        </a:rPr>
                        <a:t>=1.25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R</a:t>
                      </a:r>
                      <a:r>
                        <a:rPr kumimoji="0" lang="en-US" sz="2000" b="0" i="0" u="none" strike="noStrike" cap="none" normalizeH="0" baseline="-25000" dirty="0">
                          <a:ln>
                            <a:noFill/>
                          </a:ln>
                          <a:solidFill>
                            <a:schemeClr val="tx1"/>
                          </a:solidFill>
                          <a:effectLst/>
                          <a:latin typeface="Times New Roman" pitchFamily="18" charset="0"/>
                          <a:cs typeface="Times New Roman" pitchFamily="18" charset="0"/>
                        </a:rPr>
                        <a:t>a </a:t>
                      </a:r>
                      <a:r>
                        <a:rPr kumimoji="0" lang="en-US" sz="2000" b="0" i="0" u="none" strike="noStrike" cap="none" normalizeH="0" baseline="0" dirty="0">
                          <a:ln>
                            <a:noFill/>
                          </a:ln>
                          <a:solidFill>
                            <a:schemeClr val="tx1"/>
                          </a:solidFill>
                          <a:effectLst/>
                          <a:latin typeface="Times New Roman" pitchFamily="18" charset="0"/>
                          <a:cs typeface="Times New Roman" pitchFamily="18" charset="0"/>
                        </a:rPr>
                        <a:t>= 0.16</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691960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600" name="Group 80"/>
          <p:cNvGraphicFramePr>
            <a:graphicFrameLocks noGrp="1"/>
          </p:cNvGraphicFramePr>
          <p:nvPr>
            <p:extLst>
              <p:ext uri="{D42A27DB-BD31-4B8C-83A1-F6EECF244321}">
                <p14:modId xmlns:p14="http://schemas.microsoft.com/office/powerpoint/2010/main" val="199878652"/>
              </p:ext>
            </p:extLst>
          </p:nvPr>
        </p:nvGraphicFramePr>
        <p:xfrm>
          <a:off x="692727" y="1676400"/>
          <a:ext cx="7620000" cy="4064001"/>
        </p:xfrm>
        <a:graphic>
          <a:graphicData uri="http://schemas.openxmlformats.org/drawingml/2006/table">
            <a:tbl>
              <a:tblPr/>
              <a:tblGrid>
                <a:gridCol w="2540000">
                  <a:extLst>
                    <a:ext uri="{9D8B030D-6E8A-4147-A177-3AD203B41FA5}">
                      <a16:colId xmlns:a16="http://schemas.microsoft.com/office/drawing/2014/main" val="20000"/>
                    </a:ext>
                  </a:extLst>
                </a:gridCol>
                <a:gridCol w="2540000">
                  <a:extLst>
                    <a:ext uri="{9D8B030D-6E8A-4147-A177-3AD203B41FA5}">
                      <a16:colId xmlns:a16="http://schemas.microsoft.com/office/drawing/2014/main" val="20001"/>
                    </a:ext>
                  </a:extLst>
                </a:gridCol>
                <a:gridCol w="2540000">
                  <a:extLst>
                    <a:ext uri="{9D8B030D-6E8A-4147-A177-3AD203B41FA5}">
                      <a16:colId xmlns:a16="http://schemas.microsoft.com/office/drawing/2014/main" val="20002"/>
                    </a:ext>
                  </a:extLst>
                </a:gridCol>
              </a:tblGrid>
              <a:tr h="5810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err="1">
                          <a:ln>
                            <a:noFill/>
                          </a:ln>
                          <a:solidFill>
                            <a:srgbClr val="0000FF"/>
                          </a:solidFill>
                          <a:effectLst/>
                          <a:latin typeface="Times New Roman" pitchFamily="18" charset="0"/>
                        </a:rPr>
                        <a:t>Số</a:t>
                      </a:r>
                      <a:r>
                        <a:rPr kumimoji="0" lang="en-US" sz="2400" b="0" i="0" u="none" strike="noStrike" cap="none" normalizeH="0" baseline="0" dirty="0">
                          <a:ln>
                            <a:noFill/>
                          </a:ln>
                          <a:solidFill>
                            <a:srgbClr val="0000FF"/>
                          </a:solidFill>
                          <a:effectLst/>
                          <a:latin typeface="Times New Roman" pitchFamily="18" charset="0"/>
                        </a:rPr>
                        <a:t> </a:t>
                      </a:r>
                      <a:r>
                        <a:rPr kumimoji="0" lang="en-US" sz="2400" b="0" i="0" u="none" strike="noStrike" cap="none" normalizeH="0" baseline="0" dirty="0" err="1">
                          <a:ln>
                            <a:noFill/>
                          </a:ln>
                          <a:solidFill>
                            <a:srgbClr val="0000FF"/>
                          </a:solidFill>
                          <a:effectLst/>
                          <a:latin typeface="Times New Roman" pitchFamily="18" charset="0"/>
                        </a:rPr>
                        <a:t>hạt</a:t>
                      </a:r>
                      <a:r>
                        <a:rPr kumimoji="0" lang="en-US" sz="2400" b="0" i="0" u="none" strike="noStrike" cap="none" normalizeH="0" baseline="0" dirty="0">
                          <a:ln>
                            <a:noFill/>
                          </a:ln>
                          <a:solidFill>
                            <a:srgbClr val="0000FF"/>
                          </a:solidFill>
                          <a:effectLst/>
                          <a:latin typeface="Times New Roman" pitchFamily="18" charset="0"/>
                        </a:rPr>
                        <a:t> </a:t>
                      </a:r>
                      <a:r>
                        <a:rPr kumimoji="0" lang="en-US" sz="2400" b="0" i="0" u="none" strike="noStrike" cap="none" normalizeH="0" baseline="0" dirty="0" err="1">
                          <a:ln>
                            <a:noFill/>
                          </a:ln>
                          <a:solidFill>
                            <a:srgbClr val="0000FF"/>
                          </a:solidFill>
                          <a:effectLst/>
                          <a:latin typeface="Times New Roman" pitchFamily="18" charset="0"/>
                        </a:rPr>
                        <a:t>mài</a:t>
                      </a:r>
                      <a:endParaRPr kumimoji="0" lang="en-US" sz="2400" b="0" i="0" u="none" strike="noStrike" cap="none" normalizeH="0" baseline="0" dirty="0">
                        <a:ln>
                          <a:noFill/>
                        </a:ln>
                        <a:solidFill>
                          <a:srgbClr val="0000FF"/>
                        </a:solidFill>
                        <a:effectLst/>
                        <a:latin typeface="Times New Roman"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err="1">
                          <a:ln>
                            <a:noFill/>
                          </a:ln>
                          <a:solidFill>
                            <a:srgbClr val="0000FF"/>
                          </a:solidFill>
                          <a:effectLst/>
                          <a:latin typeface="Times New Roman" pitchFamily="18" charset="0"/>
                        </a:rPr>
                        <a:t>Kích</a:t>
                      </a:r>
                      <a:r>
                        <a:rPr kumimoji="0" lang="en-US" sz="2400" b="0" i="0" u="none" strike="noStrike" cap="none" normalizeH="0" baseline="0" dirty="0">
                          <a:ln>
                            <a:noFill/>
                          </a:ln>
                          <a:solidFill>
                            <a:srgbClr val="0000FF"/>
                          </a:solidFill>
                          <a:effectLst/>
                          <a:latin typeface="Times New Roman" pitchFamily="18" charset="0"/>
                        </a:rPr>
                        <a:t> </a:t>
                      </a:r>
                      <a:r>
                        <a:rPr kumimoji="0" lang="en-US" sz="2400" b="0" i="0" u="none" strike="noStrike" cap="none" normalizeH="0" baseline="0" dirty="0" err="1">
                          <a:ln>
                            <a:noFill/>
                          </a:ln>
                          <a:solidFill>
                            <a:srgbClr val="0000FF"/>
                          </a:solidFill>
                          <a:effectLst/>
                          <a:latin typeface="Times New Roman" pitchFamily="18" charset="0"/>
                        </a:rPr>
                        <a:t>thước</a:t>
                      </a:r>
                      <a:endParaRPr kumimoji="0" lang="en-US" sz="2400" b="0" i="0" u="none" strike="noStrike" cap="none" normalizeH="0" baseline="0" dirty="0">
                        <a:ln>
                          <a:noFill/>
                        </a:ln>
                        <a:solidFill>
                          <a:srgbClr val="0000FF"/>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err="1">
                          <a:ln>
                            <a:noFill/>
                          </a:ln>
                          <a:solidFill>
                            <a:srgbClr val="0000FF"/>
                          </a:solidFill>
                          <a:effectLst/>
                          <a:latin typeface="Times New Roman" pitchFamily="18" charset="0"/>
                        </a:rPr>
                        <a:t>Độ</a:t>
                      </a:r>
                      <a:r>
                        <a:rPr kumimoji="0" lang="en-US" sz="2400" b="0" i="0" u="none" strike="noStrike" cap="none" normalizeH="0" baseline="0" dirty="0">
                          <a:ln>
                            <a:noFill/>
                          </a:ln>
                          <a:solidFill>
                            <a:srgbClr val="0000FF"/>
                          </a:solidFill>
                          <a:effectLst/>
                          <a:latin typeface="Times New Roman" pitchFamily="18" charset="0"/>
                        </a:rPr>
                        <a:t> </a:t>
                      </a:r>
                      <a:r>
                        <a:rPr kumimoji="0" lang="en-US" sz="2400" b="0" i="0" u="none" strike="noStrike" cap="none" normalizeH="0" baseline="0" dirty="0" err="1">
                          <a:ln>
                            <a:noFill/>
                          </a:ln>
                          <a:solidFill>
                            <a:srgbClr val="0000FF"/>
                          </a:solidFill>
                          <a:effectLst/>
                          <a:latin typeface="Times New Roman" pitchFamily="18" charset="0"/>
                        </a:rPr>
                        <a:t>nhám</a:t>
                      </a:r>
                      <a:r>
                        <a:rPr kumimoji="0" lang="en-US" sz="2400" b="0" i="0" u="none" strike="noStrike" cap="none" normalizeH="0" baseline="0" dirty="0">
                          <a:ln>
                            <a:noFill/>
                          </a:ln>
                          <a:solidFill>
                            <a:srgbClr val="0000FF"/>
                          </a:solidFill>
                          <a:effectLst/>
                          <a:latin typeface="Times New Roman" pitchFamily="18" charset="0"/>
                        </a:rPr>
                        <a:t> (</a:t>
                      </a:r>
                      <a:r>
                        <a:rPr kumimoji="0" lang="en-US" sz="2400" b="0" i="0" u="none" strike="noStrike" cap="none" normalizeH="0" baseline="0" dirty="0">
                          <a:ln>
                            <a:noFill/>
                          </a:ln>
                          <a:solidFill>
                            <a:srgbClr val="0000FF"/>
                          </a:solidFill>
                          <a:effectLst/>
                          <a:latin typeface="Times New Roman" pitchFamily="18" charset="0"/>
                          <a:cs typeface="Times New Roman" pitchFamily="18" charset="0"/>
                        </a:rPr>
                        <a:t>µm</a:t>
                      </a:r>
                      <a:r>
                        <a:rPr kumimoji="0" lang="en-US" sz="2400" b="0" i="0" u="none" strike="noStrike" cap="none" normalizeH="0" baseline="0" dirty="0">
                          <a:ln>
                            <a:noFill/>
                          </a:ln>
                          <a:solidFill>
                            <a:srgbClr val="0000FF"/>
                          </a:solidFill>
                          <a:effectLst/>
                          <a:latin typeface="Times New Roman" pitchFamily="18" charset="0"/>
                        </a:rPr>
                        <a:t>)</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794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180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tx1"/>
                          </a:solidFill>
                          <a:effectLst/>
                          <a:latin typeface="Times New Roman" pitchFamily="18" charset="0"/>
                        </a:rPr>
                        <a:t>0.086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0.55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10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240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0.050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0.51</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810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320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0.040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tx1"/>
                          </a:solidFill>
                          <a:effectLst/>
                          <a:latin typeface="Times New Roman" pitchFamily="18" charset="0"/>
                        </a:rPr>
                        <a:t>0.45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810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tx1"/>
                          </a:solidFill>
                          <a:effectLst/>
                          <a:latin typeface="Times New Roman" pitchFamily="18" charset="0"/>
                        </a:rPr>
                        <a:t>400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0.030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0.40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794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tx1"/>
                          </a:solidFill>
                          <a:effectLst/>
                          <a:latin typeface="Times New Roman" pitchFamily="18" charset="0"/>
                        </a:rPr>
                        <a:t>600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0.014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0.28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810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tx1"/>
                          </a:solidFill>
                          <a:effectLst/>
                          <a:latin typeface="Times New Roman" pitchFamily="18" charset="0"/>
                        </a:rPr>
                        <a:t>800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0.009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0.21</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7684" name="Text Box 81"/>
          <p:cNvSpPr txBox="1">
            <a:spLocks noChangeArrowheads="1"/>
          </p:cNvSpPr>
          <p:nvPr/>
        </p:nvSpPr>
        <p:spPr bwMode="auto">
          <a:xfrm>
            <a:off x="685800" y="325150"/>
            <a:ext cx="8229600" cy="661207"/>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lnSpc>
                <a:spcPct val="150000"/>
              </a:lnSpc>
              <a:buClr>
                <a:srgbClr val="0000FF"/>
              </a:buClr>
              <a:buFont typeface="Wingdings" pitchFamily="2" charset="2"/>
              <a:buNone/>
            </a:pPr>
            <a:r>
              <a:rPr lang="en-US" sz="2800" dirty="0" err="1">
                <a:solidFill>
                  <a:srgbClr val="00B050"/>
                </a:solidFill>
                <a:latin typeface="Times New Roman" pitchFamily="18" charset="0"/>
                <a:cs typeface="Times New Roman" pitchFamily="18" charset="0"/>
              </a:rPr>
              <a:t>Quan</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hệ</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giữa</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độ</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nhám</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bề</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mặt</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và</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kích</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thước</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hạt</a:t>
            </a:r>
            <a:r>
              <a:rPr lang="en-US" sz="2800" dirty="0">
                <a:solidFill>
                  <a:srgbClr val="00B050"/>
                </a:solidFill>
                <a:latin typeface="Times New Roman" pitchFamily="18" charset="0"/>
                <a:cs typeface="Times New Roman" pitchFamily="18" charset="0"/>
              </a:rPr>
              <a:t> </a:t>
            </a:r>
            <a:r>
              <a:rPr lang="en-US" sz="2800" dirty="0" err="1">
                <a:solidFill>
                  <a:srgbClr val="00B050"/>
                </a:solidFill>
                <a:latin typeface="Times New Roman" pitchFamily="18" charset="0"/>
                <a:cs typeface="Times New Roman" pitchFamily="18" charset="0"/>
              </a:rPr>
              <a:t>mài</a:t>
            </a:r>
            <a:endParaRPr lang="en-US" sz="2800"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36514917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685800" y="282714"/>
            <a:ext cx="7772400" cy="707886"/>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buClr>
                <a:srgbClr val="660033"/>
              </a:buClr>
            </a:pPr>
            <a:r>
              <a:rPr lang="en-US" sz="4000" b="1" dirty="0" err="1">
                <a:solidFill>
                  <a:srgbClr val="0000FF"/>
                </a:solidFill>
                <a:latin typeface="Times New Roman" pitchFamily="18" charset="0"/>
                <a:cs typeface="Times New Roman" pitchFamily="18" charset="0"/>
              </a:rPr>
              <a:t>Các</a:t>
            </a:r>
            <a:r>
              <a:rPr lang="en-US" sz="4000" b="1" dirty="0">
                <a:solidFill>
                  <a:srgbClr val="0000FF"/>
                </a:solidFill>
                <a:latin typeface="Times New Roman" pitchFamily="18" charset="0"/>
                <a:cs typeface="Times New Roman" pitchFamily="18" charset="0"/>
              </a:rPr>
              <a:t> </a:t>
            </a:r>
            <a:r>
              <a:rPr lang="en-US" sz="4000" b="1" dirty="0" err="1">
                <a:solidFill>
                  <a:srgbClr val="0000FF"/>
                </a:solidFill>
                <a:latin typeface="Times New Roman" pitchFamily="18" charset="0"/>
                <a:cs typeface="Times New Roman" pitchFamily="18" charset="0"/>
              </a:rPr>
              <a:t>nhược</a:t>
            </a:r>
            <a:r>
              <a:rPr lang="en-US" sz="4000" b="1" dirty="0">
                <a:solidFill>
                  <a:srgbClr val="0000FF"/>
                </a:solidFill>
                <a:latin typeface="Times New Roman" pitchFamily="18" charset="0"/>
                <a:cs typeface="Times New Roman" pitchFamily="18" charset="0"/>
              </a:rPr>
              <a:t> </a:t>
            </a:r>
            <a:r>
              <a:rPr lang="en-US" sz="4000" b="1" dirty="0" err="1">
                <a:solidFill>
                  <a:srgbClr val="0000FF"/>
                </a:solidFill>
                <a:latin typeface="Times New Roman" pitchFamily="18" charset="0"/>
                <a:cs typeface="Times New Roman" pitchFamily="18" charset="0"/>
              </a:rPr>
              <a:t>điểm</a:t>
            </a:r>
            <a:r>
              <a:rPr lang="en-US" sz="4000" b="1" dirty="0">
                <a:solidFill>
                  <a:srgbClr val="0000FF"/>
                </a:solidFill>
                <a:latin typeface="Times New Roman" pitchFamily="18" charset="0"/>
                <a:cs typeface="Times New Roman" pitchFamily="18" charset="0"/>
              </a:rPr>
              <a:t> </a:t>
            </a:r>
            <a:r>
              <a:rPr lang="en-US" sz="4000" b="1" dirty="0" err="1">
                <a:solidFill>
                  <a:srgbClr val="0000FF"/>
                </a:solidFill>
                <a:latin typeface="Times New Roman" pitchFamily="18" charset="0"/>
                <a:cs typeface="Times New Roman" pitchFamily="18" charset="0"/>
              </a:rPr>
              <a:t>của</a:t>
            </a:r>
            <a:r>
              <a:rPr lang="en-US" sz="4000" b="1" dirty="0">
                <a:solidFill>
                  <a:srgbClr val="0000FF"/>
                </a:solidFill>
                <a:latin typeface="Times New Roman" pitchFamily="18" charset="0"/>
                <a:cs typeface="Times New Roman" pitchFamily="18" charset="0"/>
              </a:rPr>
              <a:t> </a:t>
            </a:r>
            <a:r>
              <a:rPr lang="en-US" sz="4000" b="1" dirty="0" err="1">
                <a:solidFill>
                  <a:srgbClr val="0000FF"/>
                </a:solidFill>
                <a:latin typeface="Times New Roman" pitchFamily="18" charset="0"/>
                <a:cs typeface="Times New Roman" pitchFamily="18" charset="0"/>
              </a:rPr>
              <a:t>phương</a:t>
            </a:r>
            <a:r>
              <a:rPr lang="en-US" sz="4000" b="1" dirty="0">
                <a:solidFill>
                  <a:srgbClr val="0000FF"/>
                </a:solidFill>
                <a:latin typeface="Times New Roman" pitchFamily="18" charset="0"/>
                <a:cs typeface="Times New Roman" pitchFamily="18" charset="0"/>
              </a:rPr>
              <a:t> </a:t>
            </a:r>
            <a:r>
              <a:rPr lang="en-US" sz="4000" b="1" dirty="0" err="1">
                <a:solidFill>
                  <a:srgbClr val="0000FF"/>
                </a:solidFill>
                <a:latin typeface="Times New Roman" pitchFamily="18" charset="0"/>
                <a:cs typeface="Times New Roman" pitchFamily="18" charset="0"/>
              </a:rPr>
              <a:t>pháp</a:t>
            </a:r>
            <a:r>
              <a:rPr lang="en-US" sz="4000" dirty="0">
                <a:latin typeface="Times New Roman" pitchFamily="18" charset="0"/>
                <a:cs typeface="Times New Roman" pitchFamily="18" charset="0"/>
              </a:rPr>
              <a:t> </a:t>
            </a:r>
          </a:p>
        </p:txBody>
      </p:sp>
      <p:sp>
        <p:nvSpPr>
          <p:cNvPr id="26627" name="Text Box 3"/>
          <p:cNvSpPr txBox="1">
            <a:spLocks noChangeArrowheads="1"/>
          </p:cNvSpPr>
          <p:nvPr/>
        </p:nvSpPr>
        <p:spPr bwMode="auto">
          <a:xfrm>
            <a:off x="838200" y="1295400"/>
            <a:ext cx="8305800" cy="301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lnSpc>
                <a:spcPct val="200000"/>
              </a:lnSpc>
              <a:buClr>
                <a:srgbClr val="FF0000"/>
              </a:buClr>
              <a:buFont typeface="Wingdings" pitchFamily="2" charset="2"/>
              <a:buChar char="Ø"/>
            </a:pPr>
            <a:r>
              <a:rPr lang="en-US">
                <a:latin typeface="Times New Roman" pitchFamily="18" charset="0"/>
                <a:cs typeface="Times New Roman" pitchFamily="18" charset="0"/>
              </a:rPr>
              <a:t> Năng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thấp</a:t>
            </a:r>
            <a:r>
              <a:rPr lang="en-US" dirty="0">
                <a:latin typeface="Times New Roman" pitchFamily="18" charset="0"/>
                <a:cs typeface="Times New Roman" pitchFamily="18" charset="0"/>
              </a:rPr>
              <a:t>.</a:t>
            </a:r>
          </a:p>
          <a:p>
            <a:pPr eaLnBrk="1" hangingPunct="1">
              <a:lnSpc>
                <a:spcPct val="200000"/>
              </a:lnSpc>
              <a:buClr>
                <a:srgbClr val="FF0000"/>
              </a:buClr>
              <a:buFont typeface="Wingdings" pitchFamily="2" charset="2"/>
              <a:buChar char="Ø"/>
            </a:pPr>
            <a:r>
              <a:rPr lang="en-US">
                <a:latin typeface="Times New Roman" pitchFamily="18" charset="0"/>
                <a:cs typeface="Times New Roman" pitchFamily="18" charset="0"/>
              </a:rPr>
              <a:t> Độ </a:t>
            </a:r>
            <a:r>
              <a:rPr lang="en-US" dirty="0" err="1">
                <a:latin typeface="Times New Roman" pitchFamily="18" charset="0"/>
                <a:cs typeface="Times New Roman" pitchFamily="18" charset="0"/>
              </a:rPr>
              <a:t>sâu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err="1">
                <a:latin typeface="Times New Roman" pitchFamily="18" charset="0"/>
                <a:cs typeface="Times New Roman" pitchFamily="18" charset="0"/>
              </a:rPr>
              <a:t>hạn</a:t>
            </a:r>
            <a:r>
              <a:rPr lang="en-US">
                <a:latin typeface="Times New Roman" pitchFamily="18" charset="0"/>
                <a:cs typeface="Times New Roman" pitchFamily="18" charset="0"/>
              </a:rPr>
              <a:t> chế.</a:t>
            </a:r>
            <a:endParaRPr lang="en-US" dirty="0">
              <a:latin typeface="Times New Roman" pitchFamily="18" charset="0"/>
              <a:cs typeface="Times New Roman" pitchFamily="18" charset="0"/>
            </a:endParaRPr>
          </a:p>
          <a:p>
            <a:pPr eaLnBrk="1" hangingPunct="1">
              <a:lnSpc>
                <a:spcPct val="200000"/>
              </a:lnSpc>
              <a:buClr>
                <a:srgbClr val="FF0000"/>
              </a:buClr>
              <a:buFont typeface="Wingdings" pitchFamily="2" charset="2"/>
              <a:buChar char="Ø"/>
            </a:pPr>
            <a:r>
              <a:rPr lang="en-US">
                <a:latin typeface="Times New Roman" pitchFamily="18" charset="0"/>
                <a:cs typeface="Times New Roman" pitchFamily="18" charset="0"/>
              </a:rPr>
              <a:t> Hiệu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thấp</a:t>
            </a:r>
            <a:r>
              <a:rPr lang="en-US" dirty="0">
                <a:latin typeface="Times New Roman" pitchFamily="18" charset="0"/>
                <a:cs typeface="Times New Roman" pitchFamily="18" charset="0"/>
              </a:rPr>
              <a:t>.</a:t>
            </a:r>
          </a:p>
          <a:p>
            <a:pPr eaLnBrk="1" hangingPunct="1">
              <a:lnSpc>
                <a:spcPct val="200000"/>
              </a:lnSpc>
              <a:buClr>
                <a:srgbClr val="FF0000"/>
              </a:buClr>
              <a:buFont typeface="Wingdings" pitchFamily="2" charset="2"/>
              <a:buChar char="Ø"/>
            </a:pPr>
            <a:r>
              <a:rPr lang="en-US">
                <a:latin typeface="Times New Roman" pitchFamily="18" charset="0"/>
                <a:cs typeface="Times New Roman" pitchFamily="18" charset="0"/>
              </a:rPr>
              <a:t> Chỉ </a:t>
            </a:r>
            <a:r>
              <a:rPr lang="en-US" dirty="0" err="1">
                <a:latin typeface="Times New Roman" pitchFamily="18" charset="0"/>
                <a:cs typeface="Times New Roman" pitchFamily="18" charset="0"/>
              </a:rPr>
              <a:t>phù</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giòn</a:t>
            </a:r>
            <a:r>
              <a:rPr lang="en-US" dirty="0">
                <a:latin typeface="Times New Roman" pitchFamily="18" charset="0"/>
                <a:cs typeface="Times New Roman" pitchFamily="18" charset="0"/>
              </a:rPr>
              <a:t>.</a:t>
            </a:r>
          </a:p>
        </p:txBody>
      </p:sp>
    </p:spTree>
    <p:extLst>
      <p:ext uri="{BB962C8B-B14F-4D97-AF65-F5344CB8AC3E}">
        <p14:creationId xmlns:p14="http://schemas.microsoft.com/office/powerpoint/2010/main" val="3591403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blinds(horizontal)">
                                      <p:cBhvr>
                                        <p:cTn id="7" dur="5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609600"/>
            <a:ext cx="7543800" cy="1446550"/>
          </a:xfrm>
          <a:prstGeom prst="rect">
            <a:avLst/>
          </a:prstGeom>
        </p:spPr>
        <p:txBody>
          <a:bodyPr wrap="square">
            <a:spAutoFit/>
          </a:bodyPr>
          <a:lstStyle/>
          <a:p>
            <a:pPr lvl="0" algn="ctr"/>
            <a:r>
              <a:rPr lang="en-US" sz="4400" b="1" dirty="0">
                <a:solidFill>
                  <a:srgbClr val="FF0000"/>
                </a:solidFill>
                <a:latin typeface="Times New Roman" pitchFamily="18" charset="0"/>
                <a:cs typeface="Times New Roman" pitchFamily="18" charset="0"/>
              </a:rPr>
              <a:t>THE END</a:t>
            </a:r>
          </a:p>
          <a:p>
            <a:pPr lvl="0" algn="ctr"/>
            <a:r>
              <a:rPr lang="en-US" sz="4400" b="1" dirty="0" err="1">
                <a:solidFill>
                  <a:srgbClr val="FF0000"/>
                </a:solidFill>
                <a:latin typeface="Times New Roman" pitchFamily="18" charset="0"/>
                <a:cs typeface="Times New Roman" pitchFamily="18" charset="0"/>
              </a:rPr>
              <a:t>ThankYou</a:t>
            </a:r>
            <a:r>
              <a:rPr lang="en-US" sz="4400" b="1" dirty="0">
                <a:solidFill>
                  <a:srgbClr val="FF0000"/>
                </a:solidFill>
                <a:latin typeface="Times New Roman" pitchFamily="18" charset="0"/>
                <a:cs typeface="Times New Roman" pitchFamily="18" charset="0"/>
              </a:rPr>
              <a:t> For </a:t>
            </a:r>
            <a:r>
              <a:rPr lang="en-US" sz="4400" b="1" dirty="0" err="1">
                <a:solidFill>
                  <a:srgbClr val="FF0000"/>
                </a:solidFill>
                <a:latin typeface="Times New Roman" pitchFamily="18" charset="0"/>
                <a:cs typeface="Times New Roman" pitchFamily="18" charset="0"/>
              </a:rPr>
              <a:t>Listenning</a:t>
            </a:r>
            <a:r>
              <a:rPr lang="en-US" sz="4400" b="1" dirty="0">
                <a:solidFill>
                  <a:srgbClr val="FF0000"/>
                </a:solidFill>
                <a:latin typeface="Times New Roman" pitchFamily="18" charset="0"/>
                <a:cs typeface="Times New Roman" pitchFamily="18" charset="0"/>
              </a:rPr>
              <a:t>! </a:t>
            </a:r>
          </a:p>
        </p:txBody>
      </p:sp>
      <p:pic>
        <p:nvPicPr>
          <p:cNvPr id="3" name="Picture 3" descr="C:\Documents and Settings\nguyen ngoc\Desktop\gia cong bang tia nuoc\black_bear_riding_bicycle_md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044950" y="3276600"/>
            <a:ext cx="1435100"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7426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1_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1160</TotalTime>
  <Words>3347</Words>
  <Application>Microsoft Office PowerPoint</Application>
  <PresentationFormat>On-screen Show (4:3)</PresentationFormat>
  <Paragraphs>184</Paragraphs>
  <Slides>35</Slides>
  <Notes>12</Notes>
  <HiddenSlides>0</HiddenSlides>
  <MMClips>1</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35</vt:i4>
      </vt:variant>
    </vt:vector>
  </HeadingPairs>
  <TitlesOfParts>
    <vt:vector size="46" baseType="lpstr">
      <vt:lpstr>.VnArial</vt:lpstr>
      <vt:lpstr>Arial</vt:lpstr>
      <vt:lpstr>Calibri</vt:lpstr>
      <vt:lpstr>Gill Sans MT</vt:lpstr>
      <vt:lpstr>Tahoma</vt:lpstr>
      <vt:lpstr>Times New Roman</vt:lpstr>
      <vt:lpstr>Verdana</vt:lpstr>
      <vt:lpstr>Wingdings</vt:lpstr>
      <vt:lpstr>Wingdings 2</vt:lpstr>
      <vt:lpstr>Solstice</vt:lpstr>
      <vt:lpstr>1_Solstice</vt:lpstr>
      <vt:lpstr>:</vt:lpstr>
      <vt:lpstr>Gia công bằng siêu âm là gì</vt:lpstr>
      <vt:lpstr>GIA CÔNG BẰNG SIÊU ÂM</vt:lpstr>
      <vt:lpstr>2. Nguyên lý gia công</vt:lpstr>
      <vt:lpstr>2. Nguyên lý gia công</vt:lpstr>
      <vt:lpstr>2. Nguyên lý gia công</vt:lpstr>
      <vt:lpstr>2. Nguyên lý gia công</vt:lpstr>
      <vt:lpstr>PowerPoint Presentation</vt:lpstr>
      <vt:lpstr>Độ chính xác trong gia công siêu âm </vt:lpstr>
      <vt:lpstr>Độ chính xác trong gia công siêu âm</vt:lpstr>
      <vt:lpstr>Độ chính xác gia công lỗ thông:</vt:lpstr>
      <vt:lpstr>Độ chính xác của lỗ không thông</vt:lpstr>
      <vt:lpstr>Độ chính xác bề mặt</vt:lpstr>
      <vt:lpstr>Độ chính xác bề mặt</vt:lpstr>
      <vt:lpstr>Các phương pháp gia công bằng siêu âm </vt:lpstr>
      <vt:lpstr>3/ Đặc điểm và phạm vi ứng dụng</vt:lpstr>
      <vt:lpstr>Nhược điểm</vt:lpstr>
      <vt:lpstr>Năng suất: </vt:lpstr>
      <vt:lpstr>Phạm vi ứng dụng</vt:lpstr>
      <vt:lpstr>Nguyên lý làm việc của đầu biến từ</vt:lpstr>
      <vt:lpstr>KHÁI NIỆM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BAÙO  CAÙO  CÔ ÑIEÄN TÖÛ ÖÙNG DUÏNG</dc:title>
  <dc:creator>User</dc:creator>
  <cp:lastModifiedBy>ADMIN</cp:lastModifiedBy>
  <cp:revision>111</cp:revision>
  <dcterms:created xsi:type="dcterms:W3CDTF">2011-11-19T06:20:23Z</dcterms:created>
  <dcterms:modified xsi:type="dcterms:W3CDTF">2020-10-06T08:54:42Z</dcterms:modified>
</cp:coreProperties>
</file>