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2" r:id="rId1"/>
  </p:sldMasterIdLst>
  <p:notesMasterIdLst>
    <p:notesMasterId r:id="rId25"/>
  </p:notesMasterIdLst>
  <p:sldIdLst>
    <p:sldId id="256" r:id="rId2"/>
    <p:sldId id="274" r:id="rId3"/>
    <p:sldId id="273" r:id="rId4"/>
    <p:sldId id="266" r:id="rId5"/>
    <p:sldId id="276" r:id="rId6"/>
    <p:sldId id="257" r:id="rId7"/>
    <p:sldId id="284" r:id="rId8"/>
    <p:sldId id="262" r:id="rId9"/>
    <p:sldId id="260" r:id="rId10"/>
    <p:sldId id="281" r:id="rId11"/>
    <p:sldId id="258" r:id="rId12"/>
    <p:sldId id="278" r:id="rId13"/>
    <p:sldId id="259" r:id="rId14"/>
    <p:sldId id="267" r:id="rId15"/>
    <p:sldId id="283" r:id="rId16"/>
    <p:sldId id="263" r:id="rId17"/>
    <p:sldId id="264" r:id="rId18"/>
    <p:sldId id="265" r:id="rId19"/>
    <p:sldId id="279" r:id="rId20"/>
    <p:sldId id="268" r:id="rId21"/>
    <p:sldId id="269" r:id="rId22"/>
    <p:sldId id="282" r:id="rId23"/>
    <p:sldId id="280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2769" autoAdjust="0"/>
  </p:normalViewPr>
  <p:slideViewPr>
    <p:cSldViewPr>
      <p:cViewPr varScale="1">
        <p:scale>
          <a:sx n="75" d="100"/>
          <a:sy n="75" d="100"/>
        </p:scale>
        <p:origin x="114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F9EA38-B9F7-41AA-B7EC-5EED348DD4C2}" type="doc">
      <dgm:prSet loTypeId="urn:microsoft.com/office/officeart/2005/8/layout/vList4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5FDFC25-187D-46D8-998C-783895A8DD9A}">
      <dgm:prSet/>
      <dgm:spPr/>
      <dgm:t>
        <a:bodyPr/>
        <a:lstStyle/>
        <a:p>
          <a:pPr rtl="0"/>
          <a:r>
            <a:rPr lang="en-US" b="1" dirty="0">
              <a:latin typeface="Times New Roman" pitchFamily="18" charset="0"/>
              <a:cs typeface="Times New Roman" pitchFamily="18" charset="0"/>
            </a:rPr>
            <a:t>1. TỔNG QUAN VỀ PHƯƠNG PHÁP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31D80D0C-E6E1-4EB0-B4C0-7ED8DC4FBB9F}" type="parTrans" cxnId="{AEC898AF-4A3D-4BA5-A54D-21046F22D11F}">
      <dgm:prSet/>
      <dgm:spPr/>
      <dgm:t>
        <a:bodyPr/>
        <a:lstStyle/>
        <a:p>
          <a:endParaRPr lang="en-US"/>
        </a:p>
      </dgm:t>
    </dgm:pt>
    <dgm:pt modelId="{8FD971E2-73E8-40D4-A67D-77C6159310A3}" type="sibTrans" cxnId="{AEC898AF-4A3D-4BA5-A54D-21046F22D11F}">
      <dgm:prSet/>
      <dgm:spPr/>
      <dgm:t>
        <a:bodyPr/>
        <a:lstStyle/>
        <a:p>
          <a:endParaRPr lang="en-US"/>
        </a:p>
      </dgm:t>
    </dgm:pt>
    <dgm:pt modelId="{25A20449-9408-4AA6-997F-B0C6F75CBFE2}">
      <dgm:prSet/>
      <dgm:spPr/>
      <dgm:t>
        <a:bodyPr/>
        <a:lstStyle/>
        <a:p>
          <a:pPr rtl="0"/>
          <a:r>
            <a:rPr lang="en-US" b="1" dirty="0">
              <a:latin typeface="Times New Roman" pitchFamily="18" charset="0"/>
              <a:cs typeface="Times New Roman" pitchFamily="18" charset="0"/>
            </a:rPr>
            <a:t>2. SƠ ĐỒ NGUYÊN LÍ GIA CÔNG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947E46D0-DD45-4FAD-A102-EE3AF34558BA}" type="parTrans" cxnId="{A009D6B0-4DE9-4862-90F1-B2555AE54700}">
      <dgm:prSet/>
      <dgm:spPr/>
      <dgm:t>
        <a:bodyPr/>
        <a:lstStyle/>
        <a:p>
          <a:endParaRPr lang="en-US"/>
        </a:p>
      </dgm:t>
    </dgm:pt>
    <dgm:pt modelId="{C8A8A1C3-CB46-4027-A160-92D41DF80207}" type="sibTrans" cxnId="{A009D6B0-4DE9-4862-90F1-B2555AE54700}">
      <dgm:prSet/>
      <dgm:spPr/>
      <dgm:t>
        <a:bodyPr/>
        <a:lstStyle/>
        <a:p>
          <a:endParaRPr lang="en-US"/>
        </a:p>
      </dgm:t>
    </dgm:pt>
    <dgm:pt modelId="{9906D161-F23E-4E9D-9C35-B60DE3C28C39}">
      <dgm:prSet/>
      <dgm:spPr/>
      <dgm:t>
        <a:bodyPr/>
        <a:lstStyle/>
        <a:p>
          <a:pPr rtl="0"/>
          <a:r>
            <a:rPr lang="en-US" b="1" dirty="0">
              <a:latin typeface="Times New Roman" pitchFamily="18" charset="0"/>
              <a:cs typeface="Times New Roman" pitchFamily="18" charset="0"/>
            </a:rPr>
            <a:t>3. ƯU – NHƯỢC ĐIỂM CỦA PHƯƠNG PHÁP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3A1C412F-A86A-4B78-8603-EF3AEE70906C}" type="parTrans" cxnId="{EF0D8678-F93E-4589-8CFA-C9D6B1D1264D}">
      <dgm:prSet/>
      <dgm:spPr/>
      <dgm:t>
        <a:bodyPr/>
        <a:lstStyle/>
        <a:p>
          <a:endParaRPr lang="en-US"/>
        </a:p>
      </dgm:t>
    </dgm:pt>
    <dgm:pt modelId="{D79CE6FD-8F5B-4002-BE06-EEE006CC1496}" type="sibTrans" cxnId="{EF0D8678-F93E-4589-8CFA-C9D6B1D1264D}">
      <dgm:prSet/>
      <dgm:spPr/>
      <dgm:t>
        <a:bodyPr/>
        <a:lstStyle/>
        <a:p>
          <a:endParaRPr lang="en-US"/>
        </a:p>
      </dgm:t>
    </dgm:pt>
    <dgm:pt modelId="{AAFBD670-3644-4069-9BF7-02BA21B94826}">
      <dgm:prSet/>
      <dgm:spPr/>
      <dgm:t>
        <a:bodyPr/>
        <a:lstStyle/>
        <a:p>
          <a:pPr rtl="0"/>
          <a:r>
            <a:rPr lang="en-US" b="1" dirty="0">
              <a:latin typeface="Times New Roman" pitchFamily="18" charset="0"/>
              <a:cs typeface="Times New Roman" pitchFamily="18" charset="0"/>
            </a:rPr>
            <a:t>4. MỘT SỐ SẢN PHẨM CỦA PHƯƠNG PHÁP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E7158A95-34B5-4EA6-9455-96F34A9561B0}" type="parTrans" cxnId="{A8DF548A-0B7F-49A9-A42D-449C700FE6CC}">
      <dgm:prSet/>
      <dgm:spPr/>
      <dgm:t>
        <a:bodyPr/>
        <a:lstStyle/>
        <a:p>
          <a:endParaRPr lang="en-US"/>
        </a:p>
      </dgm:t>
    </dgm:pt>
    <dgm:pt modelId="{0B83E387-ADD7-442D-9A83-6FD2A0E79721}" type="sibTrans" cxnId="{A8DF548A-0B7F-49A9-A42D-449C700FE6CC}">
      <dgm:prSet/>
      <dgm:spPr/>
      <dgm:t>
        <a:bodyPr/>
        <a:lstStyle/>
        <a:p>
          <a:endParaRPr lang="en-US"/>
        </a:p>
      </dgm:t>
    </dgm:pt>
    <dgm:pt modelId="{56C75674-B2A3-42E6-A925-76339917594A}" type="pres">
      <dgm:prSet presAssocID="{13F9EA38-B9F7-41AA-B7EC-5EED348DD4C2}" presName="linear" presStyleCnt="0">
        <dgm:presLayoutVars>
          <dgm:dir/>
          <dgm:resizeHandles val="exact"/>
        </dgm:presLayoutVars>
      </dgm:prSet>
      <dgm:spPr/>
    </dgm:pt>
    <dgm:pt modelId="{2A14D697-0FE4-4084-B9D9-60349169D953}" type="pres">
      <dgm:prSet presAssocID="{15FDFC25-187D-46D8-998C-783895A8DD9A}" presName="comp" presStyleCnt="0"/>
      <dgm:spPr/>
    </dgm:pt>
    <dgm:pt modelId="{5B9E675F-1740-4D01-8600-BCC6C98D0A2C}" type="pres">
      <dgm:prSet presAssocID="{15FDFC25-187D-46D8-998C-783895A8DD9A}" presName="box" presStyleLbl="node1" presStyleIdx="0" presStyleCnt="4"/>
      <dgm:spPr/>
    </dgm:pt>
    <dgm:pt modelId="{84CA0FEC-CF51-45C1-AA70-697C4D2B2B52}" type="pres">
      <dgm:prSet presAssocID="{15FDFC25-187D-46D8-998C-783895A8DD9A}" presName="img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</dgm:spPr>
    </dgm:pt>
    <dgm:pt modelId="{157A0368-AAFE-4EDA-98E2-689F83C7F162}" type="pres">
      <dgm:prSet presAssocID="{15FDFC25-187D-46D8-998C-783895A8DD9A}" presName="text" presStyleLbl="node1" presStyleIdx="0" presStyleCnt="4">
        <dgm:presLayoutVars>
          <dgm:bulletEnabled val="1"/>
        </dgm:presLayoutVars>
      </dgm:prSet>
      <dgm:spPr/>
    </dgm:pt>
    <dgm:pt modelId="{8609F182-4963-43F6-A64F-A91EAA81C978}" type="pres">
      <dgm:prSet presAssocID="{8FD971E2-73E8-40D4-A67D-77C6159310A3}" presName="spacer" presStyleCnt="0"/>
      <dgm:spPr/>
    </dgm:pt>
    <dgm:pt modelId="{76C78A06-2BA1-435B-89A3-2E32104F8FC4}" type="pres">
      <dgm:prSet presAssocID="{25A20449-9408-4AA6-997F-B0C6F75CBFE2}" presName="comp" presStyleCnt="0"/>
      <dgm:spPr/>
    </dgm:pt>
    <dgm:pt modelId="{DA33B104-8880-4306-B8FD-0EF1914C69F4}" type="pres">
      <dgm:prSet presAssocID="{25A20449-9408-4AA6-997F-B0C6F75CBFE2}" presName="box" presStyleLbl="node1" presStyleIdx="1" presStyleCnt="4"/>
      <dgm:spPr/>
    </dgm:pt>
    <dgm:pt modelId="{7190BA20-9C54-4C83-9300-4B4DB874C8E0}" type="pres">
      <dgm:prSet presAssocID="{25A20449-9408-4AA6-997F-B0C6F75CBFE2}" presName="img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</dgm:spPr>
    </dgm:pt>
    <dgm:pt modelId="{9191262D-238D-4D67-BEBE-337F42D326D3}" type="pres">
      <dgm:prSet presAssocID="{25A20449-9408-4AA6-997F-B0C6F75CBFE2}" presName="text" presStyleLbl="node1" presStyleIdx="1" presStyleCnt="4">
        <dgm:presLayoutVars>
          <dgm:bulletEnabled val="1"/>
        </dgm:presLayoutVars>
      </dgm:prSet>
      <dgm:spPr/>
    </dgm:pt>
    <dgm:pt modelId="{5DD51993-BA5D-4F69-81C4-F942B9E43F9B}" type="pres">
      <dgm:prSet presAssocID="{C8A8A1C3-CB46-4027-A160-92D41DF80207}" presName="spacer" presStyleCnt="0"/>
      <dgm:spPr/>
    </dgm:pt>
    <dgm:pt modelId="{E878FE60-1991-4A91-AF86-81090DF26A71}" type="pres">
      <dgm:prSet presAssocID="{9906D161-F23E-4E9D-9C35-B60DE3C28C39}" presName="comp" presStyleCnt="0"/>
      <dgm:spPr/>
    </dgm:pt>
    <dgm:pt modelId="{51DFD12E-628E-46AE-869C-536D44C82B8D}" type="pres">
      <dgm:prSet presAssocID="{9906D161-F23E-4E9D-9C35-B60DE3C28C39}" presName="box" presStyleLbl="node1" presStyleIdx="2" presStyleCnt="4"/>
      <dgm:spPr/>
    </dgm:pt>
    <dgm:pt modelId="{80A0A6BE-0F64-4C1B-9E39-261CB271E7B2}" type="pres">
      <dgm:prSet presAssocID="{9906D161-F23E-4E9D-9C35-B60DE3C28C39}" presName="img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</dgm:spPr>
    </dgm:pt>
    <dgm:pt modelId="{9CDDE3A7-3033-4062-88ED-0B7289E0FB38}" type="pres">
      <dgm:prSet presAssocID="{9906D161-F23E-4E9D-9C35-B60DE3C28C39}" presName="text" presStyleLbl="node1" presStyleIdx="2" presStyleCnt="4">
        <dgm:presLayoutVars>
          <dgm:bulletEnabled val="1"/>
        </dgm:presLayoutVars>
      </dgm:prSet>
      <dgm:spPr/>
    </dgm:pt>
    <dgm:pt modelId="{F7305B48-2C1E-423D-B59C-CF3311558E35}" type="pres">
      <dgm:prSet presAssocID="{D79CE6FD-8F5B-4002-BE06-EEE006CC1496}" presName="spacer" presStyleCnt="0"/>
      <dgm:spPr/>
    </dgm:pt>
    <dgm:pt modelId="{DBEA7EF2-A2A8-4736-B29F-ABB8EA6F97EF}" type="pres">
      <dgm:prSet presAssocID="{AAFBD670-3644-4069-9BF7-02BA21B94826}" presName="comp" presStyleCnt="0"/>
      <dgm:spPr/>
    </dgm:pt>
    <dgm:pt modelId="{CE686F2A-5C77-440C-BFC6-E4F3882C0CC6}" type="pres">
      <dgm:prSet presAssocID="{AAFBD670-3644-4069-9BF7-02BA21B94826}" presName="box" presStyleLbl="node1" presStyleIdx="3" presStyleCnt="4"/>
      <dgm:spPr/>
    </dgm:pt>
    <dgm:pt modelId="{1738FD0C-693B-45DA-93FD-3973868557ED}" type="pres">
      <dgm:prSet presAssocID="{AAFBD670-3644-4069-9BF7-02BA21B94826}" presName="img" presStyleLbl="f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</dgm:spPr>
    </dgm:pt>
    <dgm:pt modelId="{7D4A425E-B87A-4286-A887-1645BC3A3626}" type="pres">
      <dgm:prSet presAssocID="{AAFBD670-3644-4069-9BF7-02BA21B94826}" presName="text" presStyleLbl="node1" presStyleIdx="3" presStyleCnt="4">
        <dgm:presLayoutVars>
          <dgm:bulletEnabled val="1"/>
        </dgm:presLayoutVars>
      </dgm:prSet>
      <dgm:spPr/>
    </dgm:pt>
  </dgm:ptLst>
  <dgm:cxnLst>
    <dgm:cxn modelId="{A4CD391C-B903-46D9-97DC-117F51895638}" type="presOf" srcId="{25A20449-9408-4AA6-997F-B0C6F75CBFE2}" destId="{DA33B104-8880-4306-B8FD-0EF1914C69F4}" srcOrd="0" destOrd="0" presId="urn:microsoft.com/office/officeart/2005/8/layout/vList4#1"/>
    <dgm:cxn modelId="{CD18264F-B687-478B-BF49-D830E4F94CFB}" type="presOf" srcId="{13F9EA38-B9F7-41AA-B7EC-5EED348DD4C2}" destId="{56C75674-B2A3-42E6-A925-76339917594A}" srcOrd="0" destOrd="0" presId="urn:microsoft.com/office/officeart/2005/8/layout/vList4#1"/>
    <dgm:cxn modelId="{EF0D8678-F93E-4589-8CFA-C9D6B1D1264D}" srcId="{13F9EA38-B9F7-41AA-B7EC-5EED348DD4C2}" destId="{9906D161-F23E-4E9D-9C35-B60DE3C28C39}" srcOrd="2" destOrd="0" parTransId="{3A1C412F-A86A-4B78-8603-EF3AEE70906C}" sibTransId="{D79CE6FD-8F5B-4002-BE06-EEE006CC1496}"/>
    <dgm:cxn modelId="{2455E059-2F80-478C-B40A-E34E6812F40E}" type="presOf" srcId="{9906D161-F23E-4E9D-9C35-B60DE3C28C39}" destId="{51DFD12E-628E-46AE-869C-536D44C82B8D}" srcOrd="0" destOrd="0" presId="urn:microsoft.com/office/officeart/2005/8/layout/vList4#1"/>
    <dgm:cxn modelId="{AF9B9382-DF52-4A09-B9A4-6EA785E40A7E}" type="presOf" srcId="{AAFBD670-3644-4069-9BF7-02BA21B94826}" destId="{7D4A425E-B87A-4286-A887-1645BC3A3626}" srcOrd="1" destOrd="0" presId="urn:microsoft.com/office/officeart/2005/8/layout/vList4#1"/>
    <dgm:cxn modelId="{990C2684-FD03-427E-B70F-3321F43D027F}" type="presOf" srcId="{9906D161-F23E-4E9D-9C35-B60DE3C28C39}" destId="{9CDDE3A7-3033-4062-88ED-0B7289E0FB38}" srcOrd="1" destOrd="0" presId="urn:microsoft.com/office/officeart/2005/8/layout/vList4#1"/>
    <dgm:cxn modelId="{A8DF548A-0B7F-49A9-A42D-449C700FE6CC}" srcId="{13F9EA38-B9F7-41AA-B7EC-5EED348DD4C2}" destId="{AAFBD670-3644-4069-9BF7-02BA21B94826}" srcOrd="3" destOrd="0" parTransId="{E7158A95-34B5-4EA6-9455-96F34A9561B0}" sibTransId="{0B83E387-ADD7-442D-9A83-6FD2A0E79721}"/>
    <dgm:cxn modelId="{AEC898AF-4A3D-4BA5-A54D-21046F22D11F}" srcId="{13F9EA38-B9F7-41AA-B7EC-5EED348DD4C2}" destId="{15FDFC25-187D-46D8-998C-783895A8DD9A}" srcOrd="0" destOrd="0" parTransId="{31D80D0C-E6E1-4EB0-B4C0-7ED8DC4FBB9F}" sibTransId="{8FD971E2-73E8-40D4-A67D-77C6159310A3}"/>
    <dgm:cxn modelId="{A009D6B0-4DE9-4862-90F1-B2555AE54700}" srcId="{13F9EA38-B9F7-41AA-B7EC-5EED348DD4C2}" destId="{25A20449-9408-4AA6-997F-B0C6F75CBFE2}" srcOrd="1" destOrd="0" parTransId="{947E46D0-DD45-4FAD-A102-EE3AF34558BA}" sibTransId="{C8A8A1C3-CB46-4027-A160-92D41DF80207}"/>
    <dgm:cxn modelId="{650A19D6-497C-43ED-95DE-F728DC7C412D}" type="presOf" srcId="{15FDFC25-187D-46D8-998C-783895A8DD9A}" destId="{5B9E675F-1740-4D01-8600-BCC6C98D0A2C}" srcOrd="0" destOrd="0" presId="urn:microsoft.com/office/officeart/2005/8/layout/vList4#1"/>
    <dgm:cxn modelId="{E97192DE-CF3F-419B-A0E6-09604AEA13A1}" type="presOf" srcId="{AAFBD670-3644-4069-9BF7-02BA21B94826}" destId="{CE686F2A-5C77-440C-BFC6-E4F3882C0CC6}" srcOrd="0" destOrd="0" presId="urn:microsoft.com/office/officeart/2005/8/layout/vList4#1"/>
    <dgm:cxn modelId="{CDB823EA-790D-4B70-B962-5AE77C026CEA}" type="presOf" srcId="{25A20449-9408-4AA6-997F-B0C6F75CBFE2}" destId="{9191262D-238D-4D67-BEBE-337F42D326D3}" srcOrd="1" destOrd="0" presId="urn:microsoft.com/office/officeart/2005/8/layout/vList4#1"/>
    <dgm:cxn modelId="{77042CEC-2B2F-4779-9050-AA82DFFE9A21}" type="presOf" srcId="{15FDFC25-187D-46D8-998C-783895A8DD9A}" destId="{157A0368-AAFE-4EDA-98E2-689F83C7F162}" srcOrd="1" destOrd="0" presId="urn:microsoft.com/office/officeart/2005/8/layout/vList4#1"/>
    <dgm:cxn modelId="{B3B8FA42-B753-41E7-858E-AF1884FB8462}" type="presParOf" srcId="{56C75674-B2A3-42E6-A925-76339917594A}" destId="{2A14D697-0FE4-4084-B9D9-60349169D953}" srcOrd="0" destOrd="0" presId="urn:microsoft.com/office/officeart/2005/8/layout/vList4#1"/>
    <dgm:cxn modelId="{E57E68CB-4887-46C3-9445-9988657619DD}" type="presParOf" srcId="{2A14D697-0FE4-4084-B9D9-60349169D953}" destId="{5B9E675F-1740-4D01-8600-BCC6C98D0A2C}" srcOrd="0" destOrd="0" presId="urn:microsoft.com/office/officeart/2005/8/layout/vList4#1"/>
    <dgm:cxn modelId="{2A7CC557-B946-479D-8DD5-5B3752136E7B}" type="presParOf" srcId="{2A14D697-0FE4-4084-B9D9-60349169D953}" destId="{84CA0FEC-CF51-45C1-AA70-697C4D2B2B52}" srcOrd="1" destOrd="0" presId="urn:microsoft.com/office/officeart/2005/8/layout/vList4#1"/>
    <dgm:cxn modelId="{9C4562AC-35F7-4F1E-9EF3-CAED15C81176}" type="presParOf" srcId="{2A14D697-0FE4-4084-B9D9-60349169D953}" destId="{157A0368-AAFE-4EDA-98E2-689F83C7F162}" srcOrd="2" destOrd="0" presId="urn:microsoft.com/office/officeart/2005/8/layout/vList4#1"/>
    <dgm:cxn modelId="{463F0B59-FD9C-4CCD-B571-222FDFE784FF}" type="presParOf" srcId="{56C75674-B2A3-42E6-A925-76339917594A}" destId="{8609F182-4963-43F6-A64F-A91EAA81C978}" srcOrd="1" destOrd="0" presId="urn:microsoft.com/office/officeart/2005/8/layout/vList4#1"/>
    <dgm:cxn modelId="{60721012-A1D3-40D4-8BBA-917506BA0B0D}" type="presParOf" srcId="{56C75674-B2A3-42E6-A925-76339917594A}" destId="{76C78A06-2BA1-435B-89A3-2E32104F8FC4}" srcOrd="2" destOrd="0" presId="urn:microsoft.com/office/officeart/2005/8/layout/vList4#1"/>
    <dgm:cxn modelId="{F0B95F78-1B57-4AAA-8EE2-67AEFB0A8F7A}" type="presParOf" srcId="{76C78A06-2BA1-435B-89A3-2E32104F8FC4}" destId="{DA33B104-8880-4306-B8FD-0EF1914C69F4}" srcOrd="0" destOrd="0" presId="urn:microsoft.com/office/officeart/2005/8/layout/vList4#1"/>
    <dgm:cxn modelId="{1499A38A-BAF4-4A83-8E54-9108D9DAD9D4}" type="presParOf" srcId="{76C78A06-2BA1-435B-89A3-2E32104F8FC4}" destId="{7190BA20-9C54-4C83-9300-4B4DB874C8E0}" srcOrd="1" destOrd="0" presId="urn:microsoft.com/office/officeart/2005/8/layout/vList4#1"/>
    <dgm:cxn modelId="{9B3684DA-482C-47C8-BFE9-60042B690738}" type="presParOf" srcId="{76C78A06-2BA1-435B-89A3-2E32104F8FC4}" destId="{9191262D-238D-4D67-BEBE-337F42D326D3}" srcOrd="2" destOrd="0" presId="urn:microsoft.com/office/officeart/2005/8/layout/vList4#1"/>
    <dgm:cxn modelId="{4ECEF4AC-BA81-474C-A9AE-B7345E7D3D8A}" type="presParOf" srcId="{56C75674-B2A3-42E6-A925-76339917594A}" destId="{5DD51993-BA5D-4F69-81C4-F942B9E43F9B}" srcOrd="3" destOrd="0" presId="urn:microsoft.com/office/officeart/2005/8/layout/vList4#1"/>
    <dgm:cxn modelId="{FAF09E8D-6182-4630-BD63-0E3A0F0EA101}" type="presParOf" srcId="{56C75674-B2A3-42E6-A925-76339917594A}" destId="{E878FE60-1991-4A91-AF86-81090DF26A71}" srcOrd="4" destOrd="0" presId="urn:microsoft.com/office/officeart/2005/8/layout/vList4#1"/>
    <dgm:cxn modelId="{74971F4B-D4F2-4E4A-A324-707B3AE4763A}" type="presParOf" srcId="{E878FE60-1991-4A91-AF86-81090DF26A71}" destId="{51DFD12E-628E-46AE-869C-536D44C82B8D}" srcOrd="0" destOrd="0" presId="urn:microsoft.com/office/officeart/2005/8/layout/vList4#1"/>
    <dgm:cxn modelId="{04625E1C-CE92-44F4-9B54-0C99051C5C5A}" type="presParOf" srcId="{E878FE60-1991-4A91-AF86-81090DF26A71}" destId="{80A0A6BE-0F64-4C1B-9E39-261CB271E7B2}" srcOrd="1" destOrd="0" presId="urn:microsoft.com/office/officeart/2005/8/layout/vList4#1"/>
    <dgm:cxn modelId="{AD904624-4F01-45D7-8B32-0EB5DD9FC949}" type="presParOf" srcId="{E878FE60-1991-4A91-AF86-81090DF26A71}" destId="{9CDDE3A7-3033-4062-88ED-0B7289E0FB38}" srcOrd="2" destOrd="0" presId="urn:microsoft.com/office/officeart/2005/8/layout/vList4#1"/>
    <dgm:cxn modelId="{0F4D0F81-5F25-45B4-95FF-02009281D27F}" type="presParOf" srcId="{56C75674-B2A3-42E6-A925-76339917594A}" destId="{F7305B48-2C1E-423D-B59C-CF3311558E35}" srcOrd="5" destOrd="0" presId="urn:microsoft.com/office/officeart/2005/8/layout/vList4#1"/>
    <dgm:cxn modelId="{45512555-83C8-447A-9BF8-3B75EA418ED0}" type="presParOf" srcId="{56C75674-B2A3-42E6-A925-76339917594A}" destId="{DBEA7EF2-A2A8-4736-B29F-ABB8EA6F97EF}" srcOrd="6" destOrd="0" presId="urn:microsoft.com/office/officeart/2005/8/layout/vList4#1"/>
    <dgm:cxn modelId="{DCCB44AE-58E6-4442-82BE-ABEF6E45D3D2}" type="presParOf" srcId="{DBEA7EF2-A2A8-4736-B29F-ABB8EA6F97EF}" destId="{CE686F2A-5C77-440C-BFC6-E4F3882C0CC6}" srcOrd="0" destOrd="0" presId="urn:microsoft.com/office/officeart/2005/8/layout/vList4#1"/>
    <dgm:cxn modelId="{A55DF44D-F0B7-4BDB-8090-42DC8E165BBE}" type="presParOf" srcId="{DBEA7EF2-A2A8-4736-B29F-ABB8EA6F97EF}" destId="{1738FD0C-693B-45DA-93FD-3973868557ED}" srcOrd="1" destOrd="0" presId="urn:microsoft.com/office/officeart/2005/8/layout/vList4#1"/>
    <dgm:cxn modelId="{7D47BE6A-1E1D-4E14-947B-470B271E39A6}" type="presParOf" srcId="{DBEA7EF2-A2A8-4736-B29F-ABB8EA6F97EF}" destId="{7D4A425E-B87A-4286-A887-1645BC3A3626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9E675F-1740-4D01-8600-BCC6C98D0A2C}">
      <dsp:nvSpPr>
        <dsp:cNvPr id="0" name=""/>
        <dsp:cNvSpPr/>
      </dsp:nvSpPr>
      <dsp:spPr>
        <a:xfrm>
          <a:off x="0" y="0"/>
          <a:ext cx="9153378" cy="8727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latin typeface="Times New Roman" pitchFamily="18" charset="0"/>
              <a:cs typeface="Times New Roman" pitchFamily="18" charset="0"/>
            </a:rPr>
            <a:t>1. TỔNG QUAN VỀ PHƯƠNG PHÁP</a:t>
          </a:r>
          <a:endParaRPr lang="en-US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17947" y="0"/>
        <a:ext cx="7235430" cy="872714"/>
      </dsp:txXfrm>
    </dsp:sp>
    <dsp:sp modelId="{84CA0FEC-CF51-45C1-AA70-697C4D2B2B52}">
      <dsp:nvSpPr>
        <dsp:cNvPr id="0" name=""/>
        <dsp:cNvSpPr/>
      </dsp:nvSpPr>
      <dsp:spPr>
        <a:xfrm>
          <a:off x="87271" y="87271"/>
          <a:ext cx="1830675" cy="69817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33B104-8880-4306-B8FD-0EF1914C69F4}">
      <dsp:nvSpPr>
        <dsp:cNvPr id="0" name=""/>
        <dsp:cNvSpPr/>
      </dsp:nvSpPr>
      <dsp:spPr>
        <a:xfrm>
          <a:off x="0" y="959986"/>
          <a:ext cx="9153378" cy="872714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latin typeface="Times New Roman" pitchFamily="18" charset="0"/>
              <a:cs typeface="Times New Roman" pitchFamily="18" charset="0"/>
            </a:rPr>
            <a:t>2. SƠ ĐỒ NGUYÊN LÍ GIA CÔNG</a:t>
          </a:r>
          <a:endParaRPr lang="en-US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17947" y="959986"/>
        <a:ext cx="7235430" cy="872714"/>
      </dsp:txXfrm>
    </dsp:sp>
    <dsp:sp modelId="{7190BA20-9C54-4C83-9300-4B4DB874C8E0}">
      <dsp:nvSpPr>
        <dsp:cNvPr id="0" name=""/>
        <dsp:cNvSpPr/>
      </dsp:nvSpPr>
      <dsp:spPr>
        <a:xfrm>
          <a:off x="87271" y="1047257"/>
          <a:ext cx="1830675" cy="69817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DFD12E-628E-46AE-869C-536D44C82B8D}">
      <dsp:nvSpPr>
        <dsp:cNvPr id="0" name=""/>
        <dsp:cNvSpPr/>
      </dsp:nvSpPr>
      <dsp:spPr>
        <a:xfrm>
          <a:off x="0" y="1919972"/>
          <a:ext cx="9153378" cy="872714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latin typeface="Times New Roman" pitchFamily="18" charset="0"/>
              <a:cs typeface="Times New Roman" pitchFamily="18" charset="0"/>
            </a:rPr>
            <a:t>3. ƯU – NHƯỢC ĐIỂM CỦA PHƯƠNG PHÁP</a:t>
          </a:r>
          <a:endParaRPr lang="en-US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17947" y="1919972"/>
        <a:ext cx="7235430" cy="872714"/>
      </dsp:txXfrm>
    </dsp:sp>
    <dsp:sp modelId="{80A0A6BE-0F64-4C1B-9E39-261CB271E7B2}">
      <dsp:nvSpPr>
        <dsp:cNvPr id="0" name=""/>
        <dsp:cNvSpPr/>
      </dsp:nvSpPr>
      <dsp:spPr>
        <a:xfrm>
          <a:off x="87271" y="2007244"/>
          <a:ext cx="1830675" cy="69817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686F2A-5C77-440C-BFC6-E4F3882C0CC6}">
      <dsp:nvSpPr>
        <dsp:cNvPr id="0" name=""/>
        <dsp:cNvSpPr/>
      </dsp:nvSpPr>
      <dsp:spPr>
        <a:xfrm>
          <a:off x="0" y="2879959"/>
          <a:ext cx="9153378" cy="87271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latin typeface="Times New Roman" pitchFamily="18" charset="0"/>
              <a:cs typeface="Times New Roman" pitchFamily="18" charset="0"/>
            </a:rPr>
            <a:t>4. MỘT SỐ SẢN PHẨM CỦA PHƯƠNG PHÁP</a:t>
          </a:r>
          <a:endParaRPr lang="en-US" sz="2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17947" y="2879959"/>
        <a:ext cx="7235430" cy="872714"/>
      </dsp:txXfrm>
    </dsp:sp>
    <dsp:sp modelId="{1738FD0C-693B-45DA-93FD-3973868557ED}">
      <dsp:nvSpPr>
        <dsp:cNvPr id="0" name=""/>
        <dsp:cNvSpPr/>
      </dsp:nvSpPr>
      <dsp:spPr>
        <a:xfrm>
          <a:off x="87271" y="2967230"/>
          <a:ext cx="1830675" cy="69817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F647C13-0BF9-4D8A-B119-FE7F94F84665}" type="datetimeFigureOut">
              <a:rPr lang="en-US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DE7FF15-03A9-4252-87EE-26EDD655C2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4136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5ECBC59-4892-46B2-A499-82AD978AD162}" type="slidenum">
              <a:rPr lang="en-US" smtClean="0"/>
              <a:pPr eaLnBrk="1" hangingPunct="1"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1D84E2-1071-4D48-BE6D-4C52BEBF266F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8BFD8D-6F6A-4AED-A978-0B9793ACAC4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09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93F768-EA46-430C-82CA-748FB3F88636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0E75B0-CDD3-4133-8A1C-988DDB35AA4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450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7500B7-5B26-4435-A171-FE92BF196409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0219E0-84D9-4260-8640-8D66ED02B0E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204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B2BFB5-E183-4CAF-8B84-D40E040EBB2E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E8AEEA-CE82-447D-8811-FA3474878E0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899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37CB76-CEC3-43B1-AB5F-CB5BC255F233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6D9A4-DADD-4692-A1C9-5E754838F85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99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4055BE-C9AE-4B96-A809-AF7A88B52453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CC45CA-D018-4009-A06E-D57DAC20575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705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B8DD47-8846-4447-948C-676F88ACACD9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8CB807-8D4E-48B1-819C-2EC4E34B86E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282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5BB962-4CB7-492D-965D-7950C801B341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FBD838-BEA3-4D9D-B649-6B0E949CD39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760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9B3C35-FD6A-45F5-B0E3-475F0C16D9BC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CEF57A-D48A-40DD-9A54-E4CCFCA9CD1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374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6DDBE6-8914-4A64-BCE2-5A68BAD72734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46C27F-DD6A-4446-9C3A-F017BA72D66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730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0746EC-5950-4EF9-B8A7-C9CD344F1DA6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24286A-B9E9-419B-A60C-91F787F8781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0269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B26C3F4-02DB-4373-8E05-F74A68C1A4E3}" type="datetimeFigureOut">
              <a:rPr lang="en-US" smtClean="0"/>
              <a:pPr>
                <a:defRPr/>
              </a:pPr>
              <a:t>10/6/2020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842C1DC-2D25-4C67-88DA-133498F6727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975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  <p:sldLayoutId id="2147484124" r:id="rId2"/>
    <p:sldLayoutId id="2147484125" r:id="rId3"/>
    <p:sldLayoutId id="2147484126" r:id="rId4"/>
    <p:sldLayoutId id="2147484127" r:id="rId5"/>
    <p:sldLayoutId id="2147484128" r:id="rId6"/>
    <p:sldLayoutId id="2147484129" r:id="rId7"/>
    <p:sldLayoutId id="2147484130" r:id="rId8"/>
    <p:sldLayoutId id="2147484131" r:id="rId9"/>
    <p:sldLayoutId id="2147484132" r:id="rId10"/>
    <p:sldLayoutId id="21474841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slide" Target="slide9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png"/><Relationship Id="rId5" Type="http://schemas.openxmlformats.org/officeDocument/2006/relationships/image" Target="../media/image19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itle 1"/>
          <p:cNvSpPr>
            <a:spLocks noGrp="1"/>
          </p:cNvSpPr>
          <p:nvPr>
            <p:ph type="ctrTitle"/>
          </p:nvPr>
        </p:nvSpPr>
        <p:spPr>
          <a:xfrm>
            <a:off x="0" y="-8890"/>
            <a:ext cx="9144000" cy="1075690"/>
          </a:xfrm>
        </p:spPr>
        <p:txBody>
          <a:bodyPr/>
          <a:lstStyle/>
          <a:p>
            <a:pPr eaLnBrk="1" hangingPunct="1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71683" y="2438400"/>
            <a:ext cx="1248229" cy="365264"/>
          </a:xfrm>
        </p:spPr>
        <p:txBody>
          <a:bodyPr>
            <a:noAutofit/>
          </a:bodyPr>
          <a:lstStyle/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 TÀI:</a:t>
            </a:r>
          </a:p>
        </p:txBody>
      </p:sp>
      <p:sp>
        <p:nvSpPr>
          <p:cNvPr id="4" name="Rectangle 3"/>
          <p:cNvSpPr/>
          <p:nvPr/>
        </p:nvSpPr>
        <p:spPr>
          <a:xfrm>
            <a:off x="14514" y="2899142"/>
            <a:ext cx="9114971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GIA CÔNG BẰNG TIA NƯỚC CÓ HẠT MÀI</a:t>
            </a:r>
          </a:p>
        </p:txBody>
      </p:sp>
      <p:pic>
        <p:nvPicPr>
          <p:cNvPr id="61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581400"/>
            <a:ext cx="8534398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399" y="1219200"/>
            <a:ext cx="8686799" cy="107721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KHOA CƠ KHÍ</a:t>
            </a:r>
          </a:p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CÁC PHƯƠNG PHÁP GIA CÔNG ĐẶC BIỆT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304799"/>
            <a:ext cx="8318816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US" sz="6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NỘI DUNG TRÌNH BÀY</a:t>
            </a:r>
            <a:endParaRPr lang="en-US" sz="6000" dirty="0">
              <a:solidFill>
                <a:srgbClr val="FFFF0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309100251"/>
              </p:ext>
            </p:extLst>
          </p:nvPr>
        </p:nvGraphicFramePr>
        <p:xfrm>
          <a:off x="-35169" y="1905000"/>
          <a:ext cx="9153378" cy="3754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890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7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AppData\Local\Microsoft\Windows\Temporary Internet Files\Content.IE5\07KZ6564\MC9000012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7" name="Rectangle 6"/>
          <p:cNvSpPr/>
          <p:nvPr/>
        </p:nvSpPr>
        <p:spPr>
          <a:xfrm>
            <a:off x="3505200" y="2209800"/>
            <a:ext cx="348685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1</a:t>
            </a:r>
          </a:p>
          <a:p>
            <a:pPr algn="ctr"/>
            <a:r>
              <a:rPr lang="en-US" sz="4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4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4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2332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flow-waterjet-cut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57" y="533400"/>
            <a:ext cx="41148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Content Placeholder 4"/>
          <p:cNvSpPr>
            <a:spLocks noGrp="1"/>
          </p:cNvSpPr>
          <p:nvPr>
            <p:ph idx="1"/>
          </p:nvPr>
        </p:nvSpPr>
        <p:spPr>
          <a:xfrm>
            <a:off x="4362157" y="457200"/>
            <a:ext cx="4648200" cy="3429000"/>
          </a:xfrm>
          <a:solidFill>
            <a:srgbClr val="92D050"/>
          </a:solidFill>
        </p:spPr>
        <p:txBody>
          <a:bodyPr>
            <a:normAutofit fontScale="85000" lnSpcReduction="20000"/>
          </a:bodyPr>
          <a:lstStyle/>
          <a:p>
            <a:pPr>
              <a:buFont typeface="Wingdings 2" pitchFamily="18" charset="2"/>
              <a:buNone/>
            </a:pPr>
            <a:r>
              <a:rPr lang="en-US" sz="33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3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sz="33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33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Wingdings 2" pitchFamily="18" charset="2"/>
              <a:buNone/>
            </a:pPr>
            <a:r>
              <a:rPr lang="en-US" sz="33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300" dirty="0">
                <a:latin typeface="Times New Roman" pitchFamily="18" charset="0"/>
                <a:cs typeface="Times New Roman" pitchFamily="18" charset="0"/>
              </a:rPr>
              <a:t>một công cụ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Wingdings 2" pitchFamily="18" charset="2"/>
              <a:buNone/>
            </a:pP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vi-VN" sz="3300" dirty="0">
                <a:latin typeface="Times New Roman" pitchFamily="18" charset="0"/>
                <a:cs typeface="Times New Roman" pitchFamily="18" charset="0"/>
              </a:rPr>
              <a:t>Nó có thể cắt được kim loại, bê tông, đá, hay các vật cứng khác.</a:t>
            </a:r>
            <a:endParaRPr lang="en-US" sz="33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 2" pitchFamily="18" charset="2"/>
              <a:buNone/>
            </a:pP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Wingdings 2" pitchFamily="18" charset="2"/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en-US" b="1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7" name="Picture 5" descr="C:\Documents and Settings\nguyen ngoc\Desktop\gia cong bang tia nuoc\CE757620FG001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57" y="3673108"/>
            <a:ext cx="39719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394982" y="4114799"/>
            <a:ext cx="4572000" cy="2246769"/>
          </a:xfrm>
          <a:prstGeom prst="rect">
            <a:avLst/>
          </a:prstGeom>
          <a:solidFill>
            <a:srgbClr val="92D050"/>
          </a:solidFill>
        </p:spPr>
        <p:txBody>
          <a:bodyPr>
            <a:spAutoFit/>
          </a:bodyPr>
          <a:lstStyle/>
          <a:p>
            <a:pPr algn="just">
              <a:buFont typeface="Wingdings 2" pitchFamily="18" charset="2"/>
              <a:buNone/>
            </a:pPr>
            <a:r>
              <a:rPr lang="en-US" sz="28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Wingdings 2" pitchFamily="18" charset="2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Sử dụng một hỗn hợp của nước và hạt mài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uild="p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AppData\Local\Microsoft\Windows\Temporary Internet Files\Content.IE5\07KZ6564\MC9000012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7" name="Rectangle 6"/>
          <p:cNvSpPr/>
          <p:nvPr/>
        </p:nvSpPr>
        <p:spPr>
          <a:xfrm>
            <a:off x="3471537" y="2209800"/>
            <a:ext cx="3554178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2</a:t>
            </a:r>
          </a:p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 ĐỒ</a:t>
            </a:r>
          </a:p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 LÝ</a:t>
            </a:r>
          </a:p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GIA CÔNG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6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2" descr="D:\studies\tl gia cong dac biec\ngoc\pump_animation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533401"/>
            <a:ext cx="5016500" cy="5638800"/>
          </a:xfrm>
          <a:noFill/>
        </p:spPr>
      </p:pic>
      <p:pic>
        <p:nvPicPr>
          <p:cNvPr id="9220" name="Picture 3" descr="D:\studies\tl gia cong dac biec\ngoc2\untitled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12"/>
          <a:stretch>
            <a:fillRect/>
          </a:stretch>
        </p:blipFill>
        <p:spPr bwMode="auto">
          <a:xfrm>
            <a:off x="7543800" y="2445434"/>
            <a:ext cx="7620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1" name="Group 26"/>
          <p:cNvGrpSpPr>
            <a:grpSpLocks/>
          </p:cNvGrpSpPr>
          <p:nvPr/>
        </p:nvGrpSpPr>
        <p:grpSpPr bwMode="auto">
          <a:xfrm>
            <a:off x="3867032" y="830818"/>
            <a:ext cx="3905368" cy="1944926"/>
            <a:chOff x="3810000" y="2057400"/>
            <a:chExt cx="2287588" cy="1143000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810000" y="2057400"/>
              <a:ext cx="2286144" cy="1588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5400000">
              <a:off x="5525367" y="2628178"/>
              <a:ext cx="1143000" cy="1444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22" name="TextBox 15"/>
          <p:cNvSpPr txBox="1">
            <a:spLocks noChangeArrowheads="1"/>
          </p:cNvSpPr>
          <p:nvPr/>
        </p:nvSpPr>
        <p:spPr bwMode="auto">
          <a:xfrm>
            <a:off x="6477000" y="5038298"/>
            <a:ext cx="2438400" cy="52322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hạt</a:t>
            </a:r>
            <a:r>
              <a:rPr lang="en-US" sz="28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mài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0786B-6034-44E8-9696-09878E9E5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 CÔNG BẰNG TIA NƯỚC</a:t>
            </a:r>
          </a:p>
        </p:txBody>
      </p:sp>
      <p:pic>
        <p:nvPicPr>
          <p:cNvPr id="7" name="cắt bằng tia nước">
            <a:hlinkClick r:id="" action="ppaction://media"/>
            <a:extLst>
              <a:ext uri="{FF2B5EF4-FFF2-40B4-BE49-F238E27FC236}">
                <a16:creationId xmlns:a16="http://schemas.microsoft.com/office/drawing/2014/main" id="{D83C2168-E2B7-4EFB-A11D-2013740F0B5D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6300" y="914400"/>
            <a:ext cx="7391400" cy="5544037"/>
          </a:xfrm>
        </p:spPr>
      </p:pic>
    </p:spTree>
    <p:extLst>
      <p:ext uri="{BB962C8B-B14F-4D97-AF65-F5344CB8AC3E}">
        <p14:creationId xmlns:p14="http://schemas.microsoft.com/office/powerpoint/2010/main" val="175602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6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43200"/>
            <a:ext cx="4921250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1254068" y="76200"/>
            <a:ext cx="6781800" cy="1295400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dáng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371600"/>
            <a:ext cx="38576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467534"/>
            <a:ext cx="18288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D:\studies\tl gia cong dac biec\ngoc\ac6571dd74a24ad2a148c471250f2c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514600"/>
            <a:ext cx="12192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Down Arrow Callout 9"/>
          <p:cNvSpPr/>
          <p:nvPr/>
        </p:nvSpPr>
        <p:spPr>
          <a:xfrm rot="20557961">
            <a:off x="515938" y="1663700"/>
            <a:ext cx="1779587" cy="2195513"/>
          </a:xfrm>
          <a:prstGeom prst="downArrowCallout">
            <a:avLst>
              <a:gd name="adj1" fmla="val 8376"/>
              <a:gd name="adj2" fmla="val 8982"/>
              <a:gd name="adj3" fmla="val 25000"/>
              <a:gd name="adj4" fmla="val 6497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Hệ thống bơm tạo áp lực nước </a:t>
            </a:r>
          </a:p>
        </p:txBody>
      </p:sp>
      <p:sp>
        <p:nvSpPr>
          <p:cNvPr id="12" name="Up Arrow Callout 11">
            <a:hlinkClick r:id="rId6" action="ppaction://hlinksldjump"/>
          </p:cNvPr>
          <p:cNvSpPr/>
          <p:nvPr/>
        </p:nvSpPr>
        <p:spPr>
          <a:xfrm>
            <a:off x="7273868" y="4905375"/>
            <a:ext cx="1524000" cy="1752600"/>
          </a:xfrm>
          <a:prstGeom prst="upArrowCallout">
            <a:avLst>
              <a:gd name="adj1" fmla="val 12272"/>
              <a:gd name="adj2" fmla="val 14091"/>
              <a:gd name="adj3" fmla="val 25000"/>
              <a:gd name="adj4" fmla="val 64977"/>
            </a:avLst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Thùng chứa và cấp hạt </a:t>
            </a:r>
            <a:r>
              <a:rPr lang="en-US" sz="2000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ài</a:t>
            </a:r>
          </a:p>
        </p:txBody>
      </p:sp>
      <p:sp>
        <p:nvSpPr>
          <p:cNvPr id="13" name="Down Arrow 12"/>
          <p:cNvSpPr/>
          <p:nvPr/>
        </p:nvSpPr>
        <p:spPr>
          <a:xfrm rot="5400000">
            <a:off x="6477000" y="983392"/>
            <a:ext cx="1143000" cy="1752600"/>
          </a:xfrm>
          <a:prstGeom prst="downArrow">
            <a:avLst>
              <a:gd name="adj1" fmla="val 59697"/>
              <a:gd name="adj2" fmla="val 3722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Bộ tăng </a:t>
            </a:r>
            <a:r>
              <a:rPr lang="en-US" sz="2000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áp</a:t>
            </a:r>
          </a:p>
        </p:txBody>
      </p:sp>
      <p:sp>
        <p:nvSpPr>
          <p:cNvPr id="16" name="Up Arrow Callout 15">
            <a:hlinkClick r:id="rId7" action="ppaction://hlinksldjump"/>
          </p:cNvPr>
          <p:cNvSpPr/>
          <p:nvPr/>
        </p:nvSpPr>
        <p:spPr>
          <a:xfrm>
            <a:off x="5638800" y="4800600"/>
            <a:ext cx="838200" cy="1600200"/>
          </a:xfrm>
          <a:prstGeom prst="upArrowCallou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Vòi phun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  <p:bldP spid="10" grpId="0" animBg="1"/>
      <p:bldP spid="12" grpId="0" animBg="1"/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15962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phun</a:t>
            </a:r>
            <a:endParaRPr lang="en-US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2" descr="D:\studies\tl gia cong dac biec\ngoc\hea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43"/>
          <a:stretch>
            <a:fillRect/>
          </a:stretch>
        </p:blipFill>
        <p:spPr>
          <a:xfrm>
            <a:off x="381000" y="1295400"/>
            <a:ext cx="3733800" cy="4767263"/>
          </a:xfrm>
          <a:noFill/>
        </p:spPr>
      </p:pic>
      <p:pic>
        <p:nvPicPr>
          <p:cNvPr id="11268" name="Picture 6" descr="D:\studies\tl gia cong dac biec\tailieu\waterjets_org - The most complete waterjet resource on the web - Basic waterjet principles_files\WaterOnlyAbrNozzl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9" t="4651" r="9416" b="6976"/>
          <a:stretch>
            <a:fillRect/>
          </a:stretch>
        </p:blipFill>
        <p:spPr bwMode="auto">
          <a:xfrm>
            <a:off x="4343400" y="1676400"/>
            <a:ext cx="4275138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433613"/>
            <a:ext cx="3657600" cy="2686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762000" y="304800"/>
            <a:ext cx="7620000" cy="2971800"/>
            <a:chOff x="5090" y="12101"/>
            <a:chExt cx="4500" cy="2456"/>
          </a:xfrm>
        </p:grpSpPr>
        <p:graphicFrame>
          <p:nvGraphicFramePr>
            <p:cNvPr id="6" name="Object 5"/>
            <p:cNvGraphicFramePr>
              <a:graphicFrameLocks noChangeAspect="1"/>
            </p:cNvGraphicFramePr>
            <p:nvPr/>
          </p:nvGraphicFramePr>
          <p:xfrm>
            <a:off x="5090" y="12255"/>
            <a:ext cx="2577" cy="22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Bitmap Image" r:id="rId4" imgW="4466667" imgH="2895238" progId="PBrush">
                    <p:embed/>
                  </p:oleObj>
                </mc:Choice>
                <mc:Fallback>
                  <p:oleObj name="Bitmap Image" r:id="rId4" imgW="4466667" imgH="2895238" progId="PBrush">
                    <p:embed/>
                    <p:pic>
                      <p:nvPicPr>
                        <p:cNvPr id="0" name="Picture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7974" r="15266"/>
                        <a:stretch>
                          <a:fillRect/>
                        </a:stretch>
                      </p:blipFill>
                      <p:spPr bwMode="auto">
                        <a:xfrm>
                          <a:off x="5090" y="12255"/>
                          <a:ext cx="2577" cy="223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342" t="32199" r="35703"/>
            <a:stretch>
              <a:fillRect/>
            </a:stretch>
          </p:blipFill>
          <p:spPr bwMode="auto">
            <a:xfrm>
              <a:off x="7742" y="12101"/>
              <a:ext cx="1848" cy="2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8" name="Group 6"/>
          <p:cNvGrpSpPr>
            <a:grpSpLocks noChangeAspect="1"/>
          </p:cNvGrpSpPr>
          <p:nvPr/>
        </p:nvGrpSpPr>
        <p:grpSpPr bwMode="auto">
          <a:xfrm>
            <a:off x="762000" y="3429000"/>
            <a:ext cx="3733800" cy="2705100"/>
            <a:chOff x="2675" y="8595"/>
            <a:chExt cx="3150" cy="2932"/>
          </a:xfrm>
        </p:grpSpPr>
        <p:sp>
          <p:nvSpPr>
            <p:cNvPr id="9" name="AutoShape 8"/>
            <p:cNvSpPr>
              <a:spLocks noChangeAspect="1" noChangeArrowheads="1" noTextEdit="1"/>
            </p:cNvSpPr>
            <p:nvPr/>
          </p:nvSpPr>
          <p:spPr bwMode="auto">
            <a:xfrm>
              <a:off x="2675" y="8595"/>
              <a:ext cx="3150" cy="2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2" y="8600"/>
              <a:ext cx="3063" cy="29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19482409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pPr algn="ctr" eaLnBrk="1" hangingPunct="1"/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ngòai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D:\studies\tl gia cong dac biec\ngoc\Water-Jet-Machin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47"/>
          <a:stretch>
            <a:fillRect/>
          </a:stretch>
        </p:blipFill>
        <p:spPr>
          <a:xfrm>
            <a:off x="381000" y="1524000"/>
            <a:ext cx="8261350" cy="5029200"/>
          </a:xfr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AppData\Local\Microsoft\Windows\Temporary Internet Files\Content.IE5\07KZ6564\MC9000012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7" name="Rectangle 6"/>
          <p:cNvSpPr/>
          <p:nvPr/>
        </p:nvSpPr>
        <p:spPr>
          <a:xfrm>
            <a:off x="3247120" y="2209800"/>
            <a:ext cx="4003020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3</a:t>
            </a:r>
          </a:p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ƯU ĐIỂM</a:t>
            </a:r>
          </a:p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NHƯỢC ĐIỂM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767862" y="987082"/>
            <a:ext cx="7772400" cy="3505200"/>
          </a:xfrm>
          <a:solidFill>
            <a:srgbClr val="00B0F0"/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b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Vết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chỗ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khoan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mồi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lọai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thủy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gốm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cháy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thép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pPr>
              <a:buFontTx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743244" y="5486398"/>
            <a:ext cx="6705600" cy="1015663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Tx/>
              <a:buChar char="-"/>
            </a:pP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khăn</a:t>
            </a:r>
            <a:r>
              <a:rPr lang="en-US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733800" y="173502"/>
            <a:ext cx="1905000" cy="6096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endParaRPr lang="en-US" sz="32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429000" y="4638820"/>
            <a:ext cx="2514600" cy="6096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endParaRPr lang="en-US" sz="32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nimBg="1"/>
      <p:bldP spid="3" grpId="0" animBg="1"/>
      <p:bldP spid="5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3352800" y="90268"/>
            <a:ext cx="2743200" cy="715963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Hạt</a:t>
            </a:r>
            <a:r>
              <a:rPr lang="en-US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mài</a:t>
            </a:r>
            <a:endParaRPr lang="en-US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990600"/>
            <a:ext cx="2514600" cy="3048000"/>
          </a:xfrm>
          <a:noFill/>
        </p:spPr>
      </p:pic>
      <p:pic>
        <p:nvPicPr>
          <p:cNvPr id="14340" name="Picture 10" descr="D:\studies\tl gia cong dac biec\ngoc2\Almandine_Garnet_For_Sand_Blasting_and_water_jet_cutt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990600"/>
            <a:ext cx="2667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9" descr="D:\studies\tl gia cong dac biec\ngoc2\18062-garnet-water-jet-cutting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990600"/>
            <a:ext cx="3124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901148"/>
              </p:ext>
            </p:extLst>
          </p:nvPr>
        </p:nvGraphicFramePr>
        <p:xfrm>
          <a:off x="609600" y="4267200"/>
          <a:ext cx="7772400" cy="2260600"/>
        </p:xfrm>
        <a:graphic>
          <a:graphicData uri="http://schemas.openxmlformats.org/drawingml/2006/table">
            <a:tbl>
              <a:tblPr/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8300"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Vật liệu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Thang Độ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cứng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3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Mohs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Knoop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Oxit nhôm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8-9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2.100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Xỉ đồng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1.050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Đá hồng lựu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7.5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1.350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Bi thủy tinh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5.5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400-600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B50D7-24EF-475B-9E58-B90A8366A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Thang độ cứng đá quý">
            <a:extLst>
              <a:ext uri="{FF2B5EF4-FFF2-40B4-BE49-F238E27FC236}">
                <a16:creationId xmlns:a16="http://schemas.microsoft.com/office/drawing/2014/main" id="{306581E1-AFE2-4C2C-A50D-7BF473CEE5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2029619"/>
            <a:ext cx="4629150" cy="366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09288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2362200"/>
            <a:ext cx="2019300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686800" cy="1143000"/>
          </a:xfrm>
          <a:solidFill>
            <a:srgbClr val="92D05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nhờ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5365" name="Picture 3" descr="D:\studies\tl gia cong dac biec\ngoc\untitled.bmp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57600" y="2357511"/>
            <a:ext cx="2895600" cy="3200400"/>
          </a:xfrm>
          <a:noFill/>
        </p:spPr>
      </p:pic>
      <p:pic>
        <p:nvPicPr>
          <p:cNvPr id="15364" name="Picture 2" descr="D:\studies\tl gia cong dac biec\ngoc2\water-jet-cutting_108642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295400"/>
            <a:ext cx="24384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4" descr="D:\studies\tl gia cong dac biec\ngoc\flow_6-axis_water-jet_cutting_system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810000"/>
            <a:ext cx="24384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triped Right Arrow 7"/>
          <p:cNvSpPr/>
          <p:nvPr/>
        </p:nvSpPr>
        <p:spPr>
          <a:xfrm>
            <a:off x="2133600" y="3688739"/>
            <a:ext cx="1524000" cy="6858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10600" cy="914400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16387" name="Picture 2" descr="C:\Documents and Settings\nguyen ngoc\Desktop\gia cong bang tia nuoc\Mvc-029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1447800"/>
            <a:ext cx="3124200" cy="5105400"/>
          </a:xfrm>
          <a:noFill/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436497"/>
              </p:ext>
            </p:extLst>
          </p:nvPr>
        </p:nvGraphicFramePr>
        <p:xfrm>
          <a:off x="3426778" y="1447801"/>
          <a:ext cx="5396547" cy="5235571"/>
        </p:xfrm>
        <a:graphic>
          <a:graphicData uri="http://schemas.openxmlformats.org/drawingml/2006/table">
            <a:tbl>
              <a:tblPr/>
              <a:tblGrid>
                <a:gridCol w="3070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4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6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302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75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906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Acrylic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Delrin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Lexan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Thép lò xo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Nhôm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Nỉ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Linoleum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Arborite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Sợi</a:t>
                      </a: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thủy</a:t>
                      </a: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tinh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Magnet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Styrofoam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20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Đồng</a:t>
                      </a: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thau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Vật</a:t>
                      </a: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liệu</a:t>
                      </a: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 </a:t>
                      </a: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sát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Thép mangan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Thép không gỉ dùng trong y tế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26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Đồng thanh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Thủy</a:t>
                      </a: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tinh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 cẩm thạch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Teflon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0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Vải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Granite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Nylon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Titanium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0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Thảm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Graphite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Giấy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Thép dụng cụ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0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Gốm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Thép cán nóng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Phenotic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Polythylene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0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Sứ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Incolnel 600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Polyeste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Mica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127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Đồng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Kevlar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Polyurethane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Lưới</a:t>
                      </a: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thép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159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Amiang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Cao su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Gỗ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6934200" cy="808038"/>
          </a:xfrm>
          <a:solidFill>
            <a:srgbClr val="FFC000"/>
          </a:solidFill>
        </p:spPr>
        <p:txBody>
          <a:bodyPr/>
          <a:lstStyle/>
          <a:p>
            <a:pPr algn="ctr"/>
            <a:r>
              <a:rPr lang="en-US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17411" name="Picture 3" descr="C:\Documents and Settings\nguyen ngoc\Desktop\gia cong bang tia nuoc\waterjet_aluminumgears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1447800"/>
            <a:ext cx="4191000" cy="4724400"/>
          </a:xfrm>
          <a:noFill/>
        </p:spPr>
      </p:pic>
      <p:pic>
        <p:nvPicPr>
          <p:cNvPr id="17413" name="Picture 5" descr="C:\Documents and Settings\nguyen ngoc\Desktop\gia cong bang tia nuoc\david_allen_company_peacock_eye_on_conference_tab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447800"/>
            <a:ext cx="44196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AppData\Local\Microsoft\Windows\Temporary Internet Files\Content.IE5\07KZ6564\MC9000012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7" name="Rectangle 6"/>
          <p:cNvSpPr/>
          <p:nvPr/>
        </p:nvSpPr>
        <p:spPr>
          <a:xfrm>
            <a:off x="3659895" y="2209800"/>
            <a:ext cx="317747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4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4</a:t>
            </a:r>
            <a:endParaRPr lang="en-US" sz="4400" b="1" dirty="0">
              <a:solidFill>
                <a:srgbClr val="FF0000"/>
              </a:solidFill>
            </a:endParaRPr>
          </a:p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 SỐ</a:t>
            </a:r>
          </a:p>
          <a:p>
            <a:pPr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SẢN PHẨM</a:t>
            </a:r>
            <a:endParaRPr lang="en-US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30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nguyen ngoc\Desktop\gia cong bang tia nuoc\10_and_one_quarter_inch_tool_steel_part_with_measuring_tap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38200"/>
            <a:ext cx="3519488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 descr="C:\Documents and Settings\nguyen ngoc\Desktop\gia cong bang tia nuoc\how_thick_will_it_cu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838200"/>
            <a:ext cx="3962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 descr="C:\Documents and Settings\nguyen ngoc\Desktop\gia cong bang tia nuoc\Carmin_Industries_Palmtrees3_640x48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733800"/>
            <a:ext cx="3505200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5" descr="C:\Documents and Settings\nguyen ngoc\Desktop\gia cong bang tia nuoc\Interlock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787775"/>
            <a:ext cx="396240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9" descr="D:\studies\tl gia cong dac biec\ngoc2\Water-21s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646487"/>
            <a:ext cx="2579688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8" descr="C:\Documents and Settings\nguyen ngoc\Desktop\gia cong bang tia nuoc\brake_pedal_brace_060_inch_ste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733800"/>
            <a:ext cx="5181600" cy="261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2" descr="C:\Documents and Settings\nguyen ngoc\Desktop\gia cong bang tia nuoc\waterjet_quartzdragon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79009"/>
            <a:ext cx="3962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10" descr="D:\studies\tl gia cong dac biec\cacppgcdbiet\CNC_Ultra_High_Pressure_Waterjet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4800"/>
            <a:ext cx="41910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87" t="2596" r="3107" b="55867"/>
          <a:stretch>
            <a:fillRect/>
          </a:stretch>
        </p:blipFill>
        <p:spPr bwMode="auto">
          <a:xfrm>
            <a:off x="4495800" y="662940"/>
            <a:ext cx="4038600" cy="2918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581401"/>
            <a:ext cx="40386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1" t="3694" r="54533" b="58310"/>
          <a:stretch>
            <a:fillRect/>
          </a:stretch>
        </p:blipFill>
        <p:spPr bwMode="auto">
          <a:xfrm>
            <a:off x="914400" y="3581400"/>
            <a:ext cx="3581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alu_180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62940"/>
            <a:ext cx="3581400" cy="2918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8221120"/>
      </p:ext>
    </p:extLst>
  </p:cSld>
  <p:clrMapOvr>
    <a:masterClrMapping/>
  </p:clrMapOvr>
  <p:transition spd="slow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AppData\Local\Microsoft\Windows\Temporary Internet Files\Content.IE5\07KZ6564\MC9000012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7" name="Rectangle 6"/>
          <p:cNvSpPr/>
          <p:nvPr/>
        </p:nvSpPr>
        <p:spPr>
          <a:xfrm>
            <a:off x="3836623" y="2057400"/>
            <a:ext cx="2945037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END</a:t>
            </a:r>
          </a:p>
          <a:p>
            <a:pPr lvl="0" algn="ctr"/>
            <a:r>
              <a:rPr lang="en-US" sz="4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ThankYou</a:t>
            </a: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en-US" sz="4400" b="1" dirty="0">
                <a:solidFill>
                  <a:srgbClr val="FF0000"/>
                </a:solidFill>
              </a:rPr>
              <a:t>For</a:t>
            </a:r>
          </a:p>
          <a:p>
            <a:pPr lvl="0" algn="ctr"/>
            <a:r>
              <a:rPr lang="en-US" sz="4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Listenning</a:t>
            </a:r>
            <a:r>
              <a:rPr lang="en-US" sz="4400" b="1" dirty="0">
                <a:solidFill>
                  <a:srgbClr val="FF0000"/>
                </a:solidFill>
              </a:rPr>
              <a:t>!</a:t>
            </a:r>
          </a:p>
          <a:p>
            <a:pPr algn="ctr"/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0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709</TotalTime>
  <Words>487</Words>
  <Application>Microsoft Office PowerPoint</Application>
  <PresentationFormat>On-screen Show (4:3)</PresentationFormat>
  <Paragraphs>162</Paragraphs>
  <Slides>23</Slides>
  <Notes>1</Notes>
  <HiddenSlides>5</HiddenSlides>
  <MMClips>1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Times New Roman</vt:lpstr>
      <vt:lpstr>Wingdings 2</vt:lpstr>
      <vt:lpstr>Office Theme</vt:lpstr>
      <vt:lpstr>Bitmap Image</vt:lpstr>
      <vt:lpstr>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GIA CÔNG BẰNG TIA NƯỚC</vt:lpstr>
      <vt:lpstr>Hình dáng bên ngoài của một số thiết bị trong hệ thống</vt:lpstr>
      <vt:lpstr>Cấu tạo đầu phun</vt:lpstr>
      <vt:lpstr>PowerPoint Presentation</vt:lpstr>
      <vt:lpstr>Hình dáng bên ngòai của máy</vt:lpstr>
      <vt:lpstr>PowerPoint Presentation</vt:lpstr>
      <vt:lpstr>PowerPoint Presentation</vt:lpstr>
      <vt:lpstr>Hạt mài</vt:lpstr>
      <vt:lpstr>PowerPoint Presentation</vt:lpstr>
      <vt:lpstr>Khả năng tự động hóa cao nhờ hệ thống vi tính điều khiển và các tay máy.</vt:lpstr>
      <vt:lpstr> Có thể cắt được hầu hết các loại vật liệu.</vt:lpstr>
      <vt:lpstr>Chất lượng gia công cao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MECHA HUI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công thương trường đh công nghiệp tphcm khoa cơ khí bộ môn phương pháp gia công đặc biệt</dc:title>
  <dc:creator>NGUYEN NGOC</dc:creator>
  <cp:lastModifiedBy>ADMIN</cp:lastModifiedBy>
  <cp:revision>78</cp:revision>
  <dcterms:created xsi:type="dcterms:W3CDTF">2009-04-23T15:17:31Z</dcterms:created>
  <dcterms:modified xsi:type="dcterms:W3CDTF">2020-10-06T08:51:21Z</dcterms:modified>
</cp:coreProperties>
</file>