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2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152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973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138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48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132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17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28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118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1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572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25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DCCDD-9D5D-4689-B9BE-7E70A2BB1629}" type="datetimeFigureOut">
              <a:rPr lang="en-US" smtClean="0"/>
              <a:t>23/3/2021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A2AD7-FDD9-4478-B00B-EA5C309BB7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317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60326"/>
            <a:ext cx="10515600" cy="1125924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 TRA ĐỊNH KỲ LẦN I</a:t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 GIAN: 90P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268626"/>
            <a:ext cx="10515600" cy="532164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ĐỀ: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món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ấy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ý: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nộp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trưởng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E2.2-04A –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8h20-8h30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43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74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KIỂM TRA ĐỊNH KỲ LẦN I THỜI GIAN: 90P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KIỂM TRA ĐỊNH KỲ LẦN I THỜI GIAN: 90P</dc:title>
  <dc:creator>User</dc:creator>
  <cp:lastModifiedBy>Admin</cp:lastModifiedBy>
  <cp:revision>4</cp:revision>
  <dcterms:created xsi:type="dcterms:W3CDTF">2021-03-22T05:37:48Z</dcterms:created>
  <dcterms:modified xsi:type="dcterms:W3CDTF">2021-03-23T01:05:45Z</dcterms:modified>
</cp:coreProperties>
</file>