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72" r:id="rId11"/>
    <p:sldId id="273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7961" autoAdjust="0"/>
  </p:normalViewPr>
  <p:slideViewPr>
    <p:cSldViewPr snapToGrid="0">
      <p:cViewPr varScale="1">
        <p:scale>
          <a:sx n="77" d="100"/>
          <a:sy n="77" d="100"/>
        </p:scale>
        <p:origin x="12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E2DB-1B51-4DD0-B805-2D0DBEE69C69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4CB6A-B983-447D-9419-6C33B3567E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540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59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03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37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157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142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25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174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179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557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70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1858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4471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08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CB6A-B983-447D-9419-6C33B3567EF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55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135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422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523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61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8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637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894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76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10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9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49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F1179-479D-4FB0-A282-C73E5B56BCB2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17FD3-2D83-4B7A-BE8C-034B958E97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818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3" y="1480457"/>
            <a:ext cx="834281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TRẮC NGHIỆM 15 CÂU LÝ THUYẾT VỀ THANH TOÁN QUỐC TẾ </a:t>
            </a:r>
          </a:p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(HỐI PHIẾU, LỆNH PHIẾU, SÉC)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84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764935" y="800216"/>
            <a:ext cx="10903130" cy="5049064"/>
            <a:chOff x="635726" y="615861"/>
            <a:chExt cx="10903130" cy="5049064"/>
          </a:xfrm>
        </p:grpSpPr>
        <p:grpSp>
          <p:nvGrpSpPr>
            <p:cNvPr id="12" name="Group 11"/>
            <p:cNvGrpSpPr/>
            <p:nvPr/>
          </p:nvGrpSpPr>
          <p:grpSpPr>
            <a:xfrm>
              <a:off x="2081348" y="1280160"/>
              <a:ext cx="6669570" cy="4384765"/>
              <a:chOff x="1715588" y="831667"/>
              <a:chExt cx="7653825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6113417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Bill of exchange, Exchange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" name="Oval 3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3196046" y="2538870"/>
                <a:ext cx="6113417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>
                    <a:solidFill>
                      <a:srgbClr val="FF0000"/>
                    </a:solidFill>
                  </a:rPr>
                  <a:t>Bill of exchange, Draft</a:t>
                </a:r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3255995" y="4027154"/>
                <a:ext cx="6113418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>
                    <a:solidFill>
                      <a:srgbClr val="FF0000"/>
                    </a:solidFill>
                  </a:rPr>
                  <a:t>Bill of exchange, Exchange, Draft</a:t>
                </a:r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3255995" y="5521340"/>
                <a:ext cx="6113417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>
                    <a:solidFill>
                      <a:srgbClr val="FF0000"/>
                    </a:solidFill>
                  </a:rPr>
                  <a:t>Exchange, Draft</a:t>
                </a: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35726" y="615861"/>
              <a:ext cx="109031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1: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Lựa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chọn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đây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ánh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đủ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các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tên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gọi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663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20350" y="524714"/>
            <a:ext cx="10903130" cy="5070823"/>
            <a:chOff x="1712821" y="594102"/>
            <a:chExt cx="10903130" cy="5070823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chất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chuyển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nhượng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thụ</a:t>
                </a:r>
                <a:r>
                  <a:rPr lang="en-US" sz="24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hưởng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là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ngân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hàng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chất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chuyển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nhượng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có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chữ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hậu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phía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sau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HP 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7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chất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chuyển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nhượng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có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thuật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ngữ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“ pay to order of ….”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>
                    <a:solidFill>
                      <a:srgbClr val="FF0000"/>
                    </a:solidFill>
                  </a:rPr>
                  <a:t>C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ó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thuật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ngữ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“ pay to order of ….”,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chữ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hậu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mặt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sau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HP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712821" y="594102"/>
              <a:ext cx="109031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2: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lệnh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có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chất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gì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Và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cách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nhận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biết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180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20350" y="129429"/>
            <a:ext cx="10903130" cy="5466108"/>
            <a:chOff x="1712821" y="198817"/>
            <a:chExt cx="10903130" cy="5466108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bán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HP,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là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giao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hàng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lên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phương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tiện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vận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tải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quốc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tế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bán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HP,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không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sớm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hơn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hành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hóa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đơn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thương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mại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mua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HP,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trước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hành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hóa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đơn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thương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mại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mua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HP,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sau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ngày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hành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hóa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đơn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thương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mại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712821" y="198817"/>
              <a:ext cx="1090313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3: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Ai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phát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và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ngày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phát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được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quy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 </a:t>
              </a:r>
              <a:r>
                <a:rPr lang="en-US" sz="28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bán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quốc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tế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633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388877" y="460331"/>
            <a:ext cx="9888723" cy="5135206"/>
            <a:chOff x="2081348" y="529719"/>
            <a:chExt cx="11309855" cy="5135206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US DOLLAR 250,350.00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USD 250.350,00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USD 250,350.00</a:t>
                </a: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US DOLLAR 250.350,00</a:t>
                </a: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2488073" y="529719"/>
              <a:ext cx="109031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4: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Cách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ghi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số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tiền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bằng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số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trên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HP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đây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là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đúng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687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388877" y="460331"/>
            <a:ext cx="9888723" cy="5135206"/>
            <a:chOff x="2081348" y="529719"/>
            <a:chExt cx="11309855" cy="5135206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trừu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lưu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thông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bắt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buộc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trừu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độc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lập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bắt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buộc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trừu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ràng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buộc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độc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lập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trừu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tượng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lưu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thông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tính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độc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lập</a:t>
                </a:r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2488073" y="529719"/>
              <a:ext cx="109031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5: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Lựa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chọn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đặc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điểm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213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0601739" cy="5338872"/>
            <a:chOff x="1368170" y="326053"/>
            <a:chExt cx="12125340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B/L 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blank endorsement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B/L order endorsement  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B/L without recourse endorsement 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B/L restrictive endorsement  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12534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6: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Hành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vi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hậu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chuyển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nhượng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chỉ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lần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duy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nhất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dùng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đúng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093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0601739" cy="5338872"/>
            <a:chOff x="1368170" y="326053"/>
            <a:chExt cx="12125340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B/L 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blank endorsement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B/L order endorsement  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B/L without recourse endorsement 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B/L restrictive endorsement  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12534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7: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Hành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vi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hậu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chuyển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nhượng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với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điều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kiện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người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hưởng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lợi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cùng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không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được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yêu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cầu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trả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tiền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từ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người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chuyển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nhượng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01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Dành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HP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trước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ghi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: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Accepted to pay on…….(date)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người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thụ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hưởng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tên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Dành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HP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ghi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: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Accepted to pay on…….(date)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thụ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hưởng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tên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Tất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Dành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HP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ngay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ghi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: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Acceptance for USD …..  On… (date)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người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tên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8: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Hành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vi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chấp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nhận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thanh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toán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phiếu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yêu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cầu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những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yếu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tố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gì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609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57201" y="256665"/>
            <a:ext cx="11340548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26415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At...X days….after sight of this……….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 ….X days…after signed of this……..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At…..X days…..after shipment date of this…….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At…..X days….after bill of lading date of this…..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9: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Thuật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ngữ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là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ánh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HP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trả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được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thanh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toán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X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ngày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từ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ngày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đơn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đường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biển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896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At...X days….after sight of this……….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 ….X days…after signed of this……..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At…..X days…..after shipment date of this…….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At…..X days….after bill of lading date of this…..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10: 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Thuật ngữ nào là phản ánh HP trả sau sẽ được thanh toán sau X ngày tính từ ngày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HP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được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ký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phát</a:t>
              </a:r>
              <a:endPara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968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mẫu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ngân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hàng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phát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mẫu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ngân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hàng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quốc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tế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Tất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đúng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mẫu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doanh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nghiệp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ký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phát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11: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Tờ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Séc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được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lập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62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đích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vô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chiết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khấu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đích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lệnh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vô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ngay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trước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đích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vô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12: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giống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Hối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phiệu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Séc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cũng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có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3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loại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961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nhượng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đích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danh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khoản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13: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Trong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bán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quốc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bắt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buộc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dùng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loại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Séc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202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lớn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nhỏ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Yêu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chủ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gửi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thư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nhận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toán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Yêu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chủ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tờ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mới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14: </a:t>
              </a:r>
              <a:r>
                <a:rPr lang="en-US" sz="28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tờ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Séc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có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g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hi bằng chữ nhiều lần hoặc bằng số nhiều lần nhưng không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khớp nhau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thì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ngân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hàng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trả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tiền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nên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làm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858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5313" y="256665"/>
            <a:ext cx="11032435" cy="5338872"/>
            <a:chOff x="1368170" y="326053"/>
            <a:chExt cx="12617932" cy="5338872"/>
          </a:xfrm>
        </p:grpSpPr>
        <p:grpSp>
          <p:nvGrpSpPr>
            <p:cNvPr id="3" name="Group 2"/>
            <p:cNvGrpSpPr/>
            <p:nvPr/>
          </p:nvGrpSpPr>
          <p:grpSpPr>
            <a:xfrm>
              <a:off x="2081348" y="1280160"/>
              <a:ext cx="8876000" cy="4384765"/>
              <a:chOff x="1715588" y="831667"/>
              <a:chExt cx="10185867" cy="586087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196046" y="1039700"/>
                <a:ext cx="8705409" cy="10319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lớn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715588" y="831667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dirty="0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255995" y="2506979"/>
                <a:ext cx="8645460" cy="102107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nhỏ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5588" y="2325188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B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255995" y="5520146"/>
                <a:ext cx="8645460" cy="10450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Yêu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chủ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gửi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thư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nhận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thanh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toán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80902" y="3831771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C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255995" y="3998044"/>
                <a:ext cx="8645460" cy="95772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Yêu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chủ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lại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tờ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Séc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mới</a:t>
                </a:r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780902" y="5307874"/>
                <a:ext cx="1480458" cy="1384663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 smtClean="0">
                    <a:solidFill>
                      <a:srgbClr val="FF0000"/>
                    </a:solidFill>
                  </a:rPr>
                  <a:t>D</a:t>
                </a:r>
                <a:endParaRPr lang="en-US" sz="36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368170" y="326053"/>
              <a:ext cx="126179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lang="en-US" sz="2800" b="1" u="sng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15: </a:t>
              </a:r>
              <a:r>
                <a:rPr lang="en-US" sz="28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tờ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Séc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có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g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hi bằng chữ nhiều lần hoặc bằng số nhiều lần nhưng không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khớp nhau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thì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ngân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hàng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trả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tiền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nên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làm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?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271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969</Words>
  <Application>Microsoft Office PowerPoint</Application>
  <PresentationFormat>Widescreen</PresentationFormat>
  <Paragraphs>166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huynhchigioi@gmail.com</dc:creator>
  <cp:lastModifiedBy>huynhchigioi@gmail.com</cp:lastModifiedBy>
  <cp:revision>30</cp:revision>
  <dcterms:created xsi:type="dcterms:W3CDTF">2021-02-28T13:25:18Z</dcterms:created>
  <dcterms:modified xsi:type="dcterms:W3CDTF">2021-02-28T15:53:04Z</dcterms:modified>
</cp:coreProperties>
</file>