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90" r:id="rId4"/>
    <p:sldId id="291" r:id="rId5"/>
    <p:sldId id="292" r:id="rId6"/>
    <p:sldId id="293" r:id="rId7"/>
    <p:sldId id="294" r:id="rId8"/>
    <p:sldId id="295" r:id="rId9"/>
    <p:sldId id="296" r:id="rId10"/>
    <p:sldId id="297" r:id="rId11"/>
    <p:sldId id="262" r:id="rId12"/>
    <p:sldId id="263" r:id="rId13"/>
    <p:sldId id="298" r:id="rId14"/>
    <p:sldId id="299" r:id="rId15"/>
    <p:sldId id="300" r:id="rId16"/>
    <p:sldId id="301" r:id="rId17"/>
    <p:sldId id="302" r:id="rId18"/>
    <p:sldId id="303" r:id="rId19"/>
    <p:sldId id="304" r:id="rId20"/>
    <p:sldId id="305" r:id="rId21"/>
    <p:sldId id="264" r:id="rId22"/>
    <p:sldId id="265" r:id="rId23"/>
    <p:sldId id="266" r:id="rId24"/>
    <p:sldId id="267" r:id="rId25"/>
    <p:sldId id="273" r:id="rId26"/>
    <p:sldId id="268" r:id="rId27"/>
    <p:sldId id="269" r:id="rId28"/>
    <p:sldId id="278" r:id="rId29"/>
    <p:sldId id="279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70" r:id="rId40"/>
    <p:sldId id="271" r:id="rId41"/>
    <p:sldId id="272" r:id="rId42"/>
    <p:sldId id="274" r:id="rId43"/>
    <p:sldId id="275" r:id="rId4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53D50-5A9B-4146-9EE8-30A6D1D46693}" type="datetimeFigureOut">
              <a:rPr lang="en-US" smtClean="0"/>
              <a:t>3/5/2021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E3C2C-12FA-4EEC-BDBD-D91652139B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0424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53D50-5A9B-4146-9EE8-30A6D1D46693}" type="datetimeFigureOut">
              <a:rPr lang="en-US" smtClean="0"/>
              <a:t>3/5/2021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E3C2C-12FA-4EEC-BDBD-D91652139B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1531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53D50-5A9B-4146-9EE8-30A6D1D46693}" type="datetimeFigureOut">
              <a:rPr lang="en-US" smtClean="0"/>
              <a:t>3/5/2021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E3C2C-12FA-4EEC-BDBD-D91652139B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2118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53D50-5A9B-4146-9EE8-30A6D1D46693}" type="datetimeFigureOut">
              <a:rPr lang="en-US" smtClean="0"/>
              <a:t>3/5/2021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E3C2C-12FA-4EEC-BDBD-D91652139B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6728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53D50-5A9B-4146-9EE8-30A6D1D46693}" type="datetimeFigureOut">
              <a:rPr lang="en-US" smtClean="0"/>
              <a:t>3/5/2021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E3C2C-12FA-4EEC-BDBD-D91652139B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173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53D50-5A9B-4146-9EE8-30A6D1D46693}" type="datetimeFigureOut">
              <a:rPr lang="en-US" smtClean="0"/>
              <a:t>3/5/2021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E3C2C-12FA-4EEC-BDBD-D91652139B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9677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53D50-5A9B-4146-9EE8-30A6D1D46693}" type="datetimeFigureOut">
              <a:rPr lang="en-US" smtClean="0"/>
              <a:t>3/5/2021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E3C2C-12FA-4EEC-BDBD-D91652139B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082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53D50-5A9B-4146-9EE8-30A6D1D46693}" type="datetimeFigureOut">
              <a:rPr lang="en-US" smtClean="0"/>
              <a:t>3/5/2021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E3C2C-12FA-4EEC-BDBD-D91652139B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166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53D50-5A9B-4146-9EE8-30A6D1D46693}" type="datetimeFigureOut">
              <a:rPr lang="en-US" smtClean="0"/>
              <a:t>3/5/2021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E3C2C-12FA-4EEC-BDBD-D91652139B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843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53D50-5A9B-4146-9EE8-30A6D1D46693}" type="datetimeFigureOut">
              <a:rPr lang="en-US" smtClean="0"/>
              <a:t>3/5/2021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E3C2C-12FA-4EEC-BDBD-D91652139B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491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53D50-5A9B-4146-9EE8-30A6D1D46693}" type="datetimeFigureOut">
              <a:rPr lang="en-US" smtClean="0"/>
              <a:t>3/5/2021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E3C2C-12FA-4EEC-BDBD-D91652139B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933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153D50-5A9B-4146-9EE8-30A6D1D46693}" type="datetimeFigureOut">
              <a:rPr lang="en-US" smtClean="0"/>
              <a:t>3/5/2021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E3C2C-12FA-4EEC-BDBD-D91652139B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1064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4" Type="http://schemas.openxmlformats.org/officeDocument/2006/relationships/slide" Target="slide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2.xml"/><Relationship Id="rId5" Type="http://schemas.openxmlformats.org/officeDocument/2006/relationships/slide" Target="slide9.xml"/><Relationship Id="rId4" Type="http://schemas.openxmlformats.org/officeDocument/2006/relationships/slide" Target="slide2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2.xml"/><Relationship Id="rId5" Type="http://schemas.openxmlformats.org/officeDocument/2006/relationships/slide" Target="slide23.xml"/><Relationship Id="rId4" Type="http://schemas.openxmlformats.org/officeDocument/2006/relationships/slide" Target="slide2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2.xml"/><Relationship Id="rId5" Type="http://schemas.openxmlformats.org/officeDocument/2006/relationships/slide" Target="slide23.xml"/><Relationship Id="rId4" Type="http://schemas.openxmlformats.org/officeDocument/2006/relationships/slide" Target="slide2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8.xml"/><Relationship Id="rId5" Type="http://schemas.openxmlformats.org/officeDocument/2006/relationships/slide" Target="slide22.xml"/><Relationship Id="rId4" Type="http://schemas.openxmlformats.org/officeDocument/2006/relationships/slide" Target="slide2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2.xml"/><Relationship Id="rId5" Type="http://schemas.openxmlformats.org/officeDocument/2006/relationships/slide" Target="slide22.xml"/><Relationship Id="rId4" Type="http://schemas.openxmlformats.org/officeDocument/2006/relationships/slide" Target="slide2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9.xml"/><Relationship Id="rId5" Type="http://schemas.openxmlformats.org/officeDocument/2006/relationships/slide" Target="slide23.xml"/><Relationship Id="rId4" Type="http://schemas.openxmlformats.org/officeDocument/2006/relationships/slide" Target="slide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8.xml"/><Relationship Id="rId5" Type="http://schemas.openxmlformats.org/officeDocument/2006/relationships/slide" Target="slide22.xml"/><Relationship Id="rId4" Type="http://schemas.openxmlformats.org/officeDocument/2006/relationships/slide" Target="slide2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" Target="slide41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6439" y="1752599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CÁC MẠCH ĐIỀU KHIỂN ĐỘNG 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CƠ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22687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CÁC MẠCH ĐIỀU KHIỂN ĐỘNG CƠ MỞ MÁY TRỰC TIẾP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838200"/>
            <a:ext cx="91440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317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227"/>
          <p:cNvSpPr>
            <a:spLocks noChangeArrowheads="1"/>
          </p:cNvSpPr>
          <p:nvPr/>
        </p:nvSpPr>
        <p:spPr bwMode="auto">
          <a:xfrm>
            <a:off x="4622800" y="3278188"/>
            <a:ext cx="139700" cy="73025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221" name="Text Box 146"/>
          <p:cNvSpPr txBox="1">
            <a:spLocks noChangeArrowheads="1"/>
          </p:cNvSpPr>
          <p:nvPr/>
        </p:nvSpPr>
        <p:spPr bwMode="auto">
          <a:xfrm>
            <a:off x="3741738" y="1905000"/>
            <a:ext cx="1516062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A    B      C            O</a:t>
            </a:r>
            <a:endParaRPr lang="en-US" b="1"/>
          </a:p>
        </p:txBody>
      </p:sp>
      <p:sp>
        <p:nvSpPr>
          <p:cNvPr id="9222" name="Text Box 147"/>
          <p:cNvSpPr txBox="1">
            <a:spLocks noChangeArrowheads="1"/>
          </p:cNvSpPr>
          <p:nvPr/>
        </p:nvSpPr>
        <p:spPr bwMode="auto">
          <a:xfrm>
            <a:off x="4483100" y="3497263"/>
            <a:ext cx="407988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K</a:t>
            </a:r>
            <a:r>
              <a:rPr lang="en-US" sz="800" b="1"/>
              <a:t>1</a:t>
            </a:r>
          </a:p>
        </p:txBody>
      </p:sp>
      <p:grpSp>
        <p:nvGrpSpPr>
          <p:cNvPr id="2" name="Group 284"/>
          <p:cNvGrpSpPr>
            <a:grpSpLocks/>
          </p:cNvGrpSpPr>
          <p:nvPr/>
        </p:nvGrpSpPr>
        <p:grpSpPr bwMode="auto">
          <a:xfrm>
            <a:off x="3852863" y="2670175"/>
            <a:ext cx="679450" cy="252413"/>
            <a:chOff x="1667" y="2066"/>
            <a:chExt cx="428" cy="159"/>
          </a:xfrm>
        </p:grpSpPr>
        <p:sp>
          <p:nvSpPr>
            <p:cNvPr id="9394" name="Line 153"/>
            <p:cNvSpPr>
              <a:spLocks noChangeShapeType="1"/>
            </p:cNvSpPr>
            <p:nvPr/>
          </p:nvSpPr>
          <p:spPr bwMode="auto">
            <a:xfrm flipV="1">
              <a:off x="1668" y="2066"/>
              <a:ext cx="60" cy="159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95" name="Line 154"/>
            <p:cNvSpPr>
              <a:spLocks noChangeShapeType="1"/>
            </p:cNvSpPr>
            <p:nvPr/>
          </p:nvSpPr>
          <p:spPr bwMode="auto">
            <a:xfrm flipV="1">
              <a:off x="1852" y="2066"/>
              <a:ext cx="60" cy="159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96" name="Line 155"/>
            <p:cNvSpPr>
              <a:spLocks noChangeShapeType="1"/>
            </p:cNvSpPr>
            <p:nvPr/>
          </p:nvSpPr>
          <p:spPr bwMode="auto">
            <a:xfrm flipV="1">
              <a:off x="2035" y="2066"/>
              <a:ext cx="60" cy="159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97" name="Line 156"/>
            <p:cNvSpPr>
              <a:spLocks noChangeShapeType="1"/>
            </p:cNvSpPr>
            <p:nvPr/>
          </p:nvSpPr>
          <p:spPr bwMode="auto">
            <a:xfrm>
              <a:off x="1669" y="2131"/>
              <a:ext cx="416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98" name="Line 157"/>
            <p:cNvSpPr>
              <a:spLocks noChangeShapeType="1"/>
            </p:cNvSpPr>
            <p:nvPr/>
          </p:nvSpPr>
          <p:spPr bwMode="auto">
            <a:xfrm>
              <a:off x="1667" y="2169"/>
              <a:ext cx="416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224" name="Rectangle 158"/>
          <p:cNvSpPr>
            <a:spLocks noChangeArrowheads="1"/>
          </p:cNvSpPr>
          <p:nvPr/>
        </p:nvSpPr>
        <p:spPr bwMode="auto">
          <a:xfrm>
            <a:off x="4403725" y="2990850"/>
            <a:ext cx="71438" cy="144463"/>
          </a:xfrm>
          <a:prstGeom prst="rect">
            <a:avLst/>
          </a:prstGeom>
          <a:solidFill>
            <a:srgbClr val="CCFFFF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225" name="Rectangle 159"/>
          <p:cNvSpPr>
            <a:spLocks noChangeArrowheads="1"/>
          </p:cNvSpPr>
          <p:nvPr/>
        </p:nvSpPr>
        <p:spPr bwMode="auto">
          <a:xfrm>
            <a:off x="4113213" y="2990850"/>
            <a:ext cx="71437" cy="144463"/>
          </a:xfrm>
          <a:prstGeom prst="rect">
            <a:avLst/>
          </a:prstGeom>
          <a:solidFill>
            <a:srgbClr val="CCFFFF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9226" name="Group 404"/>
          <p:cNvGrpSpPr>
            <a:grpSpLocks/>
          </p:cNvGrpSpPr>
          <p:nvPr/>
        </p:nvGrpSpPr>
        <p:grpSpPr bwMode="auto">
          <a:xfrm>
            <a:off x="3778250" y="3678238"/>
            <a:ext cx="744538" cy="827087"/>
            <a:chOff x="1620" y="2701"/>
            <a:chExt cx="469" cy="521"/>
          </a:xfrm>
        </p:grpSpPr>
        <p:sp>
          <p:nvSpPr>
            <p:cNvPr id="9378" name="Line 163"/>
            <p:cNvSpPr>
              <a:spLocks noChangeShapeType="1"/>
            </p:cNvSpPr>
            <p:nvPr/>
          </p:nvSpPr>
          <p:spPr bwMode="auto">
            <a:xfrm>
              <a:off x="2036" y="2701"/>
              <a:ext cx="0" cy="25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79" name="Line 164"/>
            <p:cNvSpPr>
              <a:spLocks noChangeShapeType="1"/>
            </p:cNvSpPr>
            <p:nvPr/>
          </p:nvSpPr>
          <p:spPr bwMode="auto">
            <a:xfrm>
              <a:off x="2028" y="2958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80" name="Line 165"/>
            <p:cNvSpPr>
              <a:spLocks noChangeShapeType="1"/>
            </p:cNvSpPr>
            <p:nvPr/>
          </p:nvSpPr>
          <p:spPr bwMode="auto">
            <a:xfrm>
              <a:off x="1671" y="2701"/>
              <a:ext cx="0" cy="25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81" name="Line 166"/>
            <p:cNvSpPr>
              <a:spLocks noChangeShapeType="1"/>
            </p:cNvSpPr>
            <p:nvPr/>
          </p:nvSpPr>
          <p:spPr bwMode="auto">
            <a:xfrm>
              <a:off x="1620" y="2952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82" name="Line 167"/>
            <p:cNvSpPr>
              <a:spLocks noChangeShapeType="1"/>
            </p:cNvSpPr>
            <p:nvPr/>
          </p:nvSpPr>
          <p:spPr bwMode="auto">
            <a:xfrm>
              <a:off x="2080" y="2952"/>
              <a:ext cx="0" cy="11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83" name="Line 168"/>
            <p:cNvSpPr>
              <a:spLocks noChangeShapeType="1"/>
            </p:cNvSpPr>
            <p:nvPr/>
          </p:nvSpPr>
          <p:spPr bwMode="auto">
            <a:xfrm>
              <a:off x="2029" y="3066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84" name="Line 169"/>
            <p:cNvSpPr>
              <a:spLocks noChangeShapeType="1"/>
            </p:cNvSpPr>
            <p:nvPr/>
          </p:nvSpPr>
          <p:spPr bwMode="auto">
            <a:xfrm>
              <a:off x="1629" y="2952"/>
              <a:ext cx="0" cy="11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85" name="Line 170"/>
            <p:cNvSpPr>
              <a:spLocks noChangeShapeType="1"/>
            </p:cNvSpPr>
            <p:nvPr/>
          </p:nvSpPr>
          <p:spPr bwMode="auto">
            <a:xfrm>
              <a:off x="1621" y="3066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86" name="Line 171"/>
            <p:cNvSpPr>
              <a:spLocks noChangeShapeType="1"/>
            </p:cNvSpPr>
            <p:nvPr/>
          </p:nvSpPr>
          <p:spPr bwMode="auto">
            <a:xfrm>
              <a:off x="2038" y="3068"/>
              <a:ext cx="0" cy="11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87" name="Line 172"/>
            <p:cNvSpPr>
              <a:spLocks noChangeShapeType="1"/>
            </p:cNvSpPr>
            <p:nvPr/>
          </p:nvSpPr>
          <p:spPr bwMode="auto">
            <a:xfrm>
              <a:off x="1673" y="3066"/>
              <a:ext cx="0" cy="11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88" name="Line 173"/>
            <p:cNvSpPr>
              <a:spLocks noChangeShapeType="1"/>
            </p:cNvSpPr>
            <p:nvPr/>
          </p:nvSpPr>
          <p:spPr bwMode="auto">
            <a:xfrm>
              <a:off x="1853" y="2701"/>
              <a:ext cx="4" cy="479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89" name="Line 175"/>
            <p:cNvSpPr>
              <a:spLocks noChangeShapeType="1"/>
            </p:cNvSpPr>
            <p:nvPr/>
          </p:nvSpPr>
          <p:spPr bwMode="auto">
            <a:xfrm flipH="1">
              <a:off x="1983" y="3177"/>
              <a:ext cx="57" cy="4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90" name="Line 176"/>
            <p:cNvSpPr>
              <a:spLocks noChangeShapeType="1"/>
            </p:cNvSpPr>
            <p:nvPr/>
          </p:nvSpPr>
          <p:spPr bwMode="auto">
            <a:xfrm>
              <a:off x="1669" y="3173"/>
              <a:ext cx="60" cy="4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91" name="Line 177"/>
            <p:cNvSpPr>
              <a:spLocks noChangeShapeType="1"/>
            </p:cNvSpPr>
            <p:nvPr/>
          </p:nvSpPr>
          <p:spPr bwMode="auto">
            <a:xfrm>
              <a:off x="2028" y="2701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92" name="Line 178"/>
            <p:cNvSpPr>
              <a:spLocks noChangeShapeType="1"/>
            </p:cNvSpPr>
            <p:nvPr/>
          </p:nvSpPr>
          <p:spPr bwMode="auto">
            <a:xfrm>
              <a:off x="1845" y="2701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93" name="Line 179"/>
            <p:cNvSpPr>
              <a:spLocks noChangeShapeType="1"/>
            </p:cNvSpPr>
            <p:nvPr/>
          </p:nvSpPr>
          <p:spPr bwMode="auto">
            <a:xfrm>
              <a:off x="1663" y="2701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227" name="Rectangle 187"/>
          <p:cNvSpPr>
            <a:spLocks noChangeArrowheads="1"/>
          </p:cNvSpPr>
          <p:nvPr/>
        </p:nvSpPr>
        <p:spPr bwMode="auto">
          <a:xfrm>
            <a:off x="6943725" y="3171825"/>
            <a:ext cx="169863" cy="325438"/>
          </a:xfrm>
          <a:prstGeom prst="rect">
            <a:avLst/>
          </a:prstGeom>
          <a:solidFill>
            <a:schemeClr val="accent1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4" name="Group 432"/>
          <p:cNvGrpSpPr>
            <a:grpSpLocks/>
          </p:cNvGrpSpPr>
          <p:nvPr/>
        </p:nvGrpSpPr>
        <p:grpSpPr bwMode="auto">
          <a:xfrm>
            <a:off x="6281738" y="3071813"/>
            <a:ext cx="279400" cy="180975"/>
            <a:chOff x="3563" y="1935"/>
            <a:chExt cx="176" cy="114"/>
          </a:xfrm>
        </p:grpSpPr>
        <p:sp>
          <p:nvSpPr>
            <p:cNvPr id="9376" name="Rectangle 213"/>
            <p:cNvSpPr>
              <a:spLocks noChangeArrowheads="1"/>
            </p:cNvSpPr>
            <p:nvPr/>
          </p:nvSpPr>
          <p:spPr bwMode="auto">
            <a:xfrm>
              <a:off x="3563" y="2026"/>
              <a:ext cx="176" cy="23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en-US"/>
            </a:p>
          </p:txBody>
        </p:sp>
        <p:sp>
          <p:nvSpPr>
            <p:cNvPr id="9377" name="Rectangle 215"/>
            <p:cNvSpPr>
              <a:spLocks noChangeArrowheads="1"/>
            </p:cNvSpPr>
            <p:nvPr/>
          </p:nvSpPr>
          <p:spPr bwMode="auto">
            <a:xfrm>
              <a:off x="3626" y="1935"/>
              <a:ext cx="57" cy="91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229" name="Rectangle 216"/>
          <p:cNvSpPr>
            <a:spLocks noChangeArrowheads="1"/>
          </p:cNvSpPr>
          <p:nvPr/>
        </p:nvSpPr>
        <p:spPr bwMode="auto">
          <a:xfrm>
            <a:off x="3894138" y="4960938"/>
            <a:ext cx="538162" cy="107950"/>
          </a:xfrm>
          <a:prstGeom prst="rect">
            <a:avLst/>
          </a:prstGeom>
          <a:solidFill>
            <a:schemeClr val="accent1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230" name="Text Box 218"/>
          <p:cNvSpPr txBox="1">
            <a:spLocks noChangeArrowheads="1"/>
          </p:cNvSpPr>
          <p:nvPr/>
        </p:nvSpPr>
        <p:spPr bwMode="auto">
          <a:xfrm>
            <a:off x="4465638" y="4035425"/>
            <a:ext cx="655637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BKL</a:t>
            </a:r>
            <a:endParaRPr lang="en-US" b="1"/>
          </a:p>
        </p:txBody>
      </p:sp>
      <p:sp>
        <p:nvSpPr>
          <p:cNvPr id="9231" name="Text Box 219"/>
          <p:cNvSpPr txBox="1">
            <a:spLocks noChangeArrowheads="1"/>
          </p:cNvSpPr>
          <p:nvPr/>
        </p:nvSpPr>
        <p:spPr bwMode="auto">
          <a:xfrm>
            <a:off x="6229350" y="3609975"/>
            <a:ext cx="469900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/>
              <a:t>K</a:t>
            </a:r>
            <a:r>
              <a:rPr lang="en-US" sz="800"/>
              <a:t>2</a:t>
            </a:r>
          </a:p>
        </p:txBody>
      </p:sp>
      <p:sp>
        <p:nvSpPr>
          <p:cNvPr id="9232" name="Text Box 220"/>
          <p:cNvSpPr txBox="1">
            <a:spLocks noChangeArrowheads="1"/>
          </p:cNvSpPr>
          <p:nvPr/>
        </p:nvSpPr>
        <p:spPr bwMode="auto">
          <a:xfrm>
            <a:off x="7240588" y="3376613"/>
            <a:ext cx="608012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RLN</a:t>
            </a:r>
            <a:endParaRPr lang="en-US" b="1"/>
          </a:p>
        </p:txBody>
      </p:sp>
      <p:sp>
        <p:nvSpPr>
          <p:cNvPr id="9233" name="Text Box 221"/>
          <p:cNvSpPr txBox="1">
            <a:spLocks noChangeArrowheads="1"/>
          </p:cNvSpPr>
          <p:nvPr/>
        </p:nvSpPr>
        <p:spPr bwMode="auto">
          <a:xfrm>
            <a:off x="6891338" y="3179763"/>
            <a:ext cx="430212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/>
              <a:t>K </a:t>
            </a:r>
            <a:endParaRPr lang="en-US"/>
          </a:p>
        </p:txBody>
      </p:sp>
      <p:sp>
        <p:nvSpPr>
          <p:cNvPr id="9234" name="Text Box 224"/>
          <p:cNvSpPr txBox="1">
            <a:spLocks noChangeArrowheads="1"/>
          </p:cNvSpPr>
          <p:nvPr/>
        </p:nvSpPr>
        <p:spPr bwMode="auto">
          <a:xfrm>
            <a:off x="5486400" y="2951163"/>
            <a:ext cx="436563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NC</a:t>
            </a:r>
            <a:endParaRPr lang="en-US" b="1"/>
          </a:p>
        </p:txBody>
      </p:sp>
      <p:sp>
        <p:nvSpPr>
          <p:cNvPr id="9235" name="Text Box 226"/>
          <p:cNvSpPr txBox="1">
            <a:spLocks noChangeArrowheads="1"/>
          </p:cNvSpPr>
          <p:nvPr/>
        </p:nvSpPr>
        <p:spPr bwMode="auto">
          <a:xfrm>
            <a:off x="4467225" y="2663825"/>
            <a:ext cx="434975" cy="29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CD</a:t>
            </a:r>
            <a:endParaRPr lang="en-US" b="1"/>
          </a:p>
        </p:txBody>
      </p:sp>
      <p:sp>
        <p:nvSpPr>
          <p:cNvPr id="9236" name="Text Box 228"/>
          <p:cNvSpPr txBox="1">
            <a:spLocks noChangeArrowheads="1"/>
          </p:cNvSpPr>
          <p:nvPr/>
        </p:nvSpPr>
        <p:spPr bwMode="auto">
          <a:xfrm>
            <a:off x="4484688" y="4619625"/>
            <a:ext cx="712787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§C</a:t>
            </a:r>
            <a:endParaRPr lang="en-US" b="1"/>
          </a:p>
        </p:txBody>
      </p:sp>
      <p:sp>
        <p:nvSpPr>
          <p:cNvPr id="9237" name="Rectangle 231"/>
          <p:cNvSpPr>
            <a:spLocks noChangeArrowheads="1"/>
          </p:cNvSpPr>
          <p:nvPr/>
        </p:nvSpPr>
        <p:spPr bwMode="auto">
          <a:xfrm>
            <a:off x="3817938" y="2990850"/>
            <a:ext cx="73025" cy="144463"/>
          </a:xfrm>
          <a:prstGeom prst="rect">
            <a:avLst/>
          </a:prstGeom>
          <a:solidFill>
            <a:srgbClr val="CCFFFF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238" name="Oval 239"/>
          <p:cNvSpPr>
            <a:spLocks noChangeArrowheads="1"/>
          </p:cNvSpPr>
          <p:nvPr/>
        </p:nvSpPr>
        <p:spPr bwMode="auto">
          <a:xfrm>
            <a:off x="3824288" y="2266950"/>
            <a:ext cx="73025" cy="73025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239" name="Oval 240"/>
          <p:cNvSpPr>
            <a:spLocks noChangeArrowheads="1"/>
          </p:cNvSpPr>
          <p:nvPr/>
        </p:nvSpPr>
        <p:spPr bwMode="auto">
          <a:xfrm>
            <a:off x="4105275" y="2266950"/>
            <a:ext cx="73025" cy="73025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240" name="Oval 241"/>
          <p:cNvSpPr>
            <a:spLocks noChangeArrowheads="1"/>
          </p:cNvSpPr>
          <p:nvPr/>
        </p:nvSpPr>
        <p:spPr bwMode="auto">
          <a:xfrm>
            <a:off x="4397375" y="2266950"/>
            <a:ext cx="73025" cy="73025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241" name="Oval 242"/>
          <p:cNvSpPr>
            <a:spLocks noChangeArrowheads="1"/>
          </p:cNvSpPr>
          <p:nvPr/>
        </p:nvSpPr>
        <p:spPr bwMode="auto">
          <a:xfrm>
            <a:off x="4968875" y="2286000"/>
            <a:ext cx="71438" cy="73025"/>
          </a:xfrm>
          <a:prstGeom prst="ellipse">
            <a:avLst/>
          </a:prstGeom>
          <a:solidFill>
            <a:schemeClr val="accent1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242" name="Line 243"/>
          <p:cNvSpPr>
            <a:spLocks noChangeShapeType="1"/>
          </p:cNvSpPr>
          <p:nvPr/>
        </p:nvSpPr>
        <p:spPr bwMode="auto">
          <a:xfrm flipV="1">
            <a:off x="4046538" y="2233613"/>
            <a:ext cx="184150" cy="1444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243" name="Line 244"/>
          <p:cNvSpPr>
            <a:spLocks noChangeShapeType="1"/>
          </p:cNvSpPr>
          <p:nvPr/>
        </p:nvSpPr>
        <p:spPr bwMode="auto">
          <a:xfrm flipV="1">
            <a:off x="4341813" y="2227263"/>
            <a:ext cx="182562" cy="1444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244" name="Line 245"/>
          <p:cNvSpPr>
            <a:spLocks noChangeShapeType="1"/>
          </p:cNvSpPr>
          <p:nvPr/>
        </p:nvSpPr>
        <p:spPr bwMode="auto">
          <a:xfrm flipV="1">
            <a:off x="4911725" y="2249488"/>
            <a:ext cx="182563" cy="14446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245" name="Line 246"/>
          <p:cNvSpPr>
            <a:spLocks noChangeShapeType="1"/>
          </p:cNvSpPr>
          <p:nvPr/>
        </p:nvSpPr>
        <p:spPr bwMode="auto">
          <a:xfrm flipV="1">
            <a:off x="3776663" y="2224088"/>
            <a:ext cx="182562" cy="1444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246" name="Oval 253"/>
          <p:cNvSpPr>
            <a:spLocks noChangeArrowheads="1"/>
          </p:cNvSpPr>
          <p:nvPr/>
        </p:nvSpPr>
        <p:spPr bwMode="auto">
          <a:xfrm>
            <a:off x="3889375" y="4422775"/>
            <a:ext cx="533400" cy="533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47" name="Line 185"/>
          <p:cNvSpPr>
            <a:spLocks noChangeShapeType="1"/>
          </p:cNvSpPr>
          <p:nvPr/>
        </p:nvSpPr>
        <p:spPr bwMode="auto">
          <a:xfrm>
            <a:off x="6551613" y="3316288"/>
            <a:ext cx="39846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248" name="Line 194"/>
          <p:cNvSpPr>
            <a:spLocks noChangeShapeType="1"/>
          </p:cNvSpPr>
          <p:nvPr/>
        </p:nvSpPr>
        <p:spPr bwMode="auto">
          <a:xfrm>
            <a:off x="6440488" y="3563938"/>
            <a:ext cx="212725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249" name="Line 195"/>
          <p:cNvSpPr>
            <a:spLocks noChangeShapeType="1"/>
          </p:cNvSpPr>
          <p:nvPr/>
        </p:nvSpPr>
        <p:spPr bwMode="auto">
          <a:xfrm>
            <a:off x="6445250" y="3560763"/>
            <a:ext cx="0" cy="10795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250" name="Freeform 232"/>
          <p:cNvSpPr>
            <a:spLocks/>
          </p:cNvSpPr>
          <p:nvPr/>
        </p:nvSpPr>
        <p:spPr bwMode="auto">
          <a:xfrm>
            <a:off x="6653213" y="3313113"/>
            <a:ext cx="1587" cy="257175"/>
          </a:xfrm>
          <a:custGeom>
            <a:avLst/>
            <a:gdLst>
              <a:gd name="T0" fmla="*/ 0 w 1"/>
              <a:gd name="T1" fmla="*/ 2147483647 h 162"/>
              <a:gd name="T2" fmla="*/ 0 w 1"/>
              <a:gd name="T3" fmla="*/ 0 h 162"/>
              <a:gd name="T4" fmla="*/ 0 60000 65536"/>
              <a:gd name="T5" fmla="*/ 0 60000 65536"/>
              <a:gd name="T6" fmla="*/ 0 w 1"/>
              <a:gd name="T7" fmla="*/ 0 h 162"/>
              <a:gd name="T8" fmla="*/ 1 w 1"/>
              <a:gd name="T9" fmla="*/ 162 h 162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162">
                <a:moveTo>
                  <a:pt x="0" y="162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251" name="Oval 261"/>
          <p:cNvSpPr>
            <a:spLocks noChangeArrowheads="1"/>
          </p:cNvSpPr>
          <p:nvPr/>
        </p:nvSpPr>
        <p:spPr bwMode="auto">
          <a:xfrm>
            <a:off x="6530975" y="3298825"/>
            <a:ext cx="38100" cy="3810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9252" name="Group 388"/>
          <p:cNvGrpSpPr>
            <a:grpSpLocks/>
          </p:cNvGrpSpPr>
          <p:nvPr/>
        </p:nvGrpSpPr>
        <p:grpSpPr bwMode="auto">
          <a:xfrm>
            <a:off x="5003800" y="2365375"/>
            <a:ext cx="2784475" cy="1057275"/>
            <a:chOff x="2392" y="1874"/>
            <a:chExt cx="1754" cy="666"/>
          </a:xfrm>
        </p:grpSpPr>
        <p:sp>
          <p:nvSpPr>
            <p:cNvPr id="9367" name="Line 188"/>
            <p:cNvSpPr>
              <a:spLocks noChangeShapeType="1"/>
            </p:cNvSpPr>
            <p:nvPr/>
          </p:nvSpPr>
          <p:spPr bwMode="auto">
            <a:xfrm>
              <a:off x="3719" y="2473"/>
              <a:ext cx="193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68" name="Line 189"/>
            <p:cNvSpPr>
              <a:spLocks noChangeShapeType="1"/>
            </p:cNvSpPr>
            <p:nvPr/>
          </p:nvSpPr>
          <p:spPr bwMode="auto">
            <a:xfrm>
              <a:off x="3910" y="2471"/>
              <a:ext cx="0" cy="69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69" name="Freeform 190"/>
            <p:cNvSpPr>
              <a:spLocks/>
            </p:cNvSpPr>
            <p:nvPr/>
          </p:nvSpPr>
          <p:spPr bwMode="auto">
            <a:xfrm>
              <a:off x="3960" y="2473"/>
              <a:ext cx="174" cy="0"/>
            </a:xfrm>
            <a:custGeom>
              <a:avLst/>
              <a:gdLst>
                <a:gd name="T0" fmla="*/ 0 w 174"/>
                <a:gd name="T1" fmla="*/ 0 h 1"/>
                <a:gd name="T2" fmla="*/ 174 w 174"/>
                <a:gd name="T3" fmla="*/ 0 h 1"/>
                <a:gd name="T4" fmla="*/ 0 60000 65536"/>
                <a:gd name="T5" fmla="*/ 0 60000 65536"/>
                <a:gd name="T6" fmla="*/ 0 w 174"/>
                <a:gd name="T7" fmla="*/ 0 h 1"/>
                <a:gd name="T8" fmla="*/ 174 w 174"/>
                <a:gd name="T9" fmla="*/ 0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74" h="1">
                  <a:moveTo>
                    <a:pt x="0" y="0"/>
                  </a:moveTo>
                  <a:lnTo>
                    <a:pt x="174" y="1"/>
                  </a:ln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70" name="Line 191"/>
            <p:cNvSpPr>
              <a:spLocks noChangeShapeType="1"/>
            </p:cNvSpPr>
            <p:nvPr/>
          </p:nvSpPr>
          <p:spPr bwMode="auto">
            <a:xfrm>
              <a:off x="3962" y="2471"/>
              <a:ext cx="0" cy="69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71" name="Line 203"/>
            <p:cNvSpPr>
              <a:spLocks noChangeShapeType="1"/>
            </p:cNvSpPr>
            <p:nvPr/>
          </p:nvSpPr>
          <p:spPr bwMode="auto">
            <a:xfrm flipH="1" flipV="1">
              <a:off x="4135" y="2108"/>
              <a:ext cx="0" cy="369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72" name="Line 204"/>
            <p:cNvSpPr>
              <a:spLocks noChangeShapeType="1"/>
            </p:cNvSpPr>
            <p:nvPr/>
          </p:nvSpPr>
          <p:spPr bwMode="auto">
            <a:xfrm flipH="1">
              <a:off x="2392" y="2112"/>
              <a:ext cx="1739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73" name="Line 209"/>
            <p:cNvSpPr>
              <a:spLocks noChangeShapeType="1"/>
            </p:cNvSpPr>
            <p:nvPr/>
          </p:nvSpPr>
          <p:spPr bwMode="auto">
            <a:xfrm>
              <a:off x="3881" y="2519"/>
              <a:ext cx="108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74" name="Line 251"/>
            <p:cNvSpPr>
              <a:spLocks noChangeShapeType="1"/>
            </p:cNvSpPr>
            <p:nvPr/>
          </p:nvSpPr>
          <p:spPr bwMode="auto">
            <a:xfrm>
              <a:off x="2394" y="1874"/>
              <a:ext cx="0" cy="24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75" name="Oval 262"/>
            <p:cNvSpPr>
              <a:spLocks noChangeArrowheads="1"/>
            </p:cNvSpPr>
            <p:nvPr/>
          </p:nvSpPr>
          <p:spPr bwMode="auto">
            <a:xfrm>
              <a:off x="4122" y="2462"/>
              <a:ext cx="24" cy="24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9253" name="Group 292"/>
          <p:cNvGrpSpPr>
            <a:grpSpLocks/>
          </p:cNvGrpSpPr>
          <p:nvPr/>
        </p:nvGrpSpPr>
        <p:grpSpPr bwMode="auto">
          <a:xfrm>
            <a:off x="3832225" y="2339975"/>
            <a:ext cx="628650" cy="330200"/>
            <a:chOff x="1654" y="1858"/>
            <a:chExt cx="396" cy="208"/>
          </a:xfrm>
        </p:grpSpPr>
        <p:sp>
          <p:nvSpPr>
            <p:cNvPr id="9361" name="Line 148"/>
            <p:cNvSpPr>
              <a:spLocks noChangeShapeType="1"/>
            </p:cNvSpPr>
            <p:nvPr/>
          </p:nvSpPr>
          <p:spPr bwMode="auto">
            <a:xfrm>
              <a:off x="1671" y="1858"/>
              <a:ext cx="0" cy="205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62" name="Line 149"/>
            <p:cNvSpPr>
              <a:spLocks noChangeShapeType="1"/>
            </p:cNvSpPr>
            <p:nvPr/>
          </p:nvSpPr>
          <p:spPr bwMode="auto">
            <a:xfrm>
              <a:off x="1851" y="1858"/>
              <a:ext cx="0" cy="205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63" name="Line 150"/>
            <p:cNvSpPr>
              <a:spLocks noChangeShapeType="1"/>
            </p:cNvSpPr>
            <p:nvPr/>
          </p:nvSpPr>
          <p:spPr bwMode="auto">
            <a:xfrm>
              <a:off x="2034" y="1858"/>
              <a:ext cx="0" cy="205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64" name="Oval 265"/>
            <p:cNvSpPr>
              <a:spLocks noChangeArrowheads="1"/>
            </p:cNvSpPr>
            <p:nvPr/>
          </p:nvSpPr>
          <p:spPr bwMode="auto">
            <a:xfrm>
              <a:off x="1654" y="2034"/>
              <a:ext cx="32" cy="32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65" name="Oval 267"/>
            <p:cNvSpPr>
              <a:spLocks noChangeArrowheads="1"/>
            </p:cNvSpPr>
            <p:nvPr/>
          </p:nvSpPr>
          <p:spPr bwMode="auto">
            <a:xfrm>
              <a:off x="1834" y="2034"/>
              <a:ext cx="32" cy="32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66" name="Oval 268"/>
            <p:cNvSpPr>
              <a:spLocks noChangeArrowheads="1"/>
            </p:cNvSpPr>
            <p:nvPr/>
          </p:nvSpPr>
          <p:spPr bwMode="auto">
            <a:xfrm>
              <a:off x="2018" y="2034"/>
              <a:ext cx="32" cy="32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9254" name="Rectangle 214"/>
          <p:cNvSpPr>
            <a:spLocks noChangeArrowheads="1"/>
          </p:cNvSpPr>
          <p:nvPr/>
        </p:nvSpPr>
        <p:spPr bwMode="auto">
          <a:xfrm>
            <a:off x="5641975" y="3197225"/>
            <a:ext cx="88900" cy="144463"/>
          </a:xfrm>
          <a:prstGeom prst="rect">
            <a:avLst/>
          </a:prstGeom>
          <a:solidFill>
            <a:srgbClr val="FF3300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9255" name="Group 320"/>
          <p:cNvGrpSpPr>
            <a:grpSpLocks/>
          </p:cNvGrpSpPr>
          <p:nvPr/>
        </p:nvGrpSpPr>
        <p:grpSpPr bwMode="auto">
          <a:xfrm>
            <a:off x="3841750" y="2917825"/>
            <a:ext cx="2536825" cy="750888"/>
            <a:chOff x="1660" y="2222"/>
            <a:chExt cx="1598" cy="473"/>
          </a:xfrm>
        </p:grpSpPr>
        <p:sp>
          <p:nvSpPr>
            <p:cNvPr id="9340" name="Line 152"/>
            <p:cNvSpPr>
              <a:spLocks noChangeShapeType="1"/>
            </p:cNvSpPr>
            <p:nvPr/>
          </p:nvSpPr>
          <p:spPr bwMode="auto">
            <a:xfrm>
              <a:off x="2036" y="2222"/>
              <a:ext cx="0" cy="44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41" name="Line 151"/>
            <p:cNvSpPr>
              <a:spLocks noChangeShapeType="1"/>
            </p:cNvSpPr>
            <p:nvPr/>
          </p:nvSpPr>
          <p:spPr bwMode="auto">
            <a:xfrm>
              <a:off x="1853" y="2222"/>
              <a:ext cx="0" cy="44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42" name="Line 230"/>
            <p:cNvSpPr>
              <a:spLocks noChangeShapeType="1"/>
            </p:cNvSpPr>
            <p:nvPr/>
          </p:nvSpPr>
          <p:spPr bwMode="auto">
            <a:xfrm>
              <a:off x="1668" y="2222"/>
              <a:ext cx="0" cy="44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43" name="Text Box 229"/>
            <p:cNvSpPr txBox="1">
              <a:spLocks noChangeArrowheads="1"/>
            </p:cNvSpPr>
            <p:nvPr/>
          </p:nvSpPr>
          <p:spPr bwMode="auto">
            <a:xfrm>
              <a:off x="2096" y="2303"/>
              <a:ext cx="275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400">
                  <a:solidFill>
                    <a:schemeClr val="tx1"/>
                  </a:solidFill>
                  <a:latin typeface=".VnTime" pitchFamily="34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.VnTime" pitchFamily="34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.VnTime" pitchFamily="34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.VnTime" pitchFamily="34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.VnTime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.VnTime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.VnTime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.VnTime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.VnTime" pitchFamily="34" charset="0"/>
                </a:defRPr>
              </a:lvl9pPr>
            </a:lstStyle>
            <a:p>
              <a:pPr algn="l" eaLnBrk="1" hangingPunct="1"/>
              <a:r>
                <a:rPr lang="en-US" sz="1200" b="1"/>
                <a:t>F</a:t>
              </a:r>
              <a:r>
                <a:rPr lang="en-US" sz="800" b="1"/>
                <a:t>4</a:t>
              </a:r>
            </a:p>
          </p:txBody>
        </p:sp>
        <p:sp>
          <p:nvSpPr>
            <p:cNvPr id="9344" name="Line 160"/>
            <p:cNvSpPr>
              <a:spLocks noChangeShapeType="1"/>
            </p:cNvSpPr>
            <p:nvPr/>
          </p:nvSpPr>
          <p:spPr bwMode="auto">
            <a:xfrm>
              <a:off x="2028" y="2662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45" name="Line 161"/>
            <p:cNvSpPr>
              <a:spLocks noChangeShapeType="1"/>
            </p:cNvSpPr>
            <p:nvPr/>
          </p:nvSpPr>
          <p:spPr bwMode="auto">
            <a:xfrm>
              <a:off x="1660" y="2662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46" name="Line 162"/>
            <p:cNvSpPr>
              <a:spLocks noChangeShapeType="1"/>
            </p:cNvSpPr>
            <p:nvPr/>
          </p:nvSpPr>
          <p:spPr bwMode="auto">
            <a:xfrm>
              <a:off x="1845" y="2662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47" name="Line 180"/>
            <p:cNvSpPr>
              <a:spLocks noChangeShapeType="1"/>
            </p:cNvSpPr>
            <p:nvPr/>
          </p:nvSpPr>
          <p:spPr bwMode="auto">
            <a:xfrm>
              <a:off x="2516" y="2473"/>
              <a:ext cx="216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48" name="Line 181"/>
            <p:cNvSpPr>
              <a:spLocks noChangeShapeType="1"/>
            </p:cNvSpPr>
            <p:nvPr/>
          </p:nvSpPr>
          <p:spPr bwMode="auto">
            <a:xfrm>
              <a:off x="2914" y="2473"/>
              <a:ext cx="294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49" name="Line 193"/>
            <p:cNvSpPr>
              <a:spLocks noChangeShapeType="1"/>
            </p:cNvSpPr>
            <p:nvPr/>
          </p:nvSpPr>
          <p:spPr bwMode="auto">
            <a:xfrm>
              <a:off x="3121" y="2629"/>
              <a:ext cx="13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50" name="Line 206"/>
            <p:cNvSpPr>
              <a:spLocks noChangeShapeType="1"/>
            </p:cNvSpPr>
            <p:nvPr/>
          </p:nvSpPr>
          <p:spPr bwMode="auto">
            <a:xfrm>
              <a:off x="3253" y="2627"/>
              <a:ext cx="0" cy="6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51" name="Line 207"/>
            <p:cNvSpPr>
              <a:spLocks noChangeShapeType="1"/>
            </p:cNvSpPr>
            <p:nvPr/>
          </p:nvSpPr>
          <p:spPr bwMode="auto">
            <a:xfrm flipH="1" flipV="1">
              <a:off x="2037" y="2473"/>
              <a:ext cx="5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52" name="Rectangle 212"/>
            <p:cNvSpPr>
              <a:spLocks noChangeArrowheads="1"/>
            </p:cNvSpPr>
            <p:nvPr/>
          </p:nvSpPr>
          <p:spPr bwMode="auto">
            <a:xfrm>
              <a:off x="2733" y="2489"/>
              <a:ext cx="176" cy="23"/>
            </a:xfrm>
            <a:prstGeom prst="rect">
              <a:avLst/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53" name="Oval 254"/>
            <p:cNvSpPr>
              <a:spLocks noChangeArrowheads="1"/>
            </p:cNvSpPr>
            <p:nvPr/>
          </p:nvSpPr>
          <p:spPr bwMode="auto">
            <a:xfrm>
              <a:off x="2722" y="2462"/>
              <a:ext cx="24" cy="24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54" name="Oval 259"/>
            <p:cNvSpPr>
              <a:spLocks noChangeArrowheads="1"/>
            </p:cNvSpPr>
            <p:nvPr/>
          </p:nvSpPr>
          <p:spPr bwMode="auto">
            <a:xfrm>
              <a:off x="2900" y="2462"/>
              <a:ext cx="24" cy="24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55" name="Oval 260"/>
            <p:cNvSpPr>
              <a:spLocks noChangeArrowheads="1"/>
            </p:cNvSpPr>
            <p:nvPr/>
          </p:nvSpPr>
          <p:spPr bwMode="auto">
            <a:xfrm>
              <a:off x="3194" y="2462"/>
              <a:ext cx="24" cy="24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56" name="Oval 269"/>
            <p:cNvSpPr>
              <a:spLocks noChangeArrowheads="1"/>
            </p:cNvSpPr>
            <p:nvPr/>
          </p:nvSpPr>
          <p:spPr bwMode="auto">
            <a:xfrm>
              <a:off x="2021" y="2456"/>
              <a:ext cx="32" cy="32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57" name="Freeform 271"/>
            <p:cNvSpPr>
              <a:spLocks/>
            </p:cNvSpPr>
            <p:nvPr/>
          </p:nvSpPr>
          <p:spPr bwMode="auto">
            <a:xfrm>
              <a:off x="3122" y="2474"/>
              <a:ext cx="1" cy="158"/>
            </a:xfrm>
            <a:custGeom>
              <a:avLst/>
              <a:gdLst>
                <a:gd name="T0" fmla="*/ 0 w 1"/>
                <a:gd name="T1" fmla="*/ 158 h 158"/>
                <a:gd name="T2" fmla="*/ 0 w 1"/>
                <a:gd name="T3" fmla="*/ 0 h 158"/>
                <a:gd name="T4" fmla="*/ 0 60000 65536"/>
                <a:gd name="T5" fmla="*/ 0 60000 65536"/>
                <a:gd name="T6" fmla="*/ 0 w 1"/>
                <a:gd name="T7" fmla="*/ 0 h 158"/>
                <a:gd name="T8" fmla="*/ 1 w 1"/>
                <a:gd name="T9" fmla="*/ 158 h 158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58">
                  <a:moveTo>
                    <a:pt x="0" y="158"/>
                  </a:moveTo>
                  <a:lnTo>
                    <a:pt x="0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58" name="Line 277"/>
            <p:cNvSpPr>
              <a:spLocks noChangeShapeType="1"/>
            </p:cNvSpPr>
            <p:nvPr/>
          </p:nvSpPr>
          <p:spPr bwMode="auto">
            <a:xfrm>
              <a:off x="1668" y="2260"/>
              <a:ext cx="0" cy="9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59" name="Line 278"/>
            <p:cNvSpPr>
              <a:spLocks noChangeShapeType="1"/>
            </p:cNvSpPr>
            <p:nvPr/>
          </p:nvSpPr>
          <p:spPr bwMode="auto">
            <a:xfrm>
              <a:off x="1852" y="2264"/>
              <a:ext cx="0" cy="9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60" name="Line 279"/>
            <p:cNvSpPr>
              <a:spLocks noChangeShapeType="1"/>
            </p:cNvSpPr>
            <p:nvPr/>
          </p:nvSpPr>
          <p:spPr bwMode="auto">
            <a:xfrm>
              <a:off x="2036" y="2264"/>
              <a:ext cx="0" cy="9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8" name="Group 291"/>
          <p:cNvGrpSpPr>
            <a:grpSpLocks/>
          </p:cNvGrpSpPr>
          <p:nvPr/>
        </p:nvGrpSpPr>
        <p:grpSpPr bwMode="auto">
          <a:xfrm>
            <a:off x="3832225" y="2643188"/>
            <a:ext cx="660400" cy="277812"/>
            <a:chOff x="1654" y="2049"/>
            <a:chExt cx="416" cy="175"/>
          </a:xfrm>
        </p:grpSpPr>
        <p:sp>
          <p:nvSpPr>
            <p:cNvPr id="9335" name="Freeform 285"/>
            <p:cNvSpPr>
              <a:spLocks/>
            </p:cNvSpPr>
            <p:nvPr/>
          </p:nvSpPr>
          <p:spPr bwMode="auto">
            <a:xfrm>
              <a:off x="1668" y="2049"/>
              <a:ext cx="26" cy="174"/>
            </a:xfrm>
            <a:custGeom>
              <a:avLst/>
              <a:gdLst>
                <a:gd name="T0" fmla="*/ 0 w 26"/>
                <a:gd name="T1" fmla="*/ 174 h 174"/>
                <a:gd name="T2" fmla="*/ 26 w 26"/>
                <a:gd name="T3" fmla="*/ 0 h 174"/>
                <a:gd name="T4" fmla="*/ 0 60000 65536"/>
                <a:gd name="T5" fmla="*/ 0 60000 65536"/>
                <a:gd name="T6" fmla="*/ 0 w 26"/>
                <a:gd name="T7" fmla="*/ 0 h 174"/>
                <a:gd name="T8" fmla="*/ 26 w 26"/>
                <a:gd name="T9" fmla="*/ 174 h 17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6" h="174">
                  <a:moveTo>
                    <a:pt x="0" y="174"/>
                  </a:moveTo>
                  <a:lnTo>
                    <a:pt x="26" y="0"/>
                  </a:lnTo>
                </a:path>
              </a:pathLst>
            </a:custGeom>
            <a:solidFill>
              <a:srgbClr val="FF3300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336" name="Freeform 286"/>
            <p:cNvSpPr>
              <a:spLocks/>
            </p:cNvSpPr>
            <p:nvPr/>
          </p:nvSpPr>
          <p:spPr bwMode="auto">
            <a:xfrm>
              <a:off x="1852" y="2050"/>
              <a:ext cx="26" cy="174"/>
            </a:xfrm>
            <a:custGeom>
              <a:avLst/>
              <a:gdLst>
                <a:gd name="T0" fmla="*/ 0 w 26"/>
                <a:gd name="T1" fmla="*/ 174 h 174"/>
                <a:gd name="T2" fmla="*/ 26 w 26"/>
                <a:gd name="T3" fmla="*/ 0 h 174"/>
                <a:gd name="T4" fmla="*/ 0 60000 65536"/>
                <a:gd name="T5" fmla="*/ 0 60000 65536"/>
                <a:gd name="T6" fmla="*/ 0 w 26"/>
                <a:gd name="T7" fmla="*/ 0 h 174"/>
                <a:gd name="T8" fmla="*/ 26 w 26"/>
                <a:gd name="T9" fmla="*/ 174 h 17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6" h="174">
                  <a:moveTo>
                    <a:pt x="0" y="174"/>
                  </a:moveTo>
                  <a:lnTo>
                    <a:pt x="26" y="0"/>
                  </a:lnTo>
                </a:path>
              </a:pathLst>
            </a:custGeom>
            <a:solidFill>
              <a:srgbClr val="FF3300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337" name="Freeform 287"/>
            <p:cNvSpPr>
              <a:spLocks/>
            </p:cNvSpPr>
            <p:nvPr/>
          </p:nvSpPr>
          <p:spPr bwMode="auto">
            <a:xfrm>
              <a:off x="2036" y="2050"/>
              <a:ext cx="26" cy="174"/>
            </a:xfrm>
            <a:custGeom>
              <a:avLst/>
              <a:gdLst>
                <a:gd name="T0" fmla="*/ 0 w 26"/>
                <a:gd name="T1" fmla="*/ 174 h 174"/>
                <a:gd name="T2" fmla="*/ 26 w 26"/>
                <a:gd name="T3" fmla="*/ 0 h 174"/>
                <a:gd name="T4" fmla="*/ 0 60000 65536"/>
                <a:gd name="T5" fmla="*/ 0 60000 65536"/>
                <a:gd name="T6" fmla="*/ 0 w 26"/>
                <a:gd name="T7" fmla="*/ 0 h 174"/>
                <a:gd name="T8" fmla="*/ 26 w 26"/>
                <a:gd name="T9" fmla="*/ 174 h 17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6" h="174">
                  <a:moveTo>
                    <a:pt x="0" y="174"/>
                  </a:moveTo>
                  <a:lnTo>
                    <a:pt x="26" y="0"/>
                  </a:lnTo>
                </a:path>
              </a:pathLst>
            </a:custGeom>
            <a:solidFill>
              <a:srgbClr val="FF3300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338" name="Freeform 289"/>
            <p:cNvSpPr>
              <a:spLocks/>
            </p:cNvSpPr>
            <p:nvPr/>
          </p:nvSpPr>
          <p:spPr bwMode="auto">
            <a:xfrm>
              <a:off x="1654" y="2131"/>
              <a:ext cx="416" cy="1"/>
            </a:xfrm>
            <a:custGeom>
              <a:avLst/>
              <a:gdLst>
                <a:gd name="T0" fmla="*/ 0 w 416"/>
                <a:gd name="T1" fmla="*/ 1 h 1"/>
                <a:gd name="T2" fmla="*/ 416 w 416"/>
                <a:gd name="T3" fmla="*/ 0 h 1"/>
                <a:gd name="T4" fmla="*/ 0 60000 65536"/>
                <a:gd name="T5" fmla="*/ 0 60000 65536"/>
                <a:gd name="T6" fmla="*/ 0 w 416"/>
                <a:gd name="T7" fmla="*/ 0 h 1"/>
                <a:gd name="T8" fmla="*/ 416 w 416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416" h="1">
                  <a:moveTo>
                    <a:pt x="0" y="1"/>
                  </a:moveTo>
                  <a:lnTo>
                    <a:pt x="416" y="0"/>
                  </a:lnTo>
                </a:path>
              </a:pathLst>
            </a:custGeom>
            <a:solidFill>
              <a:srgbClr val="FF33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339" name="Freeform 290"/>
            <p:cNvSpPr>
              <a:spLocks/>
            </p:cNvSpPr>
            <p:nvPr/>
          </p:nvSpPr>
          <p:spPr bwMode="auto">
            <a:xfrm>
              <a:off x="1654" y="2168"/>
              <a:ext cx="416" cy="1"/>
            </a:xfrm>
            <a:custGeom>
              <a:avLst/>
              <a:gdLst>
                <a:gd name="T0" fmla="*/ 0 w 416"/>
                <a:gd name="T1" fmla="*/ 1 h 1"/>
                <a:gd name="T2" fmla="*/ 416 w 416"/>
                <a:gd name="T3" fmla="*/ 0 h 1"/>
                <a:gd name="T4" fmla="*/ 0 60000 65536"/>
                <a:gd name="T5" fmla="*/ 0 60000 65536"/>
                <a:gd name="T6" fmla="*/ 0 w 416"/>
                <a:gd name="T7" fmla="*/ 0 h 1"/>
                <a:gd name="T8" fmla="*/ 416 w 416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416" h="1">
                  <a:moveTo>
                    <a:pt x="0" y="1"/>
                  </a:moveTo>
                  <a:lnTo>
                    <a:pt x="416" y="0"/>
                  </a:lnTo>
                </a:path>
              </a:pathLst>
            </a:custGeom>
            <a:solidFill>
              <a:srgbClr val="FF33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395" name="Line 323"/>
          <p:cNvSpPr>
            <a:spLocks noChangeShapeType="1"/>
          </p:cNvSpPr>
          <p:nvPr/>
        </p:nvSpPr>
        <p:spPr bwMode="auto">
          <a:xfrm>
            <a:off x="4148138" y="2909888"/>
            <a:ext cx="0" cy="6985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96" name="Line 324"/>
          <p:cNvSpPr>
            <a:spLocks noChangeShapeType="1"/>
          </p:cNvSpPr>
          <p:nvPr/>
        </p:nvSpPr>
        <p:spPr bwMode="auto">
          <a:xfrm>
            <a:off x="3854450" y="2917825"/>
            <a:ext cx="0" cy="6985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99" name="Line 327"/>
          <p:cNvSpPr>
            <a:spLocks noChangeShapeType="1"/>
          </p:cNvSpPr>
          <p:nvPr/>
        </p:nvSpPr>
        <p:spPr bwMode="auto">
          <a:xfrm>
            <a:off x="3841750" y="3616325"/>
            <a:ext cx="9525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00" name="Line 328"/>
          <p:cNvSpPr>
            <a:spLocks noChangeShapeType="1"/>
          </p:cNvSpPr>
          <p:nvPr/>
        </p:nvSpPr>
        <p:spPr bwMode="auto">
          <a:xfrm>
            <a:off x="4135438" y="3616325"/>
            <a:ext cx="9525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03" name="Line 331"/>
          <p:cNvSpPr>
            <a:spLocks noChangeShapeType="1"/>
          </p:cNvSpPr>
          <p:nvPr/>
        </p:nvSpPr>
        <p:spPr bwMode="auto">
          <a:xfrm>
            <a:off x="6154738" y="3563938"/>
            <a:ext cx="217487" cy="0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04" name="Line 332"/>
          <p:cNvSpPr>
            <a:spLocks noChangeShapeType="1"/>
          </p:cNvSpPr>
          <p:nvPr/>
        </p:nvSpPr>
        <p:spPr bwMode="auto">
          <a:xfrm>
            <a:off x="6370638" y="3560763"/>
            <a:ext cx="0" cy="107950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05" name="Line 333"/>
          <p:cNvSpPr>
            <a:spLocks noChangeShapeType="1"/>
          </p:cNvSpPr>
          <p:nvPr/>
        </p:nvSpPr>
        <p:spPr bwMode="auto">
          <a:xfrm flipH="1">
            <a:off x="4440238" y="3319463"/>
            <a:ext cx="768350" cy="0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9" name="Group 351"/>
          <p:cNvGrpSpPr>
            <a:grpSpLocks/>
          </p:cNvGrpSpPr>
          <p:nvPr/>
        </p:nvGrpSpPr>
        <p:grpSpPr bwMode="auto">
          <a:xfrm>
            <a:off x="5200650" y="3302000"/>
            <a:ext cx="365125" cy="38100"/>
            <a:chOff x="808" y="2558"/>
            <a:chExt cx="230" cy="24"/>
          </a:xfrm>
        </p:grpSpPr>
        <p:sp>
          <p:nvSpPr>
            <p:cNvPr id="9333" name="Line 329"/>
            <p:cNvSpPr>
              <a:spLocks noChangeShapeType="1"/>
            </p:cNvSpPr>
            <p:nvPr/>
          </p:nvSpPr>
          <p:spPr bwMode="auto">
            <a:xfrm>
              <a:off x="808" y="2569"/>
              <a:ext cx="216" cy="0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34" name="Oval 338"/>
            <p:cNvSpPr>
              <a:spLocks noChangeArrowheads="1"/>
            </p:cNvSpPr>
            <p:nvPr/>
          </p:nvSpPr>
          <p:spPr bwMode="auto">
            <a:xfrm>
              <a:off x="1014" y="2558"/>
              <a:ext cx="24" cy="24"/>
            </a:xfrm>
            <a:prstGeom prst="ellipse">
              <a:avLst/>
            </a:prstGeom>
            <a:solidFill>
              <a:srgbClr val="FF3300"/>
            </a:solidFill>
            <a:ln w="19050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406" name="Rectangle 334"/>
          <p:cNvSpPr>
            <a:spLocks noChangeArrowheads="1"/>
          </p:cNvSpPr>
          <p:nvPr/>
        </p:nvSpPr>
        <p:spPr bwMode="auto">
          <a:xfrm>
            <a:off x="5545138" y="3343275"/>
            <a:ext cx="279400" cy="36513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33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10" name="Group 353"/>
          <p:cNvGrpSpPr>
            <a:grpSpLocks/>
          </p:cNvGrpSpPr>
          <p:nvPr/>
        </p:nvGrpSpPr>
        <p:grpSpPr bwMode="auto">
          <a:xfrm>
            <a:off x="5810250" y="3298825"/>
            <a:ext cx="504825" cy="38100"/>
            <a:chOff x="1192" y="2558"/>
            <a:chExt cx="318" cy="24"/>
          </a:xfrm>
        </p:grpSpPr>
        <p:sp>
          <p:nvSpPr>
            <p:cNvPr id="9330" name="Line 330"/>
            <p:cNvSpPr>
              <a:spLocks noChangeShapeType="1"/>
            </p:cNvSpPr>
            <p:nvPr/>
          </p:nvSpPr>
          <p:spPr bwMode="auto">
            <a:xfrm>
              <a:off x="1206" y="2569"/>
              <a:ext cx="294" cy="0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31" name="Oval 339"/>
            <p:cNvSpPr>
              <a:spLocks noChangeArrowheads="1"/>
            </p:cNvSpPr>
            <p:nvPr/>
          </p:nvSpPr>
          <p:spPr bwMode="auto">
            <a:xfrm>
              <a:off x="1192" y="2558"/>
              <a:ext cx="24" cy="24"/>
            </a:xfrm>
            <a:prstGeom prst="ellipse">
              <a:avLst/>
            </a:prstGeom>
            <a:solidFill>
              <a:srgbClr val="FF3300"/>
            </a:solidFill>
            <a:ln w="19050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32" name="Oval 340"/>
            <p:cNvSpPr>
              <a:spLocks noChangeArrowheads="1"/>
            </p:cNvSpPr>
            <p:nvPr/>
          </p:nvSpPr>
          <p:spPr bwMode="auto">
            <a:xfrm>
              <a:off x="1486" y="2558"/>
              <a:ext cx="24" cy="24"/>
            </a:xfrm>
            <a:prstGeom prst="ellipse">
              <a:avLst/>
            </a:prstGeom>
            <a:solidFill>
              <a:srgbClr val="FF3300"/>
            </a:solidFill>
            <a:ln w="19050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1" name="Group 347"/>
          <p:cNvGrpSpPr>
            <a:grpSpLocks/>
          </p:cNvGrpSpPr>
          <p:nvPr/>
        </p:nvGrpSpPr>
        <p:grpSpPr bwMode="auto">
          <a:xfrm>
            <a:off x="4414838" y="2917825"/>
            <a:ext cx="50800" cy="698500"/>
            <a:chOff x="313" y="2318"/>
            <a:chExt cx="32" cy="440"/>
          </a:xfrm>
        </p:grpSpPr>
        <p:sp>
          <p:nvSpPr>
            <p:cNvPr id="9328" name="Line 322"/>
            <p:cNvSpPr>
              <a:spLocks noChangeShapeType="1"/>
            </p:cNvSpPr>
            <p:nvPr/>
          </p:nvSpPr>
          <p:spPr bwMode="auto">
            <a:xfrm>
              <a:off x="328" y="2318"/>
              <a:ext cx="0" cy="44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29" name="Oval 341"/>
            <p:cNvSpPr>
              <a:spLocks noChangeArrowheads="1"/>
            </p:cNvSpPr>
            <p:nvPr/>
          </p:nvSpPr>
          <p:spPr bwMode="auto">
            <a:xfrm>
              <a:off x="313" y="2552"/>
              <a:ext cx="32" cy="32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414" name="Freeform 342"/>
          <p:cNvSpPr>
            <a:spLocks/>
          </p:cNvSpPr>
          <p:nvPr/>
        </p:nvSpPr>
        <p:spPr bwMode="auto">
          <a:xfrm>
            <a:off x="6162675" y="3317875"/>
            <a:ext cx="1588" cy="250825"/>
          </a:xfrm>
          <a:custGeom>
            <a:avLst/>
            <a:gdLst>
              <a:gd name="T0" fmla="*/ 0 w 1"/>
              <a:gd name="T1" fmla="*/ 2147483647 h 158"/>
              <a:gd name="T2" fmla="*/ 0 w 1"/>
              <a:gd name="T3" fmla="*/ 0 h 158"/>
              <a:gd name="T4" fmla="*/ 0 60000 65536"/>
              <a:gd name="T5" fmla="*/ 0 60000 65536"/>
              <a:gd name="T6" fmla="*/ 0 w 1"/>
              <a:gd name="T7" fmla="*/ 0 h 158"/>
              <a:gd name="T8" fmla="*/ 1 w 1"/>
              <a:gd name="T9" fmla="*/ 158 h 15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158">
                <a:moveTo>
                  <a:pt x="0" y="158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98" name="Line 326"/>
          <p:cNvSpPr>
            <a:spLocks noChangeShapeType="1"/>
          </p:cNvSpPr>
          <p:nvPr/>
        </p:nvSpPr>
        <p:spPr bwMode="auto">
          <a:xfrm>
            <a:off x="4425950" y="3616325"/>
            <a:ext cx="9525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2" name="Group 363"/>
          <p:cNvGrpSpPr>
            <a:grpSpLocks/>
          </p:cNvGrpSpPr>
          <p:nvPr/>
        </p:nvGrpSpPr>
        <p:grpSpPr bwMode="auto">
          <a:xfrm>
            <a:off x="3968750" y="4495800"/>
            <a:ext cx="381000" cy="381000"/>
            <a:chOff x="2352" y="3216"/>
            <a:chExt cx="240" cy="240"/>
          </a:xfrm>
        </p:grpSpPr>
        <p:sp>
          <p:nvSpPr>
            <p:cNvPr id="9322" name="Oval 354"/>
            <p:cNvSpPr>
              <a:spLocks noChangeArrowheads="1"/>
            </p:cNvSpPr>
            <p:nvPr/>
          </p:nvSpPr>
          <p:spPr bwMode="auto">
            <a:xfrm>
              <a:off x="2352" y="3216"/>
              <a:ext cx="240" cy="240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23" name="Oval 355"/>
            <p:cNvSpPr>
              <a:spLocks noChangeArrowheads="1"/>
            </p:cNvSpPr>
            <p:nvPr/>
          </p:nvSpPr>
          <p:spPr bwMode="auto">
            <a:xfrm>
              <a:off x="2448" y="3230"/>
              <a:ext cx="48" cy="48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24" name="Oval 359"/>
            <p:cNvSpPr>
              <a:spLocks noChangeArrowheads="1"/>
            </p:cNvSpPr>
            <p:nvPr/>
          </p:nvSpPr>
          <p:spPr bwMode="auto">
            <a:xfrm>
              <a:off x="2530" y="3316"/>
              <a:ext cx="48" cy="48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25" name="Oval 360"/>
            <p:cNvSpPr>
              <a:spLocks noChangeArrowheads="1"/>
            </p:cNvSpPr>
            <p:nvPr/>
          </p:nvSpPr>
          <p:spPr bwMode="auto">
            <a:xfrm>
              <a:off x="2448" y="3396"/>
              <a:ext cx="48" cy="48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26" name="Oval 361"/>
            <p:cNvSpPr>
              <a:spLocks noChangeArrowheads="1"/>
            </p:cNvSpPr>
            <p:nvPr/>
          </p:nvSpPr>
          <p:spPr bwMode="auto">
            <a:xfrm>
              <a:off x="2364" y="3316"/>
              <a:ext cx="48" cy="48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27" name="Oval 362"/>
            <p:cNvSpPr>
              <a:spLocks noChangeArrowheads="1"/>
            </p:cNvSpPr>
            <p:nvPr/>
          </p:nvSpPr>
          <p:spPr bwMode="auto">
            <a:xfrm>
              <a:off x="2424" y="3290"/>
              <a:ext cx="96" cy="96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9271" name="Line 371"/>
          <p:cNvSpPr>
            <a:spLocks noChangeShapeType="1"/>
          </p:cNvSpPr>
          <p:nvPr/>
        </p:nvSpPr>
        <p:spPr bwMode="auto">
          <a:xfrm>
            <a:off x="1143000" y="49530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3" name="Group 377"/>
          <p:cNvGrpSpPr>
            <a:grpSpLocks/>
          </p:cNvGrpSpPr>
          <p:nvPr/>
        </p:nvGrpSpPr>
        <p:grpSpPr bwMode="auto">
          <a:xfrm>
            <a:off x="6281738" y="3106738"/>
            <a:ext cx="279400" cy="180975"/>
            <a:chOff x="3197" y="2341"/>
            <a:chExt cx="176" cy="114"/>
          </a:xfrm>
        </p:grpSpPr>
        <p:sp>
          <p:nvSpPr>
            <p:cNvPr id="9320" name="Rectangle 376"/>
            <p:cNvSpPr>
              <a:spLocks noChangeArrowheads="1"/>
            </p:cNvSpPr>
            <p:nvPr/>
          </p:nvSpPr>
          <p:spPr bwMode="auto">
            <a:xfrm>
              <a:off x="3260" y="2341"/>
              <a:ext cx="57" cy="91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321" name="Rectangle 375"/>
            <p:cNvSpPr>
              <a:spLocks noChangeArrowheads="1"/>
            </p:cNvSpPr>
            <p:nvPr/>
          </p:nvSpPr>
          <p:spPr bwMode="auto">
            <a:xfrm>
              <a:off x="3197" y="2432"/>
              <a:ext cx="176" cy="23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FF33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en-US"/>
            </a:p>
          </p:txBody>
        </p:sp>
      </p:grpSp>
      <p:sp>
        <p:nvSpPr>
          <p:cNvPr id="3453" name="Line 381"/>
          <p:cNvSpPr>
            <a:spLocks noChangeShapeType="1"/>
          </p:cNvSpPr>
          <p:nvPr/>
        </p:nvSpPr>
        <p:spPr bwMode="auto">
          <a:xfrm>
            <a:off x="6440488" y="3563938"/>
            <a:ext cx="212725" cy="0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54" name="Line 382"/>
          <p:cNvSpPr>
            <a:spLocks noChangeShapeType="1"/>
          </p:cNvSpPr>
          <p:nvPr/>
        </p:nvSpPr>
        <p:spPr bwMode="auto">
          <a:xfrm>
            <a:off x="6445250" y="3560763"/>
            <a:ext cx="0" cy="107950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57" name="Freeform 385"/>
          <p:cNvSpPr>
            <a:spLocks/>
          </p:cNvSpPr>
          <p:nvPr/>
        </p:nvSpPr>
        <p:spPr bwMode="auto">
          <a:xfrm>
            <a:off x="6653213" y="3313113"/>
            <a:ext cx="1587" cy="257175"/>
          </a:xfrm>
          <a:custGeom>
            <a:avLst/>
            <a:gdLst>
              <a:gd name="T0" fmla="*/ 0 w 1"/>
              <a:gd name="T1" fmla="*/ 2147483647 h 162"/>
              <a:gd name="T2" fmla="*/ 0 w 1"/>
              <a:gd name="T3" fmla="*/ 0 h 162"/>
              <a:gd name="T4" fmla="*/ 0 60000 65536"/>
              <a:gd name="T5" fmla="*/ 0 60000 65536"/>
              <a:gd name="T6" fmla="*/ 0 w 1"/>
              <a:gd name="T7" fmla="*/ 0 h 162"/>
              <a:gd name="T8" fmla="*/ 1 w 1"/>
              <a:gd name="T9" fmla="*/ 162 h 162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162">
                <a:moveTo>
                  <a:pt x="0" y="162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4" name="Group 387"/>
          <p:cNvGrpSpPr>
            <a:grpSpLocks/>
          </p:cNvGrpSpPr>
          <p:nvPr/>
        </p:nvGrpSpPr>
        <p:grpSpPr bwMode="auto">
          <a:xfrm>
            <a:off x="6530975" y="3298825"/>
            <a:ext cx="419100" cy="38100"/>
            <a:chOff x="4392" y="2558"/>
            <a:chExt cx="264" cy="24"/>
          </a:xfrm>
        </p:grpSpPr>
        <p:sp>
          <p:nvSpPr>
            <p:cNvPr id="9318" name="Line 380"/>
            <p:cNvSpPr>
              <a:spLocks noChangeShapeType="1"/>
            </p:cNvSpPr>
            <p:nvPr/>
          </p:nvSpPr>
          <p:spPr bwMode="auto">
            <a:xfrm>
              <a:off x="4405" y="2569"/>
              <a:ext cx="251" cy="0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19" name="Oval 386"/>
            <p:cNvSpPr>
              <a:spLocks noChangeArrowheads="1"/>
            </p:cNvSpPr>
            <p:nvPr/>
          </p:nvSpPr>
          <p:spPr bwMode="auto">
            <a:xfrm>
              <a:off x="4392" y="2558"/>
              <a:ext cx="24" cy="24"/>
            </a:xfrm>
            <a:prstGeom prst="ellipse">
              <a:avLst/>
            </a:prstGeom>
            <a:solidFill>
              <a:srgbClr val="FF3300"/>
            </a:solidFill>
            <a:ln w="19050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462" name="Line 390"/>
          <p:cNvSpPr>
            <a:spLocks noChangeShapeType="1"/>
          </p:cNvSpPr>
          <p:nvPr/>
        </p:nvSpPr>
        <p:spPr bwMode="auto">
          <a:xfrm>
            <a:off x="7113588" y="3314700"/>
            <a:ext cx="306387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63" name="Line 391"/>
          <p:cNvSpPr>
            <a:spLocks noChangeShapeType="1"/>
          </p:cNvSpPr>
          <p:nvPr/>
        </p:nvSpPr>
        <p:spPr bwMode="auto">
          <a:xfrm>
            <a:off x="7413625" y="3311525"/>
            <a:ext cx="0" cy="109538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65" name="Line 393"/>
          <p:cNvSpPr>
            <a:spLocks noChangeShapeType="1"/>
          </p:cNvSpPr>
          <p:nvPr/>
        </p:nvSpPr>
        <p:spPr bwMode="auto">
          <a:xfrm>
            <a:off x="7496175" y="3313113"/>
            <a:ext cx="0" cy="109537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67" name="Line 395"/>
          <p:cNvSpPr>
            <a:spLocks noChangeShapeType="1"/>
          </p:cNvSpPr>
          <p:nvPr/>
        </p:nvSpPr>
        <p:spPr bwMode="auto">
          <a:xfrm flipH="1">
            <a:off x="5006975" y="2741613"/>
            <a:ext cx="2760663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68" name="Line 396"/>
          <p:cNvSpPr>
            <a:spLocks noChangeShapeType="1"/>
          </p:cNvSpPr>
          <p:nvPr/>
        </p:nvSpPr>
        <p:spPr bwMode="auto">
          <a:xfrm>
            <a:off x="7370763" y="3390900"/>
            <a:ext cx="171450" cy="0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69" name="Line 397"/>
          <p:cNvSpPr>
            <a:spLocks noChangeShapeType="1"/>
          </p:cNvSpPr>
          <p:nvPr/>
        </p:nvSpPr>
        <p:spPr bwMode="auto">
          <a:xfrm>
            <a:off x="5006975" y="2363788"/>
            <a:ext cx="0" cy="3810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5" name="Group 400"/>
          <p:cNvGrpSpPr>
            <a:grpSpLocks/>
          </p:cNvGrpSpPr>
          <p:nvPr/>
        </p:nvGrpSpPr>
        <p:grpSpPr bwMode="auto">
          <a:xfrm>
            <a:off x="7488238" y="3297238"/>
            <a:ext cx="301625" cy="38100"/>
            <a:chOff x="5069" y="2316"/>
            <a:chExt cx="190" cy="24"/>
          </a:xfrm>
        </p:grpSpPr>
        <p:sp>
          <p:nvSpPr>
            <p:cNvPr id="9316" name="Freeform 392"/>
            <p:cNvSpPr>
              <a:spLocks/>
            </p:cNvSpPr>
            <p:nvPr/>
          </p:nvSpPr>
          <p:spPr bwMode="auto">
            <a:xfrm>
              <a:off x="5069" y="2327"/>
              <a:ext cx="190" cy="0"/>
            </a:xfrm>
            <a:custGeom>
              <a:avLst/>
              <a:gdLst>
                <a:gd name="T0" fmla="*/ 0 w 174"/>
                <a:gd name="T1" fmla="*/ 0 h 1"/>
                <a:gd name="T2" fmla="*/ 384 w 174"/>
                <a:gd name="T3" fmla="*/ 0 h 1"/>
                <a:gd name="T4" fmla="*/ 0 60000 65536"/>
                <a:gd name="T5" fmla="*/ 0 60000 65536"/>
                <a:gd name="T6" fmla="*/ 0 w 174"/>
                <a:gd name="T7" fmla="*/ 0 h 1"/>
                <a:gd name="T8" fmla="*/ 174 w 174"/>
                <a:gd name="T9" fmla="*/ 0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74" h="1">
                  <a:moveTo>
                    <a:pt x="0" y="0"/>
                  </a:moveTo>
                  <a:lnTo>
                    <a:pt x="174" y="1"/>
                  </a:lnTo>
                </a:path>
              </a:pathLst>
            </a:custGeom>
            <a:solidFill>
              <a:srgbClr val="0000FF"/>
            </a:solidFill>
            <a:ln w="1905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317" name="Oval 399"/>
            <p:cNvSpPr>
              <a:spLocks noChangeArrowheads="1"/>
            </p:cNvSpPr>
            <p:nvPr/>
          </p:nvSpPr>
          <p:spPr bwMode="auto">
            <a:xfrm>
              <a:off x="5234" y="2316"/>
              <a:ext cx="24" cy="24"/>
            </a:xfrm>
            <a:prstGeom prst="ellipse">
              <a:avLst/>
            </a:prstGeom>
            <a:solidFill>
              <a:srgbClr val="0000FF"/>
            </a:solidFill>
            <a:ln w="19050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475" name="Freeform 403"/>
          <p:cNvSpPr>
            <a:spLocks/>
          </p:cNvSpPr>
          <p:nvPr/>
        </p:nvSpPr>
        <p:spPr bwMode="auto">
          <a:xfrm>
            <a:off x="7769225" y="2733675"/>
            <a:ext cx="46038" cy="595313"/>
          </a:xfrm>
          <a:custGeom>
            <a:avLst/>
            <a:gdLst>
              <a:gd name="T0" fmla="*/ 0 w 1"/>
              <a:gd name="T1" fmla="*/ 0 h 885"/>
              <a:gd name="T2" fmla="*/ 0 w 1"/>
              <a:gd name="T3" fmla="*/ 2147483647 h 885"/>
              <a:gd name="T4" fmla="*/ 0 60000 65536"/>
              <a:gd name="T5" fmla="*/ 0 60000 65536"/>
              <a:gd name="T6" fmla="*/ 0 w 1"/>
              <a:gd name="T7" fmla="*/ 0 h 885"/>
              <a:gd name="T8" fmla="*/ 1 w 1"/>
              <a:gd name="T9" fmla="*/ 885 h 88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885">
                <a:moveTo>
                  <a:pt x="0" y="0"/>
                </a:moveTo>
                <a:lnTo>
                  <a:pt x="0" y="885"/>
                </a:lnTo>
              </a:path>
            </a:pathLst>
          </a:custGeom>
          <a:noFill/>
          <a:ln w="190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6" name="Group 424"/>
          <p:cNvGrpSpPr>
            <a:grpSpLocks/>
          </p:cNvGrpSpPr>
          <p:nvPr/>
        </p:nvGrpSpPr>
        <p:grpSpPr bwMode="auto">
          <a:xfrm>
            <a:off x="4352925" y="3676650"/>
            <a:ext cx="173038" cy="831850"/>
            <a:chOff x="1467" y="2736"/>
            <a:chExt cx="109" cy="524"/>
          </a:xfrm>
        </p:grpSpPr>
        <p:sp>
          <p:nvSpPr>
            <p:cNvPr id="9309" name="Line 406"/>
            <p:cNvSpPr>
              <a:spLocks noChangeShapeType="1"/>
            </p:cNvSpPr>
            <p:nvPr/>
          </p:nvSpPr>
          <p:spPr bwMode="auto">
            <a:xfrm>
              <a:off x="1523" y="2736"/>
              <a:ext cx="0" cy="251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10" name="Line 407"/>
            <p:cNvSpPr>
              <a:spLocks noChangeShapeType="1"/>
            </p:cNvSpPr>
            <p:nvPr/>
          </p:nvSpPr>
          <p:spPr bwMode="auto">
            <a:xfrm>
              <a:off x="1512" y="2996"/>
              <a:ext cx="6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11" name="Line 410"/>
            <p:cNvSpPr>
              <a:spLocks noChangeShapeType="1"/>
            </p:cNvSpPr>
            <p:nvPr/>
          </p:nvSpPr>
          <p:spPr bwMode="auto">
            <a:xfrm>
              <a:off x="1567" y="2987"/>
              <a:ext cx="0" cy="114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12" name="Line 411"/>
            <p:cNvSpPr>
              <a:spLocks noChangeShapeType="1"/>
            </p:cNvSpPr>
            <p:nvPr/>
          </p:nvSpPr>
          <p:spPr bwMode="auto">
            <a:xfrm>
              <a:off x="1516" y="3104"/>
              <a:ext cx="6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13" name="Line 414"/>
            <p:cNvSpPr>
              <a:spLocks noChangeShapeType="1"/>
            </p:cNvSpPr>
            <p:nvPr/>
          </p:nvSpPr>
          <p:spPr bwMode="auto">
            <a:xfrm>
              <a:off x="1525" y="3103"/>
              <a:ext cx="0" cy="114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14" name="Line 417"/>
            <p:cNvSpPr>
              <a:spLocks noChangeShapeType="1"/>
            </p:cNvSpPr>
            <p:nvPr/>
          </p:nvSpPr>
          <p:spPr bwMode="auto">
            <a:xfrm flipH="1">
              <a:off x="1467" y="3215"/>
              <a:ext cx="57" cy="45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15" name="Line 419"/>
            <p:cNvSpPr>
              <a:spLocks noChangeShapeType="1"/>
            </p:cNvSpPr>
            <p:nvPr/>
          </p:nvSpPr>
          <p:spPr bwMode="auto">
            <a:xfrm>
              <a:off x="1512" y="2736"/>
              <a:ext cx="6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" name="Group 423"/>
          <p:cNvGrpSpPr>
            <a:grpSpLocks/>
          </p:cNvGrpSpPr>
          <p:nvPr/>
        </p:nvGrpSpPr>
        <p:grpSpPr bwMode="auto">
          <a:xfrm>
            <a:off x="4133850" y="3676650"/>
            <a:ext cx="95250" cy="760413"/>
            <a:chOff x="1329" y="2736"/>
            <a:chExt cx="60" cy="479"/>
          </a:xfrm>
        </p:grpSpPr>
        <p:sp>
          <p:nvSpPr>
            <p:cNvPr id="9307" name="Line 416"/>
            <p:cNvSpPr>
              <a:spLocks noChangeShapeType="1"/>
            </p:cNvSpPr>
            <p:nvPr/>
          </p:nvSpPr>
          <p:spPr bwMode="auto">
            <a:xfrm>
              <a:off x="1340" y="2736"/>
              <a:ext cx="4" cy="479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08" name="Line 420"/>
            <p:cNvSpPr>
              <a:spLocks noChangeShapeType="1"/>
            </p:cNvSpPr>
            <p:nvPr/>
          </p:nvSpPr>
          <p:spPr bwMode="auto">
            <a:xfrm>
              <a:off x="1329" y="2736"/>
              <a:ext cx="6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" name="Group 422"/>
          <p:cNvGrpSpPr>
            <a:grpSpLocks/>
          </p:cNvGrpSpPr>
          <p:nvPr/>
        </p:nvGrpSpPr>
        <p:grpSpPr bwMode="auto">
          <a:xfrm>
            <a:off x="3776663" y="3676650"/>
            <a:ext cx="173037" cy="820738"/>
            <a:chOff x="1104" y="2736"/>
            <a:chExt cx="109" cy="517"/>
          </a:xfrm>
        </p:grpSpPr>
        <p:sp>
          <p:nvSpPr>
            <p:cNvPr id="9300" name="Line 408"/>
            <p:cNvSpPr>
              <a:spLocks noChangeShapeType="1"/>
            </p:cNvSpPr>
            <p:nvPr/>
          </p:nvSpPr>
          <p:spPr bwMode="auto">
            <a:xfrm>
              <a:off x="1158" y="2736"/>
              <a:ext cx="0" cy="251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01" name="Line 409"/>
            <p:cNvSpPr>
              <a:spLocks noChangeShapeType="1"/>
            </p:cNvSpPr>
            <p:nvPr/>
          </p:nvSpPr>
          <p:spPr bwMode="auto">
            <a:xfrm>
              <a:off x="1104" y="2987"/>
              <a:ext cx="6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02" name="Line 412"/>
            <p:cNvSpPr>
              <a:spLocks noChangeShapeType="1"/>
            </p:cNvSpPr>
            <p:nvPr/>
          </p:nvSpPr>
          <p:spPr bwMode="auto">
            <a:xfrm>
              <a:off x="1112" y="2987"/>
              <a:ext cx="0" cy="114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03" name="Line 413"/>
            <p:cNvSpPr>
              <a:spLocks noChangeShapeType="1"/>
            </p:cNvSpPr>
            <p:nvPr/>
          </p:nvSpPr>
          <p:spPr bwMode="auto">
            <a:xfrm>
              <a:off x="1105" y="3101"/>
              <a:ext cx="6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04" name="Line 415"/>
            <p:cNvSpPr>
              <a:spLocks noChangeShapeType="1"/>
            </p:cNvSpPr>
            <p:nvPr/>
          </p:nvSpPr>
          <p:spPr bwMode="auto">
            <a:xfrm>
              <a:off x="1157" y="3101"/>
              <a:ext cx="0" cy="114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05" name="Line 418"/>
            <p:cNvSpPr>
              <a:spLocks noChangeShapeType="1"/>
            </p:cNvSpPr>
            <p:nvPr/>
          </p:nvSpPr>
          <p:spPr bwMode="auto">
            <a:xfrm>
              <a:off x="1153" y="3208"/>
              <a:ext cx="60" cy="45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06" name="Line 421"/>
            <p:cNvSpPr>
              <a:spLocks noChangeShapeType="1"/>
            </p:cNvSpPr>
            <p:nvPr/>
          </p:nvSpPr>
          <p:spPr bwMode="auto">
            <a:xfrm>
              <a:off x="1147" y="2736"/>
              <a:ext cx="6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" name="Group 428"/>
          <p:cNvGrpSpPr>
            <a:grpSpLocks/>
          </p:cNvGrpSpPr>
          <p:nvPr/>
        </p:nvGrpSpPr>
        <p:grpSpPr bwMode="auto">
          <a:xfrm>
            <a:off x="3902075" y="3575050"/>
            <a:ext cx="587375" cy="152400"/>
            <a:chOff x="1698" y="2636"/>
            <a:chExt cx="370" cy="96"/>
          </a:xfrm>
        </p:grpSpPr>
        <p:sp>
          <p:nvSpPr>
            <p:cNvPr id="9297" name="Line 425"/>
            <p:cNvSpPr>
              <a:spLocks noChangeShapeType="1"/>
            </p:cNvSpPr>
            <p:nvPr/>
          </p:nvSpPr>
          <p:spPr bwMode="auto">
            <a:xfrm>
              <a:off x="1698" y="2636"/>
              <a:ext cx="0" cy="96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98" name="Line 426"/>
            <p:cNvSpPr>
              <a:spLocks noChangeShapeType="1"/>
            </p:cNvSpPr>
            <p:nvPr/>
          </p:nvSpPr>
          <p:spPr bwMode="auto">
            <a:xfrm>
              <a:off x="1884" y="2636"/>
              <a:ext cx="0" cy="96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99" name="Line 427"/>
            <p:cNvSpPr>
              <a:spLocks noChangeShapeType="1"/>
            </p:cNvSpPr>
            <p:nvPr/>
          </p:nvSpPr>
          <p:spPr bwMode="auto">
            <a:xfrm>
              <a:off x="2068" y="2636"/>
              <a:ext cx="0" cy="96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501" name="Line 429"/>
          <p:cNvSpPr>
            <a:spLocks noChangeShapeType="1"/>
          </p:cNvSpPr>
          <p:nvPr/>
        </p:nvSpPr>
        <p:spPr bwMode="auto">
          <a:xfrm>
            <a:off x="6327775" y="3632200"/>
            <a:ext cx="152400" cy="0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292" name="Text Box 229"/>
          <p:cNvSpPr txBox="1">
            <a:spLocks noChangeArrowheads="1"/>
          </p:cNvSpPr>
          <p:nvPr/>
        </p:nvSpPr>
        <p:spPr bwMode="auto">
          <a:xfrm>
            <a:off x="3584575" y="2949575"/>
            <a:ext cx="436563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F</a:t>
            </a:r>
            <a:r>
              <a:rPr lang="en-US" sz="800" b="1"/>
              <a:t>1</a:t>
            </a:r>
          </a:p>
        </p:txBody>
      </p:sp>
      <p:sp>
        <p:nvSpPr>
          <p:cNvPr id="9293" name="Text Box 229"/>
          <p:cNvSpPr txBox="1">
            <a:spLocks noChangeArrowheads="1"/>
          </p:cNvSpPr>
          <p:nvPr/>
        </p:nvSpPr>
        <p:spPr bwMode="auto">
          <a:xfrm>
            <a:off x="3865563" y="2952750"/>
            <a:ext cx="436562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F</a:t>
            </a:r>
            <a:r>
              <a:rPr lang="en-US" sz="800" b="1"/>
              <a:t>2</a:t>
            </a:r>
          </a:p>
        </p:txBody>
      </p:sp>
      <p:sp>
        <p:nvSpPr>
          <p:cNvPr id="9294" name="Text Box 229"/>
          <p:cNvSpPr txBox="1">
            <a:spLocks noChangeArrowheads="1"/>
          </p:cNvSpPr>
          <p:nvPr/>
        </p:nvSpPr>
        <p:spPr bwMode="auto">
          <a:xfrm>
            <a:off x="4170363" y="2949575"/>
            <a:ext cx="436562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F</a:t>
            </a:r>
            <a:r>
              <a:rPr lang="en-US" sz="800" b="1"/>
              <a:t>3</a:t>
            </a:r>
          </a:p>
        </p:txBody>
      </p:sp>
      <p:sp>
        <p:nvSpPr>
          <p:cNvPr id="9296" name="Text Box 224"/>
          <p:cNvSpPr txBox="1">
            <a:spLocks noChangeArrowheads="1"/>
          </p:cNvSpPr>
          <p:nvPr/>
        </p:nvSpPr>
        <p:spPr bwMode="auto">
          <a:xfrm>
            <a:off x="6219825" y="2819400"/>
            <a:ext cx="436563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N§</a:t>
            </a:r>
            <a:endParaRPr lang="en-US" b="1"/>
          </a:p>
        </p:txBody>
      </p:sp>
      <p:sp>
        <p:nvSpPr>
          <p:cNvPr id="183" name="Rectangle 182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CÁC MẠCH ĐIỀU KHIỂN ĐỘNG CƠ MỞ MÁY TRỰC TIẾP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473820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3000"/>
                                        <p:tgtEl>
                                          <p:spTgt spid="3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3000"/>
                                        <p:tgtEl>
                                          <p:spTgt spid="3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3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3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3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9" dur="1000"/>
                                        <p:tgtEl>
                                          <p:spTgt spid="3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3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1000"/>
                                        <p:tgtEl>
                                          <p:spTgt spid="3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3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4" dur="500"/>
                                        <p:tgtEl>
                                          <p:spTgt spid="3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3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3000"/>
                                        <p:tgtEl>
                                          <p:spTgt spid="3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8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5" dur="500"/>
                                        <p:tgtEl>
                                          <p:spTgt spid="3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500"/>
                                        <p:tgtEl>
                                          <p:spTgt spid="3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3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9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9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3000"/>
                                        <p:tgtEl>
                                          <p:spTgt spid="3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10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4" dur="3000"/>
                                        <p:tgtEl>
                                          <p:spTgt spid="3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10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3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10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5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3" dur="5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 nodeType="afterGroup">
                            <p:stCondLst>
                              <p:cond delay="14005"/>
                            </p:stCondLst>
                            <p:childTnLst>
                              <p:par>
                                <p:cTn id="1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5" dur="500"/>
                                        <p:tgtEl>
                                          <p:spTgt spid="3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 nodeType="clickPar">
                      <p:stCondLst>
                        <p:cond delay="indefinite"/>
                      </p:stCondLst>
                      <p:childTnLst>
                        <p:par>
                          <p:cTn id="1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8" presetID="8" presetClass="emph" presetSubtype="0" repeatCount="indefinite" fill="hold" nodeType="afterEffect">
                                  <p:stCondLst>
                                    <p:cond delay="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95" grpId="0" animBg="1"/>
      <p:bldP spid="3396" grpId="0" animBg="1"/>
      <p:bldP spid="3399" grpId="0" animBg="1"/>
      <p:bldP spid="3400" grpId="0" animBg="1"/>
      <p:bldP spid="3403" grpId="0" animBg="1"/>
      <p:bldP spid="3404" grpId="0" animBg="1"/>
      <p:bldP spid="3405" grpId="0" animBg="1"/>
      <p:bldP spid="3406" grpId="0" animBg="1"/>
      <p:bldP spid="3414" grpId="0" animBg="1"/>
      <p:bldP spid="3398" grpId="0" animBg="1"/>
      <p:bldP spid="3453" grpId="0" animBg="1"/>
      <p:bldP spid="3454" grpId="0" animBg="1"/>
      <p:bldP spid="3457" grpId="0" animBg="1"/>
      <p:bldP spid="3462" grpId="0" animBg="1"/>
      <p:bldP spid="3463" grpId="0" animBg="1"/>
      <p:bldP spid="3465" grpId="0" animBg="1"/>
      <p:bldP spid="3467" grpId="0" animBg="1"/>
      <p:bldP spid="3468" grpId="0" animBg="1"/>
      <p:bldP spid="3469" grpId="0" animBg="1"/>
      <p:bldP spid="3475" grpId="0" animBg="1"/>
      <p:bldP spid="3501" grpId="0" animBg="1"/>
      <p:bldP spid="18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3997325" y="3278188"/>
            <a:ext cx="139700" cy="73025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3084513" y="1905000"/>
            <a:ext cx="1516062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A     B     C            O</a:t>
            </a:r>
            <a:endParaRPr lang="en-US" b="1"/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3862388" y="3502025"/>
            <a:ext cx="407987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K</a:t>
            </a:r>
            <a:r>
              <a:rPr lang="en-US" sz="800" b="1"/>
              <a:t>1</a:t>
            </a: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3775075" y="2990850"/>
            <a:ext cx="71438" cy="144463"/>
          </a:xfrm>
          <a:prstGeom prst="rect">
            <a:avLst/>
          </a:prstGeom>
          <a:solidFill>
            <a:schemeClr val="accent1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3484563" y="2990850"/>
            <a:ext cx="71437" cy="144463"/>
          </a:xfrm>
          <a:prstGeom prst="rect">
            <a:avLst/>
          </a:prstGeom>
          <a:solidFill>
            <a:schemeClr val="accent1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10247" name="Group 7"/>
          <p:cNvGrpSpPr>
            <a:grpSpLocks/>
          </p:cNvGrpSpPr>
          <p:nvPr/>
        </p:nvGrpSpPr>
        <p:grpSpPr bwMode="auto">
          <a:xfrm>
            <a:off x="3152775" y="3678238"/>
            <a:ext cx="744538" cy="827087"/>
            <a:chOff x="1620" y="2701"/>
            <a:chExt cx="469" cy="521"/>
          </a:xfrm>
        </p:grpSpPr>
        <p:sp>
          <p:nvSpPr>
            <p:cNvPr id="10345" name="Line 8"/>
            <p:cNvSpPr>
              <a:spLocks noChangeShapeType="1"/>
            </p:cNvSpPr>
            <p:nvPr/>
          </p:nvSpPr>
          <p:spPr bwMode="auto">
            <a:xfrm>
              <a:off x="2036" y="2701"/>
              <a:ext cx="0" cy="25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46" name="Line 9"/>
            <p:cNvSpPr>
              <a:spLocks noChangeShapeType="1"/>
            </p:cNvSpPr>
            <p:nvPr/>
          </p:nvSpPr>
          <p:spPr bwMode="auto">
            <a:xfrm>
              <a:off x="2028" y="2958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47" name="Line 10"/>
            <p:cNvSpPr>
              <a:spLocks noChangeShapeType="1"/>
            </p:cNvSpPr>
            <p:nvPr/>
          </p:nvSpPr>
          <p:spPr bwMode="auto">
            <a:xfrm>
              <a:off x="1671" y="2701"/>
              <a:ext cx="0" cy="25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48" name="Line 11"/>
            <p:cNvSpPr>
              <a:spLocks noChangeShapeType="1"/>
            </p:cNvSpPr>
            <p:nvPr/>
          </p:nvSpPr>
          <p:spPr bwMode="auto">
            <a:xfrm>
              <a:off x="1620" y="2952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49" name="Line 12"/>
            <p:cNvSpPr>
              <a:spLocks noChangeShapeType="1"/>
            </p:cNvSpPr>
            <p:nvPr/>
          </p:nvSpPr>
          <p:spPr bwMode="auto">
            <a:xfrm>
              <a:off x="2080" y="2952"/>
              <a:ext cx="0" cy="11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50" name="Line 13"/>
            <p:cNvSpPr>
              <a:spLocks noChangeShapeType="1"/>
            </p:cNvSpPr>
            <p:nvPr/>
          </p:nvSpPr>
          <p:spPr bwMode="auto">
            <a:xfrm>
              <a:off x="2029" y="3066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51" name="Line 14"/>
            <p:cNvSpPr>
              <a:spLocks noChangeShapeType="1"/>
            </p:cNvSpPr>
            <p:nvPr/>
          </p:nvSpPr>
          <p:spPr bwMode="auto">
            <a:xfrm>
              <a:off x="1629" y="2952"/>
              <a:ext cx="0" cy="11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52" name="Line 15"/>
            <p:cNvSpPr>
              <a:spLocks noChangeShapeType="1"/>
            </p:cNvSpPr>
            <p:nvPr/>
          </p:nvSpPr>
          <p:spPr bwMode="auto">
            <a:xfrm>
              <a:off x="1621" y="3066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53" name="Line 16"/>
            <p:cNvSpPr>
              <a:spLocks noChangeShapeType="1"/>
            </p:cNvSpPr>
            <p:nvPr/>
          </p:nvSpPr>
          <p:spPr bwMode="auto">
            <a:xfrm>
              <a:off x="2038" y="3068"/>
              <a:ext cx="0" cy="11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54" name="Line 17"/>
            <p:cNvSpPr>
              <a:spLocks noChangeShapeType="1"/>
            </p:cNvSpPr>
            <p:nvPr/>
          </p:nvSpPr>
          <p:spPr bwMode="auto">
            <a:xfrm>
              <a:off x="1673" y="3066"/>
              <a:ext cx="0" cy="11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55" name="Line 18"/>
            <p:cNvSpPr>
              <a:spLocks noChangeShapeType="1"/>
            </p:cNvSpPr>
            <p:nvPr/>
          </p:nvSpPr>
          <p:spPr bwMode="auto">
            <a:xfrm>
              <a:off x="1853" y="2701"/>
              <a:ext cx="4" cy="479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56" name="Line 19"/>
            <p:cNvSpPr>
              <a:spLocks noChangeShapeType="1"/>
            </p:cNvSpPr>
            <p:nvPr/>
          </p:nvSpPr>
          <p:spPr bwMode="auto">
            <a:xfrm flipH="1">
              <a:off x="1983" y="3177"/>
              <a:ext cx="57" cy="4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57" name="Line 20"/>
            <p:cNvSpPr>
              <a:spLocks noChangeShapeType="1"/>
            </p:cNvSpPr>
            <p:nvPr/>
          </p:nvSpPr>
          <p:spPr bwMode="auto">
            <a:xfrm>
              <a:off x="1669" y="3173"/>
              <a:ext cx="60" cy="4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58" name="Line 21"/>
            <p:cNvSpPr>
              <a:spLocks noChangeShapeType="1"/>
            </p:cNvSpPr>
            <p:nvPr/>
          </p:nvSpPr>
          <p:spPr bwMode="auto">
            <a:xfrm>
              <a:off x="2028" y="2701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59" name="Line 22"/>
            <p:cNvSpPr>
              <a:spLocks noChangeShapeType="1"/>
            </p:cNvSpPr>
            <p:nvPr/>
          </p:nvSpPr>
          <p:spPr bwMode="auto">
            <a:xfrm>
              <a:off x="1845" y="2701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60" name="Line 23"/>
            <p:cNvSpPr>
              <a:spLocks noChangeShapeType="1"/>
            </p:cNvSpPr>
            <p:nvPr/>
          </p:nvSpPr>
          <p:spPr bwMode="auto">
            <a:xfrm>
              <a:off x="1663" y="2701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248" name="Rectangle 24"/>
          <p:cNvSpPr>
            <a:spLocks noChangeArrowheads="1"/>
          </p:cNvSpPr>
          <p:nvPr/>
        </p:nvSpPr>
        <p:spPr bwMode="auto">
          <a:xfrm>
            <a:off x="6318250" y="3171825"/>
            <a:ext cx="169863" cy="325438"/>
          </a:xfrm>
          <a:prstGeom prst="rect">
            <a:avLst/>
          </a:prstGeom>
          <a:solidFill>
            <a:schemeClr val="accent1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49" name="Rectangle 27"/>
          <p:cNvSpPr>
            <a:spLocks noChangeArrowheads="1"/>
          </p:cNvSpPr>
          <p:nvPr/>
        </p:nvSpPr>
        <p:spPr bwMode="auto">
          <a:xfrm>
            <a:off x="5656263" y="3216275"/>
            <a:ext cx="279400" cy="36513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l"/>
            <a:endParaRPr lang="en-US"/>
          </a:p>
        </p:txBody>
      </p:sp>
      <p:sp>
        <p:nvSpPr>
          <p:cNvPr id="10250" name="Rectangle 28"/>
          <p:cNvSpPr>
            <a:spLocks noChangeArrowheads="1"/>
          </p:cNvSpPr>
          <p:nvPr/>
        </p:nvSpPr>
        <p:spPr bwMode="auto">
          <a:xfrm>
            <a:off x="5756275" y="3071813"/>
            <a:ext cx="90488" cy="144462"/>
          </a:xfrm>
          <a:prstGeom prst="rect">
            <a:avLst/>
          </a:prstGeom>
          <a:solidFill>
            <a:srgbClr val="0000FF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51" name="Rectangle 29"/>
          <p:cNvSpPr>
            <a:spLocks noChangeArrowheads="1"/>
          </p:cNvSpPr>
          <p:nvPr/>
        </p:nvSpPr>
        <p:spPr bwMode="auto">
          <a:xfrm>
            <a:off x="3268663" y="4960938"/>
            <a:ext cx="538162" cy="107950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52" name="Text Box 30"/>
          <p:cNvSpPr txBox="1">
            <a:spLocks noChangeArrowheads="1"/>
          </p:cNvSpPr>
          <p:nvPr/>
        </p:nvSpPr>
        <p:spPr bwMode="auto">
          <a:xfrm>
            <a:off x="3836988" y="4035425"/>
            <a:ext cx="655637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BKL</a:t>
            </a:r>
            <a:endParaRPr lang="en-US" b="1"/>
          </a:p>
        </p:txBody>
      </p:sp>
      <p:sp>
        <p:nvSpPr>
          <p:cNvPr id="10253" name="Text Box 31"/>
          <p:cNvSpPr txBox="1">
            <a:spLocks noChangeArrowheads="1"/>
          </p:cNvSpPr>
          <p:nvPr/>
        </p:nvSpPr>
        <p:spPr bwMode="auto">
          <a:xfrm>
            <a:off x="5599113" y="3614738"/>
            <a:ext cx="469900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K</a:t>
            </a:r>
            <a:r>
              <a:rPr lang="en-US" sz="800" b="1"/>
              <a:t>2</a:t>
            </a:r>
          </a:p>
        </p:txBody>
      </p:sp>
      <p:sp>
        <p:nvSpPr>
          <p:cNvPr id="10254" name="Text Box 32"/>
          <p:cNvSpPr txBox="1">
            <a:spLocks noChangeArrowheads="1"/>
          </p:cNvSpPr>
          <p:nvPr/>
        </p:nvSpPr>
        <p:spPr bwMode="auto">
          <a:xfrm>
            <a:off x="6600825" y="3371850"/>
            <a:ext cx="608013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RLN</a:t>
            </a:r>
            <a:endParaRPr lang="en-US" b="1"/>
          </a:p>
        </p:txBody>
      </p:sp>
      <p:sp>
        <p:nvSpPr>
          <p:cNvPr id="10255" name="Text Box 33"/>
          <p:cNvSpPr txBox="1">
            <a:spLocks noChangeArrowheads="1"/>
          </p:cNvSpPr>
          <p:nvPr/>
        </p:nvSpPr>
        <p:spPr bwMode="auto">
          <a:xfrm>
            <a:off x="6261100" y="3175000"/>
            <a:ext cx="4302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/>
              <a:t>K </a:t>
            </a:r>
            <a:endParaRPr lang="en-US"/>
          </a:p>
        </p:txBody>
      </p:sp>
      <p:sp>
        <p:nvSpPr>
          <p:cNvPr id="10256" name="Text Box 35"/>
          <p:cNvSpPr txBox="1">
            <a:spLocks noChangeArrowheads="1"/>
          </p:cNvSpPr>
          <p:nvPr/>
        </p:nvSpPr>
        <p:spPr bwMode="auto">
          <a:xfrm>
            <a:off x="5614988" y="2841625"/>
            <a:ext cx="469900" cy="29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N§</a:t>
            </a:r>
            <a:endParaRPr lang="en-US" b="1"/>
          </a:p>
        </p:txBody>
      </p:sp>
      <p:sp>
        <p:nvSpPr>
          <p:cNvPr id="10257" name="Text Box 36"/>
          <p:cNvSpPr txBox="1">
            <a:spLocks noChangeArrowheads="1"/>
          </p:cNvSpPr>
          <p:nvPr/>
        </p:nvSpPr>
        <p:spPr bwMode="auto">
          <a:xfrm>
            <a:off x="4879975" y="3009900"/>
            <a:ext cx="436563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NC</a:t>
            </a:r>
            <a:endParaRPr lang="en-US" b="1"/>
          </a:p>
        </p:txBody>
      </p:sp>
      <p:sp>
        <p:nvSpPr>
          <p:cNvPr id="10258" name="Text Box 38"/>
          <p:cNvSpPr txBox="1">
            <a:spLocks noChangeArrowheads="1"/>
          </p:cNvSpPr>
          <p:nvPr/>
        </p:nvSpPr>
        <p:spPr bwMode="auto">
          <a:xfrm>
            <a:off x="3933825" y="2590800"/>
            <a:ext cx="434975" cy="29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CD</a:t>
            </a:r>
            <a:endParaRPr lang="en-US" b="1"/>
          </a:p>
        </p:txBody>
      </p:sp>
      <p:sp>
        <p:nvSpPr>
          <p:cNvPr id="10259" name="Text Box 39"/>
          <p:cNvSpPr txBox="1">
            <a:spLocks noChangeArrowheads="1"/>
          </p:cNvSpPr>
          <p:nvPr/>
        </p:nvSpPr>
        <p:spPr bwMode="auto">
          <a:xfrm>
            <a:off x="3844925" y="4619625"/>
            <a:ext cx="712788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§C</a:t>
            </a:r>
            <a:endParaRPr lang="en-US" b="1"/>
          </a:p>
        </p:txBody>
      </p:sp>
      <p:sp>
        <p:nvSpPr>
          <p:cNvPr id="10260" name="Rectangle 40"/>
          <p:cNvSpPr>
            <a:spLocks noChangeArrowheads="1"/>
          </p:cNvSpPr>
          <p:nvPr/>
        </p:nvSpPr>
        <p:spPr bwMode="auto">
          <a:xfrm>
            <a:off x="3189288" y="2990850"/>
            <a:ext cx="73025" cy="144463"/>
          </a:xfrm>
          <a:prstGeom prst="rect">
            <a:avLst/>
          </a:prstGeom>
          <a:solidFill>
            <a:schemeClr val="accent1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61" name="Oval 43"/>
          <p:cNvSpPr>
            <a:spLocks noChangeArrowheads="1"/>
          </p:cNvSpPr>
          <p:nvPr/>
        </p:nvSpPr>
        <p:spPr bwMode="auto">
          <a:xfrm>
            <a:off x="3198813" y="2266950"/>
            <a:ext cx="73025" cy="73025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62" name="Oval 44"/>
          <p:cNvSpPr>
            <a:spLocks noChangeArrowheads="1"/>
          </p:cNvSpPr>
          <p:nvPr/>
        </p:nvSpPr>
        <p:spPr bwMode="auto">
          <a:xfrm>
            <a:off x="3479800" y="2266950"/>
            <a:ext cx="73025" cy="73025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63" name="Oval 45"/>
          <p:cNvSpPr>
            <a:spLocks noChangeArrowheads="1"/>
          </p:cNvSpPr>
          <p:nvPr/>
        </p:nvSpPr>
        <p:spPr bwMode="auto">
          <a:xfrm>
            <a:off x="3771900" y="2266950"/>
            <a:ext cx="73025" cy="73025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64" name="Oval 46"/>
          <p:cNvSpPr>
            <a:spLocks noChangeArrowheads="1"/>
          </p:cNvSpPr>
          <p:nvPr/>
        </p:nvSpPr>
        <p:spPr bwMode="auto">
          <a:xfrm>
            <a:off x="4343400" y="2286000"/>
            <a:ext cx="71438" cy="73025"/>
          </a:xfrm>
          <a:prstGeom prst="ellipse">
            <a:avLst/>
          </a:prstGeom>
          <a:solidFill>
            <a:schemeClr val="accent1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65" name="Line 47"/>
          <p:cNvSpPr>
            <a:spLocks noChangeShapeType="1"/>
          </p:cNvSpPr>
          <p:nvPr/>
        </p:nvSpPr>
        <p:spPr bwMode="auto">
          <a:xfrm flipV="1">
            <a:off x="3421063" y="2233613"/>
            <a:ext cx="184150" cy="1444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66" name="Line 48"/>
          <p:cNvSpPr>
            <a:spLocks noChangeShapeType="1"/>
          </p:cNvSpPr>
          <p:nvPr/>
        </p:nvSpPr>
        <p:spPr bwMode="auto">
          <a:xfrm flipV="1">
            <a:off x="3716338" y="2227263"/>
            <a:ext cx="182562" cy="1444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67" name="Line 49"/>
          <p:cNvSpPr>
            <a:spLocks noChangeShapeType="1"/>
          </p:cNvSpPr>
          <p:nvPr/>
        </p:nvSpPr>
        <p:spPr bwMode="auto">
          <a:xfrm flipV="1">
            <a:off x="4286250" y="2249488"/>
            <a:ext cx="182563" cy="14446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68" name="Line 50"/>
          <p:cNvSpPr>
            <a:spLocks noChangeShapeType="1"/>
          </p:cNvSpPr>
          <p:nvPr/>
        </p:nvSpPr>
        <p:spPr bwMode="auto">
          <a:xfrm flipV="1">
            <a:off x="3151188" y="2224088"/>
            <a:ext cx="182562" cy="1444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69" name="Oval 52"/>
          <p:cNvSpPr>
            <a:spLocks noChangeArrowheads="1"/>
          </p:cNvSpPr>
          <p:nvPr/>
        </p:nvSpPr>
        <p:spPr bwMode="auto">
          <a:xfrm>
            <a:off x="3263900" y="4422775"/>
            <a:ext cx="533400" cy="533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70" name="Line 53"/>
          <p:cNvSpPr>
            <a:spLocks noChangeShapeType="1"/>
          </p:cNvSpPr>
          <p:nvPr/>
        </p:nvSpPr>
        <p:spPr bwMode="auto">
          <a:xfrm>
            <a:off x="5926138" y="3316288"/>
            <a:ext cx="398462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71" name="Line 54"/>
          <p:cNvSpPr>
            <a:spLocks noChangeShapeType="1"/>
          </p:cNvSpPr>
          <p:nvPr/>
        </p:nvSpPr>
        <p:spPr bwMode="auto">
          <a:xfrm>
            <a:off x="5815013" y="3563938"/>
            <a:ext cx="212725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72" name="Line 55"/>
          <p:cNvSpPr>
            <a:spLocks noChangeShapeType="1"/>
          </p:cNvSpPr>
          <p:nvPr/>
        </p:nvSpPr>
        <p:spPr bwMode="auto">
          <a:xfrm>
            <a:off x="5819775" y="3560763"/>
            <a:ext cx="0" cy="10795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73" name="Freeform 58"/>
          <p:cNvSpPr>
            <a:spLocks/>
          </p:cNvSpPr>
          <p:nvPr/>
        </p:nvSpPr>
        <p:spPr bwMode="auto">
          <a:xfrm>
            <a:off x="6027738" y="3313113"/>
            <a:ext cx="1587" cy="257175"/>
          </a:xfrm>
          <a:custGeom>
            <a:avLst/>
            <a:gdLst>
              <a:gd name="T0" fmla="*/ 0 w 1"/>
              <a:gd name="T1" fmla="*/ 2147483647 h 162"/>
              <a:gd name="T2" fmla="*/ 0 w 1"/>
              <a:gd name="T3" fmla="*/ 0 h 162"/>
              <a:gd name="T4" fmla="*/ 0 60000 65536"/>
              <a:gd name="T5" fmla="*/ 0 60000 65536"/>
              <a:gd name="T6" fmla="*/ 0 w 1"/>
              <a:gd name="T7" fmla="*/ 0 h 162"/>
              <a:gd name="T8" fmla="*/ 1 w 1"/>
              <a:gd name="T9" fmla="*/ 162 h 162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162">
                <a:moveTo>
                  <a:pt x="0" y="162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74" name="Oval 59"/>
          <p:cNvSpPr>
            <a:spLocks noChangeArrowheads="1"/>
          </p:cNvSpPr>
          <p:nvPr/>
        </p:nvSpPr>
        <p:spPr bwMode="auto">
          <a:xfrm>
            <a:off x="5905500" y="3298825"/>
            <a:ext cx="38100" cy="3810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0275" name="Group 60"/>
          <p:cNvGrpSpPr>
            <a:grpSpLocks/>
          </p:cNvGrpSpPr>
          <p:nvPr/>
        </p:nvGrpSpPr>
        <p:grpSpPr bwMode="auto">
          <a:xfrm>
            <a:off x="4378325" y="2365375"/>
            <a:ext cx="2784475" cy="1057275"/>
            <a:chOff x="2392" y="1874"/>
            <a:chExt cx="1754" cy="666"/>
          </a:xfrm>
        </p:grpSpPr>
        <p:sp>
          <p:nvSpPr>
            <p:cNvPr id="10336" name="Line 61"/>
            <p:cNvSpPr>
              <a:spLocks noChangeShapeType="1"/>
            </p:cNvSpPr>
            <p:nvPr/>
          </p:nvSpPr>
          <p:spPr bwMode="auto">
            <a:xfrm>
              <a:off x="3719" y="2473"/>
              <a:ext cx="193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37" name="Line 62"/>
            <p:cNvSpPr>
              <a:spLocks noChangeShapeType="1"/>
            </p:cNvSpPr>
            <p:nvPr/>
          </p:nvSpPr>
          <p:spPr bwMode="auto">
            <a:xfrm>
              <a:off x="3910" y="2471"/>
              <a:ext cx="0" cy="69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38" name="Freeform 63"/>
            <p:cNvSpPr>
              <a:spLocks/>
            </p:cNvSpPr>
            <p:nvPr/>
          </p:nvSpPr>
          <p:spPr bwMode="auto">
            <a:xfrm>
              <a:off x="3960" y="2473"/>
              <a:ext cx="174" cy="1"/>
            </a:xfrm>
            <a:custGeom>
              <a:avLst/>
              <a:gdLst>
                <a:gd name="T0" fmla="*/ 0 w 174"/>
                <a:gd name="T1" fmla="*/ 0 h 1"/>
                <a:gd name="T2" fmla="*/ 174 w 174"/>
                <a:gd name="T3" fmla="*/ 1 h 1"/>
                <a:gd name="T4" fmla="*/ 0 60000 65536"/>
                <a:gd name="T5" fmla="*/ 0 60000 65536"/>
                <a:gd name="T6" fmla="*/ 0 w 174"/>
                <a:gd name="T7" fmla="*/ 0 h 1"/>
                <a:gd name="T8" fmla="*/ 174 w 174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74" h="1">
                  <a:moveTo>
                    <a:pt x="0" y="0"/>
                  </a:moveTo>
                  <a:lnTo>
                    <a:pt x="174" y="1"/>
                  </a:ln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39" name="Line 64"/>
            <p:cNvSpPr>
              <a:spLocks noChangeShapeType="1"/>
            </p:cNvSpPr>
            <p:nvPr/>
          </p:nvSpPr>
          <p:spPr bwMode="auto">
            <a:xfrm>
              <a:off x="3962" y="2471"/>
              <a:ext cx="0" cy="69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40" name="Line 65"/>
            <p:cNvSpPr>
              <a:spLocks noChangeShapeType="1"/>
            </p:cNvSpPr>
            <p:nvPr/>
          </p:nvSpPr>
          <p:spPr bwMode="auto">
            <a:xfrm flipH="1" flipV="1">
              <a:off x="4135" y="2105"/>
              <a:ext cx="0" cy="374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41" name="Line 66"/>
            <p:cNvSpPr>
              <a:spLocks noChangeShapeType="1"/>
            </p:cNvSpPr>
            <p:nvPr/>
          </p:nvSpPr>
          <p:spPr bwMode="auto">
            <a:xfrm flipH="1">
              <a:off x="2392" y="2112"/>
              <a:ext cx="1739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42" name="Line 67"/>
            <p:cNvSpPr>
              <a:spLocks noChangeShapeType="1"/>
            </p:cNvSpPr>
            <p:nvPr/>
          </p:nvSpPr>
          <p:spPr bwMode="auto">
            <a:xfrm>
              <a:off x="3881" y="2519"/>
              <a:ext cx="108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43" name="Line 68"/>
            <p:cNvSpPr>
              <a:spLocks noChangeShapeType="1"/>
            </p:cNvSpPr>
            <p:nvPr/>
          </p:nvSpPr>
          <p:spPr bwMode="auto">
            <a:xfrm>
              <a:off x="2394" y="1874"/>
              <a:ext cx="0" cy="24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44" name="Oval 70"/>
            <p:cNvSpPr>
              <a:spLocks noChangeArrowheads="1"/>
            </p:cNvSpPr>
            <p:nvPr/>
          </p:nvSpPr>
          <p:spPr bwMode="auto">
            <a:xfrm>
              <a:off x="4122" y="2462"/>
              <a:ext cx="24" cy="24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0276" name="Group 71"/>
          <p:cNvGrpSpPr>
            <a:grpSpLocks/>
          </p:cNvGrpSpPr>
          <p:nvPr/>
        </p:nvGrpSpPr>
        <p:grpSpPr bwMode="auto">
          <a:xfrm>
            <a:off x="3206750" y="2339975"/>
            <a:ext cx="628650" cy="330200"/>
            <a:chOff x="1654" y="1858"/>
            <a:chExt cx="396" cy="208"/>
          </a:xfrm>
        </p:grpSpPr>
        <p:sp>
          <p:nvSpPr>
            <p:cNvPr id="10330" name="Line 72"/>
            <p:cNvSpPr>
              <a:spLocks noChangeShapeType="1"/>
            </p:cNvSpPr>
            <p:nvPr/>
          </p:nvSpPr>
          <p:spPr bwMode="auto">
            <a:xfrm>
              <a:off x="1671" y="1858"/>
              <a:ext cx="0" cy="205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31" name="Line 73"/>
            <p:cNvSpPr>
              <a:spLocks noChangeShapeType="1"/>
            </p:cNvSpPr>
            <p:nvPr/>
          </p:nvSpPr>
          <p:spPr bwMode="auto">
            <a:xfrm>
              <a:off x="1851" y="1858"/>
              <a:ext cx="0" cy="205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32" name="Line 74"/>
            <p:cNvSpPr>
              <a:spLocks noChangeShapeType="1"/>
            </p:cNvSpPr>
            <p:nvPr/>
          </p:nvSpPr>
          <p:spPr bwMode="auto">
            <a:xfrm>
              <a:off x="2034" y="1858"/>
              <a:ext cx="0" cy="205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33" name="Oval 75"/>
            <p:cNvSpPr>
              <a:spLocks noChangeArrowheads="1"/>
            </p:cNvSpPr>
            <p:nvPr/>
          </p:nvSpPr>
          <p:spPr bwMode="auto">
            <a:xfrm>
              <a:off x="1654" y="2034"/>
              <a:ext cx="32" cy="32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34" name="Oval 76"/>
            <p:cNvSpPr>
              <a:spLocks noChangeArrowheads="1"/>
            </p:cNvSpPr>
            <p:nvPr/>
          </p:nvSpPr>
          <p:spPr bwMode="auto">
            <a:xfrm>
              <a:off x="1834" y="2034"/>
              <a:ext cx="32" cy="32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35" name="Oval 77"/>
            <p:cNvSpPr>
              <a:spLocks noChangeArrowheads="1"/>
            </p:cNvSpPr>
            <p:nvPr/>
          </p:nvSpPr>
          <p:spPr bwMode="auto">
            <a:xfrm>
              <a:off x="2018" y="2034"/>
              <a:ext cx="32" cy="32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0277" name="Rectangle 81"/>
          <p:cNvSpPr>
            <a:spLocks noChangeArrowheads="1"/>
          </p:cNvSpPr>
          <p:nvPr/>
        </p:nvSpPr>
        <p:spPr bwMode="auto">
          <a:xfrm>
            <a:off x="5016500" y="3240088"/>
            <a:ext cx="88900" cy="144462"/>
          </a:xfrm>
          <a:prstGeom prst="rect">
            <a:avLst/>
          </a:prstGeom>
          <a:solidFill>
            <a:srgbClr val="FF3300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78" name="Line 82"/>
          <p:cNvSpPr>
            <a:spLocks noChangeShapeType="1"/>
          </p:cNvSpPr>
          <p:nvPr/>
        </p:nvSpPr>
        <p:spPr bwMode="auto">
          <a:xfrm>
            <a:off x="3813175" y="2917825"/>
            <a:ext cx="0" cy="6985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79" name="Line 83"/>
          <p:cNvSpPr>
            <a:spLocks noChangeShapeType="1"/>
          </p:cNvSpPr>
          <p:nvPr/>
        </p:nvSpPr>
        <p:spPr bwMode="auto">
          <a:xfrm>
            <a:off x="3228975" y="2917825"/>
            <a:ext cx="0" cy="6985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80" name="Line 85"/>
          <p:cNvSpPr>
            <a:spLocks noChangeShapeType="1"/>
          </p:cNvSpPr>
          <p:nvPr/>
        </p:nvSpPr>
        <p:spPr bwMode="auto">
          <a:xfrm>
            <a:off x="3800475" y="3616325"/>
            <a:ext cx="9525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81" name="Line 86"/>
          <p:cNvSpPr>
            <a:spLocks noChangeShapeType="1"/>
          </p:cNvSpPr>
          <p:nvPr/>
        </p:nvSpPr>
        <p:spPr bwMode="auto">
          <a:xfrm>
            <a:off x="3216275" y="3616325"/>
            <a:ext cx="9525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82" name="Line 87"/>
          <p:cNvSpPr>
            <a:spLocks noChangeShapeType="1"/>
          </p:cNvSpPr>
          <p:nvPr/>
        </p:nvSpPr>
        <p:spPr bwMode="auto">
          <a:xfrm>
            <a:off x="4575175" y="3316288"/>
            <a:ext cx="3429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83" name="Line 88"/>
          <p:cNvSpPr>
            <a:spLocks noChangeShapeType="1"/>
          </p:cNvSpPr>
          <p:nvPr/>
        </p:nvSpPr>
        <p:spPr bwMode="auto">
          <a:xfrm>
            <a:off x="5207000" y="3316288"/>
            <a:ext cx="466725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84" name="Line 89"/>
          <p:cNvSpPr>
            <a:spLocks noChangeShapeType="1"/>
          </p:cNvSpPr>
          <p:nvPr/>
        </p:nvSpPr>
        <p:spPr bwMode="auto">
          <a:xfrm>
            <a:off x="5535613" y="3563938"/>
            <a:ext cx="217487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85" name="Line 90"/>
          <p:cNvSpPr>
            <a:spLocks noChangeShapeType="1"/>
          </p:cNvSpPr>
          <p:nvPr/>
        </p:nvSpPr>
        <p:spPr bwMode="auto">
          <a:xfrm>
            <a:off x="5745163" y="3560763"/>
            <a:ext cx="0" cy="10795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86" name="Line 91"/>
          <p:cNvSpPr>
            <a:spLocks noChangeShapeType="1"/>
          </p:cNvSpPr>
          <p:nvPr/>
        </p:nvSpPr>
        <p:spPr bwMode="auto">
          <a:xfrm flipH="1">
            <a:off x="3819525" y="3316288"/>
            <a:ext cx="76835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87" name="Rectangle 92"/>
          <p:cNvSpPr>
            <a:spLocks noChangeArrowheads="1"/>
          </p:cNvSpPr>
          <p:nvPr/>
        </p:nvSpPr>
        <p:spPr bwMode="auto">
          <a:xfrm>
            <a:off x="4919663" y="3384550"/>
            <a:ext cx="279400" cy="36513"/>
          </a:xfrm>
          <a:prstGeom prst="rect">
            <a:avLst/>
          </a:prstGeom>
          <a:solidFill>
            <a:schemeClr val="accent1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88" name="Oval 96"/>
          <p:cNvSpPr>
            <a:spLocks noChangeArrowheads="1"/>
          </p:cNvSpPr>
          <p:nvPr/>
        </p:nvSpPr>
        <p:spPr bwMode="auto">
          <a:xfrm>
            <a:off x="4902200" y="3298825"/>
            <a:ext cx="38100" cy="3810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89" name="Oval 97"/>
          <p:cNvSpPr>
            <a:spLocks noChangeArrowheads="1"/>
          </p:cNvSpPr>
          <p:nvPr/>
        </p:nvSpPr>
        <p:spPr bwMode="auto">
          <a:xfrm>
            <a:off x="5184775" y="3298825"/>
            <a:ext cx="38100" cy="3810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90" name="Oval 98"/>
          <p:cNvSpPr>
            <a:spLocks noChangeArrowheads="1"/>
          </p:cNvSpPr>
          <p:nvPr/>
        </p:nvSpPr>
        <p:spPr bwMode="auto">
          <a:xfrm>
            <a:off x="5651500" y="3298825"/>
            <a:ext cx="38100" cy="3810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91" name="Oval 99"/>
          <p:cNvSpPr>
            <a:spLocks noChangeArrowheads="1"/>
          </p:cNvSpPr>
          <p:nvPr/>
        </p:nvSpPr>
        <p:spPr bwMode="auto">
          <a:xfrm>
            <a:off x="3784600" y="3279775"/>
            <a:ext cx="50800" cy="508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92" name="Freeform 100"/>
          <p:cNvSpPr>
            <a:spLocks/>
          </p:cNvSpPr>
          <p:nvPr/>
        </p:nvSpPr>
        <p:spPr bwMode="auto">
          <a:xfrm>
            <a:off x="5537200" y="3317875"/>
            <a:ext cx="1588" cy="250825"/>
          </a:xfrm>
          <a:custGeom>
            <a:avLst/>
            <a:gdLst>
              <a:gd name="T0" fmla="*/ 0 w 1"/>
              <a:gd name="T1" fmla="*/ 2147483647 h 158"/>
              <a:gd name="T2" fmla="*/ 0 w 1"/>
              <a:gd name="T3" fmla="*/ 0 h 158"/>
              <a:gd name="T4" fmla="*/ 0 60000 65536"/>
              <a:gd name="T5" fmla="*/ 0 60000 65536"/>
              <a:gd name="T6" fmla="*/ 0 w 1"/>
              <a:gd name="T7" fmla="*/ 0 h 158"/>
              <a:gd name="T8" fmla="*/ 1 w 1"/>
              <a:gd name="T9" fmla="*/ 158 h 15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158">
                <a:moveTo>
                  <a:pt x="0" y="158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93" name="Line 101"/>
          <p:cNvSpPr>
            <a:spLocks noChangeShapeType="1"/>
          </p:cNvSpPr>
          <p:nvPr/>
        </p:nvSpPr>
        <p:spPr bwMode="auto">
          <a:xfrm>
            <a:off x="3228975" y="2978150"/>
            <a:ext cx="0" cy="152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94" name="Line 102"/>
          <p:cNvSpPr>
            <a:spLocks noChangeShapeType="1"/>
          </p:cNvSpPr>
          <p:nvPr/>
        </p:nvSpPr>
        <p:spPr bwMode="auto">
          <a:xfrm>
            <a:off x="3521075" y="2984500"/>
            <a:ext cx="0" cy="152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95" name="Line 103"/>
          <p:cNvSpPr>
            <a:spLocks noChangeShapeType="1"/>
          </p:cNvSpPr>
          <p:nvPr/>
        </p:nvSpPr>
        <p:spPr bwMode="auto">
          <a:xfrm>
            <a:off x="3813175" y="2984500"/>
            <a:ext cx="0" cy="152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0296" name="Group 104"/>
          <p:cNvGrpSpPr>
            <a:grpSpLocks/>
          </p:cNvGrpSpPr>
          <p:nvPr/>
        </p:nvGrpSpPr>
        <p:grpSpPr bwMode="auto">
          <a:xfrm>
            <a:off x="3206750" y="2643188"/>
            <a:ext cx="660400" cy="277812"/>
            <a:chOff x="1654" y="2049"/>
            <a:chExt cx="416" cy="175"/>
          </a:xfrm>
        </p:grpSpPr>
        <p:sp>
          <p:nvSpPr>
            <p:cNvPr id="10325" name="Freeform 105"/>
            <p:cNvSpPr>
              <a:spLocks/>
            </p:cNvSpPr>
            <p:nvPr/>
          </p:nvSpPr>
          <p:spPr bwMode="auto">
            <a:xfrm>
              <a:off x="1668" y="2049"/>
              <a:ext cx="26" cy="174"/>
            </a:xfrm>
            <a:custGeom>
              <a:avLst/>
              <a:gdLst>
                <a:gd name="T0" fmla="*/ 0 w 26"/>
                <a:gd name="T1" fmla="*/ 174 h 174"/>
                <a:gd name="T2" fmla="*/ 26 w 26"/>
                <a:gd name="T3" fmla="*/ 0 h 174"/>
                <a:gd name="T4" fmla="*/ 0 60000 65536"/>
                <a:gd name="T5" fmla="*/ 0 60000 65536"/>
                <a:gd name="T6" fmla="*/ 0 w 26"/>
                <a:gd name="T7" fmla="*/ 0 h 174"/>
                <a:gd name="T8" fmla="*/ 26 w 26"/>
                <a:gd name="T9" fmla="*/ 174 h 17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6" h="174">
                  <a:moveTo>
                    <a:pt x="0" y="174"/>
                  </a:moveTo>
                  <a:lnTo>
                    <a:pt x="26" y="0"/>
                  </a:lnTo>
                </a:path>
              </a:pathLst>
            </a:custGeom>
            <a:solidFill>
              <a:srgbClr val="FF3300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326" name="Freeform 106"/>
            <p:cNvSpPr>
              <a:spLocks/>
            </p:cNvSpPr>
            <p:nvPr/>
          </p:nvSpPr>
          <p:spPr bwMode="auto">
            <a:xfrm>
              <a:off x="1852" y="2050"/>
              <a:ext cx="26" cy="174"/>
            </a:xfrm>
            <a:custGeom>
              <a:avLst/>
              <a:gdLst>
                <a:gd name="T0" fmla="*/ 0 w 26"/>
                <a:gd name="T1" fmla="*/ 174 h 174"/>
                <a:gd name="T2" fmla="*/ 26 w 26"/>
                <a:gd name="T3" fmla="*/ 0 h 174"/>
                <a:gd name="T4" fmla="*/ 0 60000 65536"/>
                <a:gd name="T5" fmla="*/ 0 60000 65536"/>
                <a:gd name="T6" fmla="*/ 0 w 26"/>
                <a:gd name="T7" fmla="*/ 0 h 174"/>
                <a:gd name="T8" fmla="*/ 26 w 26"/>
                <a:gd name="T9" fmla="*/ 174 h 17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6" h="174">
                  <a:moveTo>
                    <a:pt x="0" y="174"/>
                  </a:moveTo>
                  <a:lnTo>
                    <a:pt x="26" y="0"/>
                  </a:lnTo>
                </a:path>
              </a:pathLst>
            </a:custGeom>
            <a:solidFill>
              <a:srgbClr val="FF3300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327" name="Freeform 107"/>
            <p:cNvSpPr>
              <a:spLocks/>
            </p:cNvSpPr>
            <p:nvPr/>
          </p:nvSpPr>
          <p:spPr bwMode="auto">
            <a:xfrm>
              <a:off x="2036" y="2050"/>
              <a:ext cx="26" cy="174"/>
            </a:xfrm>
            <a:custGeom>
              <a:avLst/>
              <a:gdLst>
                <a:gd name="T0" fmla="*/ 0 w 26"/>
                <a:gd name="T1" fmla="*/ 174 h 174"/>
                <a:gd name="T2" fmla="*/ 26 w 26"/>
                <a:gd name="T3" fmla="*/ 0 h 174"/>
                <a:gd name="T4" fmla="*/ 0 60000 65536"/>
                <a:gd name="T5" fmla="*/ 0 60000 65536"/>
                <a:gd name="T6" fmla="*/ 0 w 26"/>
                <a:gd name="T7" fmla="*/ 0 h 174"/>
                <a:gd name="T8" fmla="*/ 26 w 26"/>
                <a:gd name="T9" fmla="*/ 174 h 17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6" h="174">
                  <a:moveTo>
                    <a:pt x="0" y="174"/>
                  </a:moveTo>
                  <a:lnTo>
                    <a:pt x="26" y="0"/>
                  </a:lnTo>
                </a:path>
              </a:pathLst>
            </a:custGeom>
            <a:solidFill>
              <a:srgbClr val="FF3300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328" name="Freeform 108"/>
            <p:cNvSpPr>
              <a:spLocks/>
            </p:cNvSpPr>
            <p:nvPr/>
          </p:nvSpPr>
          <p:spPr bwMode="auto">
            <a:xfrm>
              <a:off x="1654" y="2131"/>
              <a:ext cx="416" cy="1"/>
            </a:xfrm>
            <a:custGeom>
              <a:avLst/>
              <a:gdLst>
                <a:gd name="T0" fmla="*/ 0 w 416"/>
                <a:gd name="T1" fmla="*/ 1 h 1"/>
                <a:gd name="T2" fmla="*/ 416 w 416"/>
                <a:gd name="T3" fmla="*/ 0 h 1"/>
                <a:gd name="T4" fmla="*/ 0 60000 65536"/>
                <a:gd name="T5" fmla="*/ 0 60000 65536"/>
                <a:gd name="T6" fmla="*/ 0 w 416"/>
                <a:gd name="T7" fmla="*/ 0 h 1"/>
                <a:gd name="T8" fmla="*/ 416 w 416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416" h="1">
                  <a:moveTo>
                    <a:pt x="0" y="1"/>
                  </a:moveTo>
                  <a:lnTo>
                    <a:pt x="416" y="0"/>
                  </a:lnTo>
                </a:path>
              </a:pathLst>
            </a:custGeom>
            <a:solidFill>
              <a:srgbClr val="FF33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329" name="Freeform 109"/>
            <p:cNvSpPr>
              <a:spLocks/>
            </p:cNvSpPr>
            <p:nvPr/>
          </p:nvSpPr>
          <p:spPr bwMode="auto">
            <a:xfrm>
              <a:off x="1654" y="2168"/>
              <a:ext cx="416" cy="1"/>
            </a:xfrm>
            <a:custGeom>
              <a:avLst/>
              <a:gdLst>
                <a:gd name="T0" fmla="*/ 0 w 416"/>
                <a:gd name="T1" fmla="*/ 1 h 1"/>
                <a:gd name="T2" fmla="*/ 416 w 416"/>
                <a:gd name="T3" fmla="*/ 0 h 1"/>
                <a:gd name="T4" fmla="*/ 0 60000 65536"/>
                <a:gd name="T5" fmla="*/ 0 60000 65536"/>
                <a:gd name="T6" fmla="*/ 0 w 416"/>
                <a:gd name="T7" fmla="*/ 0 h 1"/>
                <a:gd name="T8" fmla="*/ 416 w 416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416" h="1">
                  <a:moveTo>
                    <a:pt x="0" y="1"/>
                  </a:moveTo>
                  <a:lnTo>
                    <a:pt x="416" y="0"/>
                  </a:lnTo>
                </a:path>
              </a:pathLst>
            </a:custGeom>
            <a:solidFill>
              <a:srgbClr val="FF33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297" name="Line 110"/>
          <p:cNvSpPr>
            <a:spLocks noChangeShapeType="1"/>
          </p:cNvSpPr>
          <p:nvPr/>
        </p:nvSpPr>
        <p:spPr bwMode="auto">
          <a:xfrm>
            <a:off x="3521075" y="2917825"/>
            <a:ext cx="0" cy="6985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98" name="Line 111"/>
          <p:cNvSpPr>
            <a:spLocks noChangeShapeType="1"/>
          </p:cNvSpPr>
          <p:nvPr/>
        </p:nvSpPr>
        <p:spPr bwMode="auto">
          <a:xfrm>
            <a:off x="3228975" y="2917825"/>
            <a:ext cx="0" cy="6985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99" name="Line 112"/>
          <p:cNvSpPr>
            <a:spLocks noChangeShapeType="1"/>
          </p:cNvSpPr>
          <p:nvPr/>
        </p:nvSpPr>
        <p:spPr bwMode="auto">
          <a:xfrm>
            <a:off x="3216275" y="3616325"/>
            <a:ext cx="9525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00" name="Line 113"/>
          <p:cNvSpPr>
            <a:spLocks noChangeShapeType="1"/>
          </p:cNvSpPr>
          <p:nvPr/>
        </p:nvSpPr>
        <p:spPr bwMode="auto">
          <a:xfrm>
            <a:off x="3509963" y="3616325"/>
            <a:ext cx="9525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01" name="Line 114"/>
          <p:cNvSpPr>
            <a:spLocks noChangeShapeType="1"/>
          </p:cNvSpPr>
          <p:nvPr/>
        </p:nvSpPr>
        <p:spPr bwMode="auto">
          <a:xfrm flipH="1">
            <a:off x="3814763" y="3317875"/>
            <a:ext cx="768350" cy="0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0302" name="Group 118"/>
          <p:cNvGrpSpPr>
            <a:grpSpLocks/>
          </p:cNvGrpSpPr>
          <p:nvPr/>
        </p:nvGrpSpPr>
        <p:grpSpPr bwMode="auto">
          <a:xfrm>
            <a:off x="4579938" y="3300413"/>
            <a:ext cx="365125" cy="38100"/>
            <a:chOff x="808" y="2558"/>
            <a:chExt cx="230" cy="24"/>
          </a:xfrm>
        </p:grpSpPr>
        <p:sp>
          <p:nvSpPr>
            <p:cNvPr id="10323" name="Line 119"/>
            <p:cNvSpPr>
              <a:spLocks noChangeShapeType="1"/>
            </p:cNvSpPr>
            <p:nvPr/>
          </p:nvSpPr>
          <p:spPr bwMode="auto">
            <a:xfrm>
              <a:off x="808" y="2569"/>
              <a:ext cx="216" cy="0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24" name="Oval 120"/>
            <p:cNvSpPr>
              <a:spLocks noChangeArrowheads="1"/>
            </p:cNvSpPr>
            <p:nvPr/>
          </p:nvSpPr>
          <p:spPr bwMode="auto">
            <a:xfrm>
              <a:off x="1014" y="2558"/>
              <a:ext cx="24" cy="24"/>
            </a:xfrm>
            <a:prstGeom prst="ellipse">
              <a:avLst/>
            </a:prstGeom>
            <a:solidFill>
              <a:srgbClr val="FF3300"/>
            </a:solidFill>
            <a:ln w="19050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0303" name="Group 121"/>
          <p:cNvGrpSpPr>
            <a:grpSpLocks/>
          </p:cNvGrpSpPr>
          <p:nvPr/>
        </p:nvGrpSpPr>
        <p:grpSpPr bwMode="auto">
          <a:xfrm>
            <a:off x="3784600" y="2917825"/>
            <a:ext cx="50800" cy="698500"/>
            <a:chOff x="310" y="2318"/>
            <a:chExt cx="32" cy="440"/>
          </a:xfrm>
        </p:grpSpPr>
        <p:sp>
          <p:nvSpPr>
            <p:cNvPr id="10321" name="Line 122"/>
            <p:cNvSpPr>
              <a:spLocks noChangeShapeType="1"/>
            </p:cNvSpPr>
            <p:nvPr/>
          </p:nvSpPr>
          <p:spPr bwMode="auto">
            <a:xfrm>
              <a:off x="328" y="2318"/>
              <a:ext cx="0" cy="44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22" name="Oval 123"/>
            <p:cNvSpPr>
              <a:spLocks noChangeArrowheads="1"/>
            </p:cNvSpPr>
            <p:nvPr/>
          </p:nvSpPr>
          <p:spPr bwMode="auto">
            <a:xfrm>
              <a:off x="310" y="2549"/>
              <a:ext cx="32" cy="32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0304" name="Line 124"/>
          <p:cNvSpPr>
            <a:spLocks noChangeShapeType="1"/>
          </p:cNvSpPr>
          <p:nvPr/>
        </p:nvSpPr>
        <p:spPr bwMode="auto">
          <a:xfrm>
            <a:off x="3800475" y="3616325"/>
            <a:ext cx="9525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0305" name="Group 125"/>
          <p:cNvGrpSpPr>
            <a:grpSpLocks/>
          </p:cNvGrpSpPr>
          <p:nvPr/>
        </p:nvGrpSpPr>
        <p:grpSpPr bwMode="auto">
          <a:xfrm>
            <a:off x="3343275" y="4502150"/>
            <a:ext cx="381000" cy="381000"/>
            <a:chOff x="2352" y="3216"/>
            <a:chExt cx="240" cy="240"/>
          </a:xfrm>
        </p:grpSpPr>
        <p:sp>
          <p:nvSpPr>
            <p:cNvPr id="10315" name="Oval 126"/>
            <p:cNvSpPr>
              <a:spLocks noChangeArrowheads="1"/>
            </p:cNvSpPr>
            <p:nvPr/>
          </p:nvSpPr>
          <p:spPr bwMode="auto">
            <a:xfrm>
              <a:off x="2352" y="3216"/>
              <a:ext cx="240" cy="240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16" name="Oval 127"/>
            <p:cNvSpPr>
              <a:spLocks noChangeArrowheads="1"/>
            </p:cNvSpPr>
            <p:nvPr/>
          </p:nvSpPr>
          <p:spPr bwMode="auto">
            <a:xfrm>
              <a:off x="2448" y="3230"/>
              <a:ext cx="48" cy="48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17" name="Oval 128"/>
            <p:cNvSpPr>
              <a:spLocks noChangeArrowheads="1"/>
            </p:cNvSpPr>
            <p:nvPr/>
          </p:nvSpPr>
          <p:spPr bwMode="auto">
            <a:xfrm>
              <a:off x="2530" y="3316"/>
              <a:ext cx="48" cy="48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18" name="Oval 129"/>
            <p:cNvSpPr>
              <a:spLocks noChangeArrowheads="1"/>
            </p:cNvSpPr>
            <p:nvPr/>
          </p:nvSpPr>
          <p:spPr bwMode="auto">
            <a:xfrm>
              <a:off x="2448" y="3396"/>
              <a:ext cx="48" cy="48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19" name="Oval 130"/>
            <p:cNvSpPr>
              <a:spLocks noChangeArrowheads="1"/>
            </p:cNvSpPr>
            <p:nvPr/>
          </p:nvSpPr>
          <p:spPr bwMode="auto">
            <a:xfrm>
              <a:off x="2364" y="3316"/>
              <a:ext cx="48" cy="48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20" name="Oval 131"/>
            <p:cNvSpPr>
              <a:spLocks noChangeArrowheads="1"/>
            </p:cNvSpPr>
            <p:nvPr/>
          </p:nvSpPr>
          <p:spPr bwMode="auto">
            <a:xfrm>
              <a:off x="2424" y="3290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0306" name="Line 132"/>
          <p:cNvSpPr>
            <a:spLocks noChangeShapeType="1"/>
          </p:cNvSpPr>
          <p:nvPr/>
        </p:nvSpPr>
        <p:spPr bwMode="auto">
          <a:xfrm>
            <a:off x="1724025" y="43434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10" name="Text Box 38"/>
          <p:cNvSpPr txBox="1">
            <a:spLocks noChangeArrowheads="1"/>
          </p:cNvSpPr>
          <p:nvPr/>
        </p:nvSpPr>
        <p:spPr bwMode="auto">
          <a:xfrm>
            <a:off x="3886200" y="3062288"/>
            <a:ext cx="434975" cy="29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/>
              <a:t>F</a:t>
            </a:r>
            <a:r>
              <a:rPr lang="en-US" sz="800"/>
              <a:t>4</a:t>
            </a:r>
          </a:p>
        </p:txBody>
      </p:sp>
      <p:sp>
        <p:nvSpPr>
          <p:cNvPr id="10311" name="Text Box 38"/>
          <p:cNvSpPr txBox="1">
            <a:spLocks noChangeArrowheads="1"/>
          </p:cNvSpPr>
          <p:nvPr/>
        </p:nvSpPr>
        <p:spPr bwMode="auto">
          <a:xfrm>
            <a:off x="2960688" y="2943225"/>
            <a:ext cx="434975" cy="29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/>
              <a:t>F</a:t>
            </a:r>
            <a:r>
              <a:rPr lang="en-US" sz="800"/>
              <a:t>1</a:t>
            </a:r>
          </a:p>
        </p:txBody>
      </p:sp>
      <p:sp>
        <p:nvSpPr>
          <p:cNvPr id="10312" name="Text Box 38"/>
          <p:cNvSpPr txBox="1">
            <a:spLocks noChangeArrowheads="1"/>
          </p:cNvSpPr>
          <p:nvPr/>
        </p:nvSpPr>
        <p:spPr bwMode="auto">
          <a:xfrm>
            <a:off x="3233738" y="2943225"/>
            <a:ext cx="434975" cy="29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/>
              <a:t>F</a:t>
            </a:r>
            <a:r>
              <a:rPr lang="en-US" sz="800"/>
              <a:t>2</a:t>
            </a:r>
          </a:p>
        </p:txBody>
      </p:sp>
      <p:sp>
        <p:nvSpPr>
          <p:cNvPr id="10313" name="Text Box 38"/>
          <p:cNvSpPr txBox="1">
            <a:spLocks noChangeArrowheads="1"/>
          </p:cNvSpPr>
          <p:nvPr/>
        </p:nvSpPr>
        <p:spPr bwMode="auto">
          <a:xfrm>
            <a:off x="3535363" y="2943225"/>
            <a:ext cx="434975" cy="29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/>
              <a:t>F</a:t>
            </a:r>
            <a:r>
              <a:rPr lang="en-US" sz="800"/>
              <a:t>3</a:t>
            </a:r>
          </a:p>
        </p:txBody>
      </p:sp>
      <p:sp>
        <p:nvSpPr>
          <p:cNvPr id="121" name="Rectangle 120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CÁC MẠCH ĐIỀU KHIỂN ĐỘNG CƠ MỞ MÁY TRỰC TIẾP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069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7"/>
          <p:cNvSpPr>
            <a:spLocks noChangeArrowheads="1"/>
          </p:cNvSpPr>
          <p:nvPr/>
        </p:nvSpPr>
        <p:spPr bwMode="auto">
          <a:xfrm>
            <a:off x="4632325" y="3273425"/>
            <a:ext cx="139700" cy="73025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68" name="Text Box 8"/>
          <p:cNvSpPr txBox="1">
            <a:spLocks noChangeArrowheads="1"/>
          </p:cNvSpPr>
          <p:nvPr/>
        </p:nvSpPr>
        <p:spPr bwMode="auto">
          <a:xfrm>
            <a:off x="3719513" y="1905000"/>
            <a:ext cx="1516062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A     B     C            O</a:t>
            </a:r>
            <a:endParaRPr lang="en-US" b="1"/>
          </a:p>
        </p:txBody>
      </p:sp>
      <p:sp>
        <p:nvSpPr>
          <p:cNvPr id="11269" name="Text Box 9"/>
          <p:cNvSpPr txBox="1">
            <a:spLocks noChangeArrowheads="1"/>
          </p:cNvSpPr>
          <p:nvPr/>
        </p:nvSpPr>
        <p:spPr bwMode="auto">
          <a:xfrm>
            <a:off x="4492625" y="3506788"/>
            <a:ext cx="407988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K</a:t>
            </a:r>
            <a:r>
              <a:rPr lang="en-US" sz="800" b="1"/>
              <a:t>1</a:t>
            </a:r>
          </a:p>
        </p:txBody>
      </p:sp>
      <p:sp>
        <p:nvSpPr>
          <p:cNvPr id="11270" name="Rectangle 16"/>
          <p:cNvSpPr>
            <a:spLocks noChangeArrowheads="1"/>
          </p:cNvSpPr>
          <p:nvPr/>
        </p:nvSpPr>
        <p:spPr bwMode="auto">
          <a:xfrm>
            <a:off x="4414838" y="2990850"/>
            <a:ext cx="71437" cy="144463"/>
          </a:xfrm>
          <a:prstGeom prst="rect">
            <a:avLst/>
          </a:prstGeom>
          <a:solidFill>
            <a:schemeClr val="accent1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71" name="Rectangle 17"/>
          <p:cNvSpPr>
            <a:spLocks noChangeArrowheads="1"/>
          </p:cNvSpPr>
          <p:nvPr/>
        </p:nvSpPr>
        <p:spPr bwMode="auto">
          <a:xfrm>
            <a:off x="4130675" y="2990850"/>
            <a:ext cx="71438" cy="144463"/>
          </a:xfrm>
          <a:prstGeom prst="rect">
            <a:avLst/>
          </a:prstGeom>
          <a:solidFill>
            <a:schemeClr val="accent1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11272" name="Group 18"/>
          <p:cNvGrpSpPr>
            <a:grpSpLocks/>
          </p:cNvGrpSpPr>
          <p:nvPr/>
        </p:nvGrpSpPr>
        <p:grpSpPr bwMode="auto">
          <a:xfrm>
            <a:off x="3787775" y="3678238"/>
            <a:ext cx="744538" cy="827087"/>
            <a:chOff x="1620" y="2701"/>
            <a:chExt cx="469" cy="521"/>
          </a:xfrm>
        </p:grpSpPr>
        <p:sp>
          <p:nvSpPr>
            <p:cNvPr id="11424" name="Line 19"/>
            <p:cNvSpPr>
              <a:spLocks noChangeShapeType="1"/>
            </p:cNvSpPr>
            <p:nvPr/>
          </p:nvSpPr>
          <p:spPr bwMode="auto">
            <a:xfrm>
              <a:off x="2036" y="2701"/>
              <a:ext cx="0" cy="25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5" name="Line 20"/>
            <p:cNvSpPr>
              <a:spLocks noChangeShapeType="1"/>
            </p:cNvSpPr>
            <p:nvPr/>
          </p:nvSpPr>
          <p:spPr bwMode="auto">
            <a:xfrm>
              <a:off x="2028" y="2958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6" name="Line 21"/>
            <p:cNvSpPr>
              <a:spLocks noChangeShapeType="1"/>
            </p:cNvSpPr>
            <p:nvPr/>
          </p:nvSpPr>
          <p:spPr bwMode="auto">
            <a:xfrm>
              <a:off x="1671" y="2701"/>
              <a:ext cx="0" cy="25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7" name="Line 22"/>
            <p:cNvSpPr>
              <a:spLocks noChangeShapeType="1"/>
            </p:cNvSpPr>
            <p:nvPr/>
          </p:nvSpPr>
          <p:spPr bwMode="auto">
            <a:xfrm>
              <a:off x="1620" y="2952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8" name="Line 23"/>
            <p:cNvSpPr>
              <a:spLocks noChangeShapeType="1"/>
            </p:cNvSpPr>
            <p:nvPr/>
          </p:nvSpPr>
          <p:spPr bwMode="auto">
            <a:xfrm>
              <a:off x="2080" y="2952"/>
              <a:ext cx="0" cy="11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9" name="Line 24"/>
            <p:cNvSpPr>
              <a:spLocks noChangeShapeType="1"/>
            </p:cNvSpPr>
            <p:nvPr/>
          </p:nvSpPr>
          <p:spPr bwMode="auto">
            <a:xfrm>
              <a:off x="2029" y="3066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30" name="Line 25"/>
            <p:cNvSpPr>
              <a:spLocks noChangeShapeType="1"/>
            </p:cNvSpPr>
            <p:nvPr/>
          </p:nvSpPr>
          <p:spPr bwMode="auto">
            <a:xfrm>
              <a:off x="1629" y="2952"/>
              <a:ext cx="0" cy="11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31" name="Line 26"/>
            <p:cNvSpPr>
              <a:spLocks noChangeShapeType="1"/>
            </p:cNvSpPr>
            <p:nvPr/>
          </p:nvSpPr>
          <p:spPr bwMode="auto">
            <a:xfrm>
              <a:off x="1621" y="3066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32" name="Line 27"/>
            <p:cNvSpPr>
              <a:spLocks noChangeShapeType="1"/>
            </p:cNvSpPr>
            <p:nvPr/>
          </p:nvSpPr>
          <p:spPr bwMode="auto">
            <a:xfrm>
              <a:off x="2038" y="3068"/>
              <a:ext cx="0" cy="11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33" name="Line 28"/>
            <p:cNvSpPr>
              <a:spLocks noChangeShapeType="1"/>
            </p:cNvSpPr>
            <p:nvPr/>
          </p:nvSpPr>
          <p:spPr bwMode="auto">
            <a:xfrm>
              <a:off x="1673" y="3066"/>
              <a:ext cx="0" cy="11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34" name="Line 29"/>
            <p:cNvSpPr>
              <a:spLocks noChangeShapeType="1"/>
            </p:cNvSpPr>
            <p:nvPr/>
          </p:nvSpPr>
          <p:spPr bwMode="auto">
            <a:xfrm>
              <a:off x="1853" y="2701"/>
              <a:ext cx="4" cy="479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35" name="Line 30"/>
            <p:cNvSpPr>
              <a:spLocks noChangeShapeType="1"/>
            </p:cNvSpPr>
            <p:nvPr/>
          </p:nvSpPr>
          <p:spPr bwMode="auto">
            <a:xfrm flipH="1">
              <a:off x="1983" y="3177"/>
              <a:ext cx="57" cy="4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36" name="Line 31"/>
            <p:cNvSpPr>
              <a:spLocks noChangeShapeType="1"/>
            </p:cNvSpPr>
            <p:nvPr/>
          </p:nvSpPr>
          <p:spPr bwMode="auto">
            <a:xfrm>
              <a:off x="1669" y="3173"/>
              <a:ext cx="60" cy="4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37" name="Line 32"/>
            <p:cNvSpPr>
              <a:spLocks noChangeShapeType="1"/>
            </p:cNvSpPr>
            <p:nvPr/>
          </p:nvSpPr>
          <p:spPr bwMode="auto">
            <a:xfrm>
              <a:off x="2028" y="2701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38" name="Line 33"/>
            <p:cNvSpPr>
              <a:spLocks noChangeShapeType="1"/>
            </p:cNvSpPr>
            <p:nvPr/>
          </p:nvSpPr>
          <p:spPr bwMode="auto">
            <a:xfrm>
              <a:off x="1845" y="2701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39" name="Line 34"/>
            <p:cNvSpPr>
              <a:spLocks noChangeShapeType="1"/>
            </p:cNvSpPr>
            <p:nvPr/>
          </p:nvSpPr>
          <p:spPr bwMode="auto">
            <a:xfrm>
              <a:off x="1663" y="2701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273" name="Rectangle 35"/>
          <p:cNvSpPr>
            <a:spLocks noChangeArrowheads="1"/>
          </p:cNvSpPr>
          <p:nvPr/>
        </p:nvSpPr>
        <p:spPr bwMode="auto">
          <a:xfrm>
            <a:off x="6953250" y="3171825"/>
            <a:ext cx="169863" cy="325438"/>
          </a:xfrm>
          <a:prstGeom prst="rect">
            <a:avLst/>
          </a:prstGeom>
          <a:solidFill>
            <a:schemeClr val="accent1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74" name="Rectangle 38"/>
          <p:cNvSpPr>
            <a:spLocks noChangeArrowheads="1"/>
          </p:cNvSpPr>
          <p:nvPr/>
        </p:nvSpPr>
        <p:spPr bwMode="auto">
          <a:xfrm>
            <a:off x="6291263" y="3216275"/>
            <a:ext cx="279400" cy="36513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l"/>
            <a:endParaRPr lang="en-US"/>
          </a:p>
        </p:txBody>
      </p:sp>
      <p:sp>
        <p:nvSpPr>
          <p:cNvPr id="11275" name="Rectangle 39"/>
          <p:cNvSpPr>
            <a:spLocks noChangeArrowheads="1"/>
          </p:cNvSpPr>
          <p:nvPr/>
        </p:nvSpPr>
        <p:spPr bwMode="auto">
          <a:xfrm>
            <a:off x="6391275" y="3071813"/>
            <a:ext cx="90488" cy="144462"/>
          </a:xfrm>
          <a:prstGeom prst="rect">
            <a:avLst/>
          </a:prstGeom>
          <a:solidFill>
            <a:srgbClr val="0000FF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76" name="Rectangle 40"/>
          <p:cNvSpPr>
            <a:spLocks noChangeArrowheads="1"/>
          </p:cNvSpPr>
          <p:nvPr/>
        </p:nvSpPr>
        <p:spPr bwMode="auto">
          <a:xfrm>
            <a:off x="3903663" y="4960938"/>
            <a:ext cx="538162" cy="107950"/>
          </a:xfrm>
          <a:prstGeom prst="rect">
            <a:avLst/>
          </a:prstGeom>
          <a:solidFill>
            <a:schemeClr val="accent1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77" name="Text Box 41"/>
          <p:cNvSpPr txBox="1">
            <a:spLocks noChangeArrowheads="1"/>
          </p:cNvSpPr>
          <p:nvPr/>
        </p:nvSpPr>
        <p:spPr bwMode="auto">
          <a:xfrm>
            <a:off x="4602163" y="4054475"/>
            <a:ext cx="655637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BKL</a:t>
            </a:r>
            <a:endParaRPr lang="en-US" b="1"/>
          </a:p>
        </p:txBody>
      </p:sp>
      <p:sp>
        <p:nvSpPr>
          <p:cNvPr id="11278" name="Text Box 42"/>
          <p:cNvSpPr txBox="1">
            <a:spLocks noChangeArrowheads="1"/>
          </p:cNvSpPr>
          <p:nvPr/>
        </p:nvSpPr>
        <p:spPr bwMode="auto">
          <a:xfrm>
            <a:off x="6253163" y="3605213"/>
            <a:ext cx="469900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K</a:t>
            </a:r>
            <a:r>
              <a:rPr lang="en-US" sz="800" b="1"/>
              <a:t>2</a:t>
            </a:r>
          </a:p>
        </p:txBody>
      </p:sp>
      <p:sp>
        <p:nvSpPr>
          <p:cNvPr id="11279" name="Text Box 43"/>
          <p:cNvSpPr txBox="1">
            <a:spLocks noChangeArrowheads="1"/>
          </p:cNvSpPr>
          <p:nvPr/>
        </p:nvSpPr>
        <p:spPr bwMode="auto">
          <a:xfrm>
            <a:off x="7240588" y="3371850"/>
            <a:ext cx="608012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RLN</a:t>
            </a:r>
            <a:endParaRPr lang="en-US" b="1"/>
          </a:p>
        </p:txBody>
      </p:sp>
      <p:sp>
        <p:nvSpPr>
          <p:cNvPr id="11280" name="Text Box 44"/>
          <p:cNvSpPr txBox="1">
            <a:spLocks noChangeArrowheads="1"/>
          </p:cNvSpPr>
          <p:nvPr/>
        </p:nvSpPr>
        <p:spPr bwMode="auto">
          <a:xfrm>
            <a:off x="6900863" y="3170238"/>
            <a:ext cx="430212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/>
              <a:t>K </a:t>
            </a:r>
            <a:endParaRPr lang="en-US"/>
          </a:p>
        </p:txBody>
      </p:sp>
      <p:sp>
        <p:nvSpPr>
          <p:cNvPr id="11281" name="Text Box 46"/>
          <p:cNvSpPr txBox="1">
            <a:spLocks noChangeArrowheads="1"/>
          </p:cNvSpPr>
          <p:nvPr/>
        </p:nvSpPr>
        <p:spPr bwMode="auto">
          <a:xfrm>
            <a:off x="6249988" y="2846388"/>
            <a:ext cx="469900" cy="29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N§</a:t>
            </a:r>
            <a:endParaRPr lang="en-US" b="1"/>
          </a:p>
        </p:txBody>
      </p:sp>
      <p:sp>
        <p:nvSpPr>
          <p:cNvPr id="11282" name="Text Box 47"/>
          <p:cNvSpPr txBox="1">
            <a:spLocks noChangeArrowheads="1"/>
          </p:cNvSpPr>
          <p:nvPr/>
        </p:nvSpPr>
        <p:spPr bwMode="auto">
          <a:xfrm>
            <a:off x="5510213" y="2965450"/>
            <a:ext cx="436562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NC</a:t>
            </a:r>
            <a:endParaRPr lang="en-US" b="1"/>
          </a:p>
        </p:txBody>
      </p:sp>
      <p:sp>
        <p:nvSpPr>
          <p:cNvPr id="11283" name="Text Box 49"/>
          <p:cNvSpPr txBox="1">
            <a:spLocks noChangeArrowheads="1"/>
          </p:cNvSpPr>
          <p:nvPr/>
        </p:nvSpPr>
        <p:spPr bwMode="auto">
          <a:xfrm>
            <a:off x="4457700" y="2654300"/>
            <a:ext cx="434975" cy="29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DC</a:t>
            </a:r>
            <a:endParaRPr lang="en-US" b="1"/>
          </a:p>
        </p:txBody>
      </p:sp>
      <p:sp>
        <p:nvSpPr>
          <p:cNvPr id="11284" name="Text Box 50"/>
          <p:cNvSpPr txBox="1">
            <a:spLocks noChangeArrowheads="1"/>
          </p:cNvSpPr>
          <p:nvPr/>
        </p:nvSpPr>
        <p:spPr bwMode="auto">
          <a:xfrm>
            <a:off x="4522788" y="4619625"/>
            <a:ext cx="712787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§C</a:t>
            </a:r>
            <a:endParaRPr lang="en-US" b="1"/>
          </a:p>
        </p:txBody>
      </p:sp>
      <p:sp>
        <p:nvSpPr>
          <p:cNvPr id="11285" name="Rectangle 51"/>
          <p:cNvSpPr>
            <a:spLocks noChangeArrowheads="1"/>
          </p:cNvSpPr>
          <p:nvPr/>
        </p:nvSpPr>
        <p:spPr bwMode="auto">
          <a:xfrm>
            <a:off x="3835400" y="2990850"/>
            <a:ext cx="73025" cy="144463"/>
          </a:xfrm>
          <a:prstGeom prst="rect">
            <a:avLst/>
          </a:prstGeom>
          <a:solidFill>
            <a:schemeClr val="accent1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86" name="Oval 54"/>
          <p:cNvSpPr>
            <a:spLocks noChangeArrowheads="1"/>
          </p:cNvSpPr>
          <p:nvPr/>
        </p:nvSpPr>
        <p:spPr bwMode="auto">
          <a:xfrm>
            <a:off x="3833813" y="2266950"/>
            <a:ext cx="73025" cy="73025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87" name="Oval 55"/>
          <p:cNvSpPr>
            <a:spLocks noChangeArrowheads="1"/>
          </p:cNvSpPr>
          <p:nvPr/>
        </p:nvSpPr>
        <p:spPr bwMode="auto">
          <a:xfrm>
            <a:off x="4114800" y="2266950"/>
            <a:ext cx="73025" cy="73025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88" name="Oval 56"/>
          <p:cNvSpPr>
            <a:spLocks noChangeArrowheads="1"/>
          </p:cNvSpPr>
          <p:nvPr/>
        </p:nvSpPr>
        <p:spPr bwMode="auto">
          <a:xfrm>
            <a:off x="4406900" y="2266950"/>
            <a:ext cx="73025" cy="73025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89" name="Oval 57"/>
          <p:cNvSpPr>
            <a:spLocks noChangeArrowheads="1"/>
          </p:cNvSpPr>
          <p:nvPr/>
        </p:nvSpPr>
        <p:spPr bwMode="auto">
          <a:xfrm>
            <a:off x="4978400" y="2286000"/>
            <a:ext cx="71438" cy="73025"/>
          </a:xfrm>
          <a:prstGeom prst="ellipse">
            <a:avLst/>
          </a:prstGeom>
          <a:solidFill>
            <a:schemeClr val="accent1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90" name="Line 58"/>
          <p:cNvSpPr>
            <a:spLocks noChangeShapeType="1"/>
          </p:cNvSpPr>
          <p:nvPr/>
        </p:nvSpPr>
        <p:spPr bwMode="auto">
          <a:xfrm flipV="1">
            <a:off x="4056063" y="2233613"/>
            <a:ext cx="184150" cy="1444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1" name="Line 59"/>
          <p:cNvSpPr>
            <a:spLocks noChangeShapeType="1"/>
          </p:cNvSpPr>
          <p:nvPr/>
        </p:nvSpPr>
        <p:spPr bwMode="auto">
          <a:xfrm flipV="1">
            <a:off x="4351338" y="2227263"/>
            <a:ext cx="182562" cy="1444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2" name="Line 60"/>
          <p:cNvSpPr>
            <a:spLocks noChangeShapeType="1"/>
          </p:cNvSpPr>
          <p:nvPr/>
        </p:nvSpPr>
        <p:spPr bwMode="auto">
          <a:xfrm flipV="1">
            <a:off x="4921250" y="2249488"/>
            <a:ext cx="182563" cy="14446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3" name="Line 61"/>
          <p:cNvSpPr>
            <a:spLocks noChangeShapeType="1"/>
          </p:cNvSpPr>
          <p:nvPr/>
        </p:nvSpPr>
        <p:spPr bwMode="auto">
          <a:xfrm flipV="1">
            <a:off x="3786188" y="2224088"/>
            <a:ext cx="182562" cy="1444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4" name="Oval 63"/>
          <p:cNvSpPr>
            <a:spLocks noChangeArrowheads="1"/>
          </p:cNvSpPr>
          <p:nvPr/>
        </p:nvSpPr>
        <p:spPr bwMode="auto">
          <a:xfrm>
            <a:off x="3898900" y="4422775"/>
            <a:ext cx="533400" cy="533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95" name="Line 65"/>
          <p:cNvSpPr>
            <a:spLocks noChangeShapeType="1"/>
          </p:cNvSpPr>
          <p:nvPr/>
        </p:nvSpPr>
        <p:spPr bwMode="auto">
          <a:xfrm>
            <a:off x="6561138" y="3316288"/>
            <a:ext cx="39846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6" name="Line 66"/>
          <p:cNvSpPr>
            <a:spLocks noChangeShapeType="1"/>
          </p:cNvSpPr>
          <p:nvPr/>
        </p:nvSpPr>
        <p:spPr bwMode="auto">
          <a:xfrm>
            <a:off x="6450013" y="3563938"/>
            <a:ext cx="212725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7" name="Line 67"/>
          <p:cNvSpPr>
            <a:spLocks noChangeShapeType="1"/>
          </p:cNvSpPr>
          <p:nvPr/>
        </p:nvSpPr>
        <p:spPr bwMode="auto">
          <a:xfrm>
            <a:off x="6454775" y="3560763"/>
            <a:ext cx="0" cy="10795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8" name="Freeform 70"/>
          <p:cNvSpPr>
            <a:spLocks/>
          </p:cNvSpPr>
          <p:nvPr/>
        </p:nvSpPr>
        <p:spPr bwMode="auto">
          <a:xfrm>
            <a:off x="6662738" y="3317875"/>
            <a:ext cx="1587" cy="252413"/>
          </a:xfrm>
          <a:custGeom>
            <a:avLst/>
            <a:gdLst>
              <a:gd name="T0" fmla="*/ 0 w 1"/>
              <a:gd name="T1" fmla="*/ 2147483647 h 159"/>
              <a:gd name="T2" fmla="*/ 2147483647 w 1"/>
              <a:gd name="T3" fmla="*/ 0 h 159"/>
              <a:gd name="T4" fmla="*/ 0 60000 65536"/>
              <a:gd name="T5" fmla="*/ 0 60000 65536"/>
              <a:gd name="T6" fmla="*/ 0 w 1"/>
              <a:gd name="T7" fmla="*/ 0 h 159"/>
              <a:gd name="T8" fmla="*/ 1 w 1"/>
              <a:gd name="T9" fmla="*/ 159 h 159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159">
                <a:moveTo>
                  <a:pt x="0" y="159"/>
                </a:moveTo>
                <a:lnTo>
                  <a:pt x="1" y="0"/>
                </a:lnTo>
              </a:path>
            </a:pathLst>
          </a:cu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9" name="Oval 71"/>
          <p:cNvSpPr>
            <a:spLocks noChangeArrowheads="1"/>
          </p:cNvSpPr>
          <p:nvPr/>
        </p:nvSpPr>
        <p:spPr bwMode="auto">
          <a:xfrm>
            <a:off x="6540500" y="3298825"/>
            <a:ext cx="38100" cy="3810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1300" name="Group 72"/>
          <p:cNvGrpSpPr>
            <a:grpSpLocks/>
          </p:cNvGrpSpPr>
          <p:nvPr/>
        </p:nvGrpSpPr>
        <p:grpSpPr bwMode="auto">
          <a:xfrm>
            <a:off x="5013325" y="2365375"/>
            <a:ext cx="2784475" cy="1057275"/>
            <a:chOff x="2392" y="1874"/>
            <a:chExt cx="1754" cy="666"/>
          </a:xfrm>
        </p:grpSpPr>
        <p:sp>
          <p:nvSpPr>
            <p:cNvPr id="11415" name="Line 73"/>
            <p:cNvSpPr>
              <a:spLocks noChangeShapeType="1"/>
            </p:cNvSpPr>
            <p:nvPr/>
          </p:nvSpPr>
          <p:spPr bwMode="auto">
            <a:xfrm>
              <a:off x="3719" y="2473"/>
              <a:ext cx="19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16" name="Line 74"/>
            <p:cNvSpPr>
              <a:spLocks noChangeShapeType="1"/>
            </p:cNvSpPr>
            <p:nvPr/>
          </p:nvSpPr>
          <p:spPr bwMode="auto">
            <a:xfrm>
              <a:off x="3910" y="2471"/>
              <a:ext cx="0" cy="6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17" name="Freeform 75"/>
            <p:cNvSpPr>
              <a:spLocks/>
            </p:cNvSpPr>
            <p:nvPr/>
          </p:nvSpPr>
          <p:spPr bwMode="auto">
            <a:xfrm>
              <a:off x="3960" y="2473"/>
              <a:ext cx="174" cy="1"/>
            </a:xfrm>
            <a:custGeom>
              <a:avLst/>
              <a:gdLst>
                <a:gd name="T0" fmla="*/ 0 w 174"/>
                <a:gd name="T1" fmla="*/ 0 h 1"/>
                <a:gd name="T2" fmla="*/ 174 w 174"/>
                <a:gd name="T3" fmla="*/ 1 h 1"/>
                <a:gd name="T4" fmla="*/ 0 60000 65536"/>
                <a:gd name="T5" fmla="*/ 0 60000 65536"/>
                <a:gd name="T6" fmla="*/ 0 w 174"/>
                <a:gd name="T7" fmla="*/ 0 h 1"/>
                <a:gd name="T8" fmla="*/ 174 w 174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74" h="1">
                  <a:moveTo>
                    <a:pt x="0" y="0"/>
                  </a:moveTo>
                  <a:lnTo>
                    <a:pt x="174" y="1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18" name="Line 76"/>
            <p:cNvSpPr>
              <a:spLocks noChangeShapeType="1"/>
            </p:cNvSpPr>
            <p:nvPr/>
          </p:nvSpPr>
          <p:spPr bwMode="auto">
            <a:xfrm>
              <a:off x="3962" y="2471"/>
              <a:ext cx="0" cy="6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19" name="Line 77"/>
            <p:cNvSpPr>
              <a:spLocks noChangeShapeType="1"/>
            </p:cNvSpPr>
            <p:nvPr/>
          </p:nvSpPr>
          <p:spPr bwMode="auto">
            <a:xfrm flipH="1" flipV="1">
              <a:off x="4135" y="2108"/>
              <a:ext cx="0" cy="37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0" name="Line 78"/>
            <p:cNvSpPr>
              <a:spLocks noChangeShapeType="1"/>
            </p:cNvSpPr>
            <p:nvPr/>
          </p:nvSpPr>
          <p:spPr bwMode="auto">
            <a:xfrm flipH="1">
              <a:off x="2392" y="2112"/>
              <a:ext cx="1739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1" name="Line 79"/>
            <p:cNvSpPr>
              <a:spLocks noChangeShapeType="1"/>
            </p:cNvSpPr>
            <p:nvPr/>
          </p:nvSpPr>
          <p:spPr bwMode="auto">
            <a:xfrm>
              <a:off x="3881" y="2519"/>
              <a:ext cx="10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2" name="Line 80"/>
            <p:cNvSpPr>
              <a:spLocks noChangeShapeType="1"/>
            </p:cNvSpPr>
            <p:nvPr/>
          </p:nvSpPr>
          <p:spPr bwMode="auto">
            <a:xfrm>
              <a:off x="2394" y="1874"/>
              <a:ext cx="0" cy="24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3" name="Oval 82"/>
            <p:cNvSpPr>
              <a:spLocks noChangeArrowheads="1"/>
            </p:cNvSpPr>
            <p:nvPr/>
          </p:nvSpPr>
          <p:spPr bwMode="auto">
            <a:xfrm>
              <a:off x="4122" y="2462"/>
              <a:ext cx="24" cy="24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1301" name="Group 83"/>
          <p:cNvGrpSpPr>
            <a:grpSpLocks/>
          </p:cNvGrpSpPr>
          <p:nvPr/>
        </p:nvGrpSpPr>
        <p:grpSpPr bwMode="auto">
          <a:xfrm>
            <a:off x="3841750" y="2339975"/>
            <a:ext cx="628650" cy="330200"/>
            <a:chOff x="1654" y="1858"/>
            <a:chExt cx="396" cy="208"/>
          </a:xfrm>
        </p:grpSpPr>
        <p:sp>
          <p:nvSpPr>
            <p:cNvPr id="11409" name="Line 84"/>
            <p:cNvSpPr>
              <a:spLocks noChangeShapeType="1"/>
            </p:cNvSpPr>
            <p:nvPr/>
          </p:nvSpPr>
          <p:spPr bwMode="auto">
            <a:xfrm>
              <a:off x="1671" y="1858"/>
              <a:ext cx="0" cy="205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10" name="Line 85"/>
            <p:cNvSpPr>
              <a:spLocks noChangeShapeType="1"/>
            </p:cNvSpPr>
            <p:nvPr/>
          </p:nvSpPr>
          <p:spPr bwMode="auto">
            <a:xfrm>
              <a:off x="1851" y="1858"/>
              <a:ext cx="0" cy="205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11" name="Line 86"/>
            <p:cNvSpPr>
              <a:spLocks noChangeShapeType="1"/>
            </p:cNvSpPr>
            <p:nvPr/>
          </p:nvSpPr>
          <p:spPr bwMode="auto">
            <a:xfrm>
              <a:off x="2034" y="1858"/>
              <a:ext cx="0" cy="205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12" name="Oval 87"/>
            <p:cNvSpPr>
              <a:spLocks noChangeArrowheads="1"/>
            </p:cNvSpPr>
            <p:nvPr/>
          </p:nvSpPr>
          <p:spPr bwMode="auto">
            <a:xfrm>
              <a:off x="1654" y="2034"/>
              <a:ext cx="32" cy="32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13" name="Oval 88"/>
            <p:cNvSpPr>
              <a:spLocks noChangeArrowheads="1"/>
            </p:cNvSpPr>
            <p:nvPr/>
          </p:nvSpPr>
          <p:spPr bwMode="auto">
            <a:xfrm>
              <a:off x="1834" y="2034"/>
              <a:ext cx="32" cy="32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14" name="Oval 89"/>
            <p:cNvSpPr>
              <a:spLocks noChangeArrowheads="1"/>
            </p:cNvSpPr>
            <p:nvPr/>
          </p:nvSpPr>
          <p:spPr bwMode="auto">
            <a:xfrm>
              <a:off x="2018" y="2034"/>
              <a:ext cx="32" cy="32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1302" name="Rectangle 93"/>
          <p:cNvSpPr>
            <a:spLocks noChangeArrowheads="1"/>
          </p:cNvSpPr>
          <p:nvPr/>
        </p:nvSpPr>
        <p:spPr bwMode="auto">
          <a:xfrm>
            <a:off x="5651500" y="3200400"/>
            <a:ext cx="88900" cy="144463"/>
          </a:xfrm>
          <a:prstGeom prst="rect">
            <a:avLst/>
          </a:prstGeom>
          <a:solidFill>
            <a:srgbClr val="FF3300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11303" name="Group 94"/>
          <p:cNvGrpSpPr>
            <a:grpSpLocks/>
          </p:cNvGrpSpPr>
          <p:nvPr/>
        </p:nvGrpSpPr>
        <p:grpSpPr bwMode="auto">
          <a:xfrm>
            <a:off x="3851275" y="2917825"/>
            <a:ext cx="2536825" cy="750888"/>
            <a:chOff x="1660" y="2222"/>
            <a:chExt cx="1598" cy="473"/>
          </a:xfrm>
        </p:grpSpPr>
        <p:sp>
          <p:nvSpPr>
            <p:cNvPr id="11388" name="Line 95"/>
            <p:cNvSpPr>
              <a:spLocks noChangeShapeType="1"/>
            </p:cNvSpPr>
            <p:nvPr/>
          </p:nvSpPr>
          <p:spPr bwMode="auto">
            <a:xfrm>
              <a:off x="2036" y="2222"/>
              <a:ext cx="0" cy="44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89" name="Line 96"/>
            <p:cNvSpPr>
              <a:spLocks noChangeShapeType="1"/>
            </p:cNvSpPr>
            <p:nvPr/>
          </p:nvSpPr>
          <p:spPr bwMode="auto">
            <a:xfrm>
              <a:off x="1853" y="2222"/>
              <a:ext cx="0" cy="44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90" name="Line 97"/>
            <p:cNvSpPr>
              <a:spLocks noChangeShapeType="1"/>
            </p:cNvSpPr>
            <p:nvPr/>
          </p:nvSpPr>
          <p:spPr bwMode="auto">
            <a:xfrm>
              <a:off x="1668" y="2222"/>
              <a:ext cx="0" cy="44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91" name="Text Box 98"/>
            <p:cNvSpPr txBox="1">
              <a:spLocks noChangeArrowheads="1"/>
            </p:cNvSpPr>
            <p:nvPr/>
          </p:nvSpPr>
          <p:spPr bwMode="auto">
            <a:xfrm>
              <a:off x="2096" y="2311"/>
              <a:ext cx="275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400">
                  <a:solidFill>
                    <a:schemeClr val="tx1"/>
                  </a:solidFill>
                  <a:latin typeface=".VnTime" pitchFamily="34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.VnTime" pitchFamily="34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.VnTime" pitchFamily="34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.VnTime" pitchFamily="34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.VnTime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.VnTime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.VnTime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.VnTime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.VnTime" pitchFamily="34" charset="0"/>
                </a:defRPr>
              </a:lvl9pPr>
            </a:lstStyle>
            <a:p>
              <a:pPr algn="l" eaLnBrk="1" hangingPunct="1"/>
              <a:r>
                <a:rPr lang="en-US" sz="1200" b="1"/>
                <a:t>F</a:t>
              </a:r>
              <a:r>
                <a:rPr lang="en-US" sz="800" b="1"/>
                <a:t>4</a:t>
              </a:r>
            </a:p>
          </p:txBody>
        </p:sp>
        <p:sp>
          <p:nvSpPr>
            <p:cNvPr id="11392" name="Line 99"/>
            <p:cNvSpPr>
              <a:spLocks noChangeShapeType="1"/>
            </p:cNvSpPr>
            <p:nvPr/>
          </p:nvSpPr>
          <p:spPr bwMode="auto">
            <a:xfrm>
              <a:off x="2028" y="2662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93" name="Line 100"/>
            <p:cNvSpPr>
              <a:spLocks noChangeShapeType="1"/>
            </p:cNvSpPr>
            <p:nvPr/>
          </p:nvSpPr>
          <p:spPr bwMode="auto">
            <a:xfrm>
              <a:off x="1660" y="2662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94" name="Line 101"/>
            <p:cNvSpPr>
              <a:spLocks noChangeShapeType="1"/>
            </p:cNvSpPr>
            <p:nvPr/>
          </p:nvSpPr>
          <p:spPr bwMode="auto">
            <a:xfrm>
              <a:off x="1845" y="2662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95" name="Line 102"/>
            <p:cNvSpPr>
              <a:spLocks noChangeShapeType="1"/>
            </p:cNvSpPr>
            <p:nvPr/>
          </p:nvSpPr>
          <p:spPr bwMode="auto">
            <a:xfrm>
              <a:off x="2516" y="2473"/>
              <a:ext cx="216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96" name="Line 103"/>
            <p:cNvSpPr>
              <a:spLocks noChangeShapeType="1"/>
            </p:cNvSpPr>
            <p:nvPr/>
          </p:nvSpPr>
          <p:spPr bwMode="auto">
            <a:xfrm>
              <a:off x="2914" y="2473"/>
              <a:ext cx="294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97" name="Line 104"/>
            <p:cNvSpPr>
              <a:spLocks noChangeShapeType="1"/>
            </p:cNvSpPr>
            <p:nvPr/>
          </p:nvSpPr>
          <p:spPr bwMode="auto">
            <a:xfrm>
              <a:off x="3121" y="2629"/>
              <a:ext cx="13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98" name="Line 105"/>
            <p:cNvSpPr>
              <a:spLocks noChangeShapeType="1"/>
            </p:cNvSpPr>
            <p:nvPr/>
          </p:nvSpPr>
          <p:spPr bwMode="auto">
            <a:xfrm>
              <a:off x="3253" y="2627"/>
              <a:ext cx="0" cy="6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99" name="Line 106"/>
            <p:cNvSpPr>
              <a:spLocks noChangeShapeType="1"/>
            </p:cNvSpPr>
            <p:nvPr/>
          </p:nvSpPr>
          <p:spPr bwMode="auto">
            <a:xfrm flipH="1">
              <a:off x="2040" y="2472"/>
              <a:ext cx="484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00" name="Rectangle 107"/>
            <p:cNvSpPr>
              <a:spLocks noChangeArrowheads="1"/>
            </p:cNvSpPr>
            <p:nvPr/>
          </p:nvSpPr>
          <p:spPr bwMode="auto">
            <a:xfrm>
              <a:off x="2733" y="2489"/>
              <a:ext cx="176" cy="23"/>
            </a:xfrm>
            <a:prstGeom prst="rect">
              <a:avLst/>
            </a:prstGeom>
            <a:solidFill>
              <a:srgbClr val="00C0BC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401" name="Oval 111"/>
            <p:cNvSpPr>
              <a:spLocks noChangeArrowheads="1"/>
            </p:cNvSpPr>
            <p:nvPr/>
          </p:nvSpPr>
          <p:spPr bwMode="auto">
            <a:xfrm>
              <a:off x="2722" y="2462"/>
              <a:ext cx="24" cy="24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02" name="Oval 112"/>
            <p:cNvSpPr>
              <a:spLocks noChangeArrowheads="1"/>
            </p:cNvSpPr>
            <p:nvPr/>
          </p:nvSpPr>
          <p:spPr bwMode="auto">
            <a:xfrm>
              <a:off x="2900" y="2462"/>
              <a:ext cx="24" cy="24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03" name="Oval 113"/>
            <p:cNvSpPr>
              <a:spLocks noChangeArrowheads="1"/>
            </p:cNvSpPr>
            <p:nvPr/>
          </p:nvSpPr>
          <p:spPr bwMode="auto">
            <a:xfrm>
              <a:off x="3194" y="2462"/>
              <a:ext cx="24" cy="24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04" name="Oval 114"/>
            <p:cNvSpPr>
              <a:spLocks noChangeArrowheads="1"/>
            </p:cNvSpPr>
            <p:nvPr/>
          </p:nvSpPr>
          <p:spPr bwMode="auto">
            <a:xfrm>
              <a:off x="2018" y="2450"/>
              <a:ext cx="32" cy="32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05" name="Freeform 115"/>
            <p:cNvSpPr>
              <a:spLocks/>
            </p:cNvSpPr>
            <p:nvPr/>
          </p:nvSpPr>
          <p:spPr bwMode="auto">
            <a:xfrm>
              <a:off x="3122" y="2474"/>
              <a:ext cx="1" cy="158"/>
            </a:xfrm>
            <a:custGeom>
              <a:avLst/>
              <a:gdLst>
                <a:gd name="T0" fmla="*/ 0 w 1"/>
                <a:gd name="T1" fmla="*/ 158 h 158"/>
                <a:gd name="T2" fmla="*/ 0 w 1"/>
                <a:gd name="T3" fmla="*/ 0 h 158"/>
                <a:gd name="T4" fmla="*/ 0 60000 65536"/>
                <a:gd name="T5" fmla="*/ 0 60000 65536"/>
                <a:gd name="T6" fmla="*/ 0 w 1"/>
                <a:gd name="T7" fmla="*/ 0 h 158"/>
                <a:gd name="T8" fmla="*/ 1 w 1"/>
                <a:gd name="T9" fmla="*/ 158 h 158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58">
                  <a:moveTo>
                    <a:pt x="0" y="158"/>
                  </a:moveTo>
                  <a:lnTo>
                    <a:pt x="0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06" name="Line 116"/>
            <p:cNvSpPr>
              <a:spLocks noChangeShapeType="1"/>
            </p:cNvSpPr>
            <p:nvPr/>
          </p:nvSpPr>
          <p:spPr bwMode="auto">
            <a:xfrm>
              <a:off x="1668" y="2260"/>
              <a:ext cx="0" cy="9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07" name="Line 117"/>
            <p:cNvSpPr>
              <a:spLocks noChangeShapeType="1"/>
            </p:cNvSpPr>
            <p:nvPr/>
          </p:nvSpPr>
          <p:spPr bwMode="auto">
            <a:xfrm>
              <a:off x="1852" y="2264"/>
              <a:ext cx="0" cy="9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08" name="Line 118"/>
            <p:cNvSpPr>
              <a:spLocks noChangeShapeType="1"/>
            </p:cNvSpPr>
            <p:nvPr/>
          </p:nvSpPr>
          <p:spPr bwMode="auto">
            <a:xfrm>
              <a:off x="2036" y="2264"/>
              <a:ext cx="0" cy="9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304" name="Group 119"/>
          <p:cNvGrpSpPr>
            <a:grpSpLocks/>
          </p:cNvGrpSpPr>
          <p:nvPr/>
        </p:nvGrpSpPr>
        <p:grpSpPr bwMode="auto">
          <a:xfrm>
            <a:off x="3841750" y="2643188"/>
            <a:ext cx="660400" cy="277812"/>
            <a:chOff x="1654" y="2049"/>
            <a:chExt cx="416" cy="175"/>
          </a:xfrm>
        </p:grpSpPr>
        <p:sp>
          <p:nvSpPr>
            <p:cNvPr id="11383" name="Freeform 120"/>
            <p:cNvSpPr>
              <a:spLocks/>
            </p:cNvSpPr>
            <p:nvPr/>
          </p:nvSpPr>
          <p:spPr bwMode="auto">
            <a:xfrm>
              <a:off x="1668" y="2049"/>
              <a:ext cx="26" cy="174"/>
            </a:xfrm>
            <a:custGeom>
              <a:avLst/>
              <a:gdLst>
                <a:gd name="T0" fmla="*/ 0 w 26"/>
                <a:gd name="T1" fmla="*/ 174 h 174"/>
                <a:gd name="T2" fmla="*/ 26 w 26"/>
                <a:gd name="T3" fmla="*/ 0 h 174"/>
                <a:gd name="T4" fmla="*/ 0 60000 65536"/>
                <a:gd name="T5" fmla="*/ 0 60000 65536"/>
                <a:gd name="T6" fmla="*/ 0 w 26"/>
                <a:gd name="T7" fmla="*/ 0 h 174"/>
                <a:gd name="T8" fmla="*/ 26 w 26"/>
                <a:gd name="T9" fmla="*/ 174 h 17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6" h="174">
                  <a:moveTo>
                    <a:pt x="0" y="174"/>
                  </a:moveTo>
                  <a:lnTo>
                    <a:pt x="26" y="0"/>
                  </a:lnTo>
                </a:path>
              </a:pathLst>
            </a:custGeom>
            <a:solidFill>
              <a:srgbClr val="FF3300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384" name="Freeform 121"/>
            <p:cNvSpPr>
              <a:spLocks/>
            </p:cNvSpPr>
            <p:nvPr/>
          </p:nvSpPr>
          <p:spPr bwMode="auto">
            <a:xfrm>
              <a:off x="1852" y="2050"/>
              <a:ext cx="26" cy="174"/>
            </a:xfrm>
            <a:custGeom>
              <a:avLst/>
              <a:gdLst>
                <a:gd name="T0" fmla="*/ 0 w 26"/>
                <a:gd name="T1" fmla="*/ 174 h 174"/>
                <a:gd name="T2" fmla="*/ 26 w 26"/>
                <a:gd name="T3" fmla="*/ 0 h 174"/>
                <a:gd name="T4" fmla="*/ 0 60000 65536"/>
                <a:gd name="T5" fmla="*/ 0 60000 65536"/>
                <a:gd name="T6" fmla="*/ 0 w 26"/>
                <a:gd name="T7" fmla="*/ 0 h 174"/>
                <a:gd name="T8" fmla="*/ 26 w 26"/>
                <a:gd name="T9" fmla="*/ 174 h 17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6" h="174">
                  <a:moveTo>
                    <a:pt x="0" y="174"/>
                  </a:moveTo>
                  <a:lnTo>
                    <a:pt x="26" y="0"/>
                  </a:lnTo>
                </a:path>
              </a:pathLst>
            </a:custGeom>
            <a:solidFill>
              <a:srgbClr val="FF3300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385" name="Freeform 122"/>
            <p:cNvSpPr>
              <a:spLocks/>
            </p:cNvSpPr>
            <p:nvPr/>
          </p:nvSpPr>
          <p:spPr bwMode="auto">
            <a:xfrm>
              <a:off x="2036" y="2050"/>
              <a:ext cx="26" cy="174"/>
            </a:xfrm>
            <a:custGeom>
              <a:avLst/>
              <a:gdLst>
                <a:gd name="T0" fmla="*/ 0 w 26"/>
                <a:gd name="T1" fmla="*/ 174 h 174"/>
                <a:gd name="T2" fmla="*/ 26 w 26"/>
                <a:gd name="T3" fmla="*/ 0 h 174"/>
                <a:gd name="T4" fmla="*/ 0 60000 65536"/>
                <a:gd name="T5" fmla="*/ 0 60000 65536"/>
                <a:gd name="T6" fmla="*/ 0 w 26"/>
                <a:gd name="T7" fmla="*/ 0 h 174"/>
                <a:gd name="T8" fmla="*/ 26 w 26"/>
                <a:gd name="T9" fmla="*/ 174 h 17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6" h="174">
                  <a:moveTo>
                    <a:pt x="0" y="174"/>
                  </a:moveTo>
                  <a:lnTo>
                    <a:pt x="26" y="0"/>
                  </a:lnTo>
                </a:path>
              </a:pathLst>
            </a:custGeom>
            <a:solidFill>
              <a:srgbClr val="FF3300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386" name="Freeform 123"/>
            <p:cNvSpPr>
              <a:spLocks/>
            </p:cNvSpPr>
            <p:nvPr/>
          </p:nvSpPr>
          <p:spPr bwMode="auto">
            <a:xfrm>
              <a:off x="1654" y="2131"/>
              <a:ext cx="416" cy="1"/>
            </a:xfrm>
            <a:custGeom>
              <a:avLst/>
              <a:gdLst>
                <a:gd name="T0" fmla="*/ 0 w 416"/>
                <a:gd name="T1" fmla="*/ 1 h 1"/>
                <a:gd name="T2" fmla="*/ 416 w 416"/>
                <a:gd name="T3" fmla="*/ 0 h 1"/>
                <a:gd name="T4" fmla="*/ 0 60000 65536"/>
                <a:gd name="T5" fmla="*/ 0 60000 65536"/>
                <a:gd name="T6" fmla="*/ 0 w 416"/>
                <a:gd name="T7" fmla="*/ 0 h 1"/>
                <a:gd name="T8" fmla="*/ 416 w 416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416" h="1">
                  <a:moveTo>
                    <a:pt x="0" y="1"/>
                  </a:moveTo>
                  <a:lnTo>
                    <a:pt x="416" y="0"/>
                  </a:lnTo>
                </a:path>
              </a:pathLst>
            </a:custGeom>
            <a:solidFill>
              <a:srgbClr val="FF33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387" name="Freeform 124"/>
            <p:cNvSpPr>
              <a:spLocks/>
            </p:cNvSpPr>
            <p:nvPr/>
          </p:nvSpPr>
          <p:spPr bwMode="auto">
            <a:xfrm>
              <a:off x="1654" y="2168"/>
              <a:ext cx="416" cy="1"/>
            </a:xfrm>
            <a:custGeom>
              <a:avLst/>
              <a:gdLst>
                <a:gd name="T0" fmla="*/ 0 w 416"/>
                <a:gd name="T1" fmla="*/ 1 h 1"/>
                <a:gd name="T2" fmla="*/ 416 w 416"/>
                <a:gd name="T3" fmla="*/ 0 h 1"/>
                <a:gd name="T4" fmla="*/ 0 60000 65536"/>
                <a:gd name="T5" fmla="*/ 0 60000 65536"/>
                <a:gd name="T6" fmla="*/ 0 w 416"/>
                <a:gd name="T7" fmla="*/ 0 h 1"/>
                <a:gd name="T8" fmla="*/ 416 w 416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416" h="1">
                  <a:moveTo>
                    <a:pt x="0" y="1"/>
                  </a:moveTo>
                  <a:lnTo>
                    <a:pt x="416" y="0"/>
                  </a:lnTo>
                </a:path>
              </a:pathLst>
            </a:custGeom>
            <a:solidFill>
              <a:srgbClr val="FF33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305" name="Line 125"/>
          <p:cNvSpPr>
            <a:spLocks noChangeShapeType="1"/>
          </p:cNvSpPr>
          <p:nvPr/>
        </p:nvSpPr>
        <p:spPr bwMode="auto">
          <a:xfrm>
            <a:off x="4157663" y="2917825"/>
            <a:ext cx="0" cy="6985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06" name="Line 126"/>
          <p:cNvSpPr>
            <a:spLocks noChangeShapeType="1"/>
          </p:cNvSpPr>
          <p:nvPr/>
        </p:nvSpPr>
        <p:spPr bwMode="auto">
          <a:xfrm>
            <a:off x="3863975" y="2917825"/>
            <a:ext cx="0" cy="6985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07" name="Line 127"/>
          <p:cNvSpPr>
            <a:spLocks noChangeShapeType="1"/>
          </p:cNvSpPr>
          <p:nvPr/>
        </p:nvSpPr>
        <p:spPr bwMode="auto">
          <a:xfrm>
            <a:off x="3851275" y="3616325"/>
            <a:ext cx="9525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08" name="Line 128"/>
          <p:cNvSpPr>
            <a:spLocks noChangeShapeType="1"/>
          </p:cNvSpPr>
          <p:nvPr/>
        </p:nvSpPr>
        <p:spPr bwMode="auto">
          <a:xfrm>
            <a:off x="4144963" y="3616325"/>
            <a:ext cx="9525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09" name="Line 129"/>
          <p:cNvSpPr>
            <a:spLocks noChangeShapeType="1"/>
          </p:cNvSpPr>
          <p:nvPr/>
        </p:nvSpPr>
        <p:spPr bwMode="auto">
          <a:xfrm>
            <a:off x="6164263" y="3563938"/>
            <a:ext cx="217487" cy="0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10" name="Line 130"/>
          <p:cNvSpPr>
            <a:spLocks noChangeShapeType="1"/>
          </p:cNvSpPr>
          <p:nvPr/>
        </p:nvSpPr>
        <p:spPr bwMode="auto">
          <a:xfrm>
            <a:off x="6380163" y="3560763"/>
            <a:ext cx="0" cy="107950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11" name="Line 131"/>
          <p:cNvSpPr>
            <a:spLocks noChangeShapeType="1"/>
          </p:cNvSpPr>
          <p:nvPr/>
        </p:nvSpPr>
        <p:spPr bwMode="auto">
          <a:xfrm flipH="1" flipV="1">
            <a:off x="4454525" y="3316288"/>
            <a:ext cx="768350" cy="0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1312" name="Group 135"/>
          <p:cNvGrpSpPr>
            <a:grpSpLocks/>
          </p:cNvGrpSpPr>
          <p:nvPr/>
        </p:nvGrpSpPr>
        <p:grpSpPr bwMode="auto">
          <a:xfrm>
            <a:off x="5210175" y="3295650"/>
            <a:ext cx="365125" cy="38100"/>
            <a:chOff x="808" y="2558"/>
            <a:chExt cx="230" cy="24"/>
          </a:xfrm>
        </p:grpSpPr>
        <p:sp>
          <p:nvSpPr>
            <p:cNvPr id="11381" name="Line 136"/>
            <p:cNvSpPr>
              <a:spLocks noChangeShapeType="1"/>
            </p:cNvSpPr>
            <p:nvPr/>
          </p:nvSpPr>
          <p:spPr bwMode="auto">
            <a:xfrm>
              <a:off x="808" y="2569"/>
              <a:ext cx="216" cy="0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82" name="Oval 137"/>
            <p:cNvSpPr>
              <a:spLocks noChangeArrowheads="1"/>
            </p:cNvSpPr>
            <p:nvPr/>
          </p:nvSpPr>
          <p:spPr bwMode="auto">
            <a:xfrm>
              <a:off x="1014" y="2558"/>
              <a:ext cx="24" cy="24"/>
            </a:xfrm>
            <a:prstGeom prst="ellipse">
              <a:avLst/>
            </a:prstGeom>
            <a:solidFill>
              <a:srgbClr val="FF3300"/>
            </a:solidFill>
            <a:ln w="19050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1313" name="Rectangle 138"/>
          <p:cNvSpPr>
            <a:spLocks noChangeArrowheads="1"/>
          </p:cNvSpPr>
          <p:nvPr/>
        </p:nvSpPr>
        <p:spPr bwMode="auto">
          <a:xfrm>
            <a:off x="5554663" y="3344863"/>
            <a:ext cx="279400" cy="36512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33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11314" name="Group 139"/>
          <p:cNvGrpSpPr>
            <a:grpSpLocks/>
          </p:cNvGrpSpPr>
          <p:nvPr/>
        </p:nvGrpSpPr>
        <p:grpSpPr bwMode="auto">
          <a:xfrm>
            <a:off x="5819775" y="3298825"/>
            <a:ext cx="504825" cy="38100"/>
            <a:chOff x="1192" y="2558"/>
            <a:chExt cx="318" cy="24"/>
          </a:xfrm>
        </p:grpSpPr>
        <p:sp>
          <p:nvSpPr>
            <p:cNvPr id="11378" name="Line 140"/>
            <p:cNvSpPr>
              <a:spLocks noChangeShapeType="1"/>
            </p:cNvSpPr>
            <p:nvPr/>
          </p:nvSpPr>
          <p:spPr bwMode="auto">
            <a:xfrm>
              <a:off x="1206" y="2569"/>
              <a:ext cx="294" cy="0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79" name="Oval 141"/>
            <p:cNvSpPr>
              <a:spLocks noChangeArrowheads="1"/>
            </p:cNvSpPr>
            <p:nvPr/>
          </p:nvSpPr>
          <p:spPr bwMode="auto">
            <a:xfrm>
              <a:off x="1192" y="2558"/>
              <a:ext cx="24" cy="24"/>
            </a:xfrm>
            <a:prstGeom prst="ellipse">
              <a:avLst/>
            </a:prstGeom>
            <a:solidFill>
              <a:srgbClr val="FF3300"/>
            </a:solidFill>
            <a:ln w="19050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80" name="Oval 142"/>
            <p:cNvSpPr>
              <a:spLocks noChangeArrowheads="1"/>
            </p:cNvSpPr>
            <p:nvPr/>
          </p:nvSpPr>
          <p:spPr bwMode="auto">
            <a:xfrm>
              <a:off x="1486" y="2558"/>
              <a:ext cx="24" cy="24"/>
            </a:xfrm>
            <a:prstGeom prst="ellipse">
              <a:avLst/>
            </a:prstGeom>
            <a:solidFill>
              <a:srgbClr val="FF3300"/>
            </a:solidFill>
            <a:ln w="19050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1315" name="Group 143"/>
          <p:cNvGrpSpPr>
            <a:grpSpLocks/>
          </p:cNvGrpSpPr>
          <p:nvPr/>
        </p:nvGrpSpPr>
        <p:grpSpPr bwMode="auto">
          <a:xfrm>
            <a:off x="4424363" y="2917825"/>
            <a:ext cx="50800" cy="698500"/>
            <a:chOff x="313" y="2318"/>
            <a:chExt cx="32" cy="440"/>
          </a:xfrm>
        </p:grpSpPr>
        <p:sp>
          <p:nvSpPr>
            <p:cNvPr id="11376" name="Line 144"/>
            <p:cNvSpPr>
              <a:spLocks noChangeShapeType="1"/>
            </p:cNvSpPr>
            <p:nvPr/>
          </p:nvSpPr>
          <p:spPr bwMode="auto">
            <a:xfrm>
              <a:off x="328" y="2318"/>
              <a:ext cx="0" cy="44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77" name="Oval 145"/>
            <p:cNvSpPr>
              <a:spLocks noChangeArrowheads="1"/>
            </p:cNvSpPr>
            <p:nvPr/>
          </p:nvSpPr>
          <p:spPr bwMode="auto">
            <a:xfrm>
              <a:off x="313" y="2546"/>
              <a:ext cx="32" cy="32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1316" name="Freeform 146"/>
          <p:cNvSpPr>
            <a:spLocks/>
          </p:cNvSpPr>
          <p:nvPr/>
        </p:nvSpPr>
        <p:spPr bwMode="auto">
          <a:xfrm>
            <a:off x="6172200" y="3317875"/>
            <a:ext cx="1588" cy="250825"/>
          </a:xfrm>
          <a:custGeom>
            <a:avLst/>
            <a:gdLst>
              <a:gd name="T0" fmla="*/ 0 w 1"/>
              <a:gd name="T1" fmla="*/ 2147483647 h 158"/>
              <a:gd name="T2" fmla="*/ 0 w 1"/>
              <a:gd name="T3" fmla="*/ 0 h 158"/>
              <a:gd name="T4" fmla="*/ 0 60000 65536"/>
              <a:gd name="T5" fmla="*/ 0 60000 65536"/>
              <a:gd name="T6" fmla="*/ 0 w 1"/>
              <a:gd name="T7" fmla="*/ 0 h 158"/>
              <a:gd name="T8" fmla="*/ 1 w 1"/>
              <a:gd name="T9" fmla="*/ 158 h 15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158">
                <a:moveTo>
                  <a:pt x="0" y="158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17" name="Line 147"/>
          <p:cNvSpPr>
            <a:spLocks noChangeShapeType="1"/>
          </p:cNvSpPr>
          <p:nvPr/>
        </p:nvSpPr>
        <p:spPr bwMode="auto">
          <a:xfrm>
            <a:off x="4435475" y="3616325"/>
            <a:ext cx="9525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0" name="Group 148"/>
          <p:cNvGrpSpPr>
            <a:grpSpLocks/>
          </p:cNvGrpSpPr>
          <p:nvPr/>
        </p:nvGrpSpPr>
        <p:grpSpPr bwMode="auto">
          <a:xfrm>
            <a:off x="3978275" y="4502150"/>
            <a:ext cx="381000" cy="381000"/>
            <a:chOff x="2352" y="3216"/>
            <a:chExt cx="240" cy="240"/>
          </a:xfrm>
        </p:grpSpPr>
        <p:sp>
          <p:nvSpPr>
            <p:cNvPr id="11370" name="Oval 149"/>
            <p:cNvSpPr>
              <a:spLocks noChangeArrowheads="1"/>
            </p:cNvSpPr>
            <p:nvPr/>
          </p:nvSpPr>
          <p:spPr bwMode="auto">
            <a:xfrm>
              <a:off x="2352" y="3216"/>
              <a:ext cx="240" cy="240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71" name="Oval 150"/>
            <p:cNvSpPr>
              <a:spLocks noChangeArrowheads="1"/>
            </p:cNvSpPr>
            <p:nvPr/>
          </p:nvSpPr>
          <p:spPr bwMode="auto">
            <a:xfrm>
              <a:off x="2448" y="3230"/>
              <a:ext cx="48" cy="48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72" name="Oval 151"/>
            <p:cNvSpPr>
              <a:spLocks noChangeArrowheads="1"/>
            </p:cNvSpPr>
            <p:nvPr/>
          </p:nvSpPr>
          <p:spPr bwMode="auto">
            <a:xfrm>
              <a:off x="2530" y="3316"/>
              <a:ext cx="48" cy="48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73" name="Oval 152"/>
            <p:cNvSpPr>
              <a:spLocks noChangeArrowheads="1"/>
            </p:cNvSpPr>
            <p:nvPr/>
          </p:nvSpPr>
          <p:spPr bwMode="auto">
            <a:xfrm>
              <a:off x="2448" y="3396"/>
              <a:ext cx="48" cy="48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74" name="Oval 153"/>
            <p:cNvSpPr>
              <a:spLocks noChangeArrowheads="1"/>
            </p:cNvSpPr>
            <p:nvPr/>
          </p:nvSpPr>
          <p:spPr bwMode="auto">
            <a:xfrm>
              <a:off x="2364" y="3316"/>
              <a:ext cx="48" cy="48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75" name="Oval 154"/>
            <p:cNvSpPr>
              <a:spLocks noChangeArrowheads="1"/>
            </p:cNvSpPr>
            <p:nvPr/>
          </p:nvSpPr>
          <p:spPr bwMode="auto">
            <a:xfrm>
              <a:off x="2424" y="3290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1319" name="Line 155"/>
          <p:cNvSpPr>
            <a:spLocks noChangeShapeType="1"/>
          </p:cNvSpPr>
          <p:nvPr/>
        </p:nvSpPr>
        <p:spPr bwMode="auto">
          <a:xfrm>
            <a:off x="1724025" y="43434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1" name="Group 156"/>
          <p:cNvGrpSpPr>
            <a:grpSpLocks/>
          </p:cNvGrpSpPr>
          <p:nvPr/>
        </p:nvGrpSpPr>
        <p:grpSpPr bwMode="auto">
          <a:xfrm>
            <a:off x="6291263" y="3106738"/>
            <a:ext cx="279400" cy="180975"/>
            <a:chOff x="3197" y="2341"/>
            <a:chExt cx="176" cy="114"/>
          </a:xfrm>
        </p:grpSpPr>
        <p:sp>
          <p:nvSpPr>
            <p:cNvPr id="11368" name="Rectangle 157"/>
            <p:cNvSpPr>
              <a:spLocks noChangeArrowheads="1"/>
            </p:cNvSpPr>
            <p:nvPr/>
          </p:nvSpPr>
          <p:spPr bwMode="auto">
            <a:xfrm>
              <a:off x="3260" y="2341"/>
              <a:ext cx="57" cy="91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369" name="Rectangle 158"/>
            <p:cNvSpPr>
              <a:spLocks noChangeArrowheads="1"/>
            </p:cNvSpPr>
            <p:nvPr/>
          </p:nvSpPr>
          <p:spPr bwMode="auto">
            <a:xfrm>
              <a:off x="3197" y="2432"/>
              <a:ext cx="176" cy="23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FF33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en-US"/>
            </a:p>
          </p:txBody>
        </p:sp>
      </p:grpSp>
      <p:sp>
        <p:nvSpPr>
          <p:cNvPr id="16543" name="Line 159"/>
          <p:cNvSpPr>
            <a:spLocks noChangeShapeType="1"/>
          </p:cNvSpPr>
          <p:nvPr/>
        </p:nvSpPr>
        <p:spPr bwMode="auto">
          <a:xfrm>
            <a:off x="6450013" y="3563938"/>
            <a:ext cx="212725" cy="0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544" name="Line 160"/>
          <p:cNvSpPr>
            <a:spLocks noChangeShapeType="1"/>
          </p:cNvSpPr>
          <p:nvPr/>
        </p:nvSpPr>
        <p:spPr bwMode="auto">
          <a:xfrm>
            <a:off x="6454775" y="3560763"/>
            <a:ext cx="0" cy="107950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547" name="Freeform 163"/>
          <p:cNvSpPr>
            <a:spLocks/>
          </p:cNvSpPr>
          <p:nvPr/>
        </p:nvSpPr>
        <p:spPr bwMode="auto">
          <a:xfrm>
            <a:off x="6662738" y="3314700"/>
            <a:ext cx="1587" cy="255588"/>
          </a:xfrm>
          <a:custGeom>
            <a:avLst/>
            <a:gdLst>
              <a:gd name="T0" fmla="*/ 0 w 1"/>
              <a:gd name="T1" fmla="*/ 2147483647 h 161"/>
              <a:gd name="T2" fmla="*/ 0 w 1"/>
              <a:gd name="T3" fmla="*/ 0 h 161"/>
              <a:gd name="T4" fmla="*/ 0 60000 65536"/>
              <a:gd name="T5" fmla="*/ 0 60000 65536"/>
              <a:gd name="T6" fmla="*/ 0 w 1"/>
              <a:gd name="T7" fmla="*/ 0 h 161"/>
              <a:gd name="T8" fmla="*/ 1 w 1"/>
              <a:gd name="T9" fmla="*/ 161 h 16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161">
                <a:moveTo>
                  <a:pt x="0" y="161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2" name="Group 164"/>
          <p:cNvGrpSpPr>
            <a:grpSpLocks/>
          </p:cNvGrpSpPr>
          <p:nvPr/>
        </p:nvGrpSpPr>
        <p:grpSpPr bwMode="auto">
          <a:xfrm>
            <a:off x="6540500" y="3298825"/>
            <a:ext cx="419100" cy="38100"/>
            <a:chOff x="4392" y="2558"/>
            <a:chExt cx="264" cy="24"/>
          </a:xfrm>
        </p:grpSpPr>
        <p:sp>
          <p:nvSpPr>
            <p:cNvPr id="11366" name="Line 165"/>
            <p:cNvSpPr>
              <a:spLocks noChangeShapeType="1"/>
            </p:cNvSpPr>
            <p:nvPr/>
          </p:nvSpPr>
          <p:spPr bwMode="auto">
            <a:xfrm>
              <a:off x="4405" y="2569"/>
              <a:ext cx="251" cy="0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67" name="Oval 166"/>
            <p:cNvSpPr>
              <a:spLocks noChangeArrowheads="1"/>
            </p:cNvSpPr>
            <p:nvPr/>
          </p:nvSpPr>
          <p:spPr bwMode="auto">
            <a:xfrm>
              <a:off x="4392" y="2558"/>
              <a:ext cx="24" cy="24"/>
            </a:xfrm>
            <a:prstGeom prst="ellipse">
              <a:avLst/>
            </a:prstGeom>
            <a:solidFill>
              <a:srgbClr val="FF3300"/>
            </a:solidFill>
            <a:ln w="19050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6551" name="Line 167"/>
          <p:cNvSpPr>
            <a:spLocks noChangeShapeType="1"/>
          </p:cNvSpPr>
          <p:nvPr/>
        </p:nvSpPr>
        <p:spPr bwMode="auto">
          <a:xfrm>
            <a:off x="7123113" y="3314700"/>
            <a:ext cx="306387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552" name="Line 168"/>
          <p:cNvSpPr>
            <a:spLocks noChangeShapeType="1"/>
          </p:cNvSpPr>
          <p:nvPr/>
        </p:nvSpPr>
        <p:spPr bwMode="auto">
          <a:xfrm>
            <a:off x="7423150" y="3311525"/>
            <a:ext cx="0" cy="109538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553" name="Line 169"/>
          <p:cNvSpPr>
            <a:spLocks noChangeShapeType="1"/>
          </p:cNvSpPr>
          <p:nvPr/>
        </p:nvSpPr>
        <p:spPr bwMode="auto">
          <a:xfrm>
            <a:off x="7505700" y="3313113"/>
            <a:ext cx="0" cy="109537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554" name="Line 170"/>
          <p:cNvSpPr>
            <a:spLocks noChangeShapeType="1"/>
          </p:cNvSpPr>
          <p:nvPr/>
        </p:nvSpPr>
        <p:spPr bwMode="auto">
          <a:xfrm flipH="1">
            <a:off x="5016500" y="2741613"/>
            <a:ext cx="2760663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555" name="Line 171"/>
          <p:cNvSpPr>
            <a:spLocks noChangeShapeType="1"/>
          </p:cNvSpPr>
          <p:nvPr/>
        </p:nvSpPr>
        <p:spPr bwMode="auto">
          <a:xfrm>
            <a:off x="7377113" y="3387725"/>
            <a:ext cx="171450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556" name="Line 172"/>
          <p:cNvSpPr>
            <a:spLocks noChangeShapeType="1"/>
          </p:cNvSpPr>
          <p:nvPr/>
        </p:nvSpPr>
        <p:spPr bwMode="auto">
          <a:xfrm>
            <a:off x="5016500" y="2363788"/>
            <a:ext cx="0" cy="3810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3" name="Group 174"/>
          <p:cNvGrpSpPr>
            <a:grpSpLocks/>
          </p:cNvGrpSpPr>
          <p:nvPr/>
        </p:nvGrpSpPr>
        <p:grpSpPr bwMode="auto">
          <a:xfrm>
            <a:off x="7502525" y="3297238"/>
            <a:ext cx="295275" cy="38100"/>
            <a:chOff x="5072" y="2316"/>
            <a:chExt cx="186" cy="24"/>
          </a:xfrm>
        </p:grpSpPr>
        <p:sp>
          <p:nvSpPr>
            <p:cNvPr id="11364" name="Freeform 175"/>
            <p:cNvSpPr>
              <a:spLocks/>
            </p:cNvSpPr>
            <p:nvPr/>
          </p:nvSpPr>
          <p:spPr bwMode="auto">
            <a:xfrm>
              <a:off x="5072" y="2327"/>
              <a:ext cx="174" cy="1"/>
            </a:xfrm>
            <a:custGeom>
              <a:avLst/>
              <a:gdLst>
                <a:gd name="T0" fmla="*/ 0 w 174"/>
                <a:gd name="T1" fmla="*/ 0 h 1"/>
                <a:gd name="T2" fmla="*/ 174 w 174"/>
                <a:gd name="T3" fmla="*/ 1 h 1"/>
                <a:gd name="T4" fmla="*/ 0 60000 65536"/>
                <a:gd name="T5" fmla="*/ 0 60000 65536"/>
                <a:gd name="T6" fmla="*/ 0 w 174"/>
                <a:gd name="T7" fmla="*/ 0 h 1"/>
                <a:gd name="T8" fmla="*/ 174 w 174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74" h="1">
                  <a:moveTo>
                    <a:pt x="0" y="0"/>
                  </a:moveTo>
                  <a:lnTo>
                    <a:pt x="174" y="1"/>
                  </a:lnTo>
                </a:path>
              </a:pathLst>
            </a:custGeom>
            <a:solidFill>
              <a:srgbClr val="0000FF"/>
            </a:solidFill>
            <a:ln w="1905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365" name="Oval 176"/>
            <p:cNvSpPr>
              <a:spLocks noChangeArrowheads="1"/>
            </p:cNvSpPr>
            <p:nvPr/>
          </p:nvSpPr>
          <p:spPr bwMode="auto">
            <a:xfrm>
              <a:off x="5234" y="2316"/>
              <a:ext cx="24" cy="24"/>
            </a:xfrm>
            <a:prstGeom prst="ellipse">
              <a:avLst/>
            </a:prstGeom>
            <a:solidFill>
              <a:srgbClr val="0000FF"/>
            </a:solidFill>
            <a:ln w="19050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6561" name="Freeform 177"/>
          <p:cNvSpPr>
            <a:spLocks/>
          </p:cNvSpPr>
          <p:nvPr/>
        </p:nvSpPr>
        <p:spPr bwMode="auto">
          <a:xfrm>
            <a:off x="7777163" y="2730500"/>
            <a:ext cx="46037" cy="593725"/>
          </a:xfrm>
          <a:custGeom>
            <a:avLst/>
            <a:gdLst>
              <a:gd name="T0" fmla="*/ 0 w 1"/>
              <a:gd name="T1" fmla="*/ 0 h 885"/>
              <a:gd name="T2" fmla="*/ 0 w 1"/>
              <a:gd name="T3" fmla="*/ 2147483647 h 885"/>
              <a:gd name="T4" fmla="*/ 0 60000 65536"/>
              <a:gd name="T5" fmla="*/ 0 60000 65536"/>
              <a:gd name="T6" fmla="*/ 0 w 1"/>
              <a:gd name="T7" fmla="*/ 0 h 885"/>
              <a:gd name="T8" fmla="*/ 1 w 1"/>
              <a:gd name="T9" fmla="*/ 885 h 88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885">
                <a:moveTo>
                  <a:pt x="0" y="0"/>
                </a:moveTo>
                <a:lnTo>
                  <a:pt x="0" y="885"/>
                </a:lnTo>
              </a:path>
            </a:pathLst>
          </a:custGeom>
          <a:noFill/>
          <a:ln w="190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4" name="Group 178"/>
          <p:cNvGrpSpPr>
            <a:grpSpLocks/>
          </p:cNvGrpSpPr>
          <p:nvPr/>
        </p:nvGrpSpPr>
        <p:grpSpPr bwMode="auto">
          <a:xfrm>
            <a:off x="4362450" y="3676650"/>
            <a:ext cx="168275" cy="827088"/>
            <a:chOff x="1467" y="2736"/>
            <a:chExt cx="106" cy="521"/>
          </a:xfrm>
        </p:grpSpPr>
        <p:sp>
          <p:nvSpPr>
            <p:cNvPr id="11357" name="Line 179"/>
            <p:cNvSpPr>
              <a:spLocks noChangeShapeType="1"/>
            </p:cNvSpPr>
            <p:nvPr/>
          </p:nvSpPr>
          <p:spPr bwMode="auto">
            <a:xfrm>
              <a:off x="1520" y="2736"/>
              <a:ext cx="0" cy="251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58" name="Line 180"/>
            <p:cNvSpPr>
              <a:spLocks noChangeShapeType="1"/>
            </p:cNvSpPr>
            <p:nvPr/>
          </p:nvSpPr>
          <p:spPr bwMode="auto">
            <a:xfrm>
              <a:off x="1512" y="2993"/>
              <a:ext cx="6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59" name="Line 181"/>
            <p:cNvSpPr>
              <a:spLocks noChangeShapeType="1"/>
            </p:cNvSpPr>
            <p:nvPr/>
          </p:nvSpPr>
          <p:spPr bwMode="auto">
            <a:xfrm>
              <a:off x="1567" y="2987"/>
              <a:ext cx="0" cy="114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60" name="Line 182"/>
            <p:cNvSpPr>
              <a:spLocks noChangeShapeType="1"/>
            </p:cNvSpPr>
            <p:nvPr/>
          </p:nvSpPr>
          <p:spPr bwMode="auto">
            <a:xfrm>
              <a:off x="1513" y="3101"/>
              <a:ext cx="6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61" name="Line 183"/>
            <p:cNvSpPr>
              <a:spLocks noChangeShapeType="1"/>
            </p:cNvSpPr>
            <p:nvPr/>
          </p:nvSpPr>
          <p:spPr bwMode="auto">
            <a:xfrm>
              <a:off x="1522" y="3103"/>
              <a:ext cx="0" cy="114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62" name="Line 184"/>
            <p:cNvSpPr>
              <a:spLocks noChangeShapeType="1"/>
            </p:cNvSpPr>
            <p:nvPr/>
          </p:nvSpPr>
          <p:spPr bwMode="auto">
            <a:xfrm flipH="1">
              <a:off x="1467" y="3212"/>
              <a:ext cx="57" cy="45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63" name="Line 185"/>
            <p:cNvSpPr>
              <a:spLocks noChangeShapeType="1"/>
            </p:cNvSpPr>
            <p:nvPr/>
          </p:nvSpPr>
          <p:spPr bwMode="auto">
            <a:xfrm>
              <a:off x="1512" y="2736"/>
              <a:ext cx="6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5" name="Group 186"/>
          <p:cNvGrpSpPr>
            <a:grpSpLocks/>
          </p:cNvGrpSpPr>
          <p:nvPr/>
        </p:nvGrpSpPr>
        <p:grpSpPr bwMode="auto">
          <a:xfrm>
            <a:off x="4143375" y="3676650"/>
            <a:ext cx="95250" cy="760413"/>
            <a:chOff x="1329" y="2736"/>
            <a:chExt cx="60" cy="479"/>
          </a:xfrm>
        </p:grpSpPr>
        <p:sp>
          <p:nvSpPr>
            <p:cNvPr id="11355" name="Line 187"/>
            <p:cNvSpPr>
              <a:spLocks noChangeShapeType="1"/>
            </p:cNvSpPr>
            <p:nvPr/>
          </p:nvSpPr>
          <p:spPr bwMode="auto">
            <a:xfrm>
              <a:off x="1340" y="2736"/>
              <a:ext cx="4" cy="479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56" name="Line 188"/>
            <p:cNvSpPr>
              <a:spLocks noChangeShapeType="1"/>
            </p:cNvSpPr>
            <p:nvPr/>
          </p:nvSpPr>
          <p:spPr bwMode="auto">
            <a:xfrm>
              <a:off x="1329" y="2736"/>
              <a:ext cx="6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6" name="Group 189"/>
          <p:cNvGrpSpPr>
            <a:grpSpLocks/>
          </p:cNvGrpSpPr>
          <p:nvPr/>
        </p:nvGrpSpPr>
        <p:grpSpPr bwMode="auto">
          <a:xfrm>
            <a:off x="3786188" y="3676650"/>
            <a:ext cx="173037" cy="820738"/>
            <a:chOff x="1104" y="2736"/>
            <a:chExt cx="109" cy="517"/>
          </a:xfrm>
        </p:grpSpPr>
        <p:sp>
          <p:nvSpPr>
            <p:cNvPr id="11348" name="Line 190"/>
            <p:cNvSpPr>
              <a:spLocks noChangeShapeType="1"/>
            </p:cNvSpPr>
            <p:nvPr/>
          </p:nvSpPr>
          <p:spPr bwMode="auto">
            <a:xfrm>
              <a:off x="1158" y="2736"/>
              <a:ext cx="0" cy="251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49" name="Line 191"/>
            <p:cNvSpPr>
              <a:spLocks noChangeShapeType="1"/>
            </p:cNvSpPr>
            <p:nvPr/>
          </p:nvSpPr>
          <p:spPr bwMode="auto">
            <a:xfrm>
              <a:off x="1104" y="2987"/>
              <a:ext cx="6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50" name="Line 192"/>
            <p:cNvSpPr>
              <a:spLocks noChangeShapeType="1"/>
            </p:cNvSpPr>
            <p:nvPr/>
          </p:nvSpPr>
          <p:spPr bwMode="auto">
            <a:xfrm>
              <a:off x="1110" y="2987"/>
              <a:ext cx="0" cy="114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51" name="Line 193"/>
            <p:cNvSpPr>
              <a:spLocks noChangeShapeType="1"/>
            </p:cNvSpPr>
            <p:nvPr/>
          </p:nvSpPr>
          <p:spPr bwMode="auto">
            <a:xfrm>
              <a:off x="1105" y="3101"/>
              <a:ext cx="6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52" name="Line 194"/>
            <p:cNvSpPr>
              <a:spLocks noChangeShapeType="1"/>
            </p:cNvSpPr>
            <p:nvPr/>
          </p:nvSpPr>
          <p:spPr bwMode="auto">
            <a:xfrm>
              <a:off x="1157" y="3101"/>
              <a:ext cx="0" cy="114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53" name="Line 195"/>
            <p:cNvSpPr>
              <a:spLocks noChangeShapeType="1"/>
            </p:cNvSpPr>
            <p:nvPr/>
          </p:nvSpPr>
          <p:spPr bwMode="auto">
            <a:xfrm>
              <a:off x="1153" y="3208"/>
              <a:ext cx="60" cy="45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54" name="Line 196"/>
            <p:cNvSpPr>
              <a:spLocks noChangeShapeType="1"/>
            </p:cNvSpPr>
            <p:nvPr/>
          </p:nvSpPr>
          <p:spPr bwMode="auto">
            <a:xfrm>
              <a:off x="1147" y="2736"/>
              <a:ext cx="6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" name="Group 197"/>
          <p:cNvGrpSpPr>
            <a:grpSpLocks/>
          </p:cNvGrpSpPr>
          <p:nvPr/>
        </p:nvGrpSpPr>
        <p:grpSpPr bwMode="auto">
          <a:xfrm>
            <a:off x="3911600" y="3575050"/>
            <a:ext cx="587375" cy="152400"/>
            <a:chOff x="1698" y="2636"/>
            <a:chExt cx="370" cy="96"/>
          </a:xfrm>
        </p:grpSpPr>
        <p:sp>
          <p:nvSpPr>
            <p:cNvPr id="11345" name="Line 198"/>
            <p:cNvSpPr>
              <a:spLocks noChangeShapeType="1"/>
            </p:cNvSpPr>
            <p:nvPr/>
          </p:nvSpPr>
          <p:spPr bwMode="auto">
            <a:xfrm>
              <a:off x="1698" y="2636"/>
              <a:ext cx="0" cy="96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46" name="Line 199"/>
            <p:cNvSpPr>
              <a:spLocks noChangeShapeType="1"/>
            </p:cNvSpPr>
            <p:nvPr/>
          </p:nvSpPr>
          <p:spPr bwMode="auto">
            <a:xfrm>
              <a:off x="1884" y="2636"/>
              <a:ext cx="0" cy="96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47" name="Line 200"/>
            <p:cNvSpPr>
              <a:spLocks noChangeShapeType="1"/>
            </p:cNvSpPr>
            <p:nvPr/>
          </p:nvSpPr>
          <p:spPr bwMode="auto">
            <a:xfrm>
              <a:off x="2068" y="2636"/>
              <a:ext cx="0" cy="96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6585" name="Line 201"/>
          <p:cNvSpPr>
            <a:spLocks noChangeShapeType="1"/>
          </p:cNvSpPr>
          <p:nvPr/>
        </p:nvSpPr>
        <p:spPr bwMode="auto">
          <a:xfrm>
            <a:off x="6337300" y="3632200"/>
            <a:ext cx="152400" cy="0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39" name="Text Box 42"/>
          <p:cNvSpPr txBox="1">
            <a:spLocks noChangeArrowheads="1"/>
          </p:cNvSpPr>
          <p:nvPr/>
        </p:nvSpPr>
        <p:spPr bwMode="auto">
          <a:xfrm>
            <a:off x="3603625" y="2949575"/>
            <a:ext cx="469900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F</a:t>
            </a:r>
            <a:r>
              <a:rPr lang="en-US" sz="800" b="1"/>
              <a:t>1</a:t>
            </a:r>
          </a:p>
        </p:txBody>
      </p:sp>
      <p:sp>
        <p:nvSpPr>
          <p:cNvPr id="11340" name="Text Box 42"/>
          <p:cNvSpPr txBox="1">
            <a:spLocks noChangeArrowheads="1"/>
          </p:cNvSpPr>
          <p:nvPr/>
        </p:nvSpPr>
        <p:spPr bwMode="auto">
          <a:xfrm>
            <a:off x="3889375" y="2951163"/>
            <a:ext cx="469900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F</a:t>
            </a:r>
            <a:r>
              <a:rPr lang="en-US" sz="800" b="1"/>
              <a:t>2</a:t>
            </a:r>
          </a:p>
        </p:txBody>
      </p:sp>
      <p:sp>
        <p:nvSpPr>
          <p:cNvPr id="11341" name="Text Box 42"/>
          <p:cNvSpPr txBox="1">
            <a:spLocks noChangeArrowheads="1"/>
          </p:cNvSpPr>
          <p:nvPr/>
        </p:nvSpPr>
        <p:spPr bwMode="auto">
          <a:xfrm>
            <a:off x="4173538" y="2949575"/>
            <a:ext cx="469900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F</a:t>
            </a:r>
            <a:r>
              <a:rPr lang="en-US" sz="800" b="1"/>
              <a:t>3</a:t>
            </a:r>
          </a:p>
        </p:txBody>
      </p:sp>
      <p:sp>
        <p:nvSpPr>
          <p:cNvPr id="178" name="Line 27"/>
          <p:cNvSpPr>
            <a:spLocks noChangeShapeType="1"/>
          </p:cNvSpPr>
          <p:nvPr/>
        </p:nvSpPr>
        <p:spPr bwMode="auto">
          <a:xfrm flipH="1">
            <a:off x="4572000" y="3886200"/>
            <a:ext cx="295275" cy="280988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6" name="Rectangle 175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CÁC MẠCH ĐIỀU KHIỂN ĐỘNG CƠ MỞ MÁY TRỰC TIẾP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7595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5"/>
                            </p:stCondLst>
                            <p:childTnLst>
                              <p:par>
                                <p:cTn id="1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"/>
                                        <p:tgtEl>
                                          <p:spTgt spid="16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10"/>
                            </p:stCondLst>
                            <p:childTnLst>
                              <p:par>
                                <p:cTn id="1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"/>
                                        <p:tgtEl>
                                          <p:spTgt spid="16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15"/>
                            </p:stCondLst>
                            <p:childTnLst>
                              <p:par>
                                <p:cTn id="2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6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015"/>
                            </p:stCondLst>
                            <p:childTnLst>
                              <p:par>
                                <p:cTn id="2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"/>
                                        <p:tgtEl>
                                          <p:spTgt spid="16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02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"/>
                                        <p:tgtEl>
                                          <p:spTgt spid="16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"/>
                                        <p:tgtEl>
                                          <p:spTgt spid="16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25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"/>
                                        <p:tgtEl>
                                          <p:spTgt spid="16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030"/>
                            </p:stCondLst>
                            <p:childTnLst>
                              <p:par>
                                <p:cTn id="3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035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"/>
                                        <p:tgtEl>
                                          <p:spTgt spid="16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040"/>
                            </p:stCondLst>
                            <p:childTnLst>
                              <p:par>
                                <p:cTn id="4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9" dur="5"/>
                                        <p:tgtEl>
                                          <p:spTgt spid="16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045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"/>
                                        <p:tgtEl>
                                          <p:spTgt spid="16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050"/>
                            </p:stCondLst>
                            <p:childTnLst>
                              <p:par>
                                <p:cTn id="5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"/>
                                        <p:tgtEl>
                                          <p:spTgt spid="16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6" dur="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71" presetID="8" presetClass="emph" presetSubtype="0" repeatCount="indefinite" fill="hold" nodeType="afterEffect">
                                  <p:stCondLst>
                                    <p:cond delay="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74" presetID="13" presetClass="entr" presetSubtype="16" repeatCount="10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43" grpId="0" animBg="1"/>
      <p:bldP spid="16544" grpId="0" animBg="1"/>
      <p:bldP spid="16547" grpId="0" animBg="1"/>
      <p:bldP spid="16551" grpId="0" animBg="1"/>
      <p:bldP spid="16552" grpId="0" animBg="1"/>
      <p:bldP spid="16553" grpId="0" animBg="1"/>
      <p:bldP spid="16554" grpId="0" animBg="1"/>
      <p:bldP spid="16555" grpId="0" animBg="1"/>
      <p:bldP spid="16556" grpId="0" animBg="1"/>
      <p:bldP spid="16561" grpId="0" animBg="1"/>
      <p:bldP spid="16585" grpId="0" animBg="1"/>
      <p:bldP spid="178" grpId="0" animBg="1"/>
      <p:bldP spid="17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7"/>
          <p:cNvSpPr>
            <a:spLocks noChangeArrowheads="1"/>
          </p:cNvSpPr>
          <p:nvPr/>
        </p:nvSpPr>
        <p:spPr bwMode="auto">
          <a:xfrm>
            <a:off x="4565650" y="3317875"/>
            <a:ext cx="139700" cy="73025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292" name="Text Box 8"/>
          <p:cNvSpPr txBox="1">
            <a:spLocks noChangeArrowheads="1"/>
          </p:cNvSpPr>
          <p:nvPr/>
        </p:nvSpPr>
        <p:spPr bwMode="auto">
          <a:xfrm>
            <a:off x="3692525" y="1941513"/>
            <a:ext cx="1516063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A     B     C            O</a:t>
            </a:r>
            <a:endParaRPr lang="en-US" b="1"/>
          </a:p>
        </p:txBody>
      </p:sp>
      <p:sp>
        <p:nvSpPr>
          <p:cNvPr id="12293" name="Text Box 9"/>
          <p:cNvSpPr txBox="1">
            <a:spLocks noChangeArrowheads="1"/>
          </p:cNvSpPr>
          <p:nvPr/>
        </p:nvSpPr>
        <p:spPr bwMode="auto">
          <a:xfrm>
            <a:off x="4440238" y="3538538"/>
            <a:ext cx="407987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K</a:t>
            </a:r>
            <a:r>
              <a:rPr lang="en-US" sz="800" b="1"/>
              <a:t>1</a:t>
            </a:r>
          </a:p>
        </p:txBody>
      </p:sp>
      <p:sp>
        <p:nvSpPr>
          <p:cNvPr id="12294" name="Rectangle 10"/>
          <p:cNvSpPr>
            <a:spLocks noChangeArrowheads="1"/>
          </p:cNvSpPr>
          <p:nvPr/>
        </p:nvSpPr>
        <p:spPr bwMode="auto">
          <a:xfrm>
            <a:off x="4343400" y="3027363"/>
            <a:ext cx="71438" cy="144462"/>
          </a:xfrm>
          <a:prstGeom prst="rect">
            <a:avLst/>
          </a:prstGeom>
          <a:solidFill>
            <a:schemeClr val="accent1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295" name="Rectangle 11"/>
          <p:cNvSpPr>
            <a:spLocks noChangeArrowheads="1"/>
          </p:cNvSpPr>
          <p:nvPr/>
        </p:nvSpPr>
        <p:spPr bwMode="auto">
          <a:xfrm>
            <a:off x="4052888" y="3027363"/>
            <a:ext cx="71437" cy="144462"/>
          </a:xfrm>
          <a:prstGeom prst="rect">
            <a:avLst/>
          </a:prstGeom>
          <a:solidFill>
            <a:schemeClr val="accent1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12296" name="Group 12"/>
          <p:cNvGrpSpPr>
            <a:grpSpLocks/>
          </p:cNvGrpSpPr>
          <p:nvPr/>
        </p:nvGrpSpPr>
        <p:grpSpPr bwMode="auto">
          <a:xfrm>
            <a:off x="3721100" y="3714750"/>
            <a:ext cx="744538" cy="827088"/>
            <a:chOff x="1620" y="2701"/>
            <a:chExt cx="469" cy="521"/>
          </a:xfrm>
        </p:grpSpPr>
        <p:sp>
          <p:nvSpPr>
            <p:cNvPr id="12402" name="Line 13"/>
            <p:cNvSpPr>
              <a:spLocks noChangeShapeType="1"/>
            </p:cNvSpPr>
            <p:nvPr/>
          </p:nvSpPr>
          <p:spPr bwMode="auto">
            <a:xfrm>
              <a:off x="2036" y="2701"/>
              <a:ext cx="0" cy="25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03" name="Line 14"/>
            <p:cNvSpPr>
              <a:spLocks noChangeShapeType="1"/>
            </p:cNvSpPr>
            <p:nvPr/>
          </p:nvSpPr>
          <p:spPr bwMode="auto">
            <a:xfrm>
              <a:off x="2028" y="2958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04" name="Line 15"/>
            <p:cNvSpPr>
              <a:spLocks noChangeShapeType="1"/>
            </p:cNvSpPr>
            <p:nvPr/>
          </p:nvSpPr>
          <p:spPr bwMode="auto">
            <a:xfrm>
              <a:off x="1671" y="2701"/>
              <a:ext cx="0" cy="25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05" name="Line 16"/>
            <p:cNvSpPr>
              <a:spLocks noChangeShapeType="1"/>
            </p:cNvSpPr>
            <p:nvPr/>
          </p:nvSpPr>
          <p:spPr bwMode="auto">
            <a:xfrm>
              <a:off x="1620" y="2952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06" name="Line 17"/>
            <p:cNvSpPr>
              <a:spLocks noChangeShapeType="1"/>
            </p:cNvSpPr>
            <p:nvPr/>
          </p:nvSpPr>
          <p:spPr bwMode="auto">
            <a:xfrm>
              <a:off x="2080" y="2952"/>
              <a:ext cx="0" cy="11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07" name="Line 18"/>
            <p:cNvSpPr>
              <a:spLocks noChangeShapeType="1"/>
            </p:cNvSpPr>
            <p:nvPr/>
          </p:nvSpPr>
          <p:spPr bwMode="auto">
            <a:xfrm>
              <a:off x="2029" y="3066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08" name="Line 19"/>
            <p:cNvSpPr>
              <a:spLocks noChangeShapeType="1"/>
            </p:cNvSpPr>
            <p:nvPr/>
          </p:nvSpPr>
          <p:spPr bwMode="auto">
            <a:xfrm>
              <a:off x="1629" y="2952"/>
              <a:ext cx="0" cy="11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09" name="Line 20"/>
            <p:cNvSpPr>
              <a:spLocks noChangeShapeType="1"/>
            </p:cNvSpPr>
            <p:nvPr/>
          </p:nvSpPr>
          <p:spPr bwMode="auto">
            <a:xfrm>
              <a:off x="1621" y="3066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10" name="Line 21"/>
            <p:cNvSpPr>
              <a:spLocks noChangeShapeType="1"/>
            </p:cNvSpPr>
            <p:nvPr/>
          </p:nvSpPr>
          <p:spPr bwMode="auto">
            <a:xfrm>
              <a:off x="2038" y="3068"/>
              <a:ext cx="0" cy="11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11" name="Line 22"/>
            <p:cNvSpPr>
              <a:spLocks noChangeShapeType="1"/>
            </p:cNvSpPr>
            <p:nvPr/>
          </p:nvSpPr>
          <p:spPr bwMode="auto">
            <a:xfrm>
              <a:off x="1673" y="3066"/>
              <a:ext cx="0" cy="11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12" name="Line 23"/>
            <p:cNvSpPr>
              <a:spLocks noChangeShapeType="1"/>
            </p:cNvSpPr>
            <p:nvPr/>
          </p:nvSpPr>
          <p:spPr bwMode="auto">
            <a:xfrm>
              <a:off x="1853" y="2701"/>
              <a:ext cx="4" cy="479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13" name="Line 24"/>
            <p:cNvSpPr>
              <a:spLocks noChangeShapeType="1"/>
            </p:cNvSpPr>
            <p:nvPr/>
          </p:nvSpPr>
          <p:spPr bwMode="auto">
            <a:xfrm flipH="1">
              <a:off x="1983" y="3177"/>
              <a:ext cx="57" cy="4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14" name="Line 25"/>
            <p:cNvSpPr>
              <a:spLocks noChangeShapeType="1"/>
            </p:cNvSpPr>
            <p:nvPr/>
          </p:nvSpPr>
          <p:spPr bwMode="auto">
            <a:xfrm>
              <a:off x="1669" y="3173"/>
              <a:ext cx="60" cy="4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15" name="Line 26"/>
            <p:cNvSpPr>
              <a:spLocks noChangeShapeType="1"/>
            </p:cNvSpPr>
            <p:nvPr/>
          </p:nvSpPr>
          <p:spPr bwMode="auto">
            <a:xfrm>
              <a:off x="2028" y="2701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16" name="Line 27"/>
            <p:cNvSpPr>
              <a:spLocks noChangeShapeType="1"/>
            </p:cNvSpPr>
            <p:nvPr/>
          </p:nvSpPr>
          <p:spPr bwMode="auto">
            <a:xfrm>
              <a:off x="1845" y="2701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17" name="Line 28"/>
            <p:cNvSpPr>
              <a:spLocks noChangeShapeType="1"/>
            </p:cNvSpPr>
            <p:nvPr/>
          </p:nvSpPr>
          <p:spPr bwMode="auto">
            <a:xfrm>
              <a:off x="1663" y="2701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297" name="Rectangle 29"/>
          <p:cNvSpPr>
            <a:spLocks noChangeArrowheads="1"/>
          </p:cNvSpPr>
          <p:nvPr/>
        </p:nvSpPr>
        <p:spPr bwMode="auto">
          <a:xfrm>
            <a:off x="6886575" y="3208338"/>
            <a:ext cx="169863" cy="325437"/>
          </a:xfrm>
          <a:prstGeom prst="rect">
            <a:avLst/>
          </a:prstGeom>
          <a:solidFill>
            <a:schemeClr val="accent1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298" name="Rectangle 32"/>
          <p:cNvSpPr>
            <a:spLocks noChangeArrowheads="1"/>
          </p:cNvSpPr>
          <p:nvPr/>
        </p:nvSpPr>
        <p:spPr bwMode="auto">
          <a:xfrm>
            <a:off x="6224588" y="3252788"/>
            <a:ext cx="279400" cy="36512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l"/>
            <a:endParaRPr lang="en-US"/>
          </a:p>
        </p:txBody>
      </p:sp>
      <p:sp>
        <p:nvSpPr>
          <p:cNvPr id="12299" name="Rectangle 33"/>
          <p:cNvSpPr>
            <a:spLocks noChangeArrowheads="1"/>
          </p:cNvSpPr>
          <p:nvPr/>
        </p:nvSpPr>
        <p:spPr bwMode="auto">
          <a:xfrm>
            <a:off x="6324600" y="3108325"/>
            <a:ext cx="90488" cy="144463"/>
          </a:xfrm>
          <a:prstGeom prst="rect">
            <a:avLst/>
          </a:prstGeom>
          <a:solidFill>
            <a:srgbClr val="0000FF"/>
          </a:solidFill>
          <a:ln w="12700">
            <a:solidFill>
              <a:srgbClr val="0000FF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00" name="Rectangle 34"/>
          <p:cNvSpPr>
            <a:spLocks noChangeArrowheads="1"/>
          </p:cNvSpPr>
          <p:nvPr/>
        </p:nvSpPr>
        <p:spPr bwMode="auto">
          <a:xfrm>
            <a:off x="3836988" y="4997450"/>
            <a:ext cx="538162" cy="107950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01" name="Text Box 35"/>
          <p:cNvSpPr txBox="1">
            <a:spLocks noChangeArrowheads="1"/>
          </p:cNvSpPr>
          <p:nvPr/>
        </p:nvSpPr>
        <p:spPr bwMode="auto">
          <a:xfrm>
            <a:off x="4437063" y="4076700"/>
            <a:ext cx="655637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BKL</a:t>
            </a:r>
            <a:endParaRPr lang="en-US" b="1"/>
          </a:p>
        </p:txBody>
      </p:sp>
      <p:sp>
        <p:nvSpPr>
          <p:cNvPr id="12302" name="Text Box 36"/>
          <p:cNvSpPr txBox="1">
            <a:spLocks noChangeArrowheads="1"/>
          </p:cNvSpPr>
          <p:nvPr/>
        </p:nvSpPr>
        <p:spPr bwMode="auto">
          <a:xfrm>
            <a:off x="6181725" y="3656013"/>
            <a:ext cx="469900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K</a:t>
            </a:r>
            <a:r>
              <a:rPr lang="en-US" sz="800" b="1"/>
              <a:t>2</a:t>
            </a:r>
          </a:p>
        </p:txBody>
      </p:sp>
      <p:sp>
        <p:nvSpPr>
          <p:cNvPr id="12303" name="Text Box 37"/>
          <p:cNvSpPr txBox="1">
            <a:spLocks noChangeArrowheads="1"/>
          </p:cNvSpPr>
          <p:nvPr/>
        </p:nvSpPr>
        <p:spPr bwMode="auto">
          <a:xfrm>
            <a:off x="7164388" y="3398838"/>
            <a:ext cx="608012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RLN</a:t>
            </a:r>
            <a:endParaRPr lang="en-US" b="1"/>
          </a:p>
        </p:txBody>
      </p:sp>
      <p:sp>
        <p:nvSpPr>
          <p:cNvPr id="12304" name="Text Box 38"/>
          <p:cNvSpPr txBox="1">
            <a:spLocks noChangeArrowheads="1"/>
          </p:cNvSpPr>
          <p:nvPr/>
        </p:nvSpPr>
        <p:spPr bwMode="auto">
          <a:xfrm>
            <a:off x="6829425" y="3211513"/>
            <a:ext cx="430213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/>
              <a:t>K </a:t>
            </a:r>
            <a:endParaRPr lang="en-US"/>
          </a:p>
        </p:txBody>
      </p:sp>
      <p:sp>
        <p:nvSpPr>
          <p:cNvPr id="12305" name="Text Box 40"/>
          <p:cNvSpPr txBox="1">
            <a:spLocks noChangeArrowheads="1"/>
          </p:cNvSpPr>
          <p:nvPr/>
        </p:nvSpPr>
        <p:spPr bwMode="auto">
          <a:xfrm>
            <a:off x="6164263" y="2873375"/>
            <a:ext cx="469900" cy="29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/>
              <a:t> </a:t>
            </a:r>
            <a:r>
              <a:rPr lang="en-US" sz="1200" b="1"/>
              <a:t>N§</a:t>
            </a:r>
            <a:endParaRPr lang="en-US" b="1"/>
          </a:p>
        </p:txBody>
      </p:sp>
      <p:sp>
        <p:nvSpPr>
          <p:cNvPr id="12306" name="Text Box 41"/>
          <p:cNvSpPr txBox="1">
            <a:spLocks noChangeArrowheads="1"/>
          </p:cNvSpPr>
          <p:nvPr/>
        </p:nvSpPr>
        <p:spPr bwMode="auto">
          <a:xfrm>
            <a:off x="5457825" y="2992438"/>
            <a:ext cx="436563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NC</a:t>
            </a:r>
            <a:endParaRPr lang="en-US" b="1"/>
          </a:p>
        </p:txBody>
      </p:sp>
      <p:sp>
        <p:nvSpPr>
          <p:cNvPr id="12307" name="Text Box 43"/>
          <p:cNvSpPr txBox="1">
            <a:spLocks noChangeArrowheads="1"/>
          </p:cNvSpPr>
          <p:nvPr/>
        </p:nvSpPr>
        <p:spPr bwMode="auto">
          <a:xfrm>
            <a:off x="4422775" y="2682875"/>
            <a:ext cx="434975" cy="29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CD</a:t>
            </a:r>
            <a:endParaRPr lang="en-US" b="1"/>
          </a:p>
        </p:txBody>
      </p:sp>
      <p:sp>
        <p:nvSpPr>
          <p:cNvPr id="12308" name="Text Box 44"/>
          <p:cNvSpPr txBox="1">
            <a:spLocks noChangeArrowheads="1"/>
          </p:cNvSpPr>
          <p:nvPr/>
        </p:nvSpPr>
        <p:spPr bwMode="auto">
          <a:xfrm>
            <a:off x="4456113" y="4656138"/>
            <a:ext cx="712787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§C</a:t>
            </a:r>
            <a:endParaRPr lang="en-US" b="1"/>
          </a:p>
        </p:txBody>
      </p:sp>
      <p:sp>
        <p:nvSpPr>
          <p:cNvPr id="12309" name="Rectangle 45"/>
          <p:cNvSpPr>
            <a:spLocks noChangeArrowheads="1"/>
          </p:cNvSpPr>
          <p:nvPr/>
        </p:nvSpPr>
        <p:spPr bwMode="auto">
          <a:xfrm>
            <a:off x="3757613" y="3027363"/>
            <a:ext cx="73025" cy="144462"/>
          </a:xfrm>
          <a:prstGeom prst="rect">
            <a:avLst/>
          </a:prstGeom>
          <a:solidFill>
            <a:schemeClr val="accent1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10" name="Oval 48"/>
          <p:cNvSpPr>
            <a:spLocks noChangeArrowheads="1"/>
          </p:cNvSpPr>
          <p:nvPr/>
        </p:nvSpPr>
        <p:spPr bwMode="auto">
          <a:xfrm>
            <a:off x="3767138" y="2303463"/>
            <a:ext cx="73025" cy="73025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11" name="Oval 49"/>
          <p:cNvSpPr>
            <a:spLocks noChangeArrowheads="1"/>
          </p:cNvSpPr>
          <p:nvPr/>
        </p:nvSpPr>
        <p:spPr bwMode="auto">
          <a:xfrm>
            <a:off x="4048125" y="2303463"/>
            <a:ext cx="73025" cy="73025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12" name="Oval 50"/>
          <p:cNvSpPr>
            <a:spLocks noChangeArrowheads="1"/>
          </p:cNvSpPr>
          <p:nvPr/>
        </p:nvSpPr>
        <p:spPr bwMode="auto">
          <a:xfrm>
            <a:off x="4340225" y="2303463"/>
            <a:ext cx="73025" cy="73025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13" name="Oval 51"/>
          <p:cNvSpPr>
            <a:spLocks noChangeArrowheads="1"/>
          </p:cNvSpPr>
          <p:nvPr/>
        </p:nvSpPr>
        <p:spPr bwMode="auto">
          <a:xfrm>
            <a:off x="4911725" y="2322513"/>
            <a:ext cx="71438" cy="73025"/>
          </a:xfrm>
          <a:prstGeom prst="ellipse">
            <a:avLst/>
          </a:prstGeom>
          <a:solidFill>
            <a:srgbClr val="CCFFFF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14" name="Line 52"/>
          <p:cNvSpPr>
            <a:spLocks noChangeShapeType="1"/>
          </p:cNvSpPr>
          <p:nvPr/>
        </p:nvSpPr>
        <p:spPr bwMode="auto">
          <a:xfrm flipV="1">
            <a:off x="3989388" y="2270125"/>
            <a:ext cx="184150" cy="14446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15" name="Line 53"/>
          <p:cNvSpPr>
            <a:spLocks noChangeShapeType="1"/>
          </p:cNvSpPr>
          <p:nvPr/>
        </p:nvSpPr>
        <p:spPr bwMode="auto">
          <a:xfrm flipV="1">
            <a:off x="4284663" y="2263775"/>
            <a:ext cx="182562" cy="14446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16" name="Line 54"/>
          <p:cNvSpPr>
            <a:spLocks noChangeShapeType="1"/>
          </p:cNvSpPr>
          <p:nvPr/>
        </p:nvSpPr>
        <p:spPr bwMode="auto">
          <a:xfrm flipV="1">
            <a:off x="4854575" y="2286000"/>
            <a:ext cx="182563" cy="144463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17" name="Line 55"/>
          <p:cNvSpPr>
            <a:spLocks noChangeShapeType="1"/>
          </p:cNvSpPr>
          <p:nvPr/>
        </p:nvSpPr>
        <p:spPr bwMode="auto">
          <a:xfrm flipV="1">
            <a:off x="3719513" y="2260600"/>
            <a:ext cx="182562" cy="14446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18" name="Oval 57"/>
          <p:cNvSpPr>
            <a:spLocks noChangeArrowheads="1"/>
          </p:cNvSpPr>
          <p:nvPr/>
        </p:nvSpPr>
        <p:spPr bwMode="auto">
          <a:xfrm>
            <a:off x="3832225" y="4459288"/>
            <a:ext cx="533400" cy="533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19" name="Line 59"/>
          <p:cNvSpPr>
            <a:spLocks noChangeShapeType="1"/>
          </p:cNvSpPr>
          <p:nvPr/>
        </p:nvSpPr>
        <p:spPr bwMode="auto">
          <a:xfrm>
            <a:off x="6494463" y="3352800"/>
            <a:ext cx="398462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20" name="Line 60"/>
          <p:cNvSpPr>
            <a:spLocks noChangeShapeType="1"/>
          </p:cNvSpPr>
          <p:nvPr/>
        </p:nvSpPr>
        <p:spPr bwMode="auto">
          <a:xfrm>
            <a:off x="6383338" y="3600450"/>
            <a:ext cx="212725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21" name="Line 61"/>
          <p:cNvSpPr>
            <a:spLocks noChangeShapeType="1"/>
          </p:cNvSpPr>
          <p:nvPr/>
        </p:nvSpPr>
        <p:spPr bwMode="auto">
          <a:xfrm>
            <a:off x="6388100" y="3597275"/>
            <a:ext cx="0" cy="10795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22" name="Freeform 64"/>
          <p:cNvSpPr>
            <a:spLocks/>
          </p:cNvSpPr>
          <p:nvPr/>
        </p:nvSpPr>
        <p:spPr bwMode="auto">
          <a:xfrm>
            <a:off x="6596063" y="3349625"/>
            <a:ext cx="1587" cy="257175"/>
          </a:xfrm>
          <a:custGeom>
            <a:avLst/>
            <a:gdLst>
              <a:gd name="T0" fmla="*/ 0 w 1"/>
              <a:gd name="T1" fmla="*/ 2147483647 h 162"/>
              <a:gd name="T2" fmla="*/ 0 w 1"/>
              <a:gd name="T3" fmla="*/ 0 h 162"/>
              <a:gd name="T4" fmla="*/ 0 60000 65536"/>
              <a:gd name="T5" fmla="*/ 0 60000 65536"/>
              <a:gd name="T6" fmla="*/ 0 w 1"/>
              <a:gd name="T7" fmla="*/ 0 h 162"/>
              <a:gd name="T8" fmla="*/ 1 w 1"/>
              <a:gd name="T9" fmla="*/ 162 h 162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162">
                <a:moveTo>
                  <a:pt x="0" y="162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23" name="Oval 65"/>
          <p:cNvSpPr>
            <a:spLocks noChangeArrowheads="1"/>
          </p:cNvSpPr>
          <p:nvPr/>
        </p:nvSpPr>
        <p:spPr bwMode="auto">
          <a:xfrm>
            <a:off x="6473825" y="3335338"/>
            <a:ext cx="38100" cy="3810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24" name="Line 67"/>
          <p:cNvSpPr>
            <a:spLocks noChangeShapeType="1"/>
          </p:cNvSpPr>
          <p:nvPr/>
        </p:nvSpPr>
        <p:spPr bwMode="auto">
          <a:xfrm>
            <a:off x="7053263" y="3352800"/>
            <a:ext cx="306387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25" name="Line 68"/>
          <p:cNvSpPr>
            <a:spLocks noChangeShapeType="1"/>
          </p:cNvSpPr>
          <p:nvPr/>
        </p:nvSpPr>
        <p:spPr bwMode="auto">
          <a:xfrm>
            <a:off x="7356475" y="3349625"/>
            <a:ext cx="0" cy="10953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26" name="Freeform 69"/>
          <p:cNvSpPr>
            <a:spLocks/>
          </p:cNvSpPr>
          <p:nvPr/>
        </p:nvSpPr>
        <p:spPr bwMode="auto">
          <a:xfrm>
            <a:off x="7435850" y="3352800"/>
            <a:ext cx="276225" cy="1588"/>
          </a:xfrm>
          <a:custGeom>
            <a:avLst/>
            <a:gdLst>
              <a:gd name="T0" fmla="*/ 0 w 174"/>
              <a:gd name="T1" fmla="*/ 0 h 1"/>
              <a:gd name="T2" fmla="*/ 2147483647 w 174"/>
              <a:gd name="T3" fmla="*/ 2147483647 h 1"/>
              <a:gd name="T4" fmla="*/ 0 60000 65536"/>
              <a:gd name="T5" fmla="*/ 0 60000 65536"/>
              <a:gd name="T6" fmla="*/ 0 w 174"/>
              <a:gd name="T7" fmla="*/ 0 h 1"/>
              <a:gd name="T8" fmla="*/ 174 w 174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74" h="1">
                <a:moveTo>
                  <a:pt x="0" y="0"/>
                </a:moveTo>
                <a:lnTo>
                  <a:pt x="174" y="1"/>
                </a:lnTo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27" name="Line 70"/>
          <p:cNvSpPr>
            <a:spLocks noChangeShapeType="1"/>
          </p:cNvSpPr>
          <p:nvPr/>
        </p:nvSpPr>
        <p:spPr bwMode="auto">
          <a:xfrm>
            <a:off x="7435850" y="3341688"/>
            <a:ext cx="0" cy="109537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28" name="Line 71"/>
          <p:cNvSpPr>
            <a:spLocks noChangeShapeType="1"/>
          </p:cNvSpPr>
          <p:nvPr/>
        </p:nvSpPr>
        <p:spPr bwMode="auto">
          <a:xfrm flipH="1" flipV="1">
            <a:off x="7713663" y="2773363"/>
            <a:ext cx="0" cy="59372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29" name="Line 72"/>
          <p:cNvSpPr>
            <a:spLocks noChangeShapeType="1"/>
          </p:cNvSpPr>
          <p:nvPr/>
        </p:nvSpPr>
        <p:spPr bwMode="auto">
          <a:xfrm flipH="1">
            <a:off x="4946650" y="2779713"/>
            <a:ext cx="2760663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30" name="Line 74"/>
          <p:cNvSpPr>
            <a:spLocks noChangeShapeType="1"/>
          </p:cNvSpPr>
          <p:nvPr/>
        </p:nvSpPr>
        <p:spPr bwMode="auto">
          <a:xfrm>
            <a:off x="4949825" y="2401888"/>
            <a:ext cx="0" cy="381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31" name="Oval 76"/>
          <p:cNvSpPr>
            <a:spLocks noChangeArrowheads="1"/>
          </p:cNvSpPr>
          <p:nvPr/>
        </p:nvSpPr>
        <p:spPr bwMode="auto">
          <a:xfrm>
            <a:off x="7693025" y="3335338"/>
            <a:ext cx="38100" cy="3810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2332" name="Group 77"/>
          <p:cNvGrpSpPr>
            <a:grpSpLocks/>
          </p:cNvGrpSpPr>
          <p:nvPr/>
        </p:nvGrpSpPr>
        <p:grpSpPr bwMode="auto">
          <a:xfrm>
            <a:off x="3775075" y="2376488"/>
            <a:ext cx="628650" cy="330200"/>
            <a:chOff x="1654" y="1858"/>
            <a:chExt cx="396" cy="208"/>
          </a:xfrm>
        </p:grpSpPr>
        <p:sp>
          <p:nvSpPr>
            <p:cNvPr id="12396" name="Line 78"/>
            <p:cNvSpPr>
              <a:spLocks noChangeShapeType="1"/>
            </p:cNvSpPr>
            <p:nvPr/>
          </p:nvSpPr>
          <p:spPr bwMode="auto">
            <a:xfrm>
              <a:off x="1671" y="1858"/>
              <a:ext cx="0" cy="205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97" name="Line 79"/>
            <p:cNvSpPr>
              <a:spLocks noChangeShapeType="1"/>
            </p:cNvSpPr>
            <p:nvPr/>
          </p:nvSpPr>
          <p:spPr bwMode="auto">
            <a:xfrm>
              <a:off x="1851" y="1858"/>
              <a:ext cx="0" cy="205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98" name="Line 80"/>
            <p:cNvSpPr>
              <a:spLocks noChangeShapeType="1"/>
            </p:cNvSpPr>
            <p:nvPr/>
          </p:nvSpPr>
          <p:spPr bwMode="auto">
            <a:xfrm>
              <a:off x="2034" y="1858"/>
              <a:ext cx="0" cy="205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99" name="Oval 81"/>
            <p:cNvSpPr>
              <a:spLocks noChangeArrowheads="1"/>
            </p:cNvSpPr>
            <p:nvPr/>
          </p:nvSpPr>
          <p:spPr bwMode="auto">
            <a:xfrm>
              <a:off x="1654" y="2034"/>
              <a:ext cx="32" cy="32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400" name="Oval 82"/>
            <p:cNvSpPr>
              <a:spLocks noChangeArrowheads="1"/>
            </p:cNvSpPr>
            <p:nvPr/>
          </p:nvSpPr>
          <p:spPr bwMode="auto">
            <a:xfrm>
              <a:off x="1834" y="2034"/>
              <a:ext cx="32" cy="32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401" name="Oval 83"/>
            <p:cNvSpPr>
              <a:spLocks noChangeArrowheads="1"/>
            </p:cNvSpPr>
            <p:nvPr/>
          </p:nvSpPr>
          <p:spPr bwMode="auto">
            <a:xfrm>
              <a:off x="2018" y="2034"/>
              <a:ext cx="32" cy="32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333" name="Rectangle 87"/>
          <p:cNvSpPr>
            <a:spLocks noChangeArrowheads="1"/>
          </p:cNvSpPr>
          <p:nvPr/>
        </p:nvSpPr>
        <p:spPr bwMode="auto">
          <a:xfrm>
            <a:off x="5584825" y="3236913"/>
            <a:ext cx="88900" cy="144462"/>
          </a:xfrm>
          <a:prstGeom prst="rect">
            <a:avLst/>
          </a:prstGeom>
          <a:solidFill>
            <a:srgbClr val="FF3300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34" name="Line 89"/>
          <p:cNvSpPr>
            <a:spLocks noChangeShapeType="1"/>
          </p:cNvSpPr>
          <p:nvPr/>
        </p:nvSpPr>
        <p:spPr bwMode="auto">
          <a:xfrm>
            <a:off x="4381500" y="2954338"/>
            <a:ext cx="0" cy="6985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35" name="Line 90"/>
          <p:cNvSpPr>
            <a:spLocks noChangeShapeType="1"/>
          </p:cNvSpPr>
          <p:nvPr/>
        </p:nvSpPr>
        <p:spPr bwMode="auto">
          <a:xfrm>
            <a:off x="4090988" y="2954338"/>
            <a:ext cx="0" cy="6985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36" name="Line 91"/>
          <p:cNvSpPr>
            <a:spLocks noChangeShapeType="1"/>
          </p:cNvSpPr>
          <p:nvPr/>
        </p:nvSpPr>
        <p:spPr bwMode="auto">
          <a:xfrm>
            <a:off x="3797300" y="2954338"/>
            <a:ext cx="0" cy="6985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37" name="Line 93"/>
          <p:cNvSpPr>
            <a:spLocks noChangeShapeType="1"/>
          </p:cNvSpPr>
          <p:nvPr/>
        </p:nvSpPr>
        <p:spPr bwMode="auto">
          <a:xfrm>
            <a:off x="4368800" y="3652838"/>
            <a:ext cx="9525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38" name="Line 94"/>
          <p:cNvSpPr>
            <a:spLocks noChangeShapeType="1"/>
          </p:cNvSpPr>
          <p:nvPr/>
        </p:nvSpPr>
        <p:spPr bwMode="auto">
          <a:xfrm>
            <a:off x="3784600" y="3652838"/>
            <a:ext cx="9525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39" name="Line 95"/>
          <p:cNvSpPr>
            <a:spLocks noChangeShapeType="1"/>
          </p:cNvSpPr>
          <p:nvPr/>
        </p:nvSpPr>
        <p:spPr bwMode="auto">
          <a:xfrm>
            <a:off x="4078288" y="3652838"/>
            <a:ext cx="9525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40" name="Line 96"/>
          <p:cNvSpPr>
            <a:spLocks noChangeShapeType="1"/>
          </p:cNvSpPr>
          <p:nvPr/>
        </p:nvSpPr>
        <p:spPr bwMode="auto">
          <a:xfrm>
            <a:off x="5143500" y="3352800"/>
            <a:ext cx="3429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41" name="Line 97"/>
          <p:cNvSpPr>
            <a:spLocks noChangeShapeType="1"/>
          </p:cNvSpPr>
          <p:nvPr/>
        </p:nvSpPr>
        <p:spPr bwMode="auto">
          <a:xfrm>
            <a:off x="5775325" y="3352800"/>
            <a:ext cx="466725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42" name="Line 98"/>
          <p:cNvSpPr>
            <a:spLocks noChangeShapeType="1"/>
          </p:cNvSpPr>
          <p:nvPr/>
        </p:nvSpPr>
        <p:spPr bwMode="auto">
          <a:xfrm>
            <a:off x="6103938" y="3600450"/>
            <a:ext cx="217487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43" name="Line 99"/>
          <p:cNvSpPr>
            <a:spLocks noChangeShapeType="1"/>
          </p:cNvSpPr>
          <p:nvPr/>
        </p:nvSpPr>
        <p:spPr bwMode="auto">
          <a:xfrm>
            <a:off x="6313488" y="3597275"/>
            <a:ext cx="0" cy="10795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44" name="Line 100"/>
          <p:cNvSpPr>
            <a:spLocks noChangeShapeType="1"/>
          </p:cNvSpPr>
          <p:nvPr/>
        </p:nvSpPr>
        <p:spPr bwMode="auto">
          <a:xfrm flipH="1">
            <a:off x="4387850" y="3354388"/>
            <a:ext cx="76835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45" name="Oval 105"/>
          <p:cNvSpPr>
            <a:spLocks noChangeArrowheads="1"/>
          </p:cNvSpPr>
          <p:nvPr/>
        </p:nvSpPr>
        <p:spPr bwMode="auto">
          <a:xfrm>
            <a:off x="5470525" y="3335338"/>
            <a:ext cx="38100" cy="3810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46" name="Oval 106"/>
          <p:cNvSpPr>
            <a:spLocks noChangeArrowheads="1"/>
          </p:cNvSpPr>
          <p:nvPr/>
        </p:nvSpPr>
        <p:spPr bwMode="auto">
          <a:xfrm>
            <a:off x="5753100" y="3335338"/>
            <a:ext cx="38100" cy="3810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47" name="Oval 107"/>
          <p:cNvSpPr>
            <a:spLocks noChangeArrowheads="1"/>
          </p:cNvSpPr>
          <p:nvPr/>
        </p:nvSpPr>
        <p:spPr bwMode="auto">
          <a:xfrm>
            <a:off x="6219825" y="3335338"/>
            <a:ext cx="38100" cy="3810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48" name="Oval 108"/>
          <p:cNvSpPr>
            <a:spLocks noChangeArrowheads="1"/>
          </p:cNvSpPr>
          <p:nvPr/>
        </p:nvSpPr>
        <p:spPr bwMode="auto">
          <a:xfrm>
            <a:off x="4352925" y="3316288"/>
            <a:ext cx="50800" cy="508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49" name="Freeform 109"/>
          <p:cNvSpPr>
            <a:spLocks/>
          </p:cNvSpPr>
          <p:nvPr/>
        </p:nvSpPr>
        <p:spPr bwMode="auto">
          <a:xfrm>
            <a:off x="6105525" y="3354388"/>
            <a:ext cx="1588" cy="250825"/>
          </a:xfrm>
          <a:custGeom>
            <a:avLst/>
            <a:gdLst>
              <a:gd name="T0" fmla="*/ 0 w 1"/>
              <a:gd name="T1" fmla="*/ 2147483647 h 158"/>
              <a:gd name="T2" fmla="*/ 0 w 1"/>
              <a:gd name="T3" fmla="*/ 0 h 158"/>
              <a:gd name="T4" fmla="*/ 0 60000 65536"/>
              <a:gd name="T5" fmla="*/ 0 60000 65536"/>
              <a:gd name="T6" fmla="*/ 0 w 1"/>
              <a:gd name="T7" fmla="*/ 0 h 158"/>
              <a:gd name="T8" fmla="*/ 1 w 1"/>
              <a:gd name="T9" fmla="*/ 158 h 15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158">
                <a:moveTo>
                  <a:pt x="0" y="158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50" name="Line 110"/>
          <p:cNvSpPr>
            <a:spLocks noChangeShapeType="1"/>
          </p:cNvSpPr>
          <p:nvPr/>
        </p:nvSpPr>
        <p:spPr bwMode="auto">
          <a:xfrm>
            <a:off x="3797300" y="3014663"/>
            <a:ext cx="0" cy="152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51" name="Line 111"/>
          <p:cNvSpPr>
            <a:spLocks noChangeShapeType="1"/>
          </p:cNvSpPr>
          <p:nvPr/>
        </p:nvSpPr>
        <p:spPr bwMode="auto">
          <a:xfrm>
            <a:off x="4089400" y="3021013"/>
            <a:ext cx="0" cy="152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52" name="Line 112"/>
          <p:cNvSpPr>
            <a:spLocks noChangeShapeType="1"/>
          </p:cNvSpPr>
          <p:nvPr/>
        </p:nvSpPr>
        <p:spPr bwMode="auto">
          <a:xfrm>
            <a:off x="4381500" y="3021013"/>
            <a:ext cx="0" cy="152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2353" name="Group 113"/>
          <p:cNvGrpSpPr>
            <a:grpSpLocks/>
          </p:cNvGrpSpPr>
          <p:nvPr/>
        </p:nvGrpSpPr>
        <p:grpSpPr bwMode="auto">
          <a:xfrm>
            <a:off x="3775075" y="2679700"/>
            <a:ext cx="660400" cy="277813"/>
            <a:chOff x="1654" y="2049"/>
            <a:chExt cx="416" cy="175"/>
          </a:xfrm>
        </p:grpSpPr>
        <p:sp>
          <p:nvSpPr>
            <p:cNvPr id="12391" name="Freeform 114"/>
            <p:cNvSpPr>
              <a:spLocks/>
            </p:cNvSpPr>
            <p:nvPr/>
          </p:nvSpPr>
          <p:spPr bwMode="auto">
            <a:xfrm>
              <a:off x="1668" y="2049"/>
              <a:ext cx="26" cy="174"/>
            </a:xfrm>
            <a:custGeom>
              <a:avLst/>
              <a:gdLst>
                <a:gd name="T0" fmla="*/ 0 w 26"/>
                <a:gd name="T1" fmla="*/ 174 h 174"/>
                <a:gd name="T2" fmla="*/ 26 w 26"/>
                <a:gd name="T3" fmla="*/ 0 h 174"/>
                <a:gd name="T4" fmla="*/ 0 60000 65536"/>
                <a:gd name="T5" fmla="*/ 0 60000 65536"/>
                <a:gd name="T6" fmla="*/ 0 w 26"/>
                <a:gd name="T7" fmla="*/ 0 h 174"/>
                <a:gd name="T8" fmla="*/ 26 w 26"/>
                <a:gd name="T9" fmla="*/ 174 h 17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6" h="174">
                  <a:moveTo>
                    <a:pt x="0" y="174"/>
                  </a:moveTo>
                  <a:lnTo>
                    <a:pt x="26" y="0"/>
                  </a:lnTo>
                </a:path>
              </a:pathLst>
            </a:custGeom>
            <a:solidFill>
              <a:srgbClr val="FF3300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392" name="Freeform 115"/>
            <p:cNvSpPr>
              <a:spLocks/>
            </p:cNvSpPr>
            <p:nvPr/>
          </p:nvSpPr>
          <p:spPr bwMode="auto">
            <a:xfrm>
              <a:off x="1852" y="2050"/>
              <a:ext cx="26" cy="174"/>
            </a:xfrm>
            <a:custGeom>
              <a:avLst/>
              <a:gdLst>
                <a:gd name="T0" fmla="*/ 0 w 26"/>
                <a:gd name="T1" fmla="*/ 174 h 174"/>
                <a:gd name="T2" fmla="*/ 26 w 26"/>
                <a:gd name="T3" fmla="*/ 0 h 174"/>
                <a:gd name="T4" fmla="*/ 0 60000 65536"/>
                <a:gd name="T5" fmla="*/ 0 60000 65536"/>
                <a:gd name="T6" fmla="*/ 0 w 26"/>
                <a:gd name="T7" fmla="*/ 0 h 174"/>
                <a:gd name="T8" fmla="*/ 26 w 26"/>
                <a:gd name="T9" fmla="*/ 174 h 17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6" h="174">
                  <a:moveTo>
                    <a:pt x="0" y="174"/>
                  </a:moveTo>
                  <a:lnTo>
                    <a:pt x="26" y="0"/>
                  </a:lnTo>
                </a:path>
              </a:pathLst>
            </a:custGeom>
            <a:solidFill>
              <a:srgbClr val="FF3300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393" name="Freeform 116"/>
            <p:cNvSpPr>
              <a:spLocks/>
            </p:cNvSpPr>
            <p:nvPr/>
          </p:nvSpPr>
          <p:spPr bwMode="auto">
            <a:xfrm>
              <a:off x="2036" y="2050"/>
              <a:ext cx="26" cy="174"/>
            </a:xfrm>
            <a:custGeom>
              <a:avLst/>
              <a:gdLst>
                <a:gd name="T0" fmla="*/ 0 w 26"/>
                <a:gd name="T1" fmla="*/ 174 h 174"/>
                <a:gd name="T2" fmla="*/ 26 w 26"/>
                <a:gd name="T3" fmla="*/ 0 h 174"/>
                <a:gd name="T4" fmla="*/ 0 60000 65536"/>
                <a:gd name="T5" fmla="*/ 0 60000 65536"/>
                <a:gd name="T6" fmla="*/ 0 w 26"/>
                <a:gd name="T7" fmla="*/ 0 h 174"/>
                <a:gd name="T8" fmla="*/ 26 w 26"/>
                <a:gd name="T9" fmla="*/ 174 h 17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6" h="174">
                  <a:moveTo>
                    <a:pt x="0" y="174"/>
                  </a:moveTo>
                  <a:lnTo>
                    <a:pt x="26" y="0"/>
                  </a:lnTo>
                </a:path>
              </a:pathLst>
            </a:custGeom>
            <a:solidFill>
              <a:srgbClr val="FF3300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394" name="Freeform 117"/>
            <p:cNvSpPr>
              <a:spLocks/>
            </p:cNvSpPr>
            <p:nvPr/>
          </p:nvSpPr>
          <p:spPr bwMode="auto">
            <a:xfrm>
              <a:off x="1654" y="2131"/>
              <a:ext cx="416" cy="1"/>
            </a:xfrm>
            <a:custGeom>
              <a:avLst/>
              <a:gdLst>
                <a:gd name="T0" fmla="*/ 0 w 416"/>
                <a:gd name="T1" fmla="*/ 1 h 1"/>
                <a:gd name="T2" fmla="*/ 416 w 416"/>
                <a:gd name="T3" fmla="*/ 0 h 1"/>
                <a:gd name="T4" fmla="*/ 0 60000 65536"/>
                <a:gd name="T5" fmla="*/ 0 60000 65536"/>
                <a:gd name="T6" fmla="*/ 0 w 416"/>
                <a:gd name="T7" fmla="*/ 0 h 1"/>
                <a:gd name="T8" fmla="*/ 416 w 416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416" h="1">
                  <a:moveTo>
                    <a:pt x="0" y="1"/>
                  </a:moveTo>
                  <a:lnTo>
                    <a:pt x="416" y="0"/>
                  </a:lnTo>
                </a:path>
              </a:pathLst>
            </a:custGeom>
            <a:solidFill>
              <a:srgbClr val="FF33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395" name="Freeform 118"/>
            <p:cNvSpPr>
              <a:spLocks/>
            </p:cNvSpPr>
            <p:nvPr/>
          </p:nvSpPr>
          <p:spPr bwMode="auto">
            <a:xfrm>
              <a:off x="1654" y="2168"/>
              <a:ext cx="416" cy="1"/>
            </a:xfrm>
            <a:custGeom>
              <a:avLst/>
              <a:gdLst>
                <a:gd name="T0" fmla="*/ 0 w 416"/>
                <a:gd name="T1" fmla="*/ 1 h 1"/>
                <a:gd name="T2" fmla="*/ 416 w 416"/>
                <a:gd name="T3" fmla="*/ 0 h 1"/>
                <a:gd name="T4" fmla="*/ 0 60000 65536"/>
                <a:gd name="T5" fmla="*/ 0 60000 65536"/>
                <a:gd name="T6" fmla="*/ 0 w 416"/>
                <a:gd name="T7" fmla="*/ 0 h 1"/>
                <a:gd name="T8" fmla="*/ 416 w 416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416" h="1">
                  <a:moveTo>
                    <a:pt x="0" y="1"/>
                  </a:moveTo>
                  <a:lnTo>
                    <a:pt x="416" y="0"/>
                  </a:lnTo>
                </a:path>
              </a:pathLst>
            </a:custGeom>
            <a:solidFill>
              <a:srgbClr val="FF33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354" name="Line 119"/>
          <p:cNvSpPr>
            <a:spLocks noChangeShapeType="1"/>
          </p:cNvSpPr>
          <p:nvPr/>
        </p:nvSpPr>
        <p:spPr bwMode="auto">
          <a:xfrm>
            <a:off x="4090988" y="2954338"/>
            <a:ext cx="0" cy="6985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55" name="Line 120"/>
          <p:cNvSpPr>
            <a:spLocks noChangeShapeType="1"/>
          </p:cNvSpPr>
          <p:nvPr/>
        </p:nvSpPr>
        <p:spPr bwMode="auto">
          <a:xfrm>
            <a:off x="3797300" y="2954338"/>
            <a:ext cx="0" cy="6985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56" name="Line 121"/>
          <p:cNvSpPr>
            <a:spLocks noChangeShapeType="1"/>
          </p:cNvSpPr>
          <p:nvPr/>
        </p:nvSpPr>
        <p:spPr bwMode="auto">
          <a:xfrm>
            <a:off x="3784600" y="3652838"/>
            <a:ext cx="9525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57" name="Line 122"/>
          <p:cNvSpPr>
            <a:spLocks noChangeShapeType="1"/>
          </p:cNvSpPr>
          <p:nvPr/>
        </p:nvSpPr>
        <p:spPr bwMode="auto">
          <a:xfrm>
            <a:off x="4078288" y="3652838"/>
            <a:ext cx="9525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58" name="Line 123"/>
          <p:cNvSpPr>
            <a:spLocks noChangeShapeType="1"/>
          </p:cNvSpPr>
          <p:nvPr/>
        </p:nvSpPr>
        <p:spPr bwMode="auto">
          <a:xfrm>
            <a:off x="6097588" y="3600450"/>
            <a:ext cx="217487" cy="0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59" name="Line 124"/>
          <p:cNvSpPr>
            <a:spLocks noChangeShapeType="1"/>
          </p:cNvSpPr>
          <p:nvPr/>
        </p:nvSpPr>
        <p:spPr bwMode="auto">
          <a:xfrm>
            <a:off x="6313488" y="3597275"/>
            <a:ext cx="0" cy="107950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60" name="Line 125"/>
          <p:cNvSpPr>
            <a:spLocks noChangeShapeType="1"/>
          </p:cNvSpPr>
          <p:nvPr/>
        </p:nvSpPr>
        <p:spPr bwMode="auto">
          <a:xfrm flipH="1" flipV="1">
            <a:off x="4391025" y="3354388"/>
            <a:ext cx="758825" cy="0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2361" name="Group 129"/>
          <p:cNvGrpSpPr>
            <a:grpSpLocks/>
          </p:cNvGrpSpPr>
          <p:nvPr/>
        </p:nvGrpSpPr>
        <p:grpSpPr bwMode="auto">
          <a:xfrm>
            <a:off x="5143500" y="3333750"/>
            <a:ext cx="365125" cy="38100"/>
            <a:chOff x="808" y="2558"/>
            <a:chExt cx="230" cy="24"/>
          </a:xfrm>
        </p:grpSpPr>
        <p:sp>
          <p:nvSpPr>
            <p:cNvPr id="12389" name="Line 130"/>
            <p:cNvSpPr>
              <a:spLocks noChangeShapeType="1"/>
            </p:cNvSpPr>
            <p:nvPr/>
          </p:nvSpPr>
          <p:spPr bwMode="auto">
            <a:xfrm>
              <a:off x="808" y="2569"/>
              <a:ext cx="216" cy="0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90" name="Oval 131"/>
            <p:cNvSpPr>
              <a:spLocks noChangeArrowheads="1"/>
            </p:cNvSpPr>
            <p:nvPr/>
          </p:nvSpPr>
          <p:spPr bwMode="auto">
            <a:xfrm>
              <a:off x="1014" y="2558"/>
              <a:ext cx="24" cy="24"/>
            </a:xfrm>
            <a:prstGeom prst="ellipse">
              <a:avLst/>
            </a:prstGeom>
            <a:solidFill>
              <a:srgbClr val="FF3300"/>
            </a:solidFill>
            <a:ln w="19050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362" name="Rectangle 132"/>
          <p:cNvSpPr>
            <a:spLocks noChangeArrowheads="1"/>
          </p:cNvSpPr>
          <p:nvPr/>
        </p:nvSpPr>
        <p:spPr bwMode="auto">
          <a:xfrm>
            <a:off x="5487988" y="3382963"/>
            <a:ext cx="279400" cy="36512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33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12363" name="Group 133"/>
          <p:cNvGrpSpPr>
            <a:grpSpLocks/>
          </p:cNvGrpSpPr>
          <p:nvPr/>
        </p:nvGrpSpPr>
        <p:grpSpPr bwMode="auto">
          <a:xfrm>
            <a:off x="5753100" y="3335338"/>
            <a:ext cx="504825" cy="38100"/>
            <a:chOff x="1192" y="2558"/>
            <a:chExt cx="318" cy="24"/>
          </a:xfrm>
        </p:grpSpPr>
        <p:sp>
          <p:nvSpPr>
            <p:cNvPr id="12386" name="Line 134"/>
            <p:cNvSpPr>
              <a:spLocks noChangeShapeType="1"/>
            </p:cNvSpPr>
            <p:nvPr/>
          </p:nvSpPr>
          <p:spPr bwMode="auto">
            <a:xfrm>
              <a:off x="1206" y="2569"/>
              <a:ext cx="294" cy="0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87" name="Oval 135"/>
            <p:cNvSpPr>
              <a:spLocks noChangeArrowheads="1"/>
            </p:cNvSpPr>
            <p:nvPr/>
          </p:nvSpPr>
          <p:spPr bwMode="auto">
            <a:xfrm>
              <a:off x="1192" y="2558"/>
              <a:ext cx="24" cy="24"/>
            </a:xfrm>
            <a:prstGeom prst="ellipse">
              <a:avLst/>
            </a:prstGeom>
            <a:solidFill>
              <a:srgbClr val="FF3300"/>
            </a:solidFill>
            <a:ln w="19050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88" name="Oval 136"/>
            <p:cNvSpPr>
              <a:spLocks noChangeArrowheads="1"/>
            </p:cNvSpPr>
            <p:nvPr/>
          </p:nvSpPr>
          <p:spPr bwMode="auto">
            <a:xfrm>
              <a:off x="1486" y="2558"/>
              <a:ext cx="24" cy="24"/>
            </a:xfrm>
            <a:prstGeom prst="ellipse">
              <a:avLst/>
            </a:prstGeom>
            <a:solidFill>
              <a:srgbClr val="FF3300"/>
            </a:solidFill>
            <a:ln w="19050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2364" name="Group 137"/>
          <p:cNvGrpSpPr>
            <a:grpSpLocks/>
          </p:cNvGrpSpPr>
          <p:nvPr/>
        </p:nvGrpSpPr>
        <p:grpSpPr bwMode="auto">
          <a:xfrm>
            <a:off x="4357688" y="2954338"/>
            <a:ext cx="50800" cy="698500"/>
            <a:chOff x="313" y="2318"/>
            <a:chExt cx="32" cy="440"/>
          </a:xfrm>
        </p:grpSpPr>
        <p:sp>
          <p:nvSpPr>
            <p:cNvPr id="12384" name="Line 138"/>
            <p:cNvSpPr>
              <a:spLocks noChangeShapeType="1"/>
            </p:cNvSpPr>
            <p:nvPr/>
          </p:nvSpPr>
          <p:spPr bwMode="auto">
            <a:xfrm>
              <a:off x="328" y="2318"/>
              <a:ext cx="0" cy="44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85" name="Oval 139"/>
            <p:cNvSpPr>
              <a:spLocks noChangeArrowheads="1"/>
            </p:cNvSpPr>
            <p:nvPr/>
          </p:nvSpPr>
          <p:spPr bwMode="auto">
            <a:xfrm>
              <a:off x="313" y="2551"/>
              <a:ext cx="32" cy="32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365" name="Freeform 140"/>
          <p:cNvSpPr>
            <a:spLocks/>
          </p:cNvSpPr>
          <p:nvPr/>
        </p:nvSpPr>
        <p:spPr bwMode="auto">
          <a:xfrm>
            <a:off x="6105525" y="3354388"/>
            <a:ext cx="1588" cy="250825"/>
          </a:xfrm>
          <a:custGeom>
            <a:avLst/>
            <a:gdLst>
              <a:gd name="T0" fmla="*/ 0 w 1"/>
              <a:gd name="T1" fmla="*/ 2147483647 h 158"/>
              <a:gd name="T2" fmla="*/ 0 w 1"/>
              <a:gd name="T3" fmla="*/ 0 h 158"/>
              <a:gd name="T4" fmla="*/ 0 60000 65536"/>
              <a:gd name="T5" fmla="*/ 0 60000 65536"/>
              <a:gd name="T6" fmla="*/ 0 w 1"/>
              <a:gd name="T7" fmla="*/ 0 h 158"/>
              <a:gd name="T8" fmla="*/ 1 w 1"/>
              <a:gd name="T9" fmla="*/ 158 h 15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158">
                <a:moveTo>
                  <a:pt x="0" y="158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66" name="Line 141"/>
          <p:cNvSpPr>
            <a:spLocks noChangeShapeType="1"/>
          </p:cNvSpPr>
          <p:nvPr/>
        </p:nvSpPr>
        <p:spPr bwMode="auto">
          <a:xfrm>
            <a:off x="4368800" y="3652838"/>
            <a:ext cx="9525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2367" name="Group 142"/>
          <p:cNvGrpSpPr>
            <a:grpSpLocks/>
          </p:cNvGrpSpPr>
          <p:nvPr/>
        </p:nvGrpSpPr>
        <p:grpSpPr bwMode="auto">
          <a:xfrm>
            <a:off x="3911600" y="4538663"/>
            <a:ext cx="381000" cy="381000"/>
            <a:chOff x="2352" y="3216"/>
            <a:chExt cx="240" cy="240"/>
          </a:xfrm>
        </p:grpSpPr>
        <p:sp>
          <p:nvSpPr>
            <p:cNvPr id="12378" name="Oval 143"/>
            <p:cNvSpPr>
              <a:spLocks noChangeArrowheads="1"/>
            </p:cNvSpPr>
            <p:nvPr/>
          </p:nvSpPr>
          <p:spPr bwMode="auto">
            <a:xfrm>
              <a:off x="2352" y="3216"/>
              <a:ext cx="240" cy="240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79" name="Oval 144"/>
            <p:cNvSpPr>
              <a:spLocks noChangeArrowheads="1"/>
            </p:cNvSpPr>
            <p:nvPr/>
          </p:nvSpPr>
          <p:spPr bwMode="auto">
            <a:xfrm>
              <a:off x="2448" y="3230"/>
              <a:ext cx="48" cy="48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80" name="Oval 145"/>
            <p:cNvSpPr>
              <a:spLocks noChangeArrowheads="1"/>
            </p:cNvSpPr>
            <p:nvPr/>
          </p:nvSpPr>
          <p:spPr bwMode="auto">
            <a:xfrm>
              <a:off x="2530" y="3316"/>
              <a:ext cx="48" cy="48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81" name="Oval 146"/>
            <p:cNvSpPr>
              <a:spLocks noChangeArrowheads="1"/>
            </p:cNvSpPr>
            <p:nvPr/>
          </p:nvSpPr>
          <p:spPr bwMode="auto">
            <a:xfrm>
              <a:off x="2448" y="3396"/>
              <a:ext cx="48" cy="48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82" name="Oval 147"/>
            <p:cNvSpPr>
              <a:spLocks noChangeArrowheads="1"/>
            </p:cNvSpPr>
            <p:nvPr/>
          </p:nvSpPr>
          <p:spPr bwMode="auto">
            <a:xfrm>
              <a:off x="2364" y="3316"/>
              <a:ext cx="48" cy="48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83" name="Oval 148"/>
            <p:cNvSpPr>
              <a:spLocks noChangeArrowheads="1"/>
            </p:cNvSpPr>
            <p:nvPr/>
          </p:nvSpPr>
          <p:spPr bwMode="auto">
            <a:xfrm>
              <a:off x="2424" y="3290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368" name="Line 149"/>
          <p:cNvSpPr>
            <a:spLocks noChangeShapeType="1"/>
          </p:cNvSpPr>
          <p:nvPr/>
        </p:nvSpPr>
        <p:spPr bwMode="auto">
          <a:xfrm>
            <a:off x="1143000" y="49530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655" name="Line 199"/>
          <p:cNvSpPr>
            <a:spLocks noChangeShapeType="1"/>
          </p:cNvSpPr>
          <p:nvPr/>
        </p:nvSpPr>
        <p:spPr bwMode="auto">
          <a:xfrm>
            <a:off x="7321550" y="3408363"/>
            <a:ext cx="152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73" name="Text Box 43"/>
          <p:cNvSpPr txBox="1">
            <a:spLocks noChangeArrowheads="1"/>
          </p:cNvSpPr>
          <p:nvPr/>
        </p:nvSpPr>
        <p:spPr bwMode="auto">
          <a:xfrm>
            <a:off x="4105275" y="2971800"/>
            <a:ext cx="434975" cy="29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F</a:t>
            </a:r>
            <a:r>
              <a:rPr lang="en-US" sz="800" b="1"/>
              <a:t>3</a:t>
            </a:r>
          </a:p>
        </p:txBody>
      </p:sp>
      <p:sp>
        <p:nvSpPr>
          <p:cNvPr id="12374" name="Text Box 43"/>
          <p:cNvSpPr txBox="1">
            <a:spLocks noChangeArrowheads="1"/>
          </p:cNvSpPr>
          <p:nvPr/>
        </p:nvSpPr>
        <p:spPr bwMode="auto">
          <a:xfrm>
            <a:off x="3802063" y="2974975"/>
            <a:ext cx="434975" cy="29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F</a:t>
            </a:r>
            <a:r>
              <a:rPr lang="en-US" sz="800" b="1"/>
              <a:t>2</a:t>
            </a:r>
          </a:p>
        </p:txBody>
      </p:sp>
      <p:sp>
        <p:nvSpPr>
          <p:cNvPr id="12375" name="Text Box 43"/>
          <p:cNvSpPr txBox="1">
            <a:spLocks noChangeArrowheads="1"/>
          </p:cNvSpPr>
          <p:nvPr/>
        </p:nvSpPr>
        <p:spPr bwMode="auto">
          <a:xfrm>
            <a:off x="3529013" y="2981325"/>
            <a:ext cx="434975" cy="29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F</a:t>
            </a:r>
            <a:r>
              <a:rPr lang="en-US" sz="800" b="1"/>
              <a:t>1</a:t>
            </a:r>
          </a:p>
        </p:txBody>
      </p:sp>
      <p:sp>
        <p:nvSpPr>
          <p:cNvPr id="12376" name="Text Box 43"/>
          <p:cNvSpPr txBox="1">
            <a:spLocks noChangeArrowheads="1"/>
          </p:cNvSpPr>
          <p:nvPr/>
        </p:nvSpPr>
        <p:spPr bwMode="auto">
          <a:xfrm>
            <a:off x="4473575" y="3098800"/>
            <a:ext cx="434975" cy="29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F</a:t>
            </a:r>
            <a:r>
              <a:rPr lang="en-US" sz="800" b="1"/>
              <a:t>4</a:t>
            </a:r>
          </a:p>
        </p:txBody>
      </p:sp>
      <p:sp>
        <p:nvSpPr>
          <p:cNvPr id="130" name="Rectangle 129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CÁC MẠCH ĐIỀU KHIỂN ĐỘNG CƠ MỞ MÁY TRỰC TIẾP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4734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6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6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55" grpId="0" animBg="1"/>
      <p:bldP spid="1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7"/>
          <p:cNvSpPr>
            <a:spLocks noChangeArrowheads="1"/>
          </p:cNvSpPr>
          <p:nvPr/>
        </p:nvSpPr>
        <p:spPr bwMode="auto">
          <a:xfrm>
            <a:off x="4024313" y="3586163"/>
            <a:ext cx="139700" cy="73025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16" name="Text Box 8"/>
          <p:cNvSpPr txBox="1">
            <a:spLocks noChangeArrowheads="1"/>
          </p:cNvSpPr>
          <p:nvPr/>
        </p:nvSpPr>
        <p:spPr bwMode="auto">
          <a:xfrm>
            <a:off x="3111500" y="2206625"/>
            <a:ext cx="1516063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A     B     C            O</a:t>
            </a:r>
            <a:endParaRPr lang="en-US" b="1"/>
          </a:p>
        </p:txBody>
      </p:sp>
      <p:sp>
        <p:nvSpPr>
          <p:cNvPr id="13317" name="Text Box 9"/>
          <p:cNvSpPr txBox="1">
            <a:spLocks noChangeArrowheads="1"/>
          </p:cNvSpPr>
          <p:nvPr/>
        </p:nvSpPr>
        <p:spPr bwMode="auto">
          <a:xfrm>
            <a:off x="3911600" y="3798888"/>
            <a:ext cx="407988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K</a:t>
            </a:r>
            <a:r>
              <a:rPr lang="en-US" sz="800" b="1"/>
              <a:t>1</a:t>
            </a:r>
          </a:p>
        </p:txBody>
      </p:sp>
      <p:sp>
        <p:nvSpPr>
          <p:cNvPr id="13318" name="Rectangle 10"/>
          <p:cNvSpPr>
            <a:spLocks noChangeArrowheads="1"/>
          </p:cNvSpPr>
          <p:nvPr/>
        </p:nvSpPr>
        <p:spPr bwMode="auto">
          <a:xfrm>
            <a:off x="3802063" y="3292475"/>
            <a:ext cx="71437" cy="144463"/>
          </a:xfrm>
          <a:prstGeom prst="rect">
            <a:avLst/>
          </a:prstGeom>
          <a:solidFill>
            <a:schemeClr val="accent1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19" name="Rectangle 11"/>
          <p:cNvSpPr>
            <a:spLocks noChangeArrowheads="1"/>
          </p:cNvSpPr>
          <p:nvPr/>
        </p:nvSpPr>
        <p:spPr bwMode="auto">
          <a:xfrm>
            <a:off x="3511550" y="3292475"/>
            <a:ext cx="71438" cy="144463"/>
          </a:xfrm>
          <a:prstGeom prst="rect">
            <a:avLst/>
          </a:prstGeom>
          <a:solidFill>
            <a:schemeClr val="accent1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13320" name="Group 12"/>
          <p:cNvGrpSpPr>
            <a:grpSpLocks/>
          </p:cNvGrpSpPr>
          <p:nvPr/>
        </p:nvGrpSpPr>
        <p:grpSpPr bwMode="auto">
          <a:xfrm>
            <a:off x="3179763" y="3979863"/>
            <a:ext cx="744537" cy="827087"/>
            <a:chOff x="1620" y="2701"/>
            <a:chExt cx="469" cy="521"/>
          </a:xfrm>
        </p:grpSpPr>
        <p:sp>
          <p:nvSpPr>
            <p:cNvPr id="13470" name="Line 13"/>
            <p:cNvSpPr>
              <a:spLocks noChangeShapeType="1"/>
            </p:cNvSpPr>
            <p:nvPr/>
          </p:nvSpPr>
          <p:spPr bwMode="auto">
            <a:xfrm>
              <a:off x="2036" y="2701"/>
              <a:ext cx="0" cy="25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71" name="Line 14"/>
            <p:cNvSpPr>
              <a:spLocks noChangeShapeType="1"/>
            </p:cNvSpPr>
            <p:nvPr/>
          </p:nvSpPr>
          <p:spPr bwMode="auto">
            <a:xfrm>
              <a:off x="2028" y="2955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72" name="Line 15"/>
            <p:cNvSpPr>
              <a:spLocks noChangeShapeType="1"/>
            </p:cNvSpPr>
            <p:nvPr/>
          </p:nvSpPr>
          <p:spPr bwMode="auto">
            <a:xfrm>
              <a:off x="1671" y="2701"/>
              <a:ext cx="0" cy="25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73" name="Line 16"/>
            <p:cNvSpPr>
              <a:spLocks noChangeShapeType="1"/>
            </p:cNvSpPr>
            <p:nvPr/>
          </p:nvSpPr>
          <p:spPr bwMode="auto">
            <a:xfrm>
              <a:off x="1620" y="2952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74" name="Line 17"/>
            <p:cNvSpPr>
              <a:spLocks noChangeShapeType="1"/>
            </p:cNvSpPr>
            <p:nvPr/>
          </p:nvSpPr>
          <p:spPr bwMode="auto">
            <a:xfrm>
              <a:off x="2080" y="2952"/>
              <a:ext cx="0" cy="11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75" name="Line 18"/>
            <p:cNvSpPr>
              <a:spLocks noChangeShapeType="1"/>
            </p:cNvSpPr>
            <p:nvPr/>
          </p:nvSpPr>
          <p:spPr bwMode="auto">
            <a:xfrm>
              <a:off x="2029" y="3066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76" name="Line 19"/>
            <p:cNvSpPr>
              <a:spLocks noChangeShapeType="1"/>
            </p:cNvSpPr>
            <p:nvPr/>
          </p:nvSpPr>
          <p:spPr bwMode="auto">
            <a:xfrm>
              <a:off x="1626" y="2952"/>
              <a:ext cx="0" cy="11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77" name="Line 20"/>
            <p:cNvSpPr>
              <a:spLocks noChangeShapeType="1"/>
            </p:cNvSpPr>
            <p:nvPr/>
          </p:nvSpPr>
          <p:spPr bwMode="auto">
            <a:xfrm>
              <a:off x="1621" y="3066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78" name="Line 21"/>
            <p:cNvSpPr>
              <a:spLocks noChangeShapeType="1"/>
            </p:cNvSpPr>
            <p:nvPr/>
          </p:nvSpPr>
          <p:spPr bwMode="auto">
            <a:xfrm>
              <a:off x="2038" y="3068"/>
              <a:ext cx="0" cy="11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79" name="Line 22"/>
            <p:cNvSpPr>
              <a:spLocks noChangeShapeType="1"/>
            </p:cNvSpPr>
            <p:nvPr/>
          </p:nvSpPr>
          <p:spPr bwMode="auto">
            <a:xfrm>
              <a:off x="1673" y="3066"/>
              <a:ext cx="0" cy="11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80" name="Line 23"/>
            <p:cNvSpPr>
              <a:spLocks noChangeShapeType="1"/>
            </p:cNvSpPr>
            <p:nvPr/>
          </p:nvSpPr>
          <p:spPr bwMode="auto">
            <a:xfrm>
              <a:off x="1853" y="2701"/>
              <a:ext cx="4" cy="479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81" name="Line 24"/>
            <p:cNvSpPr>
              <a:spLocks noChangeShapeType="1"/>
            </p:cNvSpPr>
            <p:nvPr/>
          </p:nvSpPr>
          <p:spPr bwMode="auto">
            <a:xfrm flipH="1">
              <a:off x="1983" y="3177"/>
              <a:ext cx="57" cy="4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82" name="Line 25"/>
            <p:cNvSpPr>
              <a:spLocks noChangeShapeType="1"/>
            </p:cNvSpPr>
            <p:nvPr/>
          </p:nvSpPr>
          <p:spPr bwMode="auto">
            <a:xfrm>
              <a:off x="1669" y="3173"/>
              <a:ext cx="60" cy="4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83" name="Line 26"/>
            <p:cNvSpPr>
              <a:spLocks noChangeShapeType="1"/>
            </p:cNvSpPr>
            <p:nvPr/>
          </p:nvSpPr>
          <p:spPr bwMode="auto">
            <a:xfrm>
              <a:off x="2028" y="2701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84" name="Line 27"/>
            <p:cNvSpPr>
              <a:spLocks noChangeShapeType="1"/>
            </p:cNvSpPr>
            <p:nvPr/>
          </p:nvSpPr>
          <p:spPr bwMode="auto">
            <a:xfrm>
              <a:off x="1845" y="2701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85" name="Line 28"/>
            <p:cNvSpPr>
              <a:spLocks noChangeShapeType="1"/>
            </p:cNvSpPr>
            <p:nvPr/>
          </p:nvSpPr>
          <p:spPr bwMode="auto">
            <a:xfrm>
              <a:off x="1663" y="2701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321" name="Rectangle 29"/>
          <p:cNvSpPr>
            <a:spLocks noChangeArrowheads="1"/>
          </p:cNvSpPr>
          <p:nvPr/>
        </p:nvSpPr>
        <p:spPr bwMode="auto">
          <a:xfrm>
            <a:off x="6345238" y="3473450"/>
            <a:ext cx="169862" cy="325438"/>
          </a:xfrm>
          <a:prstGeom prst="rect">
            <a:avLst/>
          </a:prstGeom>
          <a:solidFill>
            <a:schemeClr val="accent1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22" name="Rectangle 32"/>
          <p:cNvSpPr>
            <a:spLocks noChangeArrowheads="1"/>
          </p:cNvSpPr>
          <p:nvPr/>
        </p:nvSpPr>
        <p:spPr bwMode="auto">
          <a:xfrm>
            <a:off x="5683250" y="3517900"/>
            <a:ext cx="279400" cy="36513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l"/>
            <a:endParaRPr lang="en-US"/>
          </a:p>
        </p:txBody>
      </p:sp>
      <p:sp>
        <p:nvSpPr>
          <p:cNvPr id="13323" name="Rectangle 33"/>
          <p:cNvSpPr>
            <a:spLocks noChangeArrowheads="1"/>
          </p:cNvSpPr>
          <p:nvPr/>
        </p:nvSpPr>
        <p:spPr bwMode="auto">
          <a:xfrm>
            <a:off x="5783263" y="3373438"/>
            <a:ext cx="90487" cy="144462"/>
          </a:xfrm>
          <a:prstGeom prst="rect">
            <a:avLst/>
          </a:prstGeom>
          <a:solidFill>
            <a:srgbClr val="0000FF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24" name="Rectangle 34"/>
          <p:cNvSpPr>
            <a:spLocks noChangeArrowheads="1"/>
          </p:cNvSpPr>
          <p:nvPr/>
        </p:nvSpPr>
        <p:spPr bwMode="auto">
          <a:xfrm>
            <a:off x="3279775" y="5278438"/>
            <a:ext cx="538163" cy="107950"/>
          </a:xfrm>
          <a:prstGeom prst="rect">
            <a:avLst/>
          </a:prstGeom>
          <a:solidFill>
            <a:schemeClr val="accent1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25" name="Text Box 35"/>
          <p:cNvSpPr txBox="1">
            <a:spLocks noChangeArrowheads="1"/>
          </p:cNvSpPr>
          <p:nvPr/>
        </p:nvSpPr>
        <p:spPr bwMode="auto">
          <a:xfrm>
            <a:off x="3886200" y="4332288"/>
            <a:ext cx="655638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BKL</a:t>
            </a:r>
            <a:endParaRPr lang="en-US" b="1"/>
          </a:p>
        </p:txBody>
      </p:sp>
      <p:sp>
        <p:nvSpPr>
          <p:cNvPr id="13326" name="Text Box 36"/>
          <p:cNvSpPr txBox="1">
            <a:spLocks noChangeArrowheads="1"/>
          </p:cNvSpPr>
          <p:nvPr/>
        </p:nvSpPr>
        <p:spPr bwMode="auto">
          <a:xfrm>
            <a:off x="5629275" y="3940175"/>
            <a:ext cx="469900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K</a:t>
            </a:r>
            <a:r>
              <a:rPr lang="en-US" sz="800" b="1"/>
              <a:t>2</a:t>
            </a:r>
          </a:p>
        </p:txBody>
      </p:sp>
      <p:sp>
        <p:nvSpPr>
          <p:cNvPr id="13327" name="Text Box 37"/>
          <p:cNvSpPr txBox="1">
            <a:spLocks noChangeArrowheads="1"/>
          </p:cNvSpPr>
          <p:nvPr/>
        </p:nvSpPr>
        <p:spPr bwMode="auto">
          <a:xfrm>
            <a:off x="6630988" y="3687763"/>
            <a:ext cx="608012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RLN</a:t>
            </a:r>
            <a:endParaRPr lang="en-US" b="1"/>
          </a:p>
        </p:txBody>
      </p:sp>
      <p:sp>
        <p:nvSpPr>
          <p:cNvPr id="13328" name="Text Box 38"/>
          <p:cNvSpPr txBox="1">
            <a:spLocks noChangeArrowheads="1"/>
          </p:cNvSpPr>
          <p:nvPr/>
        </p:nvSpPr>
        <p:spPr bwMode="auto">
          <a:xfrm>
            <a:off x="6283325" y="3465513"/>
            <a:ext cx="430213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/>
              <a:t>K </a:t>
            </a:r>
            <a:endParaRPr lang="en-US"/>
          </a:p>
        </p:txBody>
      </p:sp>
      <p:sp>
        <p:nvSpPr>
          <p:cNvPr id="13329" name="Text Box 40"/>
          <p:cNvSpPr txBox="1">
            <a:spLocks noChangeArrowheads="1"/>
          </p:cNvSpPr>
          <p:nvPr/>
        </p:nvSpPr>
        <p:spPr bwMode="auto">
          <a:xfrm>
            <a:off x="5629275" y="3140075"/>
            <a:ext cx="469900" cy="29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N§</a:t>
            </a:r>
            <a:endParaRPr lang="en-US" b="1"/>
          </a:p>
        </p:txBody>
      </p:sp>
      <p:sp>
        <p:nvSpPr>
          <p:cNvPr id="13330" name="Text Box 41"/>
          <p:cNvSpPr txBox="1">
            <a:spLocks noChangeArrowheads="1"/>
          </p:cNvSpPr>
          <p:nvPr/>
        </p:nvSpPr>
        <p:spPr bwMode="auto">
          <a:xfrm>
            <a:off x="4899025" y="3194050"/>
            <a:ext cx="436563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NC</a:t>
            </a:r>
            <a:endParaRPr lang="en-US" b="1"/>
          </a:p>
        </p:txBody>
      </p:sp>
      <p:sp>
        <p:nvSpPr>
          <p:cNvPr id="13331" name="Text Box 43"/>
          <p:cNvSpPr txBox="1">
            <a:spLocks noChangeArrowheads="1"/>
          </p:cNvSpPr>
          <p:nvPr/>
        </p:nvSpPr>
        <p:spPr bwMode="auto">
          <a:xfrm>
            <a:off x="3875088" y="2946400"/>
            <a:ext cx="434975" cy="29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CD</a:t>
            </a:r>
            <a:endParaRPr lang="en-US" b="1"/>
          </a:p>
        </p:txBody>
      </p:sp>
      <p:sp>
        <p:nvSpPr>
          <p:cNvPr id="13332" name="Text Box 44"/>
          <p:cNvSpPr txBox="1">
            <a:spLocks noChangeArrowheads="1"/>
          </p:cNvSpPr>
          <p:nvPr/>
        </p:nvSpPr>
        <p:spPr bwMode="auto">
          <a:xfrm>
            <a:off x="3914775" y="4921250"/>
            <a:ext cx="712788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§C</a:t>
            </a:r>
            <a:endParaRPr lang="en-US" b="1"/>
          </a:p>
        </p:txBody>
      </p:sp>
      <p:sp>
        <p:nvSpPr>
          <p:cNvPr id="13333" name="Rectangle 45"/>
          <p:cNvSpPr>
            <a:spLocks noChangeArrowheads="1"/>
          </p:cNvSpPr>
          <p:nvPr/>
        </p:nvSpPr>
        <p:spPr bwMode="auto">
          <a:xfrm>
            <a:off x="3216275" y="3292475"/>
            <a:ext cx="73025" cy="144463"/>
          </a:xfrm>
          <a:prstGeom prst="rect">
            <a:avLst/>
          </a:prstGeom>
          <a:solidFill>
            <a:schemeClr val="accent1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34" name="Oval 48"/>
          <p:cNvSpPr>
            <a:spLocks noChangeArrowheads="1"/>
          </p:cNvSpPr>
          <p:nvPr/>
        </p:nvSpPr>
        <p:spPr bwMode="auto">
          <a:xfrm>
            <a:off x="3225800" y="2568575"/>
            <a:ext cx="73025" cy="73025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35" name="Oval 49"/>
          <p:cNvSpPr>
            <a:spLocks noChangeArrowheads="1"/>
          </p:cNvSpPr>
          <p:nvPr/>
        </p:nvSpPr>
        <p:spPr bwMode="auto">
          <a:xfrm>
            <a:off x="3506788" y="2568575"/>
            <a:ext cx="73025" cy="73025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36" name="Oval 50"/>
          <p:cNvSpPr>
            <a:spLocks noChangeArrowheads="1"/>
          </p:cNvSpPr>
          <p:nvPr/>
        </p:nvSpPr>
        <p:spPr bwMode="auto">
          <a:xfrm>
            <a:off x="3798888" y="2568575"/>
            <a:ext cx="73025" cy="73025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37" name="Oval 51"/>
          <p:cNvSpPr>
            <a:spLocks noChangeArrowheads="1"/>
          </p:cNvSpPr>
          <p:nvPr/>
        </p:nvSpPr>
        <p:spPr bwMode="auto">
          <a:xfrm>
            <a:off x="4370388" y="2587625"/>
            <a:ext cx="71437" cy="73025"/>
          </a:xfrm>
          <a:prstGeom prst="ellipse">
            <a:avLst/>
          </a:prstGeom>
          <a:solidFill>
            <a:schemeClr val="accent1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38" name="Line 52"/>
          <p:cNvSpPr>
            <a:spLocks noChangeShapeType="1"/>
          </p:cNvSpPr>
          <p:nvPr/>
        </p:nvSpPr>
        <p:spPr bwMode="auto">
          <a:xfrm flipV="1">
            <a:off x="3448050" y="2535238"/>
            <a:ext cx="184150" cy="1444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339" name="Line 53"/>
          <p:cNvSpPr>
            <a:spLocks noChangeShapeType="1"/>
          </p:cNvSpPr>
          <p:nvPr/>
        </p:nvSpPr>
        <p:spPr bwMode="auto">
          <a:xfrm flipV="1">
            <a:off x="3743325" y="2528888"/>
            <a:ext cx="182563" cy="1444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340" name="Line 54"/>
          <p:cNvSpPr>
            <a:spLocks noChangeShapeType="1"/>
          </p:cNvSpPr>
          <p:nvPr/>
        </p:nvSpPr>
        <p:spPr bwMode="auto">
          <a:xfrm flipV="1">
            <a:off x="4313238" y="2551113"/>
            <a:ext cx="182562" cy="14446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341" name="Line 55"/>
          <p:cNvSpPr>
            <a:spLocks noChangeShapeType="1"/>
          </p:cNvSpPr>
          <p:nvPr/>
        </p:nvSpPr>
        <p:spPr bwMode="auto">
          <a:xfrm flipV="1">
            <a:off x="3178175" y="2525713"/>
            <a:ext cx="182563" cy="1444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342" name="Oval 57"/>
          <p:cNvSpPr>
            <a:spLocks noChangeArrowheads="1"/>
          </p:cNvSpPr>
          <p:nvPr/>
        </p:nvSpPr>
        <p:spPr bwMode="auto">
          <a:xfrm>
            <a:off x="3290888" y="4724400"/>
            <a:ext cx="533400" cy="533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343" name="Line 59"/>
          <p:cNvSpPr>
            <a:spLocks noChangeShapeType="1"/>
          </p:cNvSpPr>
          <p:nvPr/>
        </p:nvSpPr>
        <p:spPr bwMode="auto">
          <a:xfrm>
            <a:off x="5953125" y="3617913"/>
            <a:ext cx="398463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344" name="Line 60"/>
          <p:cNvSpPr>
            <a:spLocks noChangeShapeType="1"/>
          </p:cNvSpPr>
          <p:nvPr/>
        </p:nvSpPr>
        <p:spPr bwMode="auto">
          <a:xfrm>
            <a:off x="5842000" y="3865563"/>
            <a:ext cx="212725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345" name="Line 61"/>
          <p:cNvSpPr>
            <a:spLocks noChangeShapeType="1"/>
          </p:cNvSpPr>
          <p:nvPr/>
        </p:nvSpPr>
        <p:spPr bwMode="auto">
          <a:xfrm>
            <a:off x="5846763" y="3862388"/>
            <a:ext cx="0" cy="10795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346" name="Freeform 64"/>
          <p:cNvSpPr>
            <a:spLocks/>
          </p:cNvSpPr>
          <p:nvPr/>
        </p:nvSpPr>
        <p:spPr bwMode="auto">
          <a:xfrm>
            <a:off x="6054725" y="3611563"/>
            <a:ext cx="1588" cy="260350"/>
          </a:xfrm>
          <a:custGeom>
            <a:avLst/>
            <a:gdLst>
              <a:gd name="T0" fmla="*/ 0 w 1"/>
              <a:gd name="T1" fmla="*/ 2147483647 h 164"/>
              <a:gd name="T2" fmla="*/ 0 w 1"/>
              <a:gd name="T3" fmla="*/ 0 h 164"/>
              <a:gd name="T4" fmla="*/ 0 60000 65536"/>
              <a:gd name="T5" fmla="*/ 0 60000 65536"/>
              <a:gd name="T6" fmla="*/ 0 w 1"/>
              <a:gd name="T7" fmla="*/ 0 h 164"/>
              <a:gd name="T8" fmla="*/ 1 w 1"/>
              <a:gd name="T9" fmla="*/ 164 h 16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164">
                <a:moveTo>
                  <a:pt x="0" y="164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347" name="Oval 65"/>
          <p:cNvSpPr>
            <a:spLocks noChangeArrowheads="1"/>
          </p:cNvSpPr>
          <p:nvPr/>
        </p:nvSpPr>
        <p:spPr bwMode="auto">
          <a:xfrm>
            <a:off x="5932488" y="3600450"/>
            <a:ext cx="38100" cy="3810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3348" name="Group 66"/>
          <p:cNvGrpSpPr>
            <a:grpSpLocks/>
          </p:cNvGrpSpPr>
          <p:nvPr/>
        </p:nvGrpSpPr>
        <p:grpSpPr bwMode="auto">
          <a:xfrm>
            <a:off x="4405313" y="2667000"/>
            <a:ext cx="2784475" cy="1057275"/>
            <a:chOff x="2392" y="1874"/>
            <a:chExt cx="1754" cy="666"/>
          </a:xfrm>
        </p:grpSpPr>
        <p:sp>
          <p:nvSpPr>
            <p:cNvPr id="13461" name="Line 67"/>
            <p:cNvSpPr>
              <a:spLocks noChangeShapeType="1"/>
            </p:cNvSpPr>
            <p:nvPr/>
          </p:nvSpPr>
          <p:spPr bwMode="auto">
            <a:xfrm>
              <a:off x="3719" y="2473"/>
              <a:ext cx="19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62" name="Line 68"/>
            <p:cNvSpPr>
              <a:spLocks noChangeShapeType="1"/>
            </p:cNvSpPr>
            <p:nvPr/>
          </p:nvSpPr>
          <p:spPr bwMode="auto">
            <a:xfrm>
              <a:off x="3910" y="2471"/>
              <a:ext cx="0" cy="6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63" name="Freeform 69"/>
            <p:cNvSpPr>
              <a:spLocks/>
            </p:cNvSpPr>
            <p:nvPr/>
          </p:nvSpPr>
          <p:spPr bwMode="auto">
            <a:xfrm>
              <a:off x="3960" y="2473"/>
              <a:ext cx="174" cy="1"/>
            </a:xfrm>
            <a:custGeom>
              <a:avLst/>
              <a:gdLst>
                <a:gd name="T0" fmla="*/ 0 w 174"/>
                <a:gd name="T1" fmla="*/ 0 h 1"/>
                <a:gd name="T2" fmla="*/ 174 w 174"/>
                <a:gd name="T3" fmla="*/ 1 h 1"/>
                <a:gd name="T4" fmla="*/ 0 60000 65536"/>
                <a:gd name="T5" fmla="*/ 0 60000 65536"/>
                <a:gd name="T6" fmla="*/ 0 w 174"/>
                <a:gd name="T7" fmla="*/ 0 h 1"/>
                <a:gd name="T8" fmla="*/ 174 w 174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74" h="1">
                  <a:moveTo>
                    <a:pt x="0" y="0"/>
                  </a:moveTo>
                  <a:lnTo>
                    <a:pt x="174" y="1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64" name="Line 70"/>
            <p:cNvSpPr>
              <a:spLocks noChangeShapeType="1"/>
            </p:cNvSpPr>
            <p:nvPr/>
          </p:nvSpPr>
          <p:spPr bwMode="auto">
            <a:xfrm>
              <a:off x="3962" y="2471"/>
              <a:ext cx="0" cy="6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65" name="Line 71"/>
            <p:cNvSpPr>
              <a:spLocks noChangeShapeType="1"/>
            </p:cNvSpPr>
            <p:nvPr/>
          </p:nvSpPr>
          <p:spPr bwMode="auto">
            <a:xfrm flipH="1" flipV="1">
              <a:off x="4135" y="2108"/>
              <a:ext cx="0" cy="37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66" name="Line 72"/>
            <p:cNvSpPr>
              <a:spLocks noChangeShapeType="1"/>
            </p:cNvSpPr>
            <p:nvPr/>
          </p:nvSpPr>
          <p:spPr bwMode="auto">
            <a:xfrm flipH="1">
              <a:off x="2392" y="2112"/>
              <a:ext cx="1739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67" name="Line 73"/>
            <p:cNvSpPr>
              <a:spLocks noChangeShapeType="1"/>
            </p:cNvSpPr>
            <p:nvPr/>
          </p:nvSpPr>
          <p:spPr bwMode="auto">
            <a:xfrm>
              <a:off x="3881" y="2519"/>
              <a:ext cx="10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68" name="Line 74"/>
            <p:cNvSpPr>
              <a:spLocks noChangeShapeType="1"/>
            </p:cNvSpPr>
            <p:nvPr/>
          </p:nvSpPr>
          <p:spPr bwMode="auto">
            <a:xfrm>
              <a:off x="2394" y="1874"/>
              <a:ext cx="0" cy="24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69" name="Oval 76"/>
            <p:cNvSpPr>
              <a:spLocks noChangeArrowheads="1"/>
            </p:cNvSpPr>
            <p:nvPr/>
          </p:nvSpPr>
          <p:spPr bwMode="auto">
            <a:xfrm>
              <a:off x="4122" y="2462"/>
              <a:ext cx="24" cy="24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3349" name="Group 77"/>
          <p:cNvGrpSpPr>
            <a:grpSpLocks/>
          </p:cNvGrpSpPr>
          <p:nvPr/>
        </p:nvGrpSpPr>
        <p:grpSpPr bwMode="auto">
          <a:xfrm>
            <a:off x="3233738" y="2641600"/>
            <a:ext cx="628650" cy="330200"/>
            <a:chOff x="1654" y="1858"/>
            <a:chExt cx="396" cy="208"/>
          </a:xfrm>
        </p:grpSpPr>
        <p:sp>
          <p:nvSpPr>
            <p:cNvPr id="13455" name="Line 78"/>
            <p:cNvSpPr>
              <a:spLocks noChangeShapeType="1"/>
            </p:cNvSpPr>
            <p:nvPr/>
          </p:nvSpPr>
          <p:spPr bwMode="auto">
            <a:xfrm>
              <a:off x="1671" y="1858"/>
              <a:ext cx="0" cy="205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56" name="Line 79"/>
            <p:cNvSpPr>
              <a:spLocks noChangeShapeType="1"/>
            </p:cNvSpPr>
            <p:nvPr/>
          </p:nvSpPr>
          <p:spPr bwMode="auto">
            <a:xfrm>
              <a:off x="1851" y="1858"/>
              <a:ext cx="0" cy="205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57" name="Line 80"/>
            <p:cNvSpPr>
              <a:spLocks noChangeShapeType="1"/>
            </p:cNvSpPr>
            <p:nvPr/>
          </p:nvSpPr>
          <p:spPr bwMode="auto">
            <a:xfrm>
              <a:off x="2034" y="1858"/>
              <a:ext cx="0" cy="205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58" name="Oval 81"/>
            <p:cNvSpPr>
              <a:spLocks noChangeArrowheads="1"/>
            </p:cNvSpPr>
            <p:nvPr/>
          </p:nvSpPr>
          <p:spPr bwMode="auto">
            <a:xfrm>
              <a:off x="1654" y="2034"/>
              <a:ext cx="32" cy="32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59" name="Oval 82"/>
            <p:cNvSpPr>
              <a:spLocks noChangeArrowheads="1"/>
            </p:cNvSpPr>
            <p:nvPr/>
          </p:nvSpPr>
          <p:spPr bwMode="auto">
            <a:xfrm>
              <a:off x="1834" y="2034"/>
              <a:ext cx="32" cy="32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60" name="Oval 83"/>
            <p:cNvSpPr>
              <a:spLocks noChangeArrowheads="1"/>
            </p:cNvSpPr>
            <p:nvPr/>
          </p:nvSpPr>
          <p:spPr bwMode="auto">
            <a:xfrm>
              <a:off x="2018" y="2034"/>
              <a:ext cx="32" cy="32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3350" name="Rectangle 87"/>
          <p:cNvSpPr>
            <a:spLocks noChangeArrowheads="1"/>
          </p:cNvSpPr>
          <p:nvPr/>
        </p:nvSpPr>
        <p:spPr bwMode="auto">
          <a:xfrm>
            <a:off x="5043488" y="3502025"/>
            <a:ext cx="88900" cy="144463"/>
          </a:xfrm>
          <a:prstGeom prst="rect">
            <a:avLst/>
          </a:prstGeom>
          <a:solidFill>
            <a:srgbClr val="FF3300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13351" name="Group 88"/>
          <p:cNvGrpSpPr>
            <a:grpSpLocks/>
          </p:cNvGrpSpPr>
          <p:nvPr/>
        </p:nvGrpSpPr>
        <p:grpSpPr bwMode="auto">
          <a:xfrm>
            <a:off x="3243263" y="3219450"/>
            <a:ext cx="2536825" cy="750888"/>
            <a:chOff x="1660" y="2222"/>
            <a:chExt cx="1598" cy="473"/>
          </a:xfrm>
        </p:grpSpPr>
        <p:sp>
          <p:nvSpPr>
            <p:cNvPr id="13434" name="Line 89"/>
            <p:cNvSpPr>
              <a:spLocks noChangeShapeType="1"/>
            </p:cNvSpPr>
            <p:nvPr/>
          </p:nvSpPr>
          <p:spPr bwMode="auto">
            <a:xfrm>
              <a:off x="2036" y="2222"/>
              <a:ext cx="0" cy="44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35" name="Line 90"/>
            <p:cNvSpPr>
              <a:spLocks noChangeShapeType="1"/>
            </p:cNvSpPr>
            <p:nvPr/>
          </p:nvSpPr>
          <p:spPr bwMode="auto">
            <a:xfrm>
              <a:off x="1853" y="2222"/>
              <a:ext cx="0" cy="44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36" name="Line 91"/>
            <p:cNvSpPr>
              <a:spLocks noChangeShapeType="1"/>
            </p:cNvSpPr>
            <p:nvPr/>
          </p:nvSpPr>
          <p:spPr bwMode="auto">
            <a:xfrm>
              <a:off x="1668" y="2222"/>
              <a:ext cx="0" cy="44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37" name="Text Box 92"/>
            <p:cNvSpPr txBox="1">
              <a:spLocks noChangeArrowheads="1"/>
            </p:cNvSpPr>
            <p:nvPr/>
          </p:nvSpPr>
          <p:spPr bwMode="auto">
            <a:xfrm>
              <a:off x="2091" y="2309"/>
              <a:ext cx="275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400">
                  <a:solidFill>
                    <a:schemeClr val="tx1"/>
                  </a:solidFill>
                  <a:latin typeface=".VnTime" pitchFamily="34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.VnTime" pitchFamily="34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.VnTime" pitchFamily="34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.VnTime" pitchFamily="34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.VnTime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.VnTime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.VnTime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.VnTime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.VnTime" pitchFamily="34" charset="0"/>
                </a:defRPr>
              </a:lvl9pPr>
            </a:lstStyle>
            <a:p>
              <a:pPr algn="l" eaLnBrk="1" hangingPunct="1"/>
              <a:r>
                <a:rPr lang="en-US" sz="1200" b="1"/>
                <a:t>F</a:t>
              </a:r>
              <a:r>
                <a:rPr lang="en-US" sz="800" b="1"/>
                <a:t>4</a:t>
              </a:r>
            </a:p>
          </p:txBody>
        </p:sp>
        <p:sp>
          <p:nvSpPr>
            <p:cNvPr id="13438" name="Line 93"/>
            <p:cNvSpPr>
              <a:spLocks noChangeShapeType="1"/>
            </p:cNvSpPr>
            <p:nvPr/>
          </p:nvSpPr>
          <p:spPr bwMode="auto">
            <a:xfrm>
              <a:off x="2028" y="2662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39" name="Line 94"/>
            <p:cNvSpPr>
              <a:spLocks noChangeShapeType="1"/>
            </p:cNvSpPr>
            <p:nvPr/>
          </p:nvSpPr>
          <p:spPr bwMode="auto">
            <a:xfrm>
              <a:off x="1660" y="2662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40" name="Line 95"/>
            <p:cNvSpPr>
              <a:spLocks noChangeShapeType="1"/>
            </p:cNvSpPr>
            <p:nvPr/>
          </p:nvSpPr>
          <p:spPr bwMode="auto">
            <a:xfrm>
              <a:off x="1845" y="2662"/>
              <a:ext cx="6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41" name="Line 96"/>
            <p:cNvSpPr>
              <a:spLocks noChangeShapeType="1"/>
            </p:cNvSpPr>
            <p:nvPr/>
          </p:nvSpPr>
          <p:spPr bwMode="auto">
            <a:xfrm>
              <a:off x="2516" y="2473"/>
              <a:ext cx="216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42" name="Line 97"/>
            <p:cNvSpPr>
              <a:spLocks noChangeShapeType="1"/>
            </p:cNvSpPr>
            <p:nvPr/>
          </p:nvSpPr>
          <p:spPr bwMode="auto">
            <a:xfrm>
              <a:off x="2914" y="2473"/>
              <a:ext cx="294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43" name="Line 98"/>
            <p:cNvSpPr>
              <a:spLocks noChangeShapeType="1"/>
            </p:cNvSpPr>
            <p:nvPr/>
          </p:nvSpPr>
          <p:spPr bwMode="auto">
            <a:xfrm>
              <a:off x="3121" y="2629"/>
              <a:ext cx="13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44" name="Line 99"/>
            <p:cNvSpPr>
              <a:spLocks noChangeShapeType="1"/>
            </p:cNvSpPr>
            <p:nvPr/>
          </p:nvSpPr>
          <p:spPr bwMode="auto">
            <a:xfrm>
              <a:off x="3253" y="2627"/>
              <a:ext cx="0" cy="6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45" name="Line 100"/>
            <p:cNvSpPr>
              <a:spLocks noChangeShapeType="1"/>
            </p:cNvSpPr>
            <p:nvPr/>
          </p:nvSpPr>
          <p:spPr bwMode="auto">
            <a:xfrm flipH="1">
              <a:off x="2040" y="2473"/>
              <a:ext cx="484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46" name="Rectangle 101"/>
            <p:cNvSpPr>
              <a:spLocks noChangeArrowheads="1"/>
            </p:cNvSpPr>
            <p:nvPr/>
          </p:nvSpPr>
          <p:spPr bwMode="auto">
            <a:xfrm>
              <a:off x="2733" y="2489"/>
              <a:ext cx="176" cy="23"/>
            </a:xfrm>
            <a:prstGeom prst="rect">
              <a:avLst/>
            </a:prstGeom>
            <a:solidFill>
              <a:srgbClr val="00C0BC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47" name="Oval 105"/>
            <p:cNvSpPr>
              <a:spLocks noChangeArrowheads="1"/>
            </p:cNvSpPr>
            <p:nvPr/>
          </p:nvSpPr>
          <p:spPr bwMode="auto">
            <a:xfrm>
              <a:off x="2722" y="2462"/>
              <a:ext cx="24" cy="24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48" name="Oval 106"/>
            <p:cNvSpPr>
              <a:spLocks noChangeArrowheads="1"/>
            </p:cNvSpPr>
            <p:nvPr/>
          </p:nvSpPr>
          <p:spPr bwMode="auto">
            <a:xfrm>
              <a:off x="2900" y="2462"/>
              <a:ext cx="24" cy="24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49" name="Oval 107"/>
            <p:cNvSpPr>
              <a:spLocks noChangeArrowheads="1"/>
            </p:cNvSpPr>
            <p:nvPr/>
          </p:nvSpPr>
          <p:spPr bwMode="auto">
            <a:xfrm>
              <a:off x="3194" y="2462"/>
              <a:ext cx="24" cy="24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50" name="Oval 108"/>
            <p:cNvSpPr>
              <a:spLocks noChangeArrowheads="1"/>
            </p:cNvSpPr>
            <p:nvPr/>
          </p:nvSpPr>
          <p:spPr bwMode="auto">
            <a:xfrm>
              <a:off x="2021" y="2458"/>
              <a:ext cx="32" cy="32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51" name="Freeform 109"/>
            <p:cNvSpPr>
              <a:spLocks/>
            </p:cNvSpPr>
            <p:nvPr/>
          </p:nvSpPr>
          <p:spPr bwMode="auto">
            <a:xfrm>
              <a:off x="3122" y="2474"/>
              <a:ext cx="1" cy="158"/>
            </a:xfrm>
            <a:custGeom>
              <a:avLst/>
              <a:gdLst>
                <a:gd name="T0" fmla="*/ 0 w 1"/>
                <a:gd name="T1" fmla="*/ 158 h 158"/>
                <a:gd name="T2" fmla="*/ 0 w 1"/>
                <a:gd name="T3" fmla="*/ 0 h 158"/>
                <a:gd name="T4" fmla="*/ 0 60000 65536"/>
                <a:gd name="T5" fmla="*/ 0 60000 65536"/>
                <a:gd name="T6" fmla="*/ 0 w 1"/>
                <a:gd name="T7" fmla="*/ 0 h 158"/>
                <a:gd name="T8" fmla="*/ 1 w 1"/>
                <a:gd name="T9" fmla="*/ 158 h 158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58">
                  <a:moveTo>
                    <a:pt x="0" y="158"/>
                  </a:moveTo>
                  <a:lnTo>
                    <a:pt x="0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52" name="Line 110"/>
            <p:cNvSpPr>
              <a:spLocks noChangeShapeType="1"/>
            </p:cNvSpPr>
            <p:nvPr/>
          </p:nvSpPr>
          <p:spPr bwMode="auto">
            <a:xfrm>
              <a:off x="1668" y="2260"/>
              <a:ext cx="0" cy="9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53" name="Line 111"/>
            <p:cNvSpPr>
              <a:spLocks noChangeShapeType="1"/>
            </p:cNvSpPr>
            <p:nvPr/>
          </p:nvSpPr>
          <p:spPr bwMode="auto">
            <a:xfrm>
              <a:off x="1852" y="2264"/>
              <a:ext cx="0" cy="9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54" name="Line 112"/>
            <p:cNvSpPr>
              <a:spLocks noChangeShapeType="1"/>
            </p:cNvSpPr>
            <p:nvPr/>
          </p:nvSpPr>
          <p:spPr bwMode="auto">
            <a:xfrm>
              <a:off x="2036" y="2264"/>
              <a:ext cx="0" cy="9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3352" name="Group 113"/>
          <p:cNvGrpSpPr>
            <a:grpSpLocks/>
          </p:cNvGrpSpPr>
          <p:nvPr/>
        </p:nvGrpSpPr>
        <p:grpSpPr bwMode="auto">
          <a:xfrm>
            <a:off x="3233738" y="2944813"/>
            <a:ext cx="660400" cy="277812"/>
            <a:chOff x="1654" y="2049"/>
            <a:chExt cx="416" cy="175"/>
          </a:xfrm>
        </p:grpSpPr>
        <p:sp>
          <p:nvSpPr>
            <p:cNvPr id="13429" name="Freeform 114"/>
            <p:cNvSpPr>
              <a:spLocks/>
            </p:cNvSpPr>
            <p:nvPr/>
          </p:nvSpPr>
          <p:spPr bwMode="auto">
            <a:xfrm>
              <a:off x="1668" y="2049"/>
              <a:ext cx="26" cy="174"/>
            </a:xfrm>
            <a:custGeom>
              <a:avLst/>
              <a:gdLst>
                <a:gd name="T0" fmla="*/ 0 w 26"/>
                <a:gd name="T1" fmla="*/ 174 h 174"/>
                <a:gd name="T2" fmla="*/ 26 w 26"/>
                <a:gd name="T3" fmla="*/ 0 h 174"/>
                <a:gd name="T4" fmla="*/ 0 60000 65536"/>
                <a:gd name="T5" fmla="*/ 0 60000 65536"/>
                <a:gd name="T6" fmla="*/ 0 w 26"/>
                <a:gd name="T7" fmla="*/ 0 h 174"/>
                <a:gd name="T8" fmla="*/ 26 w 26"/>
                <a:gd name="T9" fmla="*/ 174 h 17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6" h="174">
                  <a:moveTo>
                    <a:pt x="0" y="174"/>
                  </a:moveTo>
                  <a:lnTo>
                    <a:pt x="26" y="0"/>
                  </a:lnTo>
                </a:path>
              </a:pathLst>
            </a:custGeom>
            <a:solidFill>
              <a:srgbClr val="FF3300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30" name="Freeform 115"/>
            <p:cNvSpPr>
              <a:spLocks/>
            </p:cNvSpPr>
            <p:nvPr/>
          </p:nvSpPr>
          <p:spPr bwMode="auto">
            <a:xfrm>
              <a:off x="1852" y="2050"/>
              <a:ext cx="26" cy="174"/>
            </a:xfrm>
            <a:custGeom>
              <a:avLst/>
              <a:gdLst>
                <a:gd name="T0" fmla="*/ 0 w 26"/>
                <a:gd name="T1" fmla="*/ 174 h 174"/>
                <a:gd name="T2" fmla="*/ 26 w 26"/>
                <a:gd name="T3" fmla="*/ 0 h 174"/>
                <a:gd name="T4" fmla="*/ 0 60000 65536"/>
                <a:gd name="T5" fmla="*/ 0 60000 65536"/>
                <a:gd name="T6" fmla="*/ 0 w 26"/>
                <a:gd name="T7" fmla="*/ 0 h 174"/>
                <a:gd name="T8" fmla="*/ 26 w 26"/>
                <a:gd name="T9" fmla="*/ 174 h 17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6" h="174">
                  <a:moveTo>
                    <a:pt x="0" y="174"/>
                  </a:moveTo>
                  <a:lnTo>
                    <a:pt x="26" y="0"/>
                  </a:lnTo>
                </a:path>
              </a:pathLst>
            </a:custGeom>
            <a:solidFill>
              <a:srgbClr val="FF3300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31" name="Freeform 116"/>
            <p:cNvSpPr>
              <a:spLocks/>
            </p:cNvSpPr>
            <p:nvPr/>
          </p:nvSpPr>
          <p:spPr bwMode="auto">
            <a:xfrm>
              <a:off x="2036" y="2050"/>
              <a:ext cx="26" cy="174"/>
            </a:xfrm>
            <a:custGeom>
              <a:avLst/>
              <a:gdLst>
                <a:gd name="T0" fmla="*/ 0 w 26"/>
                <a:gd name="T1" fmla="*/ 174 h 174"/>
                <a:gd name="T2" fmla="*/ 26 w 26"/>
                <a:gd name="T3" fmla="*/ 0 h 174"/>
                <a:gd name="T4" fmla="*/ 0 60000 65536"/>
                <a:gd name="T5" fmla="*/ 0 60000 65536"/>
                <a:gd name="T6" fmla="*/ 0 w 26"/>
                <a:gd name="T7" fmla="*/ 0 h 174"/>
                <a:gd name="T8" fmla="*/ 26 w 26"/>
                <a:gd name="T9" fmla="*/ 174 h 17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6" h="174">
                  <a:moveTo>
                    <a:pt x="0" y="174"/>
                  </a:moveTo>
                  <a:lnTo>
                    <a:pt x="26" y="0"/>
                  </a:lnTo>
                </a:path>
              </a:pathLst>
            </a:custGeom>
            <a:solidFill>
              <a:srgbClr val="FF3300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32" name="Freeform 117"/>
            <p:cNvSpPr>
              <a:spLocks/>
            </p:cNvSpPr>
            <p:nvPr/>
          </p:nvSpPr>
          <p:spPr bwMode="auto">
            <a:xfrm>
              <a:off x="1654" y="2131"/>
              <a:ext cx="416" cy="1"/>
            </a:xfrm>
            <a:custGeom>
              <a:avLst/>
              <a:gdLst>
                <a:gd name="T0" fmla="*/ 0 w 416"/>
                <a:gd name="T1" fmla="*/ 1 h 1"/>
                <a:gd name="T2" fmla="*/ 416 w 416"/>
                <a:gd name="T3" fmla="*/ 0 h 1"/>
                <a:gd name="T4" fmla="*/ 0 60000 65536"/>
                <a:gd name="T5" fmla="*/ 0 60000 65536"/>
                <a:gd name="T6" fmla="*/ 0 w 416"/>
                <a:gd name="T7" fmla="*/ 0 h 1"/>
                <a:gd name="T8" fmla="*/ 416 w 416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416" h="1">
                  <a:moveTo>
                    <a:pt x="0" y="1"/>
                  </a:moveTo>
                  <a:lnTo>
                    <a:pt x="416" y="0"/>
                  </a:lnTo>
                </a:path>
              </a:pathLst>
            </a:custGeom>
            <a:solidFill>
              <a:srgbClr val="FF33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33" name="Freeform 118"/>
            <p:cNvSpPr>
              <a:spLocks/>
            </p:cNvSpPr>
            <p:nvPr/>
          </p:nvSpPr>
          <p:spPr bwMode="auto">
            <a:xfrm>
              <a:off x="1654" y="2168"/>
              <a:ext cx="416" cy="1"/>
            </a:xfrm>
            <a:custGeom>
              <a:avLst/>
              <a:gdLst>
                <a:gd name="T0" fmla="*/ 0 w 416"/>
                <a:gd name="T1" fmla="*/ 1 h 1"/>
                <a:gd name="T2" fmla="*/ 416 w 416"/>
                <a:gd name="T3" fmla="*/ 0 h 1"/>
                <a:gd name="T4" fmla="*/ 0 60000 65536"/>
                <a:gd name="T5" fmla="*/ 0 60000 65536"/>
                <a:gd name="T6" fmla="*/ 0 w 416"/>
                <a:gd name="T7" fmla="*/ 0 h 1"/>
                <a:gd name="T8" fmla="*/ 416 w 416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416" h="1">
                  <a:moveTo>
                    <a:pt x="0" y="1"/>
                  </a:moveTo>
                  <a:lnTo>
                    <a:pt x="416" y="0"/>
                  </a:lnTo>
                </a:path>
              </a:pathLst>
            </a:custGeom>
            <a:solidFill>
              <a:srgbClr val="FF330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353" name="Line 119"/>
          <p:cNvSpPr>
            <a:spLocks noChangeShapeType="1"/>
          </p:cNvSpPr>
          <p:nvPr/>
        </p:nvSpPr>
        <p:spPr bwMode="auto">
          <a:xfrm>
            <a:off x="3549650" y="3219450"/>
            <a:ext cx="0" cy="6985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354" name="Line 120"/>
          <p:cNvSpPr>
            <a:spLocks noChangeShapeType="1"/>
          </p:cNvSpPr>
          <p:nvPr/>
        </p:nvSpPr>
        <p:spPr bwMode="auto">
          <a:xfrm>
            <a:off x="3255963" y="3219450"/>
            <a:ext cx="0" cy="6985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355" name="Line 121"/>
          <p:cNvSpPr>
            <a:spLocks noChangeShapeType="1"/>
          </p:cNvSpPr>
          <p:nvPr/>
        </p:nvSpPr>
        <p:spPr bwMode="auto">
          <a:xfrm>
            <a:off x="3243263" y="3917950"/>
            <a:ext cx="9525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356" name="Line 122"/>
          <p:cNvSpPr>
            <a:spLocks noChangeShapeType="1"/>
          </p:cNvSpPr>
          <p:nvPr/>
        </p:nvSpPr>
        <p:spPr bwMode="auto">
          <a:xfrm>
            <a:off x="3536950" y="3917950"/>
            <a:ext cx="9525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357" name="Line 123"/>
          <p:cNvSpPr>
            <a:spLocks noChangeShapeType="1"/>
          </p:cNvSpPr>
          <p:nvPr/>
        </p:nvSpPr>
        <p:spPr bwMode="auto">
          <a:xfrm>
            <a:off x="5556250" y="3865563"/>
            <a:ext cx="217488" cy="0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358" name="Line 124"/>
          <p:cNvSpPr>
            <a:spLocks noChangeShapeType="1"/>
          </p:cNvSpPr>
          <p:nvPr/>
        </p:nvSpPr>
        <p:spPr bwMode="auto">
          <a:xfrm>
            <a:off x="5772150" y="3862388"/>
            <a:ext cx="0" cy="107950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359" name="Line 125"/>
          <p:cNvSpPr>
            <a:spLocks noChangeShapeType="1"/>
          </p:cNvSpPr>
          <p:nvPr/>
        </p:nvSpPr>
        <p:spPr bwMode="auto">
          <a:xfrm flipH="1">
            <a:off x="3846513" y="3619500"/>
            <a:ext cx="768350" cy="0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3360" name="Group 129"/>
          <p:cNvGrpSpPr>
            <a:grpSpLocks/>
          </p:cNvGrpSpPr>
          <p:nvPr/>
        </p:nvGrpSpPr>
        <p:grpSpPr bwMode="auto">
          <a:xfrm>
            <a:off x="4602163" y="3600450"/>
            <a:ext cx="365125" cy="38100"/>
            <a:chOff x="808" y="2558"/>
            <a:chExt cx="230" cy="24"/>
          </a:xfrm>
        </p:grpSpPr>
        <p:sp>
          <p:nvSpPr>
            <p:cNvPr id="13427" name="Line 130"/>
            <p:cNvSpPr>
              <a:spLocks noChangeShapeType="1"/>
            </p:cNvSpPr>
            <p:nvPr/>
          </p:nvSpPr>
          <p:spPr bwMode="auto">
            <a:xfrm>
              <a:off x="808" y="2569"/>
              <a:ext cx="216" cy="0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28" name="Oval 131"/>
            <p:cNvSpPr>
              <a:spLocks noChangeArrowheads="1"/>
            </p:cNvSpPr>
            <p:nvPr/>
          </p:nvSpPr>
          <p:spPr bwMode="auto">
            <a:xfrm>
              <a:off x="1014" y="2558"/>
              <a:ext cx="24" cy="24"/>
            </a:xfrm>
            <a:prstGeom prst="ellipse">
              <a:avLst/>
            </a:prstGeom>
            <a:solidFill>
              <a:srgbClr val="FF3300"/>
            </a:solidFill>
            <a:ln w="19050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3361" name="Rectangle 132"/>
          <p:cNvSpPr>
            <a:spLocks noChangeArrowheads="1"/>
          </p:cNvSpPr>
          <p:nvPr/>
        </p:nvSpPr>
        <p:spPr bwMode="auto">
          <a:xfrm>
            <a:off x="4946650" y="3646488"/>
            <a:ext cx="279400" cy="36512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33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13362" name="Group 133"/>
          <p:cNvGrpSpPr>
            <a:grpSpLocks/>
          </p:cNvGrpSpPr>
          <p:nvPr/>
        </p:nvGrpSpPr>
        <p:grpSpPr bwMode="auto">
          <a:xfrm>
            <a:off x="5211763" y="3600450"/>
            <a:ext cx="504825" cy="38100"/>
            <a:chOff x="1192" y="2558"/>
            <a:chExt cx="318" cy="24"/>
          </a:xfrm>
        </p:grpSpPr>
        <p:sp>
          <p:nvSpPr>
            <p:cNvPr id="13424" name="Line 134"/>
            <p:cNvSpPr>
              <a:spLocks noChangeShapeType="1"/>
            </p:cNvSpPr>
            <p:nvPr/>
          </p:nvSpPr>
          <p:spPr bwMode="auto">
            <a:xfrm>
              <a:off x="1206" y="2569"/>
              <a:ext cx="294" cy="0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25" name="Oval 135"/>
            <p:cNvSpPr>
              <a:spLocks noChangeArrowheads="1"/>
            </p:cNvSpPr>
            <p:nvPr/>
          </p:nvSpPr>
          <p:spPr bwMode="auto">
            <a:xfrm>
              <a:off x="1192" y="2558"/>
              <a:ext cx="24" cy="24"/>
            </a:xfrm>
            <a:prstGeom prst="ellipse">
              <a:avLst/>
            </a:prstGeom>
            <a:solidFill>
              <a:srgbClr val="FF3300"/>
            </a:solidFill>
            <a:ln w="19050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26" name="Oval 136"/>
            <p:cNvSpPr>
              <a:spLocks noChangeArrowheads="1"/>
            </p:cNvSpPr>
            <p:nvPr/>
          </p:nvSpPr>
          <p:spPr bwMode="auto">
            <a:xfrm>
              <a:off x="1486" y="2558"/>
              <a:ext cx="24" cy="24"/>
            </a:xfrm>
            <a:prstGeom prst="ellipse">
              <a:avLst/>
            </a:prstGeom>
            <a:solidFill>
              <a:srgbClr val="FF3300"/>
            </a:solidFill>
            <a:ln w="19050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3363" name="Group 137"/>
          <p:cNvGrpSpPr>
            <a:grpSpLocks/>
          </p:cNvGrpSpPr>
          <p:nvPr/>
        </p:nvGrpSpPr>
        <p:grpSpPr bwMode="auto">
          <a:xfrm>
            <a:off x="3814763" y="3221038"/>
            <a:ext cx="50800" cy="698500"/>
            <a:chOff x="313" y="2318"/>
            <a:chExt cx="32" cy="440"/>
          </a:xfrm>
        </p:grpSpPr>
        <p:sp>
          <p:nvSpPr>
            <p:cNvPr id="13422" name="Line 138"/>
            <p:cNvSpPr>
              <a:spLocks noChangeShapeType="1"/>
            </p:cNvSpPr>
            <p:nvPr/>
          </p:nvSpPr>
          <p:spPr bwMode="auto">
            <a:xfrm>
              <a:off x="328" y="2318"/>
              <a:ext cx="0" cy="44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23" name="Oval 139"/>
            <p:cNvSpPr>
              <a:spLocks noChangeArrowheads="1"/>
            </p:cNvSpPr>
            <p:nvPr/>
          </p:nvSpPr>
          <p:spPr bwMode="auto">
            <a:xfrm>
              <a:off x="313" y="2551"/>
              <a:ext cx="32" cy="32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3364" name="Freeform 140"/>
          <p:cNvSpPr>
            <a:spLocks/>
          </p:cNvSpPr>
          <p:nvPr/>
        </p:nvSpPr>
        <p:spPr bwMode="auto">
          <a:xfrm>
            <a:off x="5564188" y="3619500"/>
            <a:ext cx="1587" cy="250825"/>
          </a:xfrm>
          <a:custGeom>
            <a:avLst/>
            <a:gdLst>
              <a:gd name="T0" fmla="*/ 0 w 1"/>
              <a:gd name="T1" fmla="*/ 2147483647 h 158"/>
              <a:gd name="T2" fmla="*/ 0 w 1"/>
              <a:gd name="T3" fmla="*/ 0 h 158"/>
              <a:gd name="T4" fmla="*/ 0 60000 65536"/>
              <a:gd name="T5" fmla="*/ 0 60000 65536"/>
              <a:gd name="T6" fmla="*/ 0 w 1"/>
              <a:gd name="T7" fmla="*/ 0 h 158"/>
              <a:gd name="T8" fmla="*/ 1 w 1"/>
              <a:gd name="T9" fmla="*/ 158 h 15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158">
                <a:moveTo>
                  <a:pt x="0" y="158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365" name="Line 141"/>
          <p:cNvSpPr>
            <a:spLocks noChangeShapeType="1"/>
          </p:cNvSpPr>
          <p:nvPr/>
        </p:nvSpPr>
        <p:spPr bwMode="auto">
          <a:xfrm>
            <a:off x="3827463" y="3917950"/>
            <a:ext cx="9525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0" name="Group 142"/>
          <p:cNvGrpSpPr>
            <a:grpSpLocks/>
          </p:cNvGrpSpPr>
          <p:nvPr/>
        </p:nvGrpSpPr>
        <p:grpSpPr bwMode="auto">
          <a:xfrm>
            <a:off x="3370263" y="4803775"/>
            <a:ext cx="381000" cy="381000"/>
            <a:chOff x="2352" y="3216"/>
            <a:chExt cx="240" cy="240"/>
          </a:xfrm>
        </p:grpSpPr>
        <p:sp>
          <p:nvSpPr>
            <p:cNvPr id="13416" name="Oval 143"/>
            <p:cNvSpPr>
              <a:spLocks noChangeArrowheads="1"/>
            </p:cNvSpPr>
            <p:nvPr/>
          </p:nvSpPr>
          <p:spPr bwMode="auto">
            <a:xfrm>
              <a:off x="2352" y="3216"/>
              <a:ext cx="240" cy="240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17" name="Oval 144"/>
            <p:cNvSpPr>
              <a:spLocks noChangeArrowheads="1"/>
            </p:cNvSpPr>
            <p:nvPr/>
          </p:nvSpPr>
          <p:spPr bwMode="auto">
            <a:xfrm>
              <a:off x="2448" y="3230"/>
              <a:ext cx="48" cy="48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18" name="Oval 145"/>
            <p:cNvSpPr>
              <a:spLocks noChangeArrowheads="1"/>
            </p:cNvSpPr>
            <p:nvPr/>
          </p:nvSpPr>
          <p:spPr bwMode="auto">
            <a:xfrm>
              <a:off x="2530" y="3316"/>
              <a:ext cx="48" cy="48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19" name="Oval 146"/>
            <p:cNvSpPr>
              <a:spLocks noChangeArrowheads="1"/>
            </p:cNvSpPr>
            <p:nvPr/>
          </p:nvSpPr>
          <p:spPr bwMode="auto">
            <a:xfrm>
              <a:off x="2448" y="3396"/>
              <a:ext cx="48" cy="48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20" name="Oval 147"/>
            <p:cNvSpPr>
              <a:spLocks noChangeArrowheads="1"/>
            </p:cNvSpPr>
            <p:nvPr/>
          </p:nvSpPr>
          <p:spPr bwMode="auto">
            <a:xfrm>
              <a:off x="2364" y="3316"/>
              <a:ext cx="48" cy="48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21" name="Oval 148"/>
            <p:cNvSpPr>
              <a:spLocks noChangeArrowheads="1"/>
            </p:cNvSpPr>
            <p:nvPr/>
          </p:nvSpPr>
          <p:spPr bwMode="auto">
            <a:xfrm>
              <a:off x="2424" y="3290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3367" name="Line 149"/>
          <p:cNvSpPr>
            <a:spLocks noChangeShapeType="1"/>
          </p:cNvSpPr>
          <p:nvPr/>
        </p:nvSpPr>
        <p:spPr bwMode="auto">
          <a:xfrm>
            <a:off x="1143000" y="49530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1" name="Group 200"/>
          <p:cNvGrpSpPr>
            <a:grpSpLocks/>
          </p:cNvGrpSpPr>
          <p:nvPr/>
        </p:nvGrpSpPr>
        <p:grpSpPr bwMode="auto">
          <a:xfrm>
            <a:off x="5683250" y="3408363"/>
            <a:ext cx="279400" cy="180975"/>
            <a:chOff x="3563" y="1957"/>
            <a:chExt cx="176" cy="114"/>
          </a:xfrm>
        </p:grpSpPr>
        <p:sp>
          <p:nvSpPr>
            <p:cNvPr id="13414" name="Rectangle 151"/>
            <p:cNvSpPr>
              <a:spLocks noChangeArrowheads="1"/>
            </p:cNvSpPr>
            <p:nvPr/>
          </p:nvSpPr>
          <p:spPr bwMode="auto">
            <a:xfrm>
              <a:off x="3626" y="1957"/>
              <a:ext cx="57" cy="91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15" name="Rectangle 152"/>
            <p:cNvSpPr>
              <a:spLocks noChangeArrowheads="1"/>
            </p:cNvSpPr>
            <p:nvPr/>
          </p:nvSpPr>
          <p:spPr bwMode="auto">
            <a:xfrm>
              <a:off x="3563" y="2048"/>
              <a:ext cx="176" cy="23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rgbClr val="FF33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l"/>
              <a:endParaRPr lang="en-US"/>
            </a:p>
          </p:txBody>
        </p:sp>
      </p:grpSp>
      <p:sp>
        <p:nvSpPr>
          <p:cNvPr id="20633" name="Line 153"/>
          <p:cNvSpPr>
            <a:spLocks noChangeShapeType="1"/>
          </p:cNvSpPr>
          <p:nvPr/>
        </p:nvSpPr>
        <p:spPr bwMode="auto">
          <a:xfrm>
            <a:off x="5842000" y="3865563"/>
            <a:ext cx="212725" cy="0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634" name="Line 154"/>
          <p:cNvSpPr>
            <a:spLocks noChangeShapeType="1"/>
          </p:cNvSpPr>
          <p:nvPr/>
        </p:nvSpPr>
        <p:spPr bwMode="auto">
          <a:xfrm>
            <a:off x="5846763" y="3862388"/>
            <a:ext cx="0" cy="107950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637" name="Freeform 157"/>
          <p:cNvSpPr>
            <a:spLocks/>
          </p:cNvSpPr>
          <p:nvPr/>
        </p:nvSpPr>
        <p:spPr bwMode="auto">
          <a:xfrm>
            <a:off x="6053138" y="3617913"/>
            <a:ext cx="1587" cy="255587"/>
          </a:xfrm>
          <a:custGeom>
            <a:avLst/>
            <a:gdLst>
              <a:gd name="T0" fmla="*/ 0 w 1"/>
              <a:gd name="T1" fmla="*/ 2147483647 h 161"/>
              <a:gd name="T2" fmla="*/ 0 w 1"/>
              <a:gd name="T3" fmla="*/ 0 h 161"/>
              <a:gd name="T4" fmla="*/ 0 60000 65536"/>
              <a:gd name="T5" fmla="*/ 0 60000 65536"/>
              <a:gd name="T6" fmla="*/ 0 w 1"/>
              <a:gd name="T7" fmla="*/ 0 h 161"/>
              <a:gd name="T8" fmla="*/ 1 w 1"/>
              <a:gd name="T9" fmla="*/ 161 h 16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161">
                <a:moveTo>
                  <a:pt x="0" y="161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2" name="Group 158"/>
          <p:cNvGrpSpPr>
            <a:grpSpLocks/>
          </p:cNvGrpSpPr>
          <p:nvPr/>
        </p:nvGrpSpPr>
        <p:grpSpPr bwMode="auto">
          <a:xfrm>
            <a:off x="5932488" y="3600450"/>
            <a:ext cx="419100" cy="38100"/>
            <a:chOff x="4392" y="2558"/>
            <a:chExt cx="264" cy="24"/>
          </a:xfrm>
        </p:grpSpPr>
        <p:sp>
          <p:nvSpPr>
            <p:cNvPr id="13412" name="Line 159"/>
            <p:cNvSpPr>
              <a:spLocks noChangeShapeType="1"/>
            </p:cNvSpPr>
            <p:nvPr/>
          </p:nvSpPr>
          <p:spPr bwMode="auto">
            <a:xfrm>
              <a:off x="4405" y="2569"/>
              <a:ext cx="251" cy="0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13" name="Oval 160"/>
            <p:cNvSpPr>
              <a:spLocks noChangeArrowheads="1"/>
            </p:cNvSpPr>
            <p:nvPr/>
          </p:nvSpPr>
          <p:spPr bwMode="auto">
            <a:xfrm>
              <a:off x="4392" y="2558"/>
              <a:ext cx="24" cy="24"/>
            </a:xfrm>
            <a:prstGeom prst="ellipse">
              <a:avLst/>
            </a:prstGeom>
            <a:solidFill>
              <a:srgbClr val="FF3300"/>
            </a:solidFill>
            <a:ln w="19050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0641" name="Line 161"/>
          <p:cNvSpPr>
            <a:spLocks noChangeShapeType="1"/>
          </p:cNvSpPr>
          <p:nvPr/>
        </p:nvSpPr>
        <p:spPr bwMode="auto">
          <a:xfrm>
            <a:off x="6515100" y="3616325"/>
            <a:ext cx="306388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642" name="Line 162"/>
          <p:cNvSpPr>
            <a:spLocks noChangeShapeType="1"/>
          </p:cNvSpPr>
          <p:nvPr/>
        </p:nvSpPr>
        <p:spPr bwMode="auto">
          <a:xfrm>
            <a:off x="6815138" y="3613150"/>
            <a:ext cx="0" cy="109538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643" name="Line 163"/>
          <p:cNvSpPr>
            <a:spLocks noChangeShapeType="1"/>
          </p:cNvSpPr>
          <p:nvPr/>
        </p:nvSpPr>
        <p:spPr bwMode="auto">
          <a:xfrm>
            <a:off x="6897688" y="3614738"/>
            <a:ext cx="0" cy="109537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644" name="Line 164"/>
          <p:cNvSpPr>
            <a:spLocks noChangeShapeType="1"/>
          </p:cNvSpPr>
          <p:nvPr/>
        </p:nvSpPr>
        <p:spPr bwMode="auto">
          <a:xfrm flipH="1">
            <a:off x="4408488" y="3043238"/>
            <a:ext cx="2760662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645" name="Line 165"/>
          <p:cNvSpPr>
            <a:spLocks noChangeShapeType="1"/>
          </p:cNvSpPr>
          <p:nvPr/>
        </p:nvSpPr>
        <p:spPr bwMode="auto">
          <a:xfrm>
            <a:off x="6772275" y="3689350"/>
            <a:ext cx="171450" cy="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646" name="Line 166"/>
          <p:cNvSpPr>
            <a:spLocks noChangeShapeType="1"/>
          </p:cNvSpPr>
          <p:nvPr/>
        </p:nvSpPr>
        <p:spPr bwMode="auto">
          <a:xfrm>
            <a:off x="4408488" y="2665413"/>
            <a:ext cx="0" cy="38100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3" name="Group 168"/>
          <p:cNvGrpSpPr>
            <a:grpSpLocks/>
          </p:cNvGrpSpPr>
          <p:nvPr/>
        </p:nvGrpSpPr>
        <p:grpSpPr bwMode="auto">
          <a:xfrm>
            <a:off x="6894513" y="3598863"/>
            <a:ext cx="295275" cy="38100"/>
            <a:chOff x="5072" y="2316"/>
            <a:chExt cx="186" cy="24"/>
          </a:xfrm>
        </p:grpSpPr>
        <p:sp>
          <p:nvSpPr>
            <p:cNvPr id="13410" name="Freeform 169"/>
            <p:cNvSpPr>
              <a:spLocks/>
            </p:cNvSpPr>
            <p:nvPr/>
          </p:nvSpPr>
          <p:spPr bwMode="auto">
            <a:xfrm>
              <a:off x="5072" y="2327"/>
              <a:ext cx="174" cy="1"/>
            </a:xfrm>
            <a:custGeom>
              <a:avLst/>
              <a:gdLst>
                <a:gd name="T0" fmla="*/ 0 w 174"/>
                <a:gd name="T1" fmla="*/ 0 h 1"/>
                <a:gd name="T2" fmla="*/ 174 w 174"/>
                <a:gd name="T3" fmla="*/ 1 h 1"/>
                <a:gd name="T4" fmla="*/ 0 60000 65536"/>
                <a:gd name="T5" fmla="*/ 0 60000 65536"/>
                <a:gd name="T6" fmla="*/ 0 w 174"/>
                <a:gd name="T7" fmla="*/ 0 h 1"/>
                <a:gd name="T8" fmla="*/ 174 w 174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74" h="1">
                  <a:moveTo>
                    <a:pt x="0" y="0"/>
                  </a:moveTo>
                  <a:lnTo>
                    <a:pt x="174" y="1"/>
                  </a:lnTo>
                </a:path>
              </a:pathLst>
            </a:custGeom>
            <a:solidFill>
              <a:srgbClr val="0000FF"/>
            </a:solidFill>
            <a:ln w="19050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411" name="Oval 170"/>
            <p:cNvSpPr>
              <a:spLocks noChangeArrowheads="1"/>
            </p:cNvSpPr>
            <p:nvPr/>
          </p:nvSpPr>
          <p:spPr bwMode="auto">
            <a:xfrm>
              <a:off x="5234" y="2316"/>
              <a:ext cx="24" cy="24"/>
            </a:xfrm>
            <a:prstGeom prst="ellipse">
              <a:avLst/>
            </a:prstGeom>
            <a:solidFill>
              <a:srgbClr val="0000FF"/>
            </a:solidFill>
            <a:ln w="19050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0651" name="Freeform 171"/>
          <p:cNvSpPr>
            <a:spLocks/>
          </p:cNvSpPr>
          <p:nvPr/>
        </p:nvSpPr>
        <p:spPr bwMode="auto">
          <a:xfrm>
            <a:off x="7170738" y="3036888"/>
            <a:ext cx="46037" cy="593725"/>
          </a:xfrm>
          <a:custGeom>
            <a:avLst/>
            <a:gdLst>
              <a:gd name="T0" fmla="*/ 0 w 1"/>
              <a:gd name="T1" fmla="*/ 0 h 885"/>
              <a:gd name="T2" fmla="*/ 0 w 1"/>
              <a:gd name="T3" fmla="*/ 2147483647 h 885"/>
              <a:gd name="T4" fmla="*/ 0 60000 65536"/>
              <a:gd name="T5" fmla="*/ 0 60000 65536"/>
              <a:gd name="T6" fmla="*/ 0 w 1"/>
              <a:gd name="T7" fmla="*/ 0 h 885"/>
              <a:gd name="T8" fmla="*/ 1 w 1"/>
              <a:gd name="T9" fmla="*/ 885 h 88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885">
                <a:moveTo>
                  <a:pt x="0" y="0"/>
                </a:moveTo>
                <a:lnTo>
                  <a:pt x="0" y="885"/>
                </a:lnTo>
              </a:path>
            </a:pathLst>
          </a:custGeom>
          <a:noFill/>
          <a:ln w="1905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4" name="Group 172"/>
          <p:cNvGrpSpPr>
            <a:grpSpLocks/>
          </p:cNvGrpSpPr>
          <p:nvPr/>
        </p:nvGrpSpPr>
        <p:grpSpPr bwMode="auto">
          <a:xfrm>
            <a:off x="3754438" y="3978275"/>
            <a:ext cx="168275" cy="827088"/>
            <a:chOff x="1467" y="2736"/>
            <a:chExt cx="106" cy="521"/>
          </a:xfrm>
        </p:grpSpPr>
        <p:sp>
          <p:nvSpPr>
            <p:cNvPr id="13403" name="Line 173"/>
            <p:cNvSpPr>
              <a:spLocks noChangeShapeType="1"/>
            </p:cNvSpPr>
            <p:nvPr/>
          </p:nvSpPr>
          <p:spPr bwMode="auto">
            <a:xfrm>
              <a:off x="1520" y="2736"/>
              <a:ext cx="0" cy="251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04" name="Line 174"/>
            <p:cNvSpPr>
              <a:spLocks noChangeShapeType="1"/>
            </p:cNvSpPr>
            <p:nvPr/>
          </p:nvSpPr>
          <p:spPr bwMode="auto">
            <a:xfrm>
              <a:off x="1512" y="2993"/>
              <a:ext cx="6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05" name="Line 175"/>
            <p:cNvSpPr>
              <a:spLocks noChangeShapeType="1"/>
            </p:cNvSpPr>
            <p:nvPr/>
          </p:nvSpPr>
          <p:spPr bwMode="auto">
            <a:xfrm>
              <a:off x="1565" y="2987"/>
              <a:ext cx="0" cy="114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06" name="Line 176"/>
            <p:cNvSpPr>
              <a:spLocks noChangeShapeType="1"/>
            </p:cNvSpPr>
            <p:nvPr/>
          </p:nvSpPr>
          <p:spPr bwMode="auto">
            <a:xfrm>
              <a:off x="1513" y="3101"/>
              <a:ext cx="6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07" name="Line 177"/>
            <p:cNvSpPr>
              <a:spLocks noChangeShapeType="1"/>
            </p:cNvSpPr>
            <p:nvPr/>
          </p:nvSpPr>
          <p:spPr bwMode="auto">
            <a:xfrm>
              <a:off x="1522" y="3103"/>
              <a:ext cx="0" cy="114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08" name="Line 178"/>
            <p:cNvSpPr>
              <a:spLocks noChangeShapeType="1"/>
            </p:cNvSpPr>
            <p:nvPr/>
          </p:nvSpPr>
          <p:spPr bwMode="auto">
            <a:xfrm flipH="1">
              <a:off x="1467" y="3212"/>
              <a:ext cx="57" cy="45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09" name="Line 179"/>
            <p:cNvSpPr>
              <a:spLocks noChangeShapeType="1"/>
            </p:cNvSpPr>
            <p:nvPr/>
          </p:nvSpPr>
          <p:spPr bwMode="auto">
            <a:xfrm>
              <a:off x="1512" y="2736"/>
              <a:ext cx="6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5" name="Group 180"/>
          <p:cNvGrpSpPr>
            <a:grpSpLocks/>
          </p:cNvGrpSpPr>
          <p:nvPr/>
        </p:nvGrpSpPr>
        <p:grpSpPr bwMode="auto">
          <a:xfrm>
            <a:off x="3535363" y="3978275"/>
            <a:ext cx="95250" cy="760413"/>
            <a:chOff x="1329" y="2736"/>
            <a:chExt cx="60" cy="479"/>
          </a:xfrm>
        </p:grpSpPr>
        <p:sp>
          <p:nvSpPr>
            <p:cNvPr id="13401" name="Line 181"/>
            <p:cNvSpPr>
              <a:spLocks noChangeShapeType="1"/>
            </p:cNvSpPr>
            <p:nvPr/>
          </p:nvSpPr>
          <p:spPr bwMode="auto">
            <a:xfrm>
              <a:off x="1337" y="2736"/>
              <a:ext cx="4" cy="479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02" name="Line 182"/>
            <p:cNvSpPr>
              <a:spLocks noChangeShapeType="1"/>
            </p:cNvSpPr>
            <p:nvPr/>
          </p:nvSpPr>
          <p:spPr bwMode="auto">
            <a:xfrm>
              <a:off x="1329" y="2736"/>
              <a:ext cx="6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6" name="Group 183"/>
          <p:cNvGrpSpPr>
            <a:grpSpLocks/>
          </p:cNvGrpSpPr>
          <p:nvPr/>
        </p:nvGrpSpPr>
        <p:grpSpPr bwMode="auto">
          <a:xfrm>
            <a:off x="3178175" y="3978275"/>
            <a:ext cx="173038" cy="820738"/>
            <a:chOff x="1104" y="2736"/>
            <a:chExt cx="109" cy="517"/>
          </a:xfrm>
        </p:grpSpPr>
        <p:sp>
          <p:nvSpPr>
            <p:cNvPr id="13394" name="Line 184"/>
            <p:cNvSpPr>
              <a:spLocks noChangeShapeType="1"/>
            </p:cNvSpPr>
            <p:nvPr/>
          </p:nvSpPr>
          <p:spPr bwMode="auto">
            <a:xfrm>
              <a:off x="1155" y="2736"/>
              <a:ext cx="0" cy="251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95" name="Line 185"/>
            <p:cNvSpPr>
              <a:spLocks noChangeShapeType="1"/>
            </p:cNvSpPr>
            <p:nvPr/>
          </p:nvSpPr>
          <p:spPr bwMode="auto">
            <a:xfrm>
              <a:off x="1104" y="2987"/>
              <a:ext cx="6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96" name="Line 186"/>
            <p:cNvSpPr>
              <a:spLocks noChangeShapeType="1"/>
            </p:cNvSpPr>
            <p:nvPr/>
          </p:nvSpPr>
          <p:spPr bwMode="auto">
            <a:xfrm>
              <a:off x="1110" y="2987"/>
              <a:ext cx="0" cy="114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97" name="Line 187"/>
            <p:cNvSpPr>
              <a:spLocks noChangeShapeType="1"/>
            </p:cNvSpPr>
            <p:nvPr/>
          </p:nvSpPr>
          <p:spPr bwMode="auto">
            <a:xfrm>
              <a:off x="1105" y="3101"/>
              <a:ext cx="6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98" name="Line 188"/>
            <p:cNvSpPr>
              <a:spLocks noChangeShapeType="1"/>
            </p:cNvSpPr>
            <p:nvPr/>
          </p:nvSpPr>
          <p:spPr bwMode="auto">
            <a:xfrm>
              <a:off x="1157" y="3101"/>
              <a:ext cx="0" cy="114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99" name="Line 189"/>
            <p:cNvSpPr>
              <a:spLocks noChangeShapeType="1"/>
            </p:cNvSpPr>
            <p:nvPr/>
          </p:nvSpPr>
          <p:spPr bwMode="auto">
            <a:xfrm>
              <a:off x="1153" y="3208"/>
              <a:ext cx="60" cy="45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00" name="Line 190"/>
            <p:cNvSpPr>
              <a:spLocks noChangeShapeType="1"/>
            </p:cNvSpPr>
            <p:nvPr/>
          </p:nvSpPr>
          <p:spPr bwMode="auto">
            <a:xfrm>
              <a:off x="1147" y="2736"/>
              <a:ext cx="6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" name="Group 191"/>
          <p:cNvGrpSpPr>
            <a:grpSpLocks/>
          </p:cNvGrpSpPr>
          <p:nvPr/>
        </p:nvGrpSpPr>
        <p:grpSpPr bwMode="auto">
          <a:xfrm>
            <a:off x="3303588" y="3876675"/>
            <a:ext cx="587375" cy="152400"/>
            <a:chOff x="1698" y="2636"/>
            <a:chExt cx="370" cy="96"/>
          </a:xfrm>
        </p:grpSpPr>
        <p:sp>
          <p:nvSpPr>
            <p:cNvPr id="13391" name="Line 192"/>
            <p:cNvSpPr>
              <a:spLocks noChangeShapeType="1"/>
            </p:cNvSpPr>
            <p:nvPr/>
          </p:nvSpPr>
          <p:spPr bwMode="auto">
            <a:xfrm>
              <a:off x="1698" y="2636"/>
              <a:ext cx="0" cy="96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92" name="Line 193"/>
            <p:cNvSpPr>
              <a:spLocks noChangeShapeType="1"/>
            </p:cNvSpPr>
            <p:nvPr/>
          </p:nvSpPr>
          <p:spPr bwMode="auto">
            <a:xfrm>
              <a:off x="1884" y="2636"/>
              <a:ext cx="0" cy="96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93" name="Line 194"/>
            <p:cNvSpPr>
              <a:spLocks noChangeShapeType="1"/>
            </p:cNvSpPr>
            <p:nvPr/>
          </p:nvSpPr>
          <p:spPr bwMode="auto">
            <a:xfrm>
              <a:off x="2068" y="2636"/>
              <a:ext cx="0" cy="96"/>
            </a:xfrm>
            <a:prstGeom prst="line">
              <a:avLst/>
            </a:prstGeom>
            <a:noFill/>
            <a:ln w="19050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0675" name="Line 195"/>
          <p:cNvSpPr>
            <a:spLocks noChangeShapeType="1"/>
          </p:cNvSpPr>
          <p:nvPr/>
        </p:nvSpPr>
        <p:spPr bwMode="auto">
          <a:xfrm>
            <a:off x="5729288" y="3933825"/>
            <a:ext cx="152400" cy="0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387" name="Text Box 92"/>
          <p:cNvSpPr txBox="1">
            <a:spLocks noChangeArrowheads="1"/>
          </p:cNvSpPr>
          <p:nvPr/>
        </p:nvSpPr>
        <p:spPr bwMode="auto">
          <a:xfrm>
            <a:off x="2965450" y="3221038"/>
            <a:ext cx="436563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F</a:t>
            </a:r>
            <a:r>
              <a:rPr lang="en-US" sz="800" b="1"/>
              <a:t>1</a:t>
            </a:r>
          </a:p>
        </p:txBody>
      </p:sp>
      <p:sp>
        <p:nvSpPr>
          <p:cNvPr id="13388" name="Text Box 92"/>
          <p:cNvSpPr txBox="1">
            <a:spLocks noChangeArrowheads="1"/>
          </p:cNvSpPr>
          <p:nvPr/>
        </p:nvSpPr>
        <p:spPr bwMode="auto">
          <a:xfrm>
            <a:off x="3563938" y="3216275"/>
            <a:ext cx="436562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F</a:t>
            </a:r>
            <a:r>
              <a:rPr lang="en-US" sz="800" b="1"/>
              <a:t>3</a:t>
            </a:r>
          </a:p>
        </p:txBody>
      </p:sp>
      <p:sp>
        <p:nvSpPr>
          <p:cNvPr id="13389" name="Text Box 92"/>
          <p:cNvSpPr txBox="1">
            <a:spLocks noChangeArrowheads="1"/>
          </p:cNvSpPr>
          <p:nvPr/>
        </p:nvSpPr>
        <p:spPr bwMode="auto">
          <a:xfrm>
            <a:off x="3271838" y="3221038"/>
            <a:ext cx="436562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F</a:t>
            </a:r>
            <a:r>
              <a:rPr lang="en-US" sz="800" b="1"/>
              <a:t>2</a:t>
            </a:r>
          </a:p>
        </p:txBody>
      </p:sp>
      <p:sp>
        <p:nvSpPr>
          <p:cNvPr id="174" name="Rectangle 173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CÁC MẠCH ĐIỀU KHIỂN ĐỘNG CƠ MỞ MÁY TRỰC TIẾP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1622510"/>
      </p:ext>
    </p:extLst>
  </p:cSld>
  <p:clrMapOvr>
    <a:masterClrMapping/>
  </p:clrMapOvr>
  <p:transition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"/>
                                        <p:tgtEl>
                                          <p:spTgt spid="20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"/>
                            </p:stCondLst>
                            <p:childTnLst>
                              <p:par>
                                <p:cTn id="1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"/>
                                        <p:tgtEl>
                                          <p:spTgt spid="20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"/>
                            </p:stCondLst>
                            <p:childTnLst>
                              <p:par>
                                <p:cTn id="1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"/>
                                        <p:tgtEl>
                                          <p:spTgt spid="20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"/>
                            </p:stCondLst>
                            <p:childTnLst>
                              <p:par>
                                <p:cTn id="2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"/>
                                        <p:tgtEl>
                                          <p:spTgt spid="20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"/>
                            </p:stCondLst>
                            <p:childTnLst>
                              <p:par>
                                <p:cTn id="2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"/>
                                        <p:tgtEl>
                                          <p:spTgt spid="20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"/>
                                        <p:tgtEl>
                                          <p:spTgt spid="20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"/>
                                        <p:tgtEl>
                                          <p:spTgt spid="20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5"/>
                            </p:stCondLst>
                            <p:childTnLst>
                              <p:par>
                                <p:cTn id="3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"/>
                                        <p:tgtEl>
                                          <p:spTgt spid="20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5"/>
                            </p:stCondLst>
                            <p:childTnLst>
                              <p:par>
                                <p:cTn id="4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6" dur="5"/>
                                        <p:tgtEl>
                                          <p:spTgt spid="20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"/>
                                        <p:tgtEl>
                                          <p:spTgt spid="20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5"/>
                            </p:stCondLst>
                            <p:childTnLst>
                              <p:par>
                                <p:cTn id="5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4" dur="5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"/>
                                        <p:tgtEl>
                                          <p:spTgt spid="20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65"/>
                            </p:stCondLst>
                            <p:childTnLst>
                              <p:par>
                                <p:cTn id="63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8" dur="5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565"/>
                            </p:stCondLst>
                            <p:childTnLst>
                              <p:par>
                                <p:cTn id="73" presetID="8" presetClass="emph" presetSubtype="0" repeatCount="indefinite" fill="hold" nodeType="afterEffect">
                                  <p:stCondLst>
                                    <p:cond delay="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33" grpId="0" animBg="1"/>
      <p:bldP spid="20634" grpId="0" animBg="1"/>
      <p:bldP spid="20637" grpId="0" animBg="1"/>
      <p:bldP spid="20641" grpId="0" animBg="1"/>
      <p:bldP spid="20642" grpId="0" animBg="1"/>
      <p:bldP spid="20643" grpId="0" animBg="1"/>
      <p:bldP spid="20644" grpId="0" animBg="1"/>
      <p:bldP spid="20645" grpId="0" animBg="1"/>
      <p:bldP spid="20646" grpId="0" animBg="1"/>
      <p:bldP spid="20651" grpId="0" animBg="1"/>
      <p:bldP spid="20675" grpId="0" animBg="1"/>
      <p:bldP spid="17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88" name="Line 152"/>
          <p:cNvSpPr>
            <a:spLocks noChangeShapeType="1"/>
          </p:cNvSpPr>
          <p:nvPr/>
        </p:nvSpPr>
        <p:spPr bwMode="auto">
          <a:xfrm flipH="1">
            <a:off x="2895600" y="4775200"/>
            <a:ext cx="152400" cy="0"/>
          </a:xfrm>
          <a:prstGeom prst="line">
            <a:avLst/>
          </a:prstGeom>
          <a:noFill/>
          <a:ln w="19050">
            <a:solidFill>
              <a:srgbClr val="FFF90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39" name="Line 290"/>
          <p:cNvSpPr>
            <a:spLocks noChangeShapeType="1"/>
          </p:cNvSpPr>
          <p:nvPr/>
        </p:nvSpPr>
        <p:spPr bwMode="auto">
          <a:xfrm>
            <a:off x="3024188" y="4779963"/>
            <a:ext cx="161925" cy="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42" name="Line 322"/>
          <p:cNvSpPr>
            <a:spLocks noChangeShapeType="1"/>
          </p:cNvSpPr>
          <p:nvPr/>
        </p:nvSpPr>
        <p:spPr bwMode="auto">
          <a:xfrm>
            <a:off x="2384425" y="4448175"/>
            <a:ext cx="0" cy="3048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43" name="Line 321"/>
          <p:cNvSpPr>
            <a:spLocks noChangeShapeType="1"/>
          </p:cNvSpPr>
          <p:nvPr/>
        </p:nvSpPr>
        <p:spPr bwMode="auto">
          <a:xfrm>
            <a:off x="2638425" y="4438650"/>
            <a:ext cx="0" cy="3048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44" name="Line 115"/>
          <p:cNvSpPr>
            <a:spLocks noChangeShapeType="1"/>
          </p:cNvSpPr>
          <p:nvPr/>
        </p:nvSpPr>
        <p:spPr bwMode="auto">
          <a:xfrm>
            <a:off x="2409825" y="3879850"/>
            <a:ext cx="0" cy="327025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45" name="Line 116"/>
          <p:cNvSpPr>
            <a:spLocks noChangeShapeType="1"/>
          </p:cNvSpPr>
          <p:nvPr/>
        </p:nvSpPr>
        <p:spPr bwMode="auto">
          <a:xfrm>
            <a:off x="2698750" y="3879850"/>
            <a:ext cx="0" cy="327025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46" name="Line 117"/>
          <p:cNvSpPr>
            <a:spLocks noChangeShapeType="1"/>
          </p:cNvSpPr>
          <p:nvPr/>
        </p:nvSpPr>
        <p:spPr bwMode="auto">
          <a:xfrm>
            <a:off x="2952750" y="3875088"/>
            <a:ext cx="0" cy="327025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47" name="Line 120"/>
          <p:cNvSpPr>
            <a:spLocks noChangeShapeType="1"/>
          </p:cNvSpPr>
          <p:nvPr/>
        </p:nvSpPr>
        <p:spPr bwMode="auto">
          <a:xfrm>
            <a:off x="2886075" y="4454525"/>
            <a:ext cx="7938" cy="2794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48" name="Line 122"/>
          <p:cNvSpPr>
            <a:spLocks noChangeShapeType="1"/>
          </p:cNvSpPr>
          <p:nvPr/>
        </p:nvSpPr>
        <p:spPr bwMode="auto">
          <a:xfrm flipV="1">
            <a:off x="2881313" y="4216400"/>
            <a:ext cx="144462" cy="2524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49" name="Line 123"/>
          <p:cNvSpPr>
            <a:spLocks noChangeShapeType="1"/>
          </p:cNvSpPr>
          <p:nvPr/>
        </p:nvSpPr>
        <p:spPr bwMode="auto">
          <a:xfrm flipV="1">
            <a:off x="2379663" y="4216400"/>
            <a:ext cx="144462" cy="2524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0" name="Line 124"/>
          <p:cNvSpPr>
            <a:spLocks noChangeShapeType="1"/>
          </p:cNvSpPr>
          <p:nvPr/>
        </p:nvSpPr>
        <p:spPr bwMode="auto">
          <a:xfrm flipV="1">
            <a:off x="2635250" y="4206875"/>
            <a:ext cx="144463" cy="2524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1" name="Line 125"/>
          <p:cNvSpPr>
            <a:spLocks noChangeShapeType="1"/>
          </p:cNvSpPr>
          <p:nvPr/>
        </p:nvSpPr>
        <p:spPr bwMode="auto">
          <a:xfrm>
            <a:off x="2413000" y="4351338"/>
            <a:ext cx="579438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2" name="Line 132"/>
          <p:cNvSpPr>
            <a:spLocks noChangeShapeType="1"/>
          </p:cNvSpPr>
          <p:nvPr/>
        </p:nvSpPr>
        <p:spPr bwMode="auto">
          <a:xfrm>
            <a:off x="4705350" y="4873625"/>
            <a:ext cx="0" cy="838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3" name="Line 133"/>
          <p:cNvSpPr>
            <a:spLocks noChangeShapeType="1"/>
          </p:cNvSpPr>
          <p:nvPr/>
        </p:nvSpPr>
        <p:spPr bwMode="auto">
          <a:xfrm>
            <a:off x="5332413" y="4873625"/>
            <a:ext cx="0" cy="838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4" name="Line 134"/>
          <p:cNvSpPr>
            <a:spLocks noChangeShapeType="1"/>
          </p:cNvSpPr>
          <p:nvPr/>
        </p:nvSpPr>
        <p:spPr bwMode="auto">
          <a:xfrm>
            <a:off x="4581525" y="5038725"/>
            <a:ext cx="87788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5" name="Freeform 135"/>
          <p:cNvSpPr>
            <a:spLocks/>
          </p:cNvSpPr>
          <p:nvPr/>
        </p:nvSpPr>
        <p:spPr bwMode="auto">
          <a:xfrm>
            <a:off x="4581525" y="5545138"/>
            <a:ext cx="874713" cy="1587"/>
          </a:xfrm>
          <a:custGeom>
            <a:avLst/>
            <a:gdLst>
              <a:gd name="T0" fmla="*/ 0 w 551"/>
              <a:gd name="T1" fmla="*/ 1587 h 1"/>
              <a:gd name="T2" fmla="*/ 874713 w 551"/>
              <a:gd name="T3" fmla="*/ 0 h 1"/>
              <a:gd name="T4" fmla="*/ 0 60000 65536"/>
              <a:gd name="T5" fmla="*/ 0 60000 65536"/>
              <a:gd name="T6" fmla="*/ 0 w 551"/>
              <a:gd name="T7" fmla="*/ 0 h 1"/>
              <a:gd name="T8" fmla="*/ 551 w 551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51" h="1">
                <a:moveTo>
                  <a:pt x="0" y="1"/>
                </a:moveTo>
                <a:lnTo>
                  <a:pt x="551" y="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6" name="Freeform 136"/>
          <p:cNvSpPr>
            <a:spLocks/>
          </p:cNvSpPr>
          <p:nvPr/>
        </p:nvSpPr>
        <p:spPr bwMode="auto">
          <a:xfrm>
            <a:off x="4581525" y="5199063"/>
            <a:ext cx="122238" cy="1587"/>
          </a:xfrm>
          <a:custGeom>
            <a:avLst/>
            <a:gdLst>
              <a:gd name="T0" fmla="*/ 0 w 77"/>
              <a:gd name="T1" fmla="*/ 1587 h 1"/>
              <a:gd name="T2" fmla="*/ 122238 w 77"/>
              <a:gd name="T3" fmla="*/ 0 h 1"/>
              <a:gd name="T4" fmla="*/ 0 60000 65536"/>
              <a:gd name="T5" fmla="*/ 0 60000 65536"/>
              <a:gd name="T6" fmla="*/ 0 w 77"/>
              <a:gd name="T7" fmla="*/ 0 h 1"/>
              <a:gd name="T8" fmla="*/ 77 w 77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77" h="1">
                <a:moveTo>
                  <a:pt x="0" y="1"/>
                </a:moveTo>
                <a:lnTo>
                  <a:pt x="77" y="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7" name="Freeform 137"/>
          <p:cNvSpPr>
            <a:spLocks/>
          </p:cNvSpPr>
          <p:nvPr/>
        </p:nvSpPr>
        <p:spPr bwMode="auto">
          <a:xfrm>
            <a:off x="4581525" y="5381625"/>
            <a:ext cx="123825" cy="1588"/>
          </a:xfrm>
          <a:custGeom>
            <a:avLst/>
            <a:gdLst>
              <a:gd name="T0" fmla="*/ 0 w 78"/>
              <a:gd name="T1" fmla="*/ 0 h 1"/>
              <a:gd name="T2" fmla="*/ 123825 w 78"/>
              <a:gd name="T3" fmla="*/ 1588 h 1"/>
              <a:gd name="T4" fmla="*/ 0 60000 65536"/>
              <a:gd name="T5" fmla="*/ 0 60000 65536"/>
              <a:gd name="T6" fmla="*/ 0 w 78"/>
              <a:gd name="T7" fmla="*/ 0 h 1"/>
              <a:gd name="T8" fmla="*/ 78 w 78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78" h="1">
                <a:moveTo>
                  <a:pt x="0" y="0"/>
                </a:moveTo>
                <a:lnTo>
                  <a:pt x="78" y="1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8" name="Freeform 138"/>
          <p:cNvSpPr>
            <a:spLocks/>
          </p:cNvSpPr>
          <p:nvPr/>
        </p:nvSpPr>
        <p:spPr bwMode="auto">
          <a:xfrm>
            <a:off x="5329238" y="5199063"/>
            <a:ext cx="133350" cy="3175"/>
          </a:xfrm>
          <a:custGeom>
            <a:avLst/>
            <a:gdLst>
              <a:gd name="T0" fmla="*/ 0 w 84"/>
              <a:gd name="T1" fmla="*/ 0 h 2"/>
              <a:gd name="T2" fmla="*/ 133350 w 84"/>
              <a:gd name="T3" fmla="*/ 3175 h 2"/>
              <a:gd name="T4" fmla="*/ 0 60000 65536"/>
              <a:gd name="T5" fmla="*/ 0 60000 65536"/>
              <a:gd name="T6" fmla="*/ 0 w 84"/>
              <a:gd name="T7" fmla="*/ 0 h 2"/>
              <a:gd name="T8" fmla="*/ 84 w 84"/>
              <a:gd name="T9" fmla="*/ 2 h 2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4" h="2">
                <a:moveTo>
                  <a:pt x="0" y="0"/>
                </a:moveTo>
                <a:lnTo>
                  <a:pt x="84" y="2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9" name="Freeform 139"/>
          <p:cNvSpPr>
            <a:spLocks/>
          </p:cNvSpPr>
          <p:nvPr/>
        </p:nvSpPr>
        <p:spPr bwMode="auto">
          <a:xfrm>
            <a:off x="5332413" y="5383213"/>
            <a:ext cx="130175" cy="1587"/>
          </a:xfrm>
          <a:custGeom>
            <a:avLst/>
            <a:gdLst>
              <a:gd name="T0" fmla="*/ 0 w 82"/>
              <a:gd name="T1" fmla="*/ 0 h 1"/>
              <a:gd name="T2" fmla="*/ 130175 w 82"/>
              <a:gd name="T3" fmla="*/ 0 h 1"/>
              <a:gd name="T4" fmla="*/ 0 60000 65536"/>
              <a:gd name="T5" fmla="*/ 0 60000 65536"/>
              <a:gd name="T6" fmla="*/ 0 w 82"/>
              <a:gd name="T7" fmla="*/ 0 h 1"/>
              <a:gd name="T8" fmla="*/ 82 w 82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2" h="1">
                <a:moveTo>
                  <a:pt x="0" y="0"/>
                </a:moveTo>
                <a:lnTo>
                  <a:pt x="82" y="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60" name="Line 140"/>
          <p:cNvSpPr>
            <a:spLocks noChangeShapeType="1"/>
          </p:cNvSpPr>
          <p:nvPr/>
        </p:nvSpPr>
        <p:spPr bwMode="auto">
          <a:xfrm flipH="1">
            <a:off x="5459413" y="4919663"/>
            <a:ext cx="3175" cy="73183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61" name="Line 141"/>
          <p:cNvSpPr>
            <a:spLocks noChangeShapeType="1"/>
          </p:cNvSpPr>
          <p:nvPr/>
        </p:nvSpPr>
        <p:spPr bwMode="auto">
          <a:xfrm>
            <a:off x="4581525" y="4911725"/>
            <a:ext cx="0" cy="7397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62" name="Oval 142"/>
          <p:cNvSpPr>
            <a:spLocks noChangeArrowheads="1"/>
          </p:cNvSpPr>
          <p:nvPr/>
        </p:nvSpPr>
        <p:spPr bwMode="auto">
          <a:xfrm>
            <a:off x="4627563" y="5103813"/>
            <a:ext cx="50800" cy="52387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63" name="Oval 143"/>
          <p:cNvSpPr>
            <a:spLocks noChangeArrowheads="1"/>
          </p:cNvSpPr>
          <p:nvPr/>
        </p:nvSpPr>
        <p:spPr bwMode="auto">
          <a:xfrm>
            <a:off x="4627563" y="5281613"/>
            <a:ext cx="50800" cy="52387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64" name="Oval 144"/>
          <p:cNvSpPr>
            <a:spLocks noChangeArrowheads="1"/>
          </p:cNvSpPr>
          <p:nvPr/>
        </p:nvSpPr>
        <p:spPr bwMode="auto">
          <a:xfrm>
            <a:off x="4627563" y="5449888"/>
            <a:ext cx="50800" cy="52387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65" name="Line 145"/>
          <p:cNvSpPr>
            <a:spLocks noChangeShapeType="1"/>
          </p:cNvSpPr>
          <p:nvPr/>
        </p:nvSpPr>
        <p:spPr bwMode="auto">
          <a:xfrm>
            <a:off x="5702300" y="5019675"/>
            <a:ext cx="0" cy="5778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66" name="Line 146"/>
          <p:cNvSpPr>
            <a:spLocks noChangeShapeType="1"/>
          </p:cNvSpPr>
          <p:nvPr/>
        </p:nvSpPr>
        <p:spPr bwMode="auto">
          <a:xfrm>
            <a:off x="5702300" y="5381625"/>
            <a:ext cx="30321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67" name="Oval 147"/>
          <p:cNvSpPr>
            <a:spLocks noChangeArrowheads="1"/>
          </p:cNvSpPr>
          <p:nvPr/>
        </p:nvSpPr>
        <p:spPr bwMode="auto">
          <a:xfrm>
            <a:off x="5846763" y="5049838"/>
            <a:ext cx="50800" cy="52387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68" name="Oval 148"/>
          <p:cNvSpPr>
            <a:spLocks noChangeArrowheads="1"/>
          </p:cNvSpPr>
          <p:nvPr/>
        </p:nvSpPr>
        <p:spPr bwMode="auto">
          <a:xfrm>
            <a:off x="5846763" y="5240338"/>
            <a:ext cx="50800" cy="52387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69" name="Oval 149"/>
          <p:cNvSpPr>
            <a:spLocks noChangeArrowheads="1"/>
          </p:cNvSpPr>
          <p:nvPr/>
        </p:nvSpPr>
        <p:spPr bwMode="auto">
          <a:xfrm>
            <a:off x="5846763" y="5459413"/>
            <a:ext cx="50800" cy="52387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70" name="Line 153"/>
          <p:cNvSpPr>
            <a:spLocks noChangeShapeType="1"/>
          </p:cNvSpPr>
          <p:nvPr/>
        </p:nvSpPr>
        <p:spPr bwMode="auto">
          <a:xfrm>
            <a:off x="5632450" y="5019675"/>
            <a:ext cx="0" cy="5778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71" name="Freeform 154"/>
          <p:cNvSpPr>
            <a:spLocks/>
          </p:cNvSpPr>
          <p:nvPr/>
        </p:nvSpPr>
        <p:spPr bwMode="auto">
          <a:xfrm>
            <a:off x="6003925" y="4894263"/>
            <a:ext cx="3175" cy="703262"/>
          </a:xfrm>
          <a:custGeom>
            <a:avLst/>
            <a:gdLst>
              <a:gd name="T0" fmla="*/ 0 w 2"/>
              <a:gd name="T1" fmla="*/ 0 h 443"/>
              <a:gd name="T2" fmla="*/ 3175 w 2"/>
              <a:gd name="T3" fmla="*/ 703262 h 443"/>
              <a:gd name="T4" fmla="*/ 0 60000 65536"/>
              <a:gd name="T5" fmla="*/ 0 60000 65536"/>
              <a:gd name="T6" fmla="*/ 0 w 2"/>
              <a:gd name="T7" fmla="*/ 0 h 443"/>
              <a:gd name="T8" fmla="*/ 2 w 2"/>
              <a:gd name="T9" fmla="*/ 443 h 443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" h="443">
                <a:moveTo>
                  <a:pt x="0" y="0"/>
                </a:moveTo>
                <a:lnTo>
                  <a:pt x="2" y="443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72" name="Line 155"/>
          <p:cNvSpPr>
            <a:spLocks noChangeShapeType="1"/>
          </p:cNvSpPr>
          <p:nvPr/>
        </p:nvSpPr>
        <p:spPr bwMode="auto">
          <a:xfrm>
            <a:off x="5632450" y="5019675"/>
            <a:ext cx="37306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73" name="Line 156"/>
          <p:cNvSpPr>
            <a:spLocks noChangeShapeType="1"/>
          </p:cNvSpPr>
          <p:nvPr/>
        </p:nvSpPr>
        <p:spPr bwMode="auto">
          <a:xfrm>
            <a:off x="5632450" y="5597525"/>
            <a:ext cx="36671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74" name="Line 157"/>
          <p:cNvSpPr>
            <a:spLocks noChangeShapeType="1"/>
          </p:cNvSpPr>
          <p:nvPr/>
        </p:nvSpPr>
        <p:spPr bwMode="auto">
          <a:xfrm>
            <a:off x="5702300" y="5143500"/>
            <a:ext cx="303213" cy="476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85" name="Line 163"/>
          <p:cNvSpPr>
            <a:spLocks noChangeShapeType="1"/>
          </p:cNvSpPr>
          <p:nvPr/>
        </p:nvSpPr>
        <p:spPr bwMode="auto">
          <a:xfrm>
            <a:off x="4044950" y="4495800"/>
            <a:ext cx="209550" cy="0"/>
          </a:xfrm>
          <a:prstGeom prst="line">
            <a:avLst/>
          </a:prstGeom>
          <a:noFill/>
          <a:ln w="19050">
            <a:solidFill>
              <a:srgbClr val="FFF90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76" name="Rectangle 168"/>
          <p:cNvSpPr>
            <a:spLocks noChangeArrowheads="1"/>
          </p:cNvSpPr>
          <p:nvPr/>
        </p:nvSpPr>
        <p:spPr bwMode="auto">
          <a:xfrm>
            <a:off x="4254500" y="4387850"/>
            <a:ext cx="231775" cy="5873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/>
            <a:endParaRPr lang="en-US"/>
          </a:p>
        </p:txBody>
      </p:sp>
      <p:sp>
        <p:nvSpPr>
          <p:cNvPr id="14377" name="Rectangle 169"/>
          <p:cNvSpPr>
            <a:spLocks noChangeArrowheads="1"/>
          </p:cNvSpPr>
          <p:nvPr/>
        </p:nvSpPr>
        <p:spPr bwMode="auto">
          <a:xfrm>
            <a:off x="3771900" y="4532313"/>
            <a:ext cx="241300" cy="365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l"/>
            <a:endParaRPr lang="en-US"/>
          </a:p>
        </p:txBody>
      </p:sp>
      <p:sp>
        <p:nvSpPr>
          <p:cNvPr id="14378" name="Rectangle 170"/>
          <p:cNvSpPr>
            <a:spLocks noChangeArrowheads="1"/>
          </p:cNvSpPr>
          <p:nvPr/>
        </p:nvSpPr>
        <p:spPr bwMode="auto">
          <a:xfrm>
            <a:off x="6007100" y="5127625"/>
            <a:ext cx="115888" cy="325438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79" name="Oval 191"/>
          <p:cNvSpPr>
            <a:spLocks noChangeArrowheads="1"/>
          </p:cNvSpPr>
          <p:nvPr/>
        </p:nvSpPr>
        <p:spPr bwMode="auto">
          <a:xfrm>
            <a:off x="3495675" y="3797300"/>
            <a:ext cx="71438" cy="73025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80" name="Oval 192"/>
          <p:cNvSpPr>
            <a:spLocks noChangeArrowheads="1"/>
          </p:cNvSpPr>
          <p:nvPr/>
        </p:nvSpPr>
        <p:spPr bwMode="auto">
          <a:xfrm>
            <a:off x="2371725" y="3822700"/>
            <a:ext cx="71438" cy="71438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81" name="Oval 193"/>
          <p:cNvSpPr>
            <a:spLocks noChangeArrowheads="1"/>
          </p:cNvSpPr>
          <p:nvPr/>
        </p:nvSpPr>
        <p:spPr bwMode="auto">
          <a:xfrm>
            <a:off x="2659063" y="3810000"/>
            <a:ext cx="71437" cy="73025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82" name="Oval 194"/>
          <p:cNvSpPr>
            <a:spLocks noChangeArrowheads="1"/>
          </p:cNvSpPr>
          <p:nvPr/>
        </p:nvSpPr>
        <p:spPr bwMode="auto">
          <a:xfrm>
            <a:off x="2916238" y="3803650"/>
            <a:ext cx="73025" cy="71438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83" name="Line 195"/>
          <p:cNvSpPr>
            <a:spLocks noChangeShapeType="1"/>
          </p:cNvSpPr>
          <p:nvPr/>
        </p:nvSpPr>
        <p:spPr bwMode="auto">
          <a:xfrm flipV="1">
            <a:off x="3427413" y="3735388"/>
            <a:ext cx="222250" cy="1809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84" name="Line 196"/>
          <p:cNvSpPr>
            <a:spLocks noChangeShapeType="1"/>
          </p:cNvSpPr>
          <p:nvPr/>
        </p:nvSpPr>
        <p:spPr bwMode="auto">
          <a:xfrm flipV="1">
            <a:off x="2857500" y="3730625"/>
            <a:ext cx="223838" cy="1809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" name="Line 197"/>
          <p:cNvSpPr>
            <a:spLocks noChangeShapeType="1"/>
          </p:cNvSpPr>
          <p:nvPr/>
        </p:nvSpPr>
        <p:spPr bwMode="auto">
          <a:xfrm flipV="1">
            <a:off x="2608263" y="3738563"/>
            <a:ext cx="222250" cy="1809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86" name="Line 198"/>
          <p:cNvSpPr>
            <a:spLocks noChangeShapeType="1"/>
          </p:cNvSpPr>
          <p:nvPr/>
        </p:nvSpPr>
        <p:spPr bwMode="auto">
          <a:xfrm flipV="1">
            <a:off x="2311400" y="3752850"/>
            <a:ext cx="222250" cy="1809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87" name="Line 200"/>
          <p:cNvSpPr>
            <a:spLocks noChangeShapeType="1"/>
          </p:cNvSpPr>
          <p:nvPr/>
        </p:nvSpPr>
        <p:spPr bwMode="auto">
          <a:xfrm flipV="1">
            <a:off x="5715000" y="4894263"/>
            <a:ext cx="0" cy="12541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88" name="Line 201"/>
          <p:cNvSpPr>
            <a:spLocks noChangeShapeType="1"/>
          </p:cNvSpPr>
          <p:nvPr/>
        </p:nvSpPr>
        <p:spPr bwMode="auto">
          <a:xfrm>
            <a:off x="5715000" y="4894263"/>
            <a:ext cx="28416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89" name="Line 260"/>
          <p:cNvSpPr>
            <a:spLocks noChangeShapeType="1"/>
          </p:cNvSpPr>
          <p:nvPr/>
        </p:nvSpPr>
        <p:spPr bwMode="auto">
          <a:xfrm>
            <a:off x="5378450" y="5127625"/>
            <a:ext cx="25400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90" name="Line 261"/>
          <p:cNvSpPr>
            <a:spLocks noChangeShapeType="1"/>
          </p:cNvSpPr>
          <p:nvPr/>
        </p:nvSpPr>
        <p:spPr bwMode="auto">
          <a:xfrm>
            <a:off x="5378450" y="5308600"/>
            <a:ext cx="25400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91" name="Line 262"/>
          <p:cNvSpPr>
            <a:spLocks noChangeShapeType="1"/>
          </p:cNvSpPr>
          <p:nvPr/>
        </p:nvSpPr>
        <p:spPr bwMode="auto">
          <a:xfrm>
            <a:off x="5378450" y="5475288"/>
            <a:ext cx="25400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92" name="Line 263"/>
          <p:cNvSpPr>
            <a:spLocks noChangeShapeType="1"/>
          </p:cNvSpPr>
          <p:nvPr/>
        </p:nvSpPr>
        <p:spPr bwMode="auto">
          <a:xfrm>
            <a:off x="5738813" y="4894263"/>
            <a:ext cx="0" cy="12541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93" name="Line 269"/>
          <p:cNvSpPr>
            <a:spLocks noChangeShapeType="1"/>
          </p:cNvSpPr>
          <p:nvPr/>
        </p:nvSpPr>
        <p:spPr bwMode="auto">
          <a:xfrm>
            <a:off x="4705350" y="5508625"/>
            <a:ext cx="62706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" name="Group 146"/>
          <p:cNvGrpSpPr>
            <a:grpSpLocks/>
          </p:cNvGrpSpPr>
          <p:nvPr/>
        </p:nvGrpSpPr>
        <p:grpSpPr bwMode="auto">
          <a:xfrm>
            <a:off x="3525838" y="3879850"/>
            <a:ext cx="2774950" cy="1320800"/>
            <a:chOff x="2221" y="2444"/>
            <a:chExt cx="1748" cy="832"/>
          </a:xfrm>
        </p:grpSpPr>
        <p:sp>
          <p:nvSpPr>
            <p:cNvPr id="14482" name="Line 183"/>
            <p:cNvSpPr>
              <a:spLocks noChangeShapeType="1"/>
            </p:cNvSpPr>
            <p:nvPr/>
          </p:nvSpPr>
          <p:spPr bwMode="auto">
            <a:xfrm flipH="1">
              <a:off x="2221" y="2444"/>
              <a:ext cx="3" cy="69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83" name="Line 230"/>
            <p:cNvSpPr>
              <a:spLocks noChangeShapeType="1"/>
            </p:cNvSpPr>
            <p:nvPr/>
          </p:nvSpPr>
          <p:spPr bwMode="auto">
            <a:xfrm>
              <a:off x="2221" y="2513"/>
              <a:ext cx="1743" cy="0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84" name="Line 270"/>
            <p:cNvSpPr>
              <a:spLocks noChangeShapeType="1"/>
            </p:cNvSpPr>
            <p:nvPr/>
          </p:nvSpPr>
          <p:spPr bwMode="auto">
            <a:xfrm flipV="1">
              <a:off x="3829" y="3099"/>
              <a:ext cx="140" cy="177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85" name="Freeform 271"/>
            <p:cNvSpPr>
              <a:spLocks/>
            </p:cNvSpPr>
            <p:nvPr/>
          </p:nvSpPr>
          <p:spPr bwMode="auto">
            <a:xfrm>
              <a:off x="3965" y="2507"/>
              <a:ext cx="4" cy="597"/>
            </a:xfrm>
            <a:custGeom>
              <a:avLst/>
              <a:gdLst>
                <a:gd name="T0" fmla="*/ 0 w 4"/>
                <a:gd name="T1" fmla="*/ 0 h 597"/>
                <a:gd name="T2" fmla="*/ 4 w 4"/>
                <a:gd name="T3" fmla="*/ 597 h 597"/>
                <a:gd name="T4" fmla="*/ 0 60000 65536"/>
                <a:gd name="T5" fmla="*/ 0 60000 65536"/>
                <a:gd name="T6" fmla="*/ 0 w 4"/>
                <a:gd name="T7" fmla="*/ 0 h 597"/>
                <a:gd name="T8" fmla="*/ 4 w 4"/>
                <a:gd name="T9" fmla="*/ 597 h 597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4" h="597">
                  <a:moveTo>
                    <a:pt x="0" y="0"/>
                  </a:moveTo>
                  <a:lnTo>
                    <a:pt x="4" y="597"/>
                  </a:lnTo>
                </a:path>
              </a:pathLst>
            </a:custGeom>
            <a:noFill/>
            <a:ln w="190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395" name="Text Box 279"/>
          <p:cNvSpPr txBox="1">
            <a:spLocks noChangeArrowheads="1"/>
          </p:cNvSpPr>
          <p:nvPr/>
        </p:nvSpPr>
        <p:spPr bwMode="auto">
          <a:xfrm>
            <a:off x="4875213" y="5176838"/>
            <a:ext cx="371475" cy="2667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K</a:t>
            </a:r>
            <a:endParaRPr lang="en-US" b="1"/>
          </a:p>
        </p:txBody>
      </p:sp>
      <p:sp>
        <p:nvSpPr>
          <p:cNvPr id="14396" name="Line 280"/>
          <p:cNvSpPr>
            <a:spLocks noChangeShapeType="1"/>
          </p:cNvSpPr>
          <p:nvPr/>
        </p:nvSpPr>
        <p:spPr bwMode="auto">
          <a:xfrm>
            <a:off x="4887913" y="5200650"/>
            <a:ext cx="0" cy="2174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97" name="Line 281"/>
          <p:cNvSpPr>
            <a:spLocks noChangeShapeType="1"/>
          </p:cNvSpPr>
          <p:nvPr/>
        </p:nvSpPr>
        <p:spPr bwMode="auto">
          <a:xfrm>
            <a:off x="5141913" y="5200650"/>
            <a:ext cx="0" cy="2174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98" name="Line 282"/>
          <p:cNvSpPr>
            <a:spLocks noChangeShapeType="1"/>
          </p:cNvSpPr>
          <p:nvPr/>
        </p:nvSpPr>
        <p:spPr bwMode="auto">
          <a:xfrm>
            <a:off x="4887913" y="5418138"/>
            <a:ext cx="254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99" name="Line 283"/>
          <p:cNvSpPr>
            <a:spLocks noChangeShapeType="1"/>
          </p:cNvSpPr>
          <p:nvPr/>
        </p:nvSpPr>
        <p:spPr bwMode="auto">
          <a:xfrm>
            <a:off x="4887913" y="5200650"/>
            <a:ext cx="254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400" name="Rectangle 285" descr="50%"/>
          <p:cNvSpPr>
            <a:spLocks noChangeArrowheads="1"/>
          </p:cNvSpPr>
          <p:nvPr/>
        </p:nvSpPr>
        <p:spPr bwMode="auto">
          <a:xfrm>
            <a:off x="4960938" y="4873625"/>
            <a:ext cx="125412" cy="165100"/>
          </a:xfrm>
          <a:prstGeom prst="rect">
            <a:avLst/>
          </a:prstGeom>
          <a:pattFill prst="pct50">
            <a:fgClr>
              <a:srgbClr val="00000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01" name="Rectangle 286" descr="50%"/>
          <p:cNvSpPr>
            <a:spLocks noChangeArrowheads="1"/>
          </p:cNvSpPr>
          <p:nvPr/>
        </p:nvSpPr>
        <p:spPr bwMode="auto">
          <a:xfrm>
            <a:off x="4960938" y="5546725"/>
            <a:ext cx="125412" cy="165100"/>
          </a:xfrm>
          <a:prstGeom prst="rect">
            <a:avLst/>
          </a:prstGeom>
          <a:pattFill prst="pct50">
            <a:fgClr>
              <a:srgbClr val="00000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02" name="Oval 292"/>
          <p:cNvSpPr>
            <a:spLocks noChangeArrowheads="1"/>
          </p:cNvSpPr>
          <p:nvPr/>
        </p:nvSpPr>
        <p:spPr bwMode="auto">
          <a:xfrm>
            <a:off x="4797425" y="5592763"/>
            <a:ext cx="50800" cy="52387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03" name="Rectangle 293" descr="70%"/>
          <p:cNvSpPr>
            <a:spLocks noChangeArrowheads="1"/>
          </p:cNvSpPr>
          <p:nvPr/>
        </p:nvSpPr>
        <p:spPr bwMode="auto">
          <a:xfrm>
            <a:off x="5632450" y="5019675"/>
            <a:ext cx="69850" cy="577850"/>
          </a:xfrm>
          <a:prstGeom prst="rect">
            <a:avLst/>
          </a:prstGeom>
          <a:pattFill prst="pct70">
            <a:fgClr>
              <a:srgbClr val="00000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04" name="Oval 294"/>
          <p:cNvSpPr>
            <a:spLocks noChangeArrowheads="1"/>
          </p:cNvSpPr>
          <p:nvPr/>
        </p:nvSpPr>
        <p:spPr bwMode="auto">
          <a:xfrm>
            <a:off x="5186363" y="4927600"/>
            <a:ext cx="50800" cy="52388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3" name="Group 147"/>
          <p:cNvGrpSpPr>
            <a:grpSpLocks/>
          </p:cNvGrpSpPr>
          <p:nvPr/>
        </p:nvGrpSpPr>
        <p:grpSpPr bwMode="auto">
          <a:xfrm>
            <a:off x="5399088" y="5381625"/>
            <a:ext cx="685800" cy="439738"/>
            <a:chOff x="3401" y="3390"/>
            <a:chExt cx="432" cy="277"/>
          </a:xfrm>
        </p:grpSpPr>
        <p:sp>
          <p:nvSpPr>
            <p:cNvPr id="14479" name="Freeform 173"/>
            <p:cNvSpPr>
              <a:spLocks/>
            </p:cNvSpPr>
            <p:nvPr/>
          </p:nvSpPr>
          <p:spPr bwMode="auto">
            <a:xfrm>
              <a:off x="3830" y="3390"/>
              <a:ext cx="3" cy="277"/>
            </a:xfrm>
            <a:custGeom>
              <a:avLst/>
              <a:gdLst>
                <a:gd name="T0" fmla="*/ 3 w 3"/>
                <a:gd name="T1" fmla="*/ 0 h 277"/>
                <a:gd name="T2" fmla="*/ 0 w 3"/>
                <a:gd name="T3" fmla="*/ 277 h 277"/>
                <a:gd name="T4" fmla="*/ 0 60000 65536"/>
                <a:gd name="T5" fmla="*/ 0 60000 65536"/>
                <a:gd name="T6" fmla="*/ 0 w 3"/>
                <a:gd name="T7" fmla="*/ 0 h 277"/>
                <a:gd name="T8" fmla="*/ 3 w 3"/>
                <a:gd name="T9" fmla="*/ 277 h 277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3" h="277">
                  <a:moveTo>
                    <a:pt x="3" y="0"/>
                  </a:moveTo>
                  <a:lnTo>
                    <a:pt x="0" y="277"/>
                  </a:lnTo>
                </a:path>
              </a:pathLst>
            </a:custGeom>
            <a:noFill/>
            <a:ln w="190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80" name="Line 296"/>
            <p:cNvSpPr>
              <a:spLocks noChangeShapeType="1"/>
            </p:cNvSpPr>
            <p:nvPr/>
          </p:nvSpPr>
          <p:spPr bwMode="auto">
            <a:xfrm>
              <a:off x="3407" y="3548"/>
              <a:ext cx="0" cy="114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81" name="Line 297"/>
            <p:cNvSpPr>
              <a:spLocks noChangeShapeType="1"/>
            </p:cNvSpPr>
            <p:nvPr/>
          </p:nvSpPr>
          <p:spPr bwMode="auto">
            <a:xfrm>
              <a:off x="3401" y="3662"/>
              <a:ext cx="422" cy="0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406" name="Line 300"/>
          <p:cNvSpPr>
            <a:spLocks noChangeShapeType="1"/>
          </p:cNvSpPr>
          <p:nvPr/>
        </p:nvSpPr>
        <p:spPr bwMode="auto">
          <a:xfrm>
            <a:off x="5141913" y="5418138"/>
            <a:ext cx="77787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407" name="Oval 302"/>
          <p:cNvSpPr>
            <a:spLocks noChangeArrowheads="1"/>
          </p:cNvSpPr>
          <p:nvPr/>
        </p:nvSpPr>
        <p:spPr bwMode="auto">
          <a:xfrm>
            <a:off x="5195888" y="5597525"/>
            <a:ext cx="50800" cy="53975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08" name="Line 305"/>
          <p:cNvSpPr>
            <a:spLocks noChangeShapeType="1"/>
          </p:cNvSpPr>
          <p:nvPr/>
        </p:nvSpPr>
        <p:spPr bwMode="auto">
          <a:xfrm>
            <a:off x="4783138" y="5207000"/>
            <a:ext cx="1016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409" name="Oval 307"/>
          <p:cNvSpPr>
            <a:spLocks noChangeArrowheads="1"/>
          </p:cNvSpPr>
          <p:nvPr/>
        </p:nvSpPr>
        <p:spPr bwMode="auto">
          <a:xfrm>
            <a:off x="2855913" y="4710113"/>
            <a:ext cx="73025" cy="8096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10" name="Oval 308"/>
          <p:cNvSpPr>
            <a:spLocks noChangeArrowheads="1"/>
          </p:cNvSpPr>
          <p:nvPr/>
        </p:nvSpPr>
        <p:spPr bwMode="auto">
          <a:xfrm>
            <a:off x="2603500" y="4710113"/>
            <a:ext cx="73025" cy="8096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11" name="Rectangle 310"/>
          <p:cNvSpPr>
            <a:spLocks noChangeArrowheads="1"/>
          </p:cNvSpPr>
          <p:nvPr/>
        </p:nvSpPr>
        <p:spPr bwMode="auto">
          <a:xfrm>
            <a:off x="4332288" y="4244975"/>
            <a:ext cx="77787" cy="144463"/>
          </a:xfrm>
          <a:prstGeom prst="rect">
            <a:avLst/>
          </a:prstGeom>
          <a:solidFill>
            <a:srgbClr val="0000FF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/>
          <a:lstStyle/>
          <a:p>
            <a:pPr algn="l"/>
            <a:endParaRPr lang="en-US"/>
          </a:p>
        </p:txBody>
      </p:sp>
      <p:sp>
        <p:nvSpPr>
          <p:cNvPr id="14412" name="Rectangle 311"/>
          <p:cNvSpPr>
            <a:spLocks noChangeArrowheads="1"/>
          </p:cNvSpPr>
          <p:nvPr/>
        </p:nvSpPr>
        <p:spPr bwMode="auto">
          <a:xfrm>
            <a:off x="3856038" y="4379913"/>
            <a:ext cx="77787" cy="144462"/>
          </a:xfrm>
          <a:prstGeom prst="rect">
            <a:avLst/>
          </a:prstGeom>
          <a:solidFill>
            <a:srgbClr val="FF33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13" name="Line 314"/>
          <p:cNvSpPr>
            <a:spLocks noChangeShapeType="1"/>
          </p:cNvSpPr>
          <p:nvPr/>
        </p:nvSpPr>
        <p:spPr bwMode="auto">
          <a:xfrm>
            <a:off x="4581525" y="5651500"/>
            <a:ext cx="12382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414" name="Line 315"/>
          <p:cNvSpPr>
            <a:spLocks noChangeShapeType="1"/>
          </p:cNvSpPr>
          <p:nvPr/>
        </p:nvSpPr>
        <p:spPr bwMode="auto">
          <a:xfrm>
            <a:off x="4581525" y="4911725"/>
            <a:ext cx="12382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415" name="Line 316"/>
          <p:cNvSpPr>
            <a:spLocks noChangeShapeType="1"/>
          </p:cNvSpPr>
          <p:nvPr/>
        </p:nvSpPr>
        <p:spPr bwMode="auto">
          <a:xfrm>
            <a:off x="5332413" y="4918075"/>
            <a:ext cx="131762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416" name="Line 317"/>
          <p:cNvSpPr>
            <a:spLocks noChangeShapeType="1"/>
          </p:cNvSpPr>
          <p:nvPr/>
        </p:nvSpPr>
        <p:spPr bwMode="auto">
          <a:xfrm flipH="1">
            <a:off x="5332413" y="5651500"/>
            <a:ext cx="127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417" name="Line 318"/>
          <p:cNvSpPr>
            <a:spLocks noChangeShapeType="1"/>
          </p:cNvSpPr>
          <p:nvPr/>
        </p:nvSpPr>
        <p:spPr bwMode="auto">
          <a:xfrm>
            <a:off x="4705350" y="4872038"/>
            <a:ext cx="627063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418" name="Oval 579"/>
          <p:cNvSpPr>
            <a:spLocks noChangeArrowheads="1"/>
          </p:cNvSpPr>
          <p:nvPr/>
        </p:nvSpPr>
        <p:spPr bwMode="auto">
          <a:xfrm>
            <a:off x="4624388" y="4935538"/>
            <a:ext cx="50800" cy="52387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19" name="Oval 585"/>
          <p:cNvSpPr>
            <a:spLocks noChangeArrowheads="1"/>
          </p:cNvSpPr>
          <p:nvPr/>
        </p:nvSpPr>
        <p:spPr bwMode="auto">
          <a:xfrm rot="-5400000">
            <a:off x="3742532" y="4477544"/>
            <a:ext cx="50800" cy="52387"/>
          </a:xfrm>
          <a:prstGeom prst="ellipse">
            <a:avLst/>
          </a:prstGeom>
          <a:solidFill>
            <a:schemeClr val="tx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eaVert"/>
          <a:lstStyle/>
          <a:p>
            <a:endParaRPr lang="en-US"/>
          </a:p>
        </p:txBody>
      </p:sp>
      <p:sp>
        <p:nvSpPr>
          <p:cNvPr id="14420" name="Oval 586"/>
          <p:cNvSpPr>
            <a:spLocks noChangeArrowheads="1"/>
          </p:cNvSpPr>
          <p:nvPr/>
        </p:nvSpPr>
        <p:spPr bwMode="auto">
          <a:xfrm rot="-5400000">
            <a:off x="3996532" y="4477544"/>
            <a:ext cx="50800" cy="52387"/>
          </a:xfrm>
          <a:prstGeom prst="ellipse">
            <a:avLst/>
          </a:prstGeom>
          <a:solidFill>
            <a:schemeClr val="tx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eaVert"/>
          <a:lstStyle/>
          <a:p>
            <a:endParaRPr lang="en-US"/>
          </a:p>
        </p:txBody>
      </p:sp>
      <p:sp>
        <p:nvSpPr>
          <p:cNvPr id="14421" name="Oval 591"/>
          <p:cNvSpPr>
            <a:spLocks noChangeArrowheads="1"/>
          </p:cNvSpPr>
          <p:nvPr/>
        </p:nvSpPr>
        <p:spPr bwMode="auto">
          <a:xfrm>
            <a:off x="5380038" y="5583238"/>
            <a:ext cx="50800" cy="53975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22" name="Oval 592"/>
          <p:cNvSpPr>
            <a:spLocks noChangeArrowheads="1"/>
          </p:cNvSpPr>
          <p:nvPr/>
        </p:nvSpPr>
        <p:spPr bwMode="auto">
          <a:xfrm rot="-5400000">
            <a:off x="6047582" y="5163344"/>
            <a:ext cx="50800" cy="52387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eaVert"/>
          <a:lstStyle/>
          <a:p>
            <a:endParaRPr lang="en-US"/>
          </a:p>
        </p:txBody>
      </p:sp>
      <p:sp>
        <p:nvSpPr>
          <p:cNvPr id="14423" name="Oval 593"/>
          <p:cNvSpPr>
            <a:spLocks noChangeArrowheads="1"/>
          </p:cNvSpPr>
          <p:nvPr/>
        </p:nvSpPr>
        <p:spPr bwMode="auto">
          <a:xfrm>
            <a:off x="6053138" y="5360988"/>
            <a:ext cx="50800" cy="52387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24" name="Oval 609"/>
          <p:cNvSpPr>
            <a:spLocks noChangeArrowheads="1"/>
          </p:cNvSpPr>
          <p:nvPr/>
        </p:nvSpPr>
        <p:spPr bwMode="auto">
          <a:xfrm>
            <a:off x="2352675" y="4718050"/>
            <a:ext cx="73025" cy="8096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25" name="Line 634"/>
          <p:cNvSpPr>
            <a:spLocks noChangeShapeType="1"/>
          </p:cNvSpPr>
          <p:nvPr/>
        </p:nvSpPr>
        <p:spPr bwMode="auto">
          <a:xfrm>
            <a:off x="2417763" y="4327525"/>
            <a:ext cx="579437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426" name="Rectangle 637" descr="70%"/>
          <p:cNvSpPr>
            <a:spLocks noChangeArrowheads="1"/>
          </p:cNvSpPr>
          <p:nvPr/>
        </p:nvSpPr>
        <p:spPr bwMode="auto">
          <a:xfrm>
            <a:off x="4724400" y="5037138"/>
            <a:ext cx="609600" cy="76200"/>
          </a:xfrm>
          <a:prstGeom prst="rect">
            <a:avLst/>
          </a:prstGeom>
          <a:pattFill prst="pct70">
            <a:fgClr>
              <a:srgbClr val="663300"/>
            </a:fgClr>
            <a:bgClr>
              <a:schemeClr val="bg1"/>
            </a:bgClr>
          </a:patt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4427" name="Rectangle 638" descr="70%"/>
          <p:cNvSpPr>
            <a:spLocks noChangeArrowheads="1"/>
          </p:cNvSpPr>
          <p:nvPr/>
        </p:nvSpPr>
        <p:spPr bwMode="auto">
          <a:xfrm>
            <a:off x="4711700" y="5470525"/>
            <a:ext cx="609600" cy="74613"/>
          </a:xfrm>
          <a:prstGeom prst="rect">
            <a:avLst/>
          </a:prstGeom>
          <a:pattFill prst="pct70">
            <a:fgClr>
              <a:srgbClr val="663300"/>
            </a:fgClr>
            <a:bgClr>
              <a:schemeClr val="bg1"/>
            </a:bgClr>
          </a:patt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4428" name="Line 158"/>
          <p:cNvSpPr>
            <a:spLocks noChangeShapeType="1"/>
          </p:cNvSpPr>
          <p:nvPr/>
        </p:nvSpPr>
        <p:spPr bwMode="auto">
          <a:xfrm flipH="1">
            <a:off x="4705350" y="5708650"/>
            <a:ext cx="627063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429" name="Freeform 306"/>
          <p:cNvSpPr>
            <a:spLocks/>
          </p:cNvSpPr>
          <p:nvPr/>
        </p:nvSpPr>
        <p:spPr bwMode="auto">
          <a:xfrm>
            <a:off x="4648200" y="4954588"/>
            <a:ext cx="146050" cy="258762"/>
          </a:xfrm>
          <a:custGeom>
            <a:avLst/>
            <a:gdLst>
              <a:gd name="T0" fmla="*/ 0 w 92"/>
              <a:gd name="T1" fmla="*/ 0 h 163"/>
              <a:gd name="T2" fmla="*/ 146050 w 92"/>
              <a:gd name="T3" fmla="*/ 258762 h 163"/>
              <a:gd name="T4" fmla="*/ 0 60000 65536"/>
              <a:gd name="T5" fmla="*/ 0 60000 65536"/>
              <a:gd name="T6" fmla="*/ 0 w 92"/>
              <a:gd name="T7" fmla="*/ 0 h 163"/>
              <a:gd name="T8" fmla="*/ 92 w 92"/>
              <a:gd name="T9" fmla="*/ 163 h 163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92" h="163">
                <a:moveTo>
                  <a:pt x="0" y="0"/>
                </a:moveTo>
                <a:lnTo>
                  <a:pt x="92" y="163"/>
                </a:lnTo>
              </a:path>
            </a:pathLst>
          </a:cu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430" name="Oval 590"/>
          <p:cNvSpPr>
            <a:spLocks noChangeArrowheads="1"/>
          </p:cNvSpPr>
          <p:nvPr/>
        </p:nvSpPr>
        <p:spPr bwMode="auto">
          <a:xfrm rot="-5400000">
            <a:off x="4777582" y="4934744"/>
            <a:ext cx="50800" cy="52387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eaVert"/>
          <a:lstStyle/>
          <a:p>
            <a:endParaRPr lang="en-US"/>
          </a:p>
        </p:txBody>
      </p:sp>
      <p:sp>
        <p:nvSpPr>
          <p:cNvPr id="14431" name="Line 301"/>
          <p:cNvSpPr>
            <a:spLocks noChangeShapeType="1"/>
          </p:cNvSpPr>
          <p:nvPr/>
        </p:nvSpPr>
        <p:spPr bwMode="auto">
          <a:xfrm>
            <a:off x="5208588" y="5411788"/>
            <a:ext cx="193675" cy="2000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432" name="AutoShape 640"/>
          <p:cNvSpPr>
            <a:spLocks noChangeArrowheads="1"/>
          </p:cNvSpPr>
          <p:nvPr/>
        </p:nvSpPr>
        <p:spPr bwMode="auto">
          <a:xfrm>
            <a:off x="5848350" y="4927600"/>
            <a:ext cx="50800" cy="50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3300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4433" name="Group 641"/>
          <p:cNvGrpSpPr>
            <a:grpSpLocks/>
          </p:cNvGrpSpPr>
          <p:nvPr/>
        </p:nvGrpSpPr>
        <p:grpSpPr bwMode="auto">
          <a:xfrm>
            <a:off x="5910263" y="4913313"/>
            <a:ext cx="76200" cy="76200"/>
            <a:chOff x="3264" y="2544"/>
            <a:chExt cx="48" cy="48"/>
          </a:xfrm>
        </p:grpSpPr>
        <p:sp>
          <p:nvSpPr>
            <p:cNvPr id="14475" name="AutoShape 642"/>
            <p:cNvSpPr>
              <a:spLocks noChangeArrowheads="1"/>
            </p:cNvSpPr>
            <p:nvPr/>
          </p:nvSpPr>
          <p:spPr bwMode="auto">
            <a:xfrm>
              <a:off x="3264" y="2544"/>
              <a:ext cx="48" cy="48"/>
            </a:xfrm>
            <a:prstGeom prst="flowChartConnector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14476" name="Group 643"/>
            <p:cNvGrpSpPr>
              <a:grpSpLocks/>
            </p:cNvGrpSpPr>
            <p:nvPr/>
          </p:nvGrpSpPr>
          <p:grpSpPr bwMode="auto">
            <a:xfrm>
              <a:off x="3274" y="2556"/>
              <a:ext cx="28" cy="21"/>
              <a:chOff x="3346" y="2640"/>
              <a:chExt cx="28" cy="21"/>
            </a:xfrm>
          </p:grpSpPr>
          <p:sp>
            <p:nvSpPr>
              <p:cNvPr id="14477" name="Freeform 644"/>
              <p:cNvSpPr>
                <a:spLocks/>
              </p:cNvSpPr>
              <p:nvPr/>
            </p:nvSpPr>
            <p:spPr bwMode="auto">
              <a:xfrm>
                <a:off x="3360" y="2640"/>
                <a:ext cx="1" cy="21"/>
              </a:xfrm>
              <a:custGeom>
                <a:avLst/>
                <a:gdLst>
                  <a:gd name="T0" fmla="*/ 0 w 1"/>
                  <a:gd name="T1" fmla="*/ 0 h 21"/>
                  <a:gd name="T2" fmla="*/ 0 w 1"/>
                  <a:gd name="T3" fmla="*/ 21 h 21"/>
                  <a:gd name="T4" fmla="*/ 0 60000 65536"/>
                  <a:gd name="T5" fmla="*/ 0 60000 65536"/>
                  <a:gd name="T6" fmla="*/ 0 w 1"/>
                  <a:gd name="T7" fmla="*/ 0 h 21"/>
                  <a:gd name="T8" fmla="*/ 1 w 1"/>
                  <a:gd name="T9" fmla="*/ 21 h 2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21">
                    <a:moveTo>
                      <a:pt x="0" y="0"/>
                    </a:moveTo>
                    <a:lnTo>
                      <a:pt x="0" y="2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78" name="Freeform 645"/>
              <p:cNvSpPr>
                <a:spLocks/>
              </p:cNvSpPr>
              <p:nvPr/>
            </p:nvSpPr>
            <p:spPr bwMode="auto">
              <a:xfrm>
                <a:off x="3346" y="2651"/>
                <a:ext cx="28" cy="1"/>
              </a:xfrm>
              <a:custGeom>
                <a:avLst/>
                <a:gdLst>
                  <a:gd name="T0" fmla="*/ 0 w 28"/>
                  <a:gd name="T1" fmla="*/ 0 h 1"/>
                  <a:gd name="T2" fmla="*/ 28 w 28"/>
                  <a:gd name="T3" fmla="*/ 0 h 1"/>
                  <a:gd name="T4" fmla="*/ 0 60000 65536"/>
                  <a:gd name="T5" fmla="*/ 0 60000 65536"/>
                  <a:gd name="T6" fmla="*/ 0 w 28"/>
                  <a:gd name="T7" fmla="*/ 0 h 1"/>
                  <a:gd name="T8" fmla="*/ 28 w 28"/>
                  <a:gd name="T9" fmla="*/ 1 h 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8" h="1">
                    <a:moveTo>
                      <a:pt x="0" y="0"/>
                    </a:moveTo>
                    <a:lnTo>
                      <a:pt x="28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4434" name="Rectangle 647"/>
          <p:cNvSpPr>
            <a:spLocks noChangeArrowheads="1"/>
          </p:cNvSpPr>
          <p:nvPr/>
        </p:nvSpPr>
        <p:spPr bwMode="auto">
          <a:xfrm>
            <a:off x="5757863" y="4908550"/>
            <a:ext cx="61912" cy="254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6" name="Group 151"/>
          <p:cNvGrpSpPr>
            <a:grpSpLocks/>
          </p:cNvGrpSpPr>
          <p:nvPr/>
        </p:nvGrpSpPr>
        <p:grpSpPr bwMode="auto">
          <a:xfrm>
            <a:off x="3143250" y="4498975"/>
            <a:ext cx="601663" cy="284163"/>
            <a:chOff x="1980" y="2834"/>
            <a:chExt cx="379" cy="179"/>
          </a:xfrm>
        </p:grpSpPr>
        <p:sp>
          <p:nvSpPr>
            <p:cNvPr id="14472" name="Line 161"/>
            <p:cNvSpPr>
              <a:spLocks noChangeShapeType="1"/>
            </p:cNvSpPr>
            <p:nvPr/>
          </p:nvSpPr>
          <p:spPr bwMode="auto">
            <a:xfrm>
              <a:off x="1980" y="3012"/>
              <a:ext cx="140" cy="1"/>
            </a:xfrm>
            <a:custGeom>
              <a:avLst/>
              <a:gdLst>
                <a:gd name="T0" fmla="*/ 0 w 140"/>
                <a:gd name="T1" fmla="*/ 0 h 1"/>
                <a:gd name="T2" fmla="*/ 140 w 140"/>
                <a:gd name="T3" fmla="*/ 0 h 1"/>
                <a:gd name="T4" fmla="*/ 0 60000 65536"/>
                <a:gd name="T5" fmla="*/ 0 60000 65536"/>
                <a:gd name="T6" fmla="*/ 0 w 140"/>
                <a:gd name="T7" fmla="*/ 0 h 1"/>
                <a:gd name="T8" fmla="*/ 140 w 140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40" h="1">
                  <a:moveTo>
                    <a:pt x="0" y="0"/>
                  </a:moveTo>
                  <a:lnTo>
                    <a:pt x="140" y="0"/>
                  </a:lnTo>
                </a:path>
              </a:pathLst>
            </a:custGeom>
            <a:noFill/>
            <a:ln w="19050">
              <a:solidFill>
                <a:srgbClr val="FFF90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73" name="Freeform 331"/>
            <p:cNvSpPr>
              <a:spLocks/>
            </p:cNvSpPr>
            <p:nvPr/>
          </p:nvSpPr>
          <p:spPr bwMode="auto">
            <a:xfrm>
              <a:off x="2111" y="2834"/>
              <a:ext cx="248" cy="5"/>
            </a:xfrm>
            <a:custGeom>
              <a:avLst/>
              <a:gdLst>
                <a:gd name="T0" fmla="*/ 0 w 266"/>
                <a:gd name="T1" fmla="*/ 0 h 5"/>
                <a:gd name="T2" fmla="*/ 140 w 266"/>
                <a:gd name="T3" fmla="*/ 5 h 5"/>
                <a:gd name="T4" fmla="*/ 0 60000 65536"/>
                <a:gd name="T5" fmla="*/ 0 60000 65536"/>
                <a:gd name="T6" fmla="*/ 0 w 266"/>
                <a:gd name="T7" fmla="*/ 0 h 5"/>
                <a:gd name="T8" fmla="*/ 266 w 266"/>
                <a:gd name="T9" fmla="*/ 5 h 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66" h="5">
                  <a:moveTo>
                    <a:pt x="0" y="0"/>
                  </a:moveTo>
                  <a:lnTo>
                    <a:pt x="266" y="5"/>
                  </a:lnTo>
                </a:path>
              </a:pathLst>
            </a:custGeom>
            <a:noFill/>
            <a:ln w="19050">
              <a:solidFill>
                <a:srgbClr val="FFF90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74" name="Freeform 221"/>
            <p:cNvSpPr>
              <a:spLocks/>
            </p:cNvSpPr>
            <p:nvPr/>
          </p:nvSpPr>
          <p:spPr bwMode="auto">
            <a:xfrm>
              <a:off x="2115" y="2840"/>
              <a:ext cx="2" cy="167"/>
            </a:xfrm>
            <a:custGeom>
              <a:avLst/>
              <a:gdLst>
                <a:gd name="T0" fmla="*/ 0 w 2"/>
                <a:gd name="T1" fmla="*/ 167 h 167"/>
                <a:gd name="T2" fmla="*/ 2 w 2"/>
                <a:gd name="T3" fmla="*/ 0 h 167"/>
                <a:gd name="T4" fmla="*/ 0 60000 65536"/>
                <a:gd name="T5" fmla="*/ 0 60000 65536"/>
                <a:gd name="T6" fmla="*/ 0 w 2"/>
                <a:gd name="T7" fmla="*/ 0 h 167"/>
                <a:gd name="T8" fmla="*/ 2 w 2"/>
                <a:gd name="T9" fmla="*/ 167 h 167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" h="167">
                  <a:moveTo>
                    <a:pt x="0" y="167"/>
                  </a:moveTo>
                  <a:lnTo>
                    <a:pt x="2" y="0"/>
                  </a:lnTo>
                </a:path>
              </a:pathLst>
            </a:custGeom>
            <a:noFill/>
            <a:ln w="19050">
              <a:solidFill>
                <a:srgbClr val="EBE6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436" name="Oval 152"/>
          <p:cNvSpPr>
            <a:spLocks noChangeArrowheads="1"/>
          </p:cNvSpPr>
          <p:nvPr/>
        </p:nvSpPr>
        <p:spPr bwMode="auto">
          <a:xfrm>
            <a:off x="5357813" y="5453063"/>
            <a:ext cx="50800" cy="52387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37" name="Oval 151"/>
          <p:cNvSpPr>
            <a:spLocks noChangeArrowheads="1"/>
          </p:cNvSpPr>
          <p:nvPr/>
        </p:nvSpPr>
        <p:spPr bwMode="auto">
          <a:xfrm>
            <a:off x="5357813" y="5280025"/>
            <a:ext cx="50800" cy="52388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38" name="Oval 150"/>
          <p:cNvSpPr>
            <a:spLocks noChangeArrowheads="1"/>
          </p:cNvSpPr>
          <p:nvPr/>
        </p:nvSpPr>
        <p:spPr bwMode="auto">
          <a:xfrm>
            <a:off x="5357813" y="5100638"/>
            <a:ext cx="50800" cy="52387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39" name="Oval 686"/>
          <p:cNvSpPr>
            <a:spLocks noChangeArrowheads="1"/>
          </p:cNvSpPr>
          <p:nvPr/>
        </p:nvSpPr>
        <p:spPr bwMode="auto">
          <a:xfrm>
            <a:off x="2870200" y="4432300"/>
            <a:ext cx="50800" cy="52388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40" name="Oval 687"/>
          <p:cNvSpPr>
            <a:spLocks noChangeArrowheads="1"/>
          </p:cNvSpPr>
          <p:nvPr/>
        </p:nvSpPr>
        <p:spPr bwMode="auto">
          <a:xfrm>
            <a:off x="2381250" y="4171950"/>
            <a:ext cx="50800" cy="52388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41" name="Oval 688"/>
          <p:cNvSpPr>
            <a:spLocks noChangeArrowheads="1"/>
          </p:cNvSpPr>
          <p:nvPr/>
        </p:nvSpPr>
        <p:spPr bwMode="auto">
          <a:xfrm>
            <a:off x="2667000" y="4171950"/>
            <a:ext cx="50800" cy="52388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42" name="Oval 689"/>
          <p:cNvSpPr>
            <a:spLocks noChangeArrowheads="1"/>
          </p:cNvSpPr>
          <p:nvPr/>
        </p:nvSpPr>
        <p:spPr bwMode="auto">
          <a:xfrm>
            <a:off x="2921000" y="4171950"/>
            <a:ext cx="50800" cy="52388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43" name="Oval 691"/>
          <p:cNvSpPr>
            <a:spLocks noChangeArrowheads="1"/>
          </p:cNvSpPr>
          <p:nvPr/>
        </p:nvSpPr>
        <p:spPr bwMode="auto">
          <a:xfrm>
            <a:off x="2616200" y="4425950"/>
            <a:ext cx="50800" cy="52388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44" name="Oval 690"/>
          <p:cNvSpPr>
            <a:spLocks noChangeArrowheads="1"/>
          </p:cNvSpPr>
          <p:nvPr/>
        </p:nvSpPr>
        <p:spPr bwMode="auto">
          <a:xfrm>
            <a:off x="2362200" y="4432300"/>
            <a:ext cx="50800" cy="52388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45" name="Rectangle 326"/>
          <p:cNvSpPr>
            <a:spLocks noChangeArrowheads="1"/>
          </p:cNvSpPr>
          <p:nvPr/>
        </p:nvSpPr>
        <p:spPr bwMode="auto">
          <a:xfrm>
            <a:off x="2343150" y="4476750"/>
            <a:ext cx="77788" cy="180975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46" name="Rectangle 325"/>
          <p:cNvSpPr>
            <a:spLocks noChangeArrowheads="1"/>
          </p:cNvSpPr>
          <p:nvPr/>
        </p:nvSpPr>
        <p:spPr bwMode="auto">
          <a:xfrm>
            <a:off x="2597150" y="4476750"/>
            <a:ext cx="77788" cy="180975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47" name="Rectangle 324"/>
          <p:cNvSpPr>
            <a:spLocks noChangeArrowheads="1"/>
          </p:cNvSpPr>
          <p:nvPr/>
        </p:nvSpPr>
        <p:spPr bwMode="auto">
          <a:xfrm>
            <a:off x="2851150" y="4470400"/>
            <a:ext cx="77788" cy="180975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48" name="Line 327"/>
          <p:cNvSpPr>
            <a:spLocks noChangeShapeType="1"/>
          </p:cNvSpPr>
          <p:nvPr/>
        </p:nvSpPr>
        <p:spPr bwMode="auto">
          <a:xfrm>
            <a:off x="2882900" y="4470400"/>
            <a:ext cx="0" cy="22860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449" name="Line 328"/>
          <p:cNvSpPr>
            <a:spLocks noChangeShapeType="1"/>
          </p:cNvSpPr>
          <p:nvPr/>
        </p:nvSpPr>
        <p:spPr bwMode="auto">
          <a:xfrm>
            <a:off x="2635250" y="4470400"/>
            <a:ext cx="0" cy="22860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450" name="Line 329"/>
          <p:cNvSpPr>
            <a:spLocks noChangeShapeType="1"/>
          </p:cNvSpPr>
          <p:nvPr/>
        </p:nvSpPr>
        <p:spPr bwMode="auto">
          <a:xfrm>
            <a:off x="2381250" y="4457700"/>
            <a:ext cx="0" cy="22860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7" name="Group 153"/>
          <p:cNvGrpSpPr>
            <a:grpSpLocks/>
          </p:cNvGrpSpPr>
          <p:nvPr/>
        </p:nvGrpSpPr>
        <p:grpSpPr bwMode="auto">
          <a:xfrm>
            <a:off x="4495800" y="4495800"/>
            <a:ext cx="165100" cy="438150"/>
            <a:chOff x="2832" y="2832"/>
            <a:chExt cx="104" cy="276"/>
          </a:xfrm>
        </p:grpSpPr>
        <p:sp>
          <p:nvSpPr>
            <p:cNvPr id="14470" name="Line 165"/>
            <p:cNvSpPr>
              <a:spLocks noChangeShapeType="1"/>
            </p:cNvSpPr>
            <p:nvPr/>
          </p:nvSpPr>
          <p:spPr bwMode="auto">
            <a:xfrm flipV="1">
              <a:off x="2832" y="2832"/>
              <a:ext cx="104" cy="0"/>
            </a:xfrm>
            <a:prstGeom prst="line">
              <a:avLst/>
            </a:prstGeom>
            <a:noFill/>
            <a:ln w="19050">
              <a:solidFill>
                <a:srgbClr val="FFF90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71" name="Line 167"/>
            <p:cNvSpPr>
              <a:spLocks noChangeShapeType="1"/>
            </p:cNvSpPr>
            <p:nvPr/>
          </p:nvSpPr>
          <p:spPr bwMode="auto">
            <a:xfrm flipH="1">
              <a:off x="2931" y="2832"/>
              <a:ext cx="0" cy="276"/>
            </a:xfrm>
            <a:prstGeom prst="line">
              <a:avLst/>
            </a:prstGeom>
            <a:noFill/>
            <a:ln w="19050">
              <a:solidFill>
                <a:srgbClr val="FFF90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8" name="Group 154"/>
          <p:cNvGrpSpPr>
            <a:grpSpLocks/>
          </p:cNvGrpSpPr>
          <p:nvPr/>
        </p:nvGrpSpPr>
        <p:grpSpPr bwMode="auto">
          <a:xfrm>
            <a:off x="4237038" y="4511675"/>
            <a:ext cx="977900" cy="415925"/>
            <a:chOff x="2669" y="2842"/>
            <a:chExt cx="616" cy="262"/>
          </a:xfrm>
        </p:grpSpPr>
        <p:sp>
          <p:nvSpPr>
            <p:cNvPr id="14465" name="Line 181"/>
            <p:cNvSpPr>
              <a:spLocks noChangeShapeType="1"/>
            </p:cNvSpPr>
            <p:nvPr/>
          </p:nvSpPr>
          <p:spPr bwMode="auto">
            <a:xfrm>
              <a:off x="2669" y="2842"/>
              <a:ext cx="0" cy="104"/>
            </a:xfrm>
            <a:prstGeom prst="line">
              <a:avLst/>
            </a:prstGeom>
            <a:noFill/>
            <a:ln w="19050">
              <a:solidFill>
                <a:srgbClr val="FFF90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66" name="Line 298"/>
            <p:cNvSpPr>
              <a:spLocks noChangeShapeType="1"/>
            </p:cNvSpPr>
            <p:nvPr/>
          </p:nvSpPr>
          <p:spPr bwMode="auto">
            <a:xfrm>
              <a:off x="2669" y="2946"/>
              <a:ext cx="616" cy="0"/>
            </a:xfrm>
            <a:prstGeom prst="line">
              <a:avLst/>
            </a:prstGeom>
            <a:noFill/>
            <a:ln w="19050">
              <a:solidFill>
                <a:srgbClr val="FFF90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67" name="Line 182"/>
            <p:cNvSpPr>
              <a:spLocks noChangeShapeType="1"/>
            </p:cNvSpPr>
            <p:nvPr/>
          </p:nvSpPr>
          <p:spPr bwMode="auto">
            <a:xfrm flipV="1">
              <a:off x="3285" y="2946"/>
              <a:ext cx="0" cy="158"/>
            </a:xfrm>
            <a:prstGeom prst="line">
              <a:avLst/>
            </a:prstGeom>
            <a:noFill/>
            <a:ln w="19050">
              <a:solidFill>
                <a:srgbClr val="FFF90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68" name="Line 225"/>
            <p:cNvSpPr>
              <a:spLocks noChangeShapeType="1"/>
            </p:cNvSpPr>
            <p:nvPr/>
          </p:nvSpPr>
          <p:spPr bwMode="auto">
            <a:xfrm>
              <a:off x="2938" y="3042"/>
              <a:ext cx="92" cy="0"/>
            </a:xfrm>
            <a:prstGeom prst="line">
              <a:avLst/>
            </a:prstGeom>
            <a:noFill/>
            <a:ln w="19050">
              <a:solidFill>
                <a:srgbClr val="FFF90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69" name="Freeform 334"/>
            <p:cNvSpPr>
              <a:spLocks/>
            </p:cNvSpPr>
            <p:nvPr/>
          </p:nvSpPr>
          <p:spPr bwMode="auto">
            <a:xfrm>
              <a:off x="3025" y="3044"/>
              <a:ext cx="1" cy="58"/>
            </a:xfrm>
            <a:custGeom>
              <a:avLst/>
              <a:gdLst>
                <a:gd name="T0" fmla="*/ 1 w 1"/>
                <a:gd name="T1" fmla="*/ 0 h 119"/>
                <a:gd name="T2" fmla="*/ 0 w 1"/>
                <a:gd name="T3" fmla="*/ 0 h 119"/>
                <a:gd name="T4" fmla="*/ 0 60000 65536"/>
                <a:gd name="T5" fmla="*/ 0 60000 65536"/>
                <a:gd name="T6" fmla="*/ 0 w 1"/>
                <a:gd name="T7" fmla="*/ 0 h 119"/>
                <a:gd name="T8" fmla="*/ 1 w 1"/>
                <a:gd name="T9" fmla="*/ 119 h 11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119">
                  <a:moveTo>
                    <a:pt x="1" y="0"/>
                  </a:moveTo>
                  <a:lnTo>
                    <a:pt x="0" y="119"/>
                  </a:lnTo>
                </a:path>
              </a:pathLst>
            </a:custGeom>
            <a:noFill/>
            <a:ln w="19050">
              <a:solidFill>
                <a:srgbClr val="FFF90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453" name="Oval 538"/>
          <p:cNvSpPr>
            <a:spLocks noChangeArrowheads="1"/>
          </p:cNvSpPr>
          <p:nvPr/>
        </p:nvSpPr>
        <p:spPr bwMode="auto">
          <a:xfrm rot="-5400000">
            <a:off x="4623594" y="4798219"/>
            <a:ext cx="50800" cy="52388"/>
          </a:xfrm>
          <a:prstGeom prst="ellipse">
            <a:avLst/>
          </a:prstGeom>
          <a:solidFill>
            <a:srgbClr val="FFFF00"/>
          </a:solidFill>
          <a:ln w="9525">
            <a:solidFill>
              <a:srgbClr val="FFFF00"/>
            </a:solidFill>
            <a:round/>
            <a:headEnd/>
            <a:tailEnd/>
          </a:ln>
        </p:spPr>
        <p:txBody>
          <a:bodyPr vert="eaVert"/>
          <a:lstStyle/>
          <a:p>
            <a:endParaRPr lang="en-US"/>
          </a:p>
        </p:txBody>
      </p:sp>
      <p:sp>
        <p:nvSpPr>
          <p:cNvPr id="14455" name="Text Box 78"/>
          <p:cNvSpPr txBox="1">
            <a:spLocks noChangeArrowheads="1"/>
          </p:cNvSpPr>
          <p:nvPr/>
        </p:nvSpPr>
        <p:spPr bwMode="auto">
          <a:xfrm>
            <a:off x="2286000" y="3429000"/>
            <a:ext cx="152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>
                <a:latin typeface="Times New Roman" pitchFamily="18" charset="0"/>
              </a:rPr>
              <a:t>A      B    C            O</a:t>
            </a:r>
            <a:endParaRPr lang="en-US" b="1"/>
          </a:p>
        </p:txBody>
      </p:sp>
      <p:sp>
        <p:nvSpPr>
          <p:cNvPr id="14456" name="Text Box 78"/>
          <p:cNvSpPr txBox="1">
            <a:spLocks noChangeArrowheads="1"/>
          </p:cNvSpPr>
          <p:nvPr/>
        </p:nvSpPr>
        <p:spPr bwMode="auto">
          <a:xfrm>
            <a:off x="3694113" y="4092575"/>
            <a:ext cx="457200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>
                <a:latin typeface="Times New Roman" pitchFamily="18" charset="0"/>
              </a:rPr>
              <a:t>NC</a:t>
            </a:r>
            <a:endParaRPr lang="en-US" b="1"/>
          </a:p>
        </p:txBody>
      </p:sp>
      <p:sp>
        <p:nvSpPr>
          <p:cNvPr id="14457" name="Text Box 78"/>
          <p:cNvSpPr txBox="1">
            <a:spLocks noChangeArrowheads="1"/>
          </p:cNvSpPr>
          <p:nvPr/>
        </p:nvSpPr>
        <p:spPr bwMode="auto">
          <a:xfrm>
            <a:off x="2990850" y="4198938"/>
            <a:ext cx="457200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>
                <a:latin typeface="Times New Roman" pitchFamily="18" charset="0"/>
              </a:rPr>
              <a:t>CD</a:t>
            </a:r>
            <a:endParaRPr lang="en-US" b="1"/>
          </a:p>
        </p:txBody>
      </p:sp>
      <p:sp>
        <p:nvSpPr>
          <p:cNvPr id="14458" name="Text Box 78"/>
          <p:cNvSpPr txBox="1">
            <a:spLocks noChangeArrowheads="1"/>
          </p:cNvSpPr>
          <p:nvPr/>
        </p:nvSpPr>
        <p:spPr bwMode="auto">
          <a:xfrm>
            <a:off x="5597525" y="4598988"/>
            <a:ext cx="609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>
                <a:latin typeface="Times New Roman" pitchFamily="18" charset="0"/>
              </a:rPr>
              <a:t>RLN</a:t>
            </a:r>
            <a:endParaRPr lang="en-US" b="1"/>
          </a:p>
        </p:txBody>
      </p:sp>
      <p:sp>
        <p:nvSpPr>
          <p:cNvPr id="14459" name="Text Box 78"/>
          <p:cNvSpPr txBox="1">
            <a:spLocks noChangeArrowheads="1"/>
          </p:cNvSpPr>
          <p:nvPr/>
        </p:nvSpPr>
        <p:spPr bwMode="auto">
          <a:xfrm>
            <a:off x="3505200" y="5486400"/>
            <a:ext cx="762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>
                <a:latin typeface="Times New Roman" pitchFamily="18" charset="0"/>
              </a:rPr>
              <a:t>CTT</a:t>
            </a:r>
            <a:endParaRPr lang="en-US" b="1"/>
          </a:p>
        </p:txBody>
      </p:sp>
      <p:sp>
        <p:nvSpPr>
          <p:cNvPr id="14460" name="Text Box 78"/>
          <p:cNvSpPr txBox="1">
            <a:spLocks noChangeArrowheads="1"/>
          </p:cNvSpPr>
          <p:nvPr/>
        </p:nvSpPr>
        <p:spPr bwMode="auto">
          <a:xfrm>
            <a:off x="2667000" y="5105400"/>
            <a:ext cx="457200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>
                <a:latin typeface="Times New Roman" pitchFamily="18" charset="0"/>
              </a:rPr>
              <a:t>F4</a:t>
            </a:r>
            <a:endParaRPr lang="en-US" b="1"/>
          </a:p>
        </p:txBody>
      </p:sp>
      <p:sp>
        <p:nvSpPr>
          <p:cNvPr id="14461" name="Text Box 40"/>
          <p:cNvSpPr txBox="1">
            <a:spLocks noChangeArrowheads="1"/>
          </p:cNvSpPr>
          <p:nvPr/>
        </p:nvSpPr>
        <p:spPr bwMode="auto">
          <a:xfrm>
            <a:off x="4141788" y="4000500"/>
            <a:ext cx="469900" cy="29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/>
              <a:t> </a:t>
            </a:r>
            <a:r>
              <a:rPr lang="en-US" sz="1200" b="1"/>
              <a:t>N§</a:t>
            </a:r>
            <a:endParaRPr lang="en-US" b="1"/>
          </a:p>
        </p:txBody>
      </p:sp>
      <p:sp>
        <p:nvSpPr>
          <p:cNvPr id="14462" name="Rectangle 162"/>
          <p:cNvSpPr>
            <a:spLocks noChangeArrowheads="1"/>
          </p:cNvSpPr>
          <p:nvPr/>
        </p:nvSpPr>
        <p:spPr bwMode="auto">
          <a:xfrm>
            <a:off x="3024188" y="4741863"/>
            <a:ext cx="161925" cy="73025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63" name="Oval 588"/>
          <p:cNvSpPr>
            <a:spLocks noChangeArrowheads="1"/>
          </p:cNvSpPr>
          <p:nvPr/>
        </p:nvSpPr>
        <p:spPr bwMode="auto">
          <a:xfrm rot="-5400000">
            <a:off x="4460082" y="4477544"/>
            <a:ext cx="50800" cy="52387"/>
          </a:xfrm>
          <a:prstGeom prst="ellipse">
            <a:avLst/>
          </a:prstGeom>
          <a:solidFill>
            <a:schemeClr val="tx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eaVert"/>
          <a:lstStyle/>
          <a:p>
            <a:endParaRPr lang="en-US"/>
          </a:p>
        </p:txBody>
      </p:sp>
      <p:sp>
        <p:nvSpPr>
          <p:cNvPr id="14464" name="Oval 587"/>
          <p:cNvSpPr>
            <a:spLocks noChangeArrowheads="1"/>
          </p:cNvSpPr>
          <p:nvPr/>
        </p:nvSpPr>
        <p:spPr bwMode="auto">
          <a:xfrm rot="-5400000">
            <a:off x="4212432" y="4477544"/>
            <a:ext cx="50800" cy="52387"/>
          </a:xfrm>
          <a:prstGeom prst="ellipse">
            <a:avLst/>
          </a:prstGeom>
          <a:solidFill>
            <a:schemeClr val="tx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eaVert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732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7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770" decel="100000"/>
                                        <p:tgtEl>
                                          <p:spTgt spid="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2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4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7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770" decel="100000"/>
                                        <p:tgtEl>
                                          <p:spTgt spid="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3" dur="77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5" dur="77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70" decel="100000"/>
                                        <p:tgtEl>
                                          <p:spTgt spid="143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770" decel="100000"/>
                                        <p:tgtEl>
                                          <p:spTgt spid="1438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38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4" dur="770" fill="hold"/>
                                        <p:tgtEl>
                                          <p:spTgt spid="14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6" dur="770" fill="hold"/>
                                        <p:tgtEl>
                                          <p:spTgt spid="14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7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770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5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7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70" decel="100000"/>
                                        <p:tgtEl>
                                          <p:spTgt spid="144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770" decel="100000"/>
                                        <p:tgtEl>
                                          <p:spTgt spid="1448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48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6" dur="770" fill="hold"/>
                                        <p:tgtEl>
                                          <p:spTgt spid="14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8" dur="770" fill="hold"/>
                                        <p:tgtEl>
                                          <p:spTgt spid="14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4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88" grpId="0" animBg="1"/>
      <p:bldP spid="1438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Line 184"/>
          <p:cNvSpPr>
            <a:spLocks noChangeShapeType="1"/>
          </p:cNvSpPr>
          <p:nvPr/>
        </p:nvSpPr>
        <p:spPr bwMode="auto">
          <a:xfrm>
            <a:off x="2419350" y="3705225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65" name="Line 12"/>
          <p:cNvSpPr>
            <a:spLocks noChangeShapeType="1"/>
          </p:cNvSpPr>
          <p:nvPr/>
        </p:nvSpPr>
        <p:spPr bwMode="auto">
          <a:xfrm flipV="1">
            <a:off x="2620963" y="3576638"/>
            <a:ext cx="144462" cy="25241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66" name="Line 11"/>
          <p:cNvSpPr>
            <a:spLocks noChangeShapeType="1"/>
          </p:cNvSpPr>
          <p:nvPr/>
        </p:nvSpPr>
        <p:spPr bwMode="auto">
          <a:xfrm flipV="1">
            <a:off x="2393950" y="3581400"/>
            <a:ext cx="144463" cy="2524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67" name="Oval 185"/>
          <p:cNvSpPr>
            <a:spLocks noChangeArrowheads="1"/>
          </p:cNvSpPr>
          <p:nvPr/>
        </p:nvSpPr>
        <p:spPr bwMode="auto">
          <a:xfrm>
            <a:off x="2828925" y="3810000"/>
            <a:ext cx="50800" cy="52388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68" name="Oval 190"/>
          <p:cNvSpPr>
            <a:spLocks noChangeArrowheads="1"/>
          </p:cNvSpPr>
          <p:nvPr/>
        </p:nvSpPr>
        <p:spPr bwMode="auto">
          <a:xfrm>
            <a:off x="2600325" y="3810000"/>
            <a:ext cx="50800" cy="52388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69" name="Oval 189"/>
          <p:cNvSpPr>
            <a:spLocks noChangeArrowheads="1"/>
          </p:cNvSpPr>
          <p:nvPr/>
        </p:nvSpPr>
        <p:spPr bwMode="auto">
          <a:xfrm>
            <a:off x="2371725" y="3810000"/>
            <a:ext cx="50800" cy="52388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70" name="AutoShape 144"/>
          <p:cNvSpPr>
            <a:spLocks noChangeArrowheads="1"/>
          </p:cNvSpPr>
          <p:nvPr/>
        </p:nvSpPr>
        <p:spPr bwMode="auto">
          <a:xfrm flipH="1">
            <a:off x="5991225" y="5562600"/>
            <a:ext cx="228600" cy="152400"/>
          </a:xfrm>
          <a:prstGeom prst="parallelogram">
            <a:avLst>
              <a:gd name="adj" fmla="val 37500"/>
            </a:avLst>
          </a:prstGeom>
          <a:solidFill>
            <a:srgbClr val="FFFF66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371" name="AutoShape 143"/>
          <p:cNvSpPr>
            <a:spLocks noChangeArrowheads="1"/>
          </p:cNvSpPr>
          <p:nvPr/>
        </p:nvSpPr>
        <p:spPr bwMode="auto">
          <a:xfrm>
            <a:off x="5511800" y="5562600"/>
            <a:ext cx="228600" cy="152400"/>
          </a:xfrm>
          <a:prstGeom prst="parallelogram">
            <a:avLst>
              <a:gd name="adj" fmla="val 37500"/>
            </a:avLst>
          </a:prstGeom>
          <a:solidFill>
            <a:srgbClr val="FFFF66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372" name="Line 7"/>
          <p:cNvSpPr>
            <a:spLocks noChangeShapeType="1"/>
          </p:cNvSpPr>
          <p:nvPr/>
        </p:nvSpPr>
        <p:spPr bwMode="auto">
          <a:xfrm>
            <a:off x="2457450" y="3259138"/>
            <a:ext cx="0" cy="327025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73" name="Line 8"/>
          <p:cNvSpPr>
            <a:spLocks noChangeShapeType="1"/>
          </p:cNvSpPr>
          <p:nvPr/>
        </p:nvSpPr>
        <p:spPr bwMode="auto">
          <a:xfrm>
            <a:off x="2684463" y="3259138"/>
            <a:ext cx="0" cy="327025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74" name="Line 9"/>
          <p:cNvSpPr>
            <a:spLocks noChangeShapeType="1"/>
          </p:cNvSpPr>
          <p:nvPr/>
        </p:nvSpPr>
        <p:spPr bwMode="auto">
          <a:xfrm>
            <a:off x="2914650" y="3263900"/>
            <a:ext cx="0" cy="327025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75" name="Line 10"/>
          <p:cNvSpPr>
            <a:spLocks noChangeShapeType="1"/>
          </p:cNvSpPr>
          <p:nvPr/>
        </p:nvSpPr>
        <p:spPr bwMode="auto">
          <a:xfrm flipV="1">
            <a:off x="2847975" y="3586163"/>
            <a:ext cx="144463" cy="25241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76" name="Line 14"/>
          <p:cNvSpPr>
            <a:spLocks noChangeShapeType="1"/>
          </p:cNvSpPr>
          <p:nvPr/>
        </p:nvSpPr>
        <p:spPr bwMode="auto">
          <a:xfrm>
            <a:off x="3609975" y="4219575"/>
            <a:ext cx="0" cy="838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77" name="Line 15"/>
          <p:cNvSpPr>
            <a:spLocks noChangeShapeType="1"/>
          </p:cNvSpPr>
          <p:nvPr/>
        </p:nvSpPr>
        <p:spPr bwMode="auto">
          <a:xfrm>
            <a:off x="4237038" y="4219575"/>
            <a:ext cx="0" cy="838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78" name="Line 16"/>
          <p:cNvSpPr>
            <a:spLocks noChangeShapeType="1"/>
          </p:cNvSpPr>
          <p:nvPr/>
        </p:nvSpPr>
        <p:spPr bwMode="auto">
          <a:xfrm>
            <a:off x="3486150" y="4384675"/>
            <a:ext cx="87788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79" name="Line 17"/>
          <p:cNvSpPr>
            <a:spLocks noChangeShapeType="1"/>
          </p:cNvSpPr>
          <p:nvPr/>
        </p:nvSpPr>
        <p:spPr bwMode="auto">
          <a:xfrm>
            <a:off x="3486150" y="4892675"/>
            <a:ext cx="88265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80" name="Line 18"/>
          <p:cNvSpPr>
            <a:spLocks noChangeShapeType="1"/>
          </p:cNvSpPr>
          <p:nvPr/>
        </p:nvSpPr>
        <p:spPr bwMode="auto">
          <a:xfrm>
            <a:off x="3486150" y="4570413"/>
            <a:ext cx="13176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81" name="Line 19"/>
          <p:cNvSpPr>
            <a:spLocks noChangeShapeType="1"/>
          </p:cNvSpPr>
          <p:nvPr/>
        </p:nvSpPr>
        <p:spPr bwMode="auto">
          <a:xfrm>
            <a:off x="3486150" y="4732338"/>
            <a:ext cx="1397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82" name="Line 22"/>
          <p:cNvSpPr>
            <a:spLocks noChangeShapeType="1"/>
          </p:cNvSpPr>
          <p:nvPr/>
        </p:nvSpPr>
        <p:spPr bwMode="auto">
          <a:xfrm flipH="1">
            <a:off x="4364038" y="4265613"/>
            <a:ext cx="3175" cy="73183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83" name="Line 23"/>
          <p:cNvSpPr>
            <a:spLocks noChangeShapeType="1"/>
          </p:cNvSpPr>
          <p:nvPr/>
        </p:nvSpPr>
        <p:spPr bwMode="auto">
          <a:xfrm>
            <a:off x="3486150" y="4257675"/>
            <a:ext cx="0" cy="7397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84" name="Line 24"/>
          <p:cNvSpPr>
            <a:spLocks noChangeShapeType="1"/>
          </p:cNvSpPr>
          <p:nvPr/>
        </p:nvSpPr>
        <p:spPr bwMode="auto">
          <a:xfrm>
            <a:off x="4606925" y="4365625"/>
            <a:ext cx="0" cy="5778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85" name="Line 25"/>
          <p:cNvSpPr>
            <a:spLocks noChangeShapeType="1"/>
          </p:cNvSpPr>
          <p:nvPr/>
        </p:nvSpPr>
        <p:spPr bwMode="auto">
          <a:xfrm>
            <a:off x="4606925" y="4746625"/>
            <a:ext cx="30321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86" name="Line 29"/>
          <p:cNvSpPr>
            <a:spLocks noChangeShapeType="1"/>
          </p:cNvSpPr>
          <p:nvPr/>
        </p:nvSpPr>
        <p:spPr bwMode="auto">
          <a:xfrm>
            <a:off x="4537075" y="4365625"/>
            <a:ext cx="0" cy="5778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87" name="Freeform 30"/>
          <p:cNvSpPr>
            <a:spLocks/>
          </p:cNvSpPr>
          <p:nvPr/>
        </p:nvSpPr>
        <p:spPr bwMode="auto">
          <a:xfrm>
            <a:off x="4908550" y="4238625"/>
            <a:ext cx="3175" cy="704850"/>
          </a:xfrm>
          <a:custGeom>
            <a:avLst/>
            <a:gdLst>
              <a:gd name="T0" fmla="*/ 0 w 2"/>
              <a:gd name="T1" fmla="*/ 0 h 444"/>
              <a:gd name="T2" fmla="*/ 2147483647 w 2"/>
              <a:gd name="T3" fmla="*/ 2147483647 h 444"/>
              <a:gd name="T4" fmla="*/ 0 60000 65536"/>
              <a:gd name="T5" fmla="*/ 0 60000 65536"/>
              <a:gd name="T6" fmla="*/ 0 w 2"/>
              <a:gd name="T7" fmla="*/ 0 h 444"/>
              <a:gd name="T8" fmla="*/ 2 w 2"/>
              <a:gd name="T9" fmla="*/ 444 h 44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" h="444">
                <a:moveTo>
                  <a:pt x="0" y="0"/>
                </a:moveTo>
                <a:lnTo>
                  <a:pt x="2" y="444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88" name="Line 31"/>
          <p:cNvSpPr>
            <a:spLocks noChangeShapeType="1"/>
          </p:cNvSpPr>
          <p:nvPr/>
        </p:nvSpPr>
        <p:spPr bwMode="auto">
          <a:xfrm>
            <a:off x="4537075" y="4365625"/>
            <a:ext cx="37306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89" name="Line 32"/>
          <p:cNvSpPr>
            <a:spLocks noChangeShapeType="1"/>
          </p:cNvSpPr>
          <p:nvPr/>
        </p:nvSpPr>
        <p:spPr bwMode="auto">
          <a:xfrm>
            <a:off x="4537075" y="4943475"/>
            <a:ext cx="36671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90" name="Line 33"/>
          <p:cNvSpPr>
            <a:spLocks noChangeShapeType="1"/>
          </p:cNvSpPr>
          <p:nvPr/>
        </p:nvSpPr>
        <p:spPr bwMode="auto">
          <a:xfrm flipH="1">
            <a:off x="3609975" y="5054600"/>
            <a:ext cx="627063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91" name="Oval 34"/>
          <p:cNvSpPr>
            <a:spLocks noChangeArrowheads="1"/>
          </p:cNvSpPr>
          <p:nvPr/>
        </p:nvSpPr>
        <p:spPr bwMode="auto">
          <a:xfrm>
            <a:off x="3527425" y="4273550"/>
            <a:ext cx="50800" cy="52388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92" name="Rectangle 35"/>
          <p:cNvSpPr>
            <a:spLocks noChangeArrowheads="1"/>
          </p:cNvSpPr>
          <p:nvPr/>
        </p:nvSpPr>
        <p:spPr bwMode="auto">
          <a:xfrm>
            <a:off x="4911725" y="4473575"/>
            <a:ext cx="115888" cy="325438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93" name="Oval 36"/>
          <p:cNvSpPr>
            <a:spLocks noChangeArrowheads="1"/>
          </p:cNvSpPr>
          <p:nvPr/>
        </p:nvSpPr>
        <p:spPr bwMode="auto">
          <a:xfrm>
            <a:off x="4949825" y="4518025"/>
            <a:ext cx="50800" cy="53975"/>
          </a:xfrm>
          <a:prstGeom prst="ellipse">
            <a:avLst/>
          </a:prstGeom>
          <a:solidFill>
            <a:schemeClr val="tx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94" name="Oval 37"/>
          <p:cNvSpPr>
            <a:spLocks noChangeArrowheads="1"/>
          </p:cNvSpPr>
          <p:nvPr/>
        </p:nvSpPr>
        <p:spPr bwMode="auto">
          <a:xfrm>
            <a:off x="4949825" y="4727575"/>
            <a:ext cx="50800" cy="52388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95" name="Oval 41"/>
          <p:cNvSpPr>
            <a:spLocks noChangeArrowheads="1"/>
          </p:cNvSpPr>
          <p:nvPr/>
        </p:nvSpPr>
        <p:spPr bwMode="auto">
          <a:xfrm>
            <a:off x="2419350" y="3206750"/>
            <a:ext cx="71438" cy="71438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96" name="Oval 42"/>
          <p:cNvSpPr>
            <a:spLocks noChangeArrowheads="1"/>
          </p:cNvSpPr>
          <p:nvPr/>
        </p:nvSpPr>
        <p:spPr bwMode="auto">
          <a:xfrm>
            <a:off x="2644775" y="3205163"/>
            <a:ext cx="71438" cy="73025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97" name="Oval 43"/>
          <p:cNvSpPr>
            <a:spLocks noChangeArrowheads="1"/>
          </p:cNvSpPr>
          <p:nvPr/>
        </p:nvSpPr>
        <p:spPr bwMode="auto">
          <a:xfrm>
            <a:off x="2874963" y="3206750"/>
            <a:ext cx="73025" cy="71438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98" name="Line 44"/>
          <p:cNvSpPr>
            <a:spLocks noChangeShapeType="1"/>
          </p:cNvSpPr>
          <p:nvPr/>
        </p:nvSpPr>
        <p:spPr bwMode="auto">
          <a:xfrm flipV="1">
            <a:off x="2819400" y="3133725"/>
            <a:ext cx="223838" cy="1809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99" name="Line 45"/>
          <p:cNvSpPr>
            <a:spLocks noChangeShapeType="1"/>
          </p:cNvSpPr>
          <p:nvPr/>
        </p:nvSpPr>
        <p:spPr bwMode="auto">
          <a:xfrm flipV="1">
            <a:off x="2593975" y="3135313"/>
            <a:ext cx="222250" cy="1809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00" name="Line 46"/>
          <p:cNvSpPr>
            <a:spLocks noChangeShapeType="1"/>
          </p:cNvSpPr>
          <p:nvPr/>
        </p:nvSpPr>
        <p:spPr bwMode="auto">
          <a:xfrm flipV="1">
            <a:off x="2354263" y="3143250"/>
            <a:ext cx="222250" cy="1809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01" name="AutoShape 47"/>
          <p:cNvSpPr>
            <a:spLocks noChangeArrowheads="1"/>
          </p:cNvSpPr>
          <p:nvPr/>
        </p:nvSpPr>
        <p:spPr bwMode="auto">
          <a:xfrm>
            <a:off x="4797425" y="4267200"/>
            <a:ext cx="76200" cy="76200"/>
          </a:xfrm>
          <a:prstGeom prst="flowChartConnector">
            <a:avLst/>
          </a:prstGeom>
          <a:solidFill>
            <a:srgbClr val="FFCC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02" name="Line 48"/>
          <p:cNvSpPr>
            <a:spLocks noChangeShapeType="1"/>
          </p:cNvSpPr>
          <p:nvPr/>
        </p:nvSpPr>
        <p:spPr bwMode="auto">
          <a:xfrm flipV="1">
            <a:off x="4619625" y="4240213"/>
            <a:ext cx="0" cy="12541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03" name="Line 49"/>
          <p:cNvSpPr>
            <a:spLocks noChangeShapeType="1"/>
          </p:cNvSpPr>
          <p:nvPr/>
        </p:nvSpPr>
        <p:spPr bwMode="auto">
          <a:xfrm>
            <a:off x="4619625" y="4240213"/>
            <a:ext cx="28416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04" name="Rectangle 51"/>
          <p:cNvSpPr>
            <a:spLocks noChangeArrowheads="1"/>
          </p:cNvSpPr>
          <p:nvPr/>
        </p:nvSpPr>
        <p:spPr bwMode="auto">
          <a:xfrm>
            <a:off x="5499100" y="5041900"/>
            <a:ext cx="727075" cy="55245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05" name="Rectangle 52"/>
          <p:cNvSpPr>
            <a:spLocks noChangeArrowheads="1"/>
          </p:cNvSpPr>
          <p:nvPr/>
        </p:nvSpPr>
        <p:spPr bwMode="auto">
          <a:xfrm>
            <a:off x="5716588" y="5194300"/>
            <a:ext cx="349250" cy="288925"/>
          </a:xfrm>
          <a:prstGeom prst="rect">
            <a:avLst/>
          </a:pr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06" name="Line 53"/>
          <p:cNvSpPr>
            <a:spLocks noChangeShapeType="1"/>
          </p:cNvSpPr>
          <p:nvPr/>
        </p:nvSpPr>
        <p:spPr bwMode="auto">
          <a:xfrm>
            <a:off x="5761038" y="5384800"/>
            <a:ext cx="2587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07" name="Oval 54"/>
          <p:cNvSpPr>
            <a:spLocks noChangeArrowheads="1"/>
          </p:cNvSpPr>
          <p:nvPr/>
        </p:nvSpPr>
        <p:spPr bwMode="auto">
          <a:xfrm>
            <a:off x="5749925" y="5354638"/>
            <a:ext cx="50800" cy="53975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08" name="Oval 55"/>
          <p:cNvSpPr>
            <a:spLocks noChangeArrowheads="1"/>
          </p:cNvSpPr>
          <p:nvPr/>
        </p:nvSpPr>
        <p:spPr bwMode="auto">
          <a:xfrm>
            <a:off x="5861050" y="5354638"/>
            <a:ext cx="50800" cy="53975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09" name="Oval 56"/>
          <p:cNvSpPr>
            <a:spLocks noChangeArrowheads="1"/>
          </p:cNvSpPr>
          <p:nvPr/>
        </p:nvSpPr>
        <p:spPr bwMode="auto">
          <a:xfrm>
            <a:off x="5972175" y="5354638"/>
            <a:ext cx="50800" cy="53975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10" name="Line 60"/>
          <p:cNvSpPr>
            <a:spLocks noChangeShapeType="1"/>
          </p:cNvSpPr>
          <p:nvPr/>
        </p:nvSpPr>
        <p:spPr bwMode="auto">
          <a:xfrm>
            <a:off x="5499100" y="5081588"/>
            <a:ext cx="72707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11" name="Line 61"/>
          <p:cNvSpPr>
            <a:spLocks noChangeShapeType="1"/>
          </p:cNvSpPr>
          <p:nvPr/>
        </p:nvSpPr>
        <p:spPr bwMode="auto">
          <a:xfrm>
            <a:off x="5499100" y="5154613"/>
            <a:ext cx="72707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12" name="Line 62"/>
          <p:cNvSpPr>
            <a:spLocks noChangeShapeType="1"/>
          </p:cNvSpPr>
          <p:nvPr/>
        </p:nvSpPr>
        <p:spPr bwMode="auto">
          <a:xfrm>
            <a:off x="5499100" y="5226050"/>
            <a:ext cx="2159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13" name="Line 63"/>
          <p:cNvSpPr>
            <a:spLocks noChangeShapeType="1"/>
          </p:cNvSpPr>
          <p:nvPr/>
        </p:nvSpPr>
        <p:spPr bwMode="auto">
          <a:xfrm>
            <a:off x="5499100" y="5299075"/>
            <a:ext cx="2159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14" name="Line 64"/>
          <p:cNvSpPr>
            <a:spLocks noChangeShapeType="1"/>
          </p:cNvSpPr>
          <p:nvPr/>
        </p:nvSpPr>
        <p:spPr bwMode="auto">
          <a:xfrm>
            <a:off x="5499100" y="5408613"/>
            <a:ext cx="2159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15" name="Line 65"/>
          <p:cNvSpPr>
            <a:spLocks noChangeShapeType="1"/>
          </p:cNvSpPr>
          <p:nvPr/>
        </p:nvSpPr>
        <p:spPr bwMode="auto">
          <a:xfrm flipH="1">
            <a:off x="5499100" y="5480050"/>
            <a:ext cx="2159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16" name="Line 66"/>
          <p:cNvSpPr>
            <a:spLocks noChangeShapeType="1"/>
          </p:cNvSpPr>
          <p:nvPr/>
        </p:nvSpPr>
        <p:spPr bwMode="auto">
          <a:xfrm>
            <a:off x="6064250" y="5226050"/>
            <a:ext cx="16192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17" name="Line 67"/>
          <p:cNvSpPr>
            <a:spLocks noChangeShapeType="1"/>
          </p:cNvSpPr>
          <p:nvPr/>
        </p:nvSpPr>
        <p:spPr bwMode="auto">
          <a:xfrm>
            <a:off x="6064250" y="5299075"/>
            <a:ext cx="16192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18" name="Line 68"/>
          <p:cNvSpPr>
            <a:spLocks noChangeShapeType="1"/>
          </p:cNvSpPr>
          <p:nvPr/>
        </p:nvSpPr>
        <p:spPr bwMode="auto">
          <a:xfrm>
            <a:off x="6064250" y="5408613"/>
            <a:ext cx="16192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19" name="Line 69"/>
          <p:cNvSpPr>
            <a:spLocks noChangeShapeType="1"/>
          </p:cNvSpPr>
          <p:nvPr/>
        </p:nvSpPr>
        <p:spPr bwMode="auto">
          <a:xfrm>
            <a:off x="6064250" y="5480050"/>
            <a:ext cx="16192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20" name="Rectangle 72"/>
          <p:cNvSpPr>
            <a:spLocks noChangeArrowheads="1"/>
          </p:cNvSpPr>
          <p:nvPr/>
        </p:nvSpPr>
        <p:spPr bwMode="auto">
          <a:xfrm>
            <a:off x="5937250" y="5661025"/>
            <a:ext cx="373063" cy="109538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21" name="Rectangle 73"/>
          <p:cNvSpPr>
            <a:spLocks noChangeArrowheads="1"/>
          </p:cNvSpPr>
          <p:nvPr/>
        </p:nvSpPr>
        <p:spPr bwMode="auto">
          <a:xfrm>
            <a:off x="5419725" y="5661025"/>
            <a:ext cx="373063" cy="109538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22" name="AutoShape 76"/>
          <p:cNvSpPr>
            <a:spLocks noChangeArrowheads="1"/>
          </p:cNvSpPr>
          <p:nvPr/>
        </p:nvSpPr>
        <p:spPr bwMode="auto">
          <a:xfrm>
            <a:off x="6226175" y="5057775"/>
            <a:ext cx="171450" cy="512763"/>
          </a:xfrm>
          <a:prstGeom prst="flowChartDelay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23" name="Line 77"/>
          <p:cNvSpPr>
            <a:spLocks noChangeShapeType="1"/>
          </p:cNvSpPr>
          <p:nvPr/>
        </p:nvSpPr>
        <p:spPr bwMode="auto">
          <a:xfrm>
            <a:off x="4283075" y="4473575"/>
            <a:ext cx="25400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24" name="Line 78"/>
          <p:cNvSpPr>
            <a:spLocks noChangeShapeType="1"/>
          </p:cNvSpPr>
          <p:nvPr/>
        </p:nvSpPr>
        <p:spPr bwMode="auto">
          <a:xfrm>
            <a:off x="4283075" y="4654550"/>
            <a:ext cx="25400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25" name="Line 79"/>
          <p:cNvSpPr>
            <a:spLocks noChangeShapeType="1"/>
          </p:cNvSpPr>
          <p:nvPr/>
        </p:nvSpPr>
        <p:spPr bwMode="auto">
          <a:xfrm>
            <a:off x="4283075" y="4835525"/>
            <a:ext cx="25400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26" name="Line 80"/>
          <p:cNvSpPr>
            <a:spLocks noChangeShapeType="1"/>
          </p:cNvSpPr>
          <p:nvPr/>
        </p:nvSpPr>
        <p:spPr bwMode="auto">
          <a:xfrm>
            <a:off x="4643438" y="4240213"/>
            <a:ext cx="0" cy="12541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27" name="Rectangle 82"/>
          <p:cNvSpPr>
            <a:spLocks noChangeArrowheads="1"/>
          </p:cNvSpPr>
          <p:nvPr/>
        </p:nvSpPr>
        <p:spPr bwMode="auto">
          <a:xfrm>
            <a:off x="5437188" y="5081588"/>
            <a:ext cx="65087" cy="487362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28" name="Rectangle 83"/>
          <p:cNvSpPr>
            <a:spLocks noChangeArrowheads="1"/>
          </p:cNvSpPr>
          <p:nvPr/>
        </p:nvSpPr>
        <p:spPr bwMode="auto">
          <a:xfrm>
            <a:off x="5394325" y="5226050"/>
            <a:ext cx="36513" cy="217488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29" name="Rectangle 84"/>
          <p:cNvSpPr>
            <a:spLocks noChangeArrowheads="1"/>
          </p:cNvSpPr>
          <p:nvPr/>
        </p:nvSpPr>
        <p:spPr bwMode="auto">
          <a:xfrm>
            <a:off x="5189538" y="5286375"/>
            <a:ext cx="204787" cy="88900"/>
          </a:xfrm>
          <a:prstGeom prst="rect">
            <a:avLst/>
          </a:prstGeom>
          <a:solidFill>
            <a:srgbClr val="0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30" name="Text Box 88"/>
          <p:cNvSpPr txBox="1">
            <a:spLocks noChangeArrowheads="1"/>
          </p:cNvSpPr>
          <p:nvPr/>
        </p:nvSpPr>
        <p:spPr bwMode="auto">
          <a:xfrm>
            <a:off x="3752850" y="4502150"/>
            <a:ext cx="371475" cy="2667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/>
              <a:t>K</a:t>
            </a:r>
            <a:endParaRPr lang="en-US"/>
          </a:p>
        </p:txBody>
      </p:sp>
      <p:sp>
        <p:nvSpPr>
          <p:cNvPr id="15431" name="Line 89"/>
          <p:cNvSpPr>
            <a:spLocks noChangeShapeType="1"/>
          </p:cNvSpPr>
          <p:nvPr/>
        </p:nvSpPr>
        <p:spPr bwMode="auto">
          <a:xfrm>
            <a:off x="3792538" y="4546600"/>
            <a:ext cx="0" cy="2174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32" name="Line 90"/>
          <p:cNvSpPr>
            <a:spLocks noChangeShapeType="1"/>
          </p:cNvSpPr>
          <p:nvPr/>
        </p:nvSpPr>
        <p:spPr bwMode="auto">
          <a:xfrm>
            <a:off x="4046538" y="4546600"/>
            <a:ext cx="0" cy="2174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33" name="Line 91"/>
          <p:cNvSpPr>
            <a:spLocks noChangeShapeType="1"/>
          </p:cNvSpPr>
          <p:nvPr/>
        </p:nvSpPr>
        <p:spPr bwMode="auto">
          <a:xfrm>
            <a:off x="3792538" y="4764088"/>
            <a:ext cx="254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34" name="Line 92"/>
          <p:cNvSpPr>
            <a:spLocks noChangeShapeType="1"/>
          </p:cNvSpPr>
          <p:nvPr/>
        </p:nvSpPr>
        <p:spPr bwMode="auto">
          <a:xfrm>
            <a:off x="3792538" y="4546600"/>
            <a:ext cx="254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35" name="Rectangle 94" descr="50%"/>
          <p:cNvSpPr>
            <a:spLocks noChangeArrowheads="1"/>
          </p:cNvSpPr>
          <p:nvPr/>
        </p:nvSpPr>
        <p:spPr bwMode="auto">
          <a:xfrm>
            <a:off x="3865563" y="4219575"/>
            <a:ext cx="125412" cy="165100"/>
          </a:xfrm>
          <a:prstGeom prst="rect">
            <a:avLst/>
          </a:prstGeom>
          <a:pattFill prst="pct50">
            <a:fgClr>
              <a:srgbClr val="00000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36" name="Rectangle 95" descr="50%"/>
          <p:cNvSpPr>
            <a:spLocks noChangeArrowheads="1"/>
          </p:cNvSpPr>
          <p:nvPr/>
        </p:nvSpPr>
        <p:spPr bwMode="auto">
          <a:xfrm>
            <a:off x="3865563" y="4892675"/>
            <a:ext cx="125412" cy="165100"/>
          </a:xfrm>
          <a:prstGeom prst="rect">
            <a:avLst/>
          </a:prstGeom>
          <a:pattFill prst="pct50">
            <a:fgClr>
              <a:srgbClr val="00000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37" name="Oval 96"/>
          <p:cNvSpPr>
            <a:spLocks noChangeArrowheads="1"/>
          </p:cNvSpPr>
          <p:nvPr/>
        </p:nvSpPr>
        <p:spPr bwMode="auto">
          <a:xfrm>
            <a:off x="4275138" y="4929188"/>
            <a:ext cx="50800" cy="52387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38" name="Oval 97"/>
          <p:cNvSpPr>
            <a:spLocks noChangeArrowheads="1"/>
          </p:cNvSpPr>
          <p:nvPr/>
        </p:nvSpPr>
        <p:spPr bwMode="auto">
          <a:xfrm>
            <a:off x="3702050" y="4938713"/>
            <a:ext cx="50800" cy="52387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39" name="Rectangle 98" descr="70%"/>
          <p:cNvSpPr>
            <a:spLocks noChangeArrowheads="1"/>
          </p:cNvSpPr>
          <p:nvPr/>
        </p:nvSpPr>
        <p:spPr bwMode="auto">
          <a:xfrm>
            <a:off x="4537075" y="4365625"/>
            <a:ext cx="69850" cy="577850"/>
          </a:xfrm>
          <a:prstGeom prst="rect">
            <a:avLst/>
          </a:prstGeom>
          <a:pattFill prst="pct70">
            <a:fgClr>
              <a:srgbClr val="00000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40" name="Oval 99"/>
          <p:cNvSpPr>
            <a:spLocks noChangeArrowheads="1"/>
          </p:cNvSpPr>
          <p:nvPr/>
        </p:nvSpPr>
        <p:spPr bwMode="auto">
          <a:xfrm>
            <a:off x="4100513" y="4273550"/>
            <a:ext cx="50800" cy="52388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41" name="Oval 100"/>
          <p:cNvSpPr>
            <a:spLocks noChangeArrowheads="1"/>
          </p:cNvSpPr>
          <p:nvPr/>
        </p:nvSpPr>
        <p:spPr bwMode="auto">
          <a:xfrm>
            <a:off x="3690938" y="4273550"/>
            <a:ext cx="50800" cy="52388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42" name="Line 101"/>
          <p:cNvSpPr>
            <a:spLocks noChangeShapeType="1"/>
          </p:cNvSpPr>
          <p:nvPr/>
        </p:nvSpPr>
        <p:spPr bwMode="auto">
          <a:xfrm>
            <a:off x="4046538" y="4764088"/>
            <a:ext cx="77787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43" name="Oval 103"/>
          <p:cNvSpPr>
            <a:spLocks noChangeArrowheads="1"/>
          </p:cNvSpPr>
          <p:nvPr/>
        </p:nvSpPr>
        <p:spPr bwMode="auto">
          <a:xfrm>
            <a:off x="4100513" y="4943475"/>
            <a:ext cx="50800" cy="53975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44" name="Rectangle 104"/>
          <p:cNvSpPr>
            <a:spLocks noChangeArrowheads="1"/>
          </p:cNvSpPr>
          <p:nvPr/>
        </p:nvSpPr>
        <p:spPr bwMode="auto">
          <a:xfrm>
            <a:off x="6226175" y="5284788"/>
            <a:ext cx="92075" cy="71437"/>
          </a:xfrm>
          <a:prstGeom prst="rect">
            <a:avLst/>
          </a:prstGeom>
          <a:solidFill>
            <a:schemeClr val="tx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45" name="Line 105"/>
          <p:cNvSpPr>
            <a:spLocks noChangeShapeType="1"/>
          </p:cNvSpPr>
          <p:nvPr/>
        </p:nvSpPr>
        <p:spPr bwMode="auto">
          <a:xfrm>
            <a:off x="6264275" y="5122863"/>
            <a:ext cx="0" cy="3873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46" name="Line 106"/>
          <p:cNvSpPr>
            <a:spLocks noChangeShapeType="1"/>
          </p:cNvSpPr>
          <p:nvPr/>
        </p:nvSpPr>
        <p:spPr bwMode="auto">
          <a:xfrm>
            <a:off x="3690938" y="4546600"/>
            <a:ext cx="1016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47" name="Freeform 108"/>
          <p:cNvSpPr>
            <a:spLocks/>
          </p:cNvSpPr>
          <p:nvPr/>
        </p:nvSpPr>
        <p:spPr bwMode="auto">
          <a:xfrm>
            <a:off x="6264275" y="5122863"/>
            <a:ext cx="46038" cy="141287"/>
          </a:xfrm>
          <a:custGeom>
            <a:avLst/>
            <a:gdLst>
              <a:gd name="T0" fmla="*/ 0 w 71"/>
              <a:gd name="T1" fmla="*/ 0 h 222"/>
              <a:gd name="T2" fmla="*/ 2147483647 w 71"/>
              <a:gd name="T3" fmla="*/ 2147483647 h 222"/>
              <a:gd name="T4" fmla="*/ 0 w 71"/>
              <a:gd name="T5" fmla="*/ 2147483647 h 222"/>
              <a:gd name="T6" fmla="*/ 0 60000 65536"/>
              <a:gd name="T7" fmla="*/ 0 60000 65536"/>
              <a:gd name="T8" fmla="*/ 0 60000 65536"/>
              <a:gd name="T9" fmla="*/ 0 w 71"/>
              <a:gd name="T10" fmla="*/ 0 h 222"/>
              <a:gd name="T11" fmla="*/ 71 w 71"/>
              <a:gd name="T12" fmla="*/ 222 h 22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1" h="222">
                <a:moveTo>
                  <a:pt x="0" y="0"/>
                </a:moveTo>
                <a:cubicBezTo>
                  <a:pt x="35" y="41"/>
                  <a:pt x="71" y="83"/>
                  <a:pt x="71" y="120"/>
                </a:cubicBezTo>
                <a:cubicBezTo>
                  <a:pt x="71" y="157"/>
                  <a:pt x="10" y="205"/>
                  <a:pt x="0" y="222"/>
                </a:cubicBezTo>
              </a:path>
            </a:pathLst>
          </a:custGeom>
          <a:solidFill>
            <a:srgbClr val="0000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48" name="Freeform 109"/>
          <p:cNvSpPr>
            <a:spLocks/>
          </p:cNvSpPr>
          <p:nvPr/>
        </p:nvSpPr>
        <p:spPr bwMode="auto">
          <a:xfrm>
            <a:off x="6264275" y="5378450"/>
            <a:ext cx="46038" cy="131763"/>
          </a:xfrm>
          <a:custGeom>
            <a:avLst/>
            <a:gdLst>
              <a:gd name="T0" fmla="*/ 0 w 71"/>
              <a:gd name="T1" fmla="*/ 2147483647 h 208"/>
              <a:gd name="T2" fmla="*/ 2147483647 w 71"/>
              <a:gd name="T3" fmla="*/ 2147483647 h 208"/>
              <a:gd name="T4" fmla="*/ 0 w 71"/>
              <a:gd name="T5" fmla="*/ 0 h 208"/>
              <a:gd name="T6" fmla="*/ 0 60000 65536"/>
              <a:gd name="T7" fmla="*/ 0 60000 65536"/>
              <a:gd name="T8" fmla="*/ 0 60000 65536"/>
              <a:gd name="T9" fmla="*/ 0 w 71"/>
              <a:gd name="T10" fmla="*/ 0 h 208"/>
              <a:gd name="T11" fmla="*/ 71 w 71"/>
              <a:gd name="T12" fmla="*/ 208 h 20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1" h="208">
                <a:moveTo>
                  <a:pt x="0" y="208"/>
                </a:moveTo>
                <a:cubicBezTo>
                  <a:pt x="35" y="168"/>
                  <a:pt x="71" y="128"/>
                  <a:pt x="71" y="93"/>
                </a:cubicBezTo>
                <a:cubicBezTo>
                  <a:pt x="71" y="58"/>
                  <a:pt x="12" y="15"/>
                  <a:pt x="0" y="0"/>
                </a:cubicBezTo>
              </a:path>
            </a:pathLst>
          </a:custGeom>
          <a:solidFill>
            <a:srgbClr val="0000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49" name="Line 110"/>
          <p:cNvSpPr>
            <a:spLocks noChangeShapeType="1"/>
          </p:cNvSpPr>
          <p:nvPr/>
        </p:nvSpPr>
        <p:spPr bwMode="auto">
          <a:xfrm>
            <a:off x="3486150" y="4997450"/>
            <a:ext cx="12382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50" name="Line 111"/>
          <p:cNvSpPr>
            <a:spLocks noChangeShapeType="1"/>
          </p:cNvSpPr>
          <p:nvPr/>
        </p:nvSpPr>
        <p:spPr bwMode="auto">
          <a:xfrm>
            <a:off x="3486150" y="4257675"/>
            <a:ext cx="12382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51" name="Line 112"/>
          <p:cNvSpPr>
            <a:spLocks noChangeShapeType="1"/>
          </p:cNvSpPr>
          <p:nvPr/>
        </p:nvSpPr>
        <p:spPr bwMode="auto">
          <a:xfrm>
            <a:off x="4237038" y="4264025"/>
            <a:ext cx="131762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52" name="Line 113"/>
          <p:cNvSpPr>
            <a:spLocks noChangeShapeType="1"/>
          </p:cNvSpPr>
          <p:nvPr/>
        </p:nvSpPr>
        <p:spPr bwMode="auto">
          <a:xfrm flipH="1">
            <a:off x="4237038" y="4997450"/>
            <a:ext cx="127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53" name="Line 114"/>
          <p:cNvSpPr>
            <a:spLocks noChangeShapeType="1"/>
          </p:cNvSpPr>
          <p:nvPr/>
        </p:nvSpPr>
        <p:spPr bwMode="auto">
          <a:xfrm>
            <a:off x="3609975" y="4217988"/>
            <a:ext cx="627063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" name="Group 159"/>
          <p:cNvGrpSpPr>
            <a:grpSpLocks/>
          </p:cNvGrpSpPr>
          <p:nvPr/>
        </p:nvGrpSpPr>
        <p:grpSpPr bwMode="auto">
          <a:xfrm>
            <a:off x="2840038" y="3822700"/>
            <a:ext cx="685800" cy="685800"/>
            <a:chOff x="1789" y="2408"/>
            <a:chExt cx="432" cy="432"/>
          </a:xfrm>
        </p:grpSpPr>
        <p:sp>
          <p:nvSpPr>
            <p:cNvPr id="15516" name="Line 115"/>
            <p:cNvSpPr>
              <a:spLocks noChangeShapeType="1"/>
            </p:cNvSpPr>
            <p:nvPr/>
          </p:nvSpPr>
          <p:spPr bwMode="auto">
            <a:xfrm>
              <a:off x="1797" y="2408"/>
              <a:ext cx="0" cy="432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17" name="Line 128"/>
            <p:cNvSpPr>
              <a:spLocks noChangeShapeType="1"/>
            </p:cNvSpPr>
            <p:nvPr/>
          </p:nvSpPr>
          <p:spPr bwMode="auto">
            <a:xfrm>
              <a:off x="1789" y="2832"/>
              <a:ext cx="432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158"/>
          <p:cNvGrpSpPr>
            <a:grpSpLocks/>
          </p:cNvGrpSpPr>
          <p:nvPr/>
        </p:nvGrpSpPr>
        <p:grpSpPr bwMode="auto">
          <a:xfrm>
            <a:off x="2611438" y="3822700"/>
            <a:ext cx="914400" cy="838200"/>
            <a:chOff x="1645" y="2408"/>
            <a:chExt cx="576" cy="528"/>
          </a:xfrm>
        </p:grpSpPr>
        <p:sp>
          <p:nvSpPr>
            <p:cNvPr id="15514" name="Line 116"/>
            <p:cNvSpPr>
              <a:spLocks noChangeShapeType="1"/>
            </p:cNvSpPr>
            <p:nvPr/>
          </p:nvSpPr>
          <p:spPr bwMode="auto">
            <a:xfrm>
              <a:off x="1652" y="2408"/>
              <a:ext cx="0" cy="528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15" name="Line 129"/>
            <p:cNvSpPr>
              <a:spLocks noChangeShapeType="1"/>
            </p:cNvSpPr>
            <p:nvPr/>
          </p:nvSpPr>
          <p:spPr bwMode="auto">
            <a:xfrm>
              <a:off x="1645" y="2928"/>
              <a:ext cx="576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157"/>
          <p:cNvGrpSpPr>
            <a:grpSpLocks/>
          </p:cNvGrpSpPr>
          <p:nvPr/>
        </p:nvGrpSpPr>
        <p:grpSpPr bwMode="auto">
          <a:xfrm>
            <a:off x="2382838" y="3822700"/>
            <a:ext cx="1143000" cy="990600"/>
            <a:chOff x="1501" y="2408"/>
            <a:chExt cx="720" cy="624"/>
          </a:xfrm>
        </p:grpSpPr>
        <p:sp>
          <p:nvSpPr>
            <p:cNvPr id="15512" name="Line 117"/>
            <p:cNvSpPr>
              <a:spLocks noChangeShapeType="1"/>
            </p:cNvSpPr>
            <p:nvPr/>
          </p:nvSpPr>
          <p:spPr bwMode="auto">
            <a:xfrm>
              <a:off x="1509" y="2408"/>
              <a:ext cx="0" cy="624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13" name="Line 130"/>
            <p:cNvSpPr>
              <a:spLocks noChangeShapeType="1"/>
            </p:cNvSpPr>
            <p:nvPr/>
          </p:nvSpPr>
          <p:spPr bwMode="auto">
            <a:xfrm>
              <a:off x="1501" y="3024"/>
              <a:ext cx="72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5457" name="Oval 131"/>
          <p:cNvSpPr>
            <a:spLocks noChangeArrowheads="1"/>
          </p:cNvSpPr>
          <p:nvPr/>
        </p:nvSpPr>
        <p:spPr bwMode="auto">
          <a:xfrm>
            <a:off x="3513138" y="4775200"/>
            <a:ext cx="50800" cy="52388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58" name="Oval 132"/>
          <p:cNvSpPr>
            <a:spLocks noChangeArrowheads="1"/>
          </p:cNvSpPr>
          <p:nvPr/>
        </p:nvSpPr>
        <p:spPr bwMode="auto">
          <a:xfrm>
            <a:off x="3513138" y="4622800"/>
            <a:ext cx="50800" cy="52388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59" name="Oval 133"/>
          <p:cNvSpPr>
            <a:spLocks noChangeArrowheads="1"/>
          </p:cNvSpPr>
          <p:nvPr/>
        </p:nvSpPr>
        <p:spPr bwMode="auto">
          <a:xfrm>
            <a:off x="3513138" y="4470400"/>
            <a:ext cx="50800" cy="52388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5" name="Group 156"/>
          <p:cNvGrpSpPr>
            <a:grpSpLocks/>
          </p:cNvGrpSpPr>
          <p:nvPr/>
        </p:nvGrpSpPr>
        <p:grpSpPr bwMode="auto">
          <a:xfrm>
            <a:off x="4808538" y="4418013"/>
            <a:ext cx="1193800" cy="838200"/>
            <a:chOff x="3029" y="2783"/>
            <a:chExt cx="752" cy="528"/>
          </a:xfrm>
        </p:grpSpPr>
        <p:sp>
          <p:nvSpPr>
            <p:cNvPr id="15510" name="Line 70"/>
            <p:cNvSpPr>
              <a:spLocks noChangeShapeType="1"/>
            </p:cNvSpPr>
            <p:nvPr/>
          </p:nvSpPr>
          <p:spPr bwMode="auto">
            <a:xfrm flipV="1">
              <a:off x="3773" y="2783"/>
              <a:ext cx="0" cy="528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11" name="Line 134"/>
            <p:cNvSpPr>
              <a:spLocks noChangeShapeType="1"/>
            </p:cNvSpPr>
            <p:nvPr/>
          </p:nvSpPr>
          <p:spPr bwMode="auto">
            <a:xfrm flipH="1">
              <a:off x="3029" y="2784"/>
              <a:ext cx="752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" name="Group 154"/>
          <p:cNvGrpSpPr>
            <a:grpSpLocks/>
          </p:cNvGrpSpPr>
          <p:nvPr/>
        </p:nvGrpSpPr>
        <p:grpSpPr bwMode="auto">
          <a:xfrm>
            <a:off x="4808538" y="4813300"/>
            <a:ext cx="971550" cy="454025"/>
            <a:chOff x="3029" y="3032"/>
            <a:chExt cx="612" cy="286"/>
          </a:xfrm>
        </p:grpSpPr>
        <p:sp>
          <p:nvSpPr>
            <p:cNvPr id="15508" name="Line 71"/>
            <p:cNvSpPr>
              <a:spLocks noChangeShapeType="1"/>
            </p:cNvSpPr>
            <p:nvPr/>
          </p:nvSpPr>
          <p:spPr bwMode="auto">
            <a:xfrm flipV="1">
              <a:off x="3631" y="3036"/>
              <a:ext cx="2" cy="282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09" name="Line 135"/>
            <p:cNvSpPr>
              <a:spLocks noChangeShapeType="1"/>
            </p:cNvSpPr>
            <p:nvPr/>
          </p:nvSpPr>
          <p:spPr bwMode="auto">
            <a:xfrm flipH="1">
              <a:off x="3029" y="3032"/>
              <a:ext cx="612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" name="Group 155"/>
          <p:cNvGrpSpPr>
            <a:grpSpLocks/>
          </p:cNvGrpSpPr>
          <p:nvPr/>
        </p:nvGrpSpPr>
        <p:grpSpPr bwMode="auto">
          <a:xfrm>
            <a:off x="4814888" y="4622800"/>
            <a:ext cx="1079500" cy="609600"/>
            <a:chOff x="3033" y="2912"/>
            <a:chExt cx="680" cy="384"/>
          </a:xfrm>
        </p:grpSpPr>
        <p:sp>
          <p:nvSpPr>
            <p:cNvPr id="15506" name="Line 121"/>
            <p:cNvSpPr>
              <a:spLocks noChangeShapeType="1"/>
            </p:cNvSpPr>
            <p:nvPr/>
          </p:nvSpPr>
          <p:spPr bwMode="auto">
            <a:xfrm>
              <a:off x="3713" y="2912"/>
              <a:ext cx="0" cy="384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07" name="Line 136"/>
            <p:cNvSpPr>
              <a:spLocks noChangeShapeType="1"/>
            </p:cNvSpPr>
            <p:nvPr/>
          </p:nvSpPr>
          <p:spPr bwMode="auto">
            <a:xfrm flipH="1">
              <a:off x="3033" y="2920"/>
              <a:ext cx="672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5463" name="Oval 137"/>
          <p:cNvSpPr>
            <a:spLocks noChangeArrowheads="1"/>
          </p:cNvSpPr>
          <p:nvPr/>
        </p:nvSpPr>
        <p:spPr bwMode="auto">
          <a:xfrm>
            <a:off x="4770438" y="4781550"/>
            <a:ext cx="50800" cy="52388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64" name="Oval 138"/>
          <p:cNvSpPr>
            <a:spLocks noChangeArrowheads="1"/>
          </p:cNvSpPr>
          <p:nvPr/>
        </p:nvSpPr>
        <p:spPr bwMode="auto">
          <a:xfrm>
            <a:off x="4770438" y="4610100"/>
            <a:ext cx="50800" cy="53975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65" name="Oval 139"/>
          <p:cNvSpPr>
            <a:spLocks noChangeArrowheads="1"/>
          </p:cNvSpPr>
          <p:nvPr/>
        </p:nvSpPr>
        <p:spPr bwMode="auto">
          <a:xfrm>
            <a:off x="4770438" y="4387850"/>
            <a:ext cx="50800" cy="53975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66" name="Line 140"/>
          <p:cNvSpPr>
            <a:spLocks noChangeShapeType="1"/>
          </p:cNvSpPr>
          <p:nvPr/>
        </p:nvSpPr>
        <p:spPr bwMode="auto">
          <a:xfrm>
            <a:off x="4605338" y="454025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67" name="Oval 58"/>
          <p:cNvSpPr>
            <a:spLocks noChangeArrowheads="1"/>
          </p:cNvSpPr>
          <p:nvPr/>
        </p:nvSpPr>
        <p:spPr bwMode="auto">
          <a:xfrm>
            <a:off x="5867400" y="5221288"/>
            <a:ext cx="50800" cy="53975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68" name="Oval 57"/>
          <p:cNvSpPr>
            <a:spLocks noChangeArrowheads="1"/>
          </p:cNvSpPr>
          <p:nvPr/>
        </p:nvSpPr>
        <p:spPr bwMode="auto">
          <a:xfrm>
            <a:off x="5965825" y="5222875"/>
            <a:ext cx="50800" cy="53975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69" name="Oval 59"/>
          <p:cNvSpPr>
            <a:spLocks noChangeArrowheads="1"/>
          </p:cNvSpPr>
          <p:nvPr/>
        </p:nvSpPr>
        <p:spPr bwMode="auto">
          <a:xfrm>
            <a:off x="5741988" y="5226050"/>
            <a:ext cx="50800" cy="53975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70" name="Rectangle 147" descr="70%"/>
          <p:cNvSpPr>
            <a:spLocks noChangeArrowheads="1"/>
          </p:cNvSpPr>
          <p:nvPr/>
        </p:nvSpPr>
        <p:spPr bwMode="auto">
          <a:xfrm>
            <a:off x="3619500" y="4394200"/>
            <a:ext cx="609600" cy="76200"/>
          </a:xfrm>
          <a:prstGeom prst="rect">
            <a:avLst/>
          </a:prstGeom>
          <a:pattFill prst="pct70">
            <a:fgClr>
              <a:srgbClr val="000000"/>
            </a:fgClr>
            <a:bgClr>
              <a:srgbClr val="FFFFFF"/>
            </a:bgClr>
          </a:patt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471" name="Rectangle 148" descr="70%"/>
          <p:cNvSpPr>
            <a:spLocks noChangeArrowheads="1"/>
          </p:cNvSpPr>
          <p:nvPr/>
        </p:nvSpPr>
        <p:spPr bwMode="auto">
          <a:xfrm>
            <a:off x="3619500" y="4806950"/>
            <a:ext cx="609600" cy="76200"/>
          </a:xfrm>
          <a:prstGeom prst="rect">
            <a:avLst/>
          </a:prstGeom>
          <a:pattFill prst="pct70">
            <a:fgClr>
              <a:srgbClr val="000000"/>
            </a:fgClr>
            <a:bgClr>
              <a:srgbClr val="FFFFFF"/>
            </a:bgClr>
          </a:patt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472" name="Line 102"/>
          <p:cNvSpPr>
            <a:spLocks noChangeShapeType="1"/>
          </p:cNvSpPr>
          <p:nvPr/>
        </p:nvSpPr>
        <p:spPr bwMode="auto">
          <a:xfrm>
            <a:off x="4113213" y="4757738"/>
            <a:ext cx="193675" cy="2000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73" name="Line 107"/>
          <p:cNvSpPr>
            <a:spLocks noChangeShapeType="1"/>
          </p:cNvSpPr>
          <p:nvPr/>
        </p:nvSpPr>
        <p:spPr bwMode="auto">
          <a:xfrm>
            <a:off x="3552825" y="4300538"/>
            <a:ext cx="138113" cy="2460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74" name="Freeform 149"/>
          <p:cNvSpPr>
            <a:spLocks/>
          </p:cNvSpPr>
          <p:nvPr/>
        </p:nvSpPr>
        <p:spPr bwMode="auto">
          <a:xfrm>
            <a:off x="4235450" y="4568825"/>
            <a:ext cx="130175" cy="1588"/>
          </a:xfrm>
          <a:custGeom>
            <a:avLst/>
            <a:gdLst>
              <a:gd name="T0" fmla="*/ 0 w 82"/>
              <a:gd name="T1" fmla="*/ 0 h 1"/>
              <a:gd name="T2" fmla="*/ 2147483647 w 82"/>
              <a:gd name="T3" fmla="*/ 0 h 1"/>
              <a:gd name="T4" fmla="*/ 0 60000 65536"/>
              <a:gd name="T5" fmla="*/ 0 60000 65536"/>
              <a:gd name="T6" fmla="*/ 0 w 82"/>
              <a:gd name="T7" fmla="*/ 0 h 1"/>
              <a:gd name="T8" fmla="*/ 82 w 82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2" h="1">
                <a:moveTo>
                  <a:pt x="0" y="0"/>
                </a:moveTo>
                <a:lnTo>
                  <a:pt x="82" y="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75" name="Freeform 150"/>
          <p:cNvSpPr>
            <a:spLocks/>
          </p:cNvSpPr>
          <p:nvPr/>
        </p:nvSpPr>
        <p:spPr bwMode="auto">
          <a:xfrm>
            <a:off x="4232275" y="4730750"/>
            <a:ext cx="130175" cy="1588"/>
          </a:xfrm>
          <a:custGeom>
            <a:avLst/>
            <a:gdLst>
              <a:gd name="T0" fmla="*/ 0 w 82"/>
              <a:gd name="T1" fmla="*/ 0 h 1"/>
              <a:gd name="T2" fmla="*/ 2147483647 w 82"/>
              <a:gd name="T3" fmla="*/ 0 h 1"/>
              <a:gd name="T4" fmla="*/ 0 60000 65536"/>
              <a:gd name="T5" fmla="*/ 0 60000 65536"/>
              <a:gd name="T6" fmla="*/ 0 w 82"/>
              <a:gd name="T7" fmla="*/ 0 h 1"/>
              <a:gd name="T8" fmla="*/ 82 w 82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2" h="1">
                <a:moveTo>
                  <a:pt x="0" y="0"/>
                </a:moveTo>
                <a:lnTo>
                  <a:pt x="82" y="0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76" name="Rectangle 154"/>
          <p:cNvSpPr>
            <a:spLocks noChangeArrowheads="1"/>
          </p:cNvSpPr>
          <p:nvPr/>
        </p:nvSpPr>
        <p:spPr bwMode="auto">
          <a:xfrm>
            <a:off x="4659313" y="4257675"/>
            <a:ext cx="61912" cy="1905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5477" name="Group 159"/>
          <p:cNvGrpSpPr>
            <a:grpSpLocks/>
          </p:cNvGrpSpPr>
          <p:nvPr/>
        </p:nvGrpSpPr>
        <p:grpSpPr bwMode="auto">
          <a:xfrm>
            <a:off x="4813300" y="4286250"/>
            <a:ext cx="44450" cy="33338"/>
            <a:chOff x="3346" y="2640"/>
            <a:chExt cx="28" cy="21"/>
          </a:xfrm>
        </p:grpSpPr>
        <p:sp>
          <p:nvSpPr>
            <p:cNvPr id="15504" name="Freeform 157"/>
            <p:cNvSpPr>
              <a:spLocks/>
            </p:cNvSpPr>
            <p:nvPr/>
          </p:nvSpPr>
          <p:spPr bwMode="auto">
            <a:xfrm>
              <a:off x="3360" y="2640"/>
              <a:ext cx="1" cy="21"/>
            </a:xfrm>
            <a:custGeom>
              <a:avLst/>
              <a:gdLst>
                <a:gd name="T0" fmla="*/ 0 w 1"/>
                <a:gd name="T1" fmla="*/ 0 h 21"/>
                <a:gd name="T2" fmla="*/ 0 w 1"/>
                <a:gd name="T3" fmla="*/ 21 h 21"/>
                <a:gd name="T4" fmla="*/ 0 60000 65536"/>
                <a:gd name="T5" fmla="*/ 0 60000 65536"/>
                <a:gd name="T6" fmla="*/ 0 w 1"/>
                <a:gd name="T7" fmla="*/ 0 h 21"/>
                <a:gd name="T8" fmla="*/ 1 w 1"/>
                <a:gd name="T9" fmla="*/ 21 h 2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21">
                  <a:moveTo>
                    <a:pt x="0" y="0"/>
                  </a:moveTo>
                  <a:lnTo>
                    <a:pt x="0" y="21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05" name="Freeform 158"/>
            <p:cNvSpPr>
              <a:spLocks/>
            </p:cNvSpPr>
            <p:nvPr/>
          </p:nvSpPr>
          <p:spPr bwMode="auto">
            <a:xfrm>
              <a:off x="3346" y="2651"/>
              <a:ext cx="28" cy="1"/>
            </a:xfrm>
            <a:custGeom>
              <a:avLst/>
              <a:gdLst>
                <a:gd name="T0" fmla="*/ 0 w 28"/>
                <a:gd name="T1" fmla="*/ 0 h 1"/>
                <a:gd name="T2" fmla="*/ 28 w 28"/>
                <a:gd name="T3" fmla="*/ 0 h 1"/>
                <a:gd name="T4" fmla="*/ 0 60000 65536"/>
                <a:gd name="T5" fmla="*/ 0 60000 65536"/>
                <a:gd name="T6" fmla="*/ 0 w 28"/>
                <a:gd name="T7" fmla="*/ 0 h 1"/>
                <a:gd name="T8" fmla="*/ 28 w 28"/>
                <a:gd name="T9" fmla="*/ 1 h 1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28" h="1">
                  <a:moveTo>
                    <a:pt x="0" y="0"/>
                  </a:moveTo>
                  <a:lnTo>
                    <a:pt x="28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5478" name="AutoShape 169"/>
          <p:cNvSpPr>
            <a:spLocks noChangeArrowheads="1"/>
          </p:cNvSpPr>
          <p:nvPr/>
        </p:nvSpPr>
        <p:spPr bwMode="auto">
          <a:xfrm>
            <a:off x="4730750" y="4279900"/>
            <a:ext cx="50800" cy="50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3300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479" name="Oval 28"/>
          <p:cNvSpPr>
            <a:spLocks noChangeArrowheads="1"/>
          </p:cNvSpPr>
          <p:nvPr/>
        </p:nvSpPr>
        <p:spPr bwMode="auto">
          <a:xfrm>
            <a:off x="4262438" y="4803775"/>
            <a:ext cx="50800" cy="52388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80" name="Oval 27"/>
          <p:cNvSpPr>
            <a:spLocks noChangeArrowheads="1"/>
          </p:cNvSpPr>
          <p:nvPr/>
        </p:nvSpPr>
        <p:spPr bwMode="auto">
          <a:xfrm>
            <a:off x="4262438" y="4625975"/>
            <a:ext cx="50800" cy="52388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81" name="Oval 26"/>
          <p:cNvSpPr>
            <a:spLocks noChangeArrowheads="1"/>
          </p:cNvSpPr>
          <p:nvPr/>
        </p:nvSpPr>
        <p:spPr bwMode="auto">
          <a:xfrm>
            <a:off x="4262438" y="4441825"/>
            <a:ext cx="50800" cy="52388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82" name="Line 183"/>
          <p:cNvSpPr>
            <a:spLocks noChangeShapeType="1"/>
          </p:cNvSpPr>
          <p:nvPr/>
        </p:nvSpPr>
        <p:spPr bwMode="auto">
          <a:xfrm>
            <a:off x="2438400" y="3657600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83" name="Oval 186"/>
          <p:cNvSpPr>
            <a:spLocks noChangeArrowheads="1"/>
          </p:cNvSpPr>
          <p:nvPr/>
        </p:nvSpPr>
        <p:spPr bwMode="auto">
          <a:xfrm>
            <a:off x="2428875" y="3543300"/>
            <a:ext cx="50800" cy="52388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84" name="Oval 187"/>
          <p:cNvSpPr>
            <a:spLocks noChangeArrowheads="1"/>
          </p:cNvSpPr>
          <p:nvPr/>
        </p:nvSpPr>
        <p:spPr bwMode="auto">
          <a:xfrm>
            <a:off x="2657475" y="3543300"/>
            <a:ext cx="50800" cy="52388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85" name="Oval 188"/>
          <p:cNvSpPr>
            <a:spLocks noChangeArrowheads="1"/>
          </p:cNvSpPr>
          <p:nvPr/>
        </p:nvSpPr>
        <p:spPr bwMode="auto">
          <a:xfrm>
            <a:off x="2895600" y="3543300"/>
            <a:ext cx="50800" cy="52388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486" name="Line 192"/>
          <p:cNvSpPr>
            <a:spLocks noChangeShapeType="1"/>
          </p:cNvSpPr>
          <p:nvPr/>
        </p:nvSpPr>
        <p:spPr bwMode="auto">
          <a:xfrm>
            <a:off x="2393950" y="3822700"/>
            <a:ext cx="0" cy="2286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87" name="Line 193"/>
          <p:cNvSpPr>
            <a:spLocks noChangeShapeType="1"/>
          </p:cNvSpPr>
          <p:nvPr/>
        </p:nvSpPr>
        <p:spPr bwMode="auto">
          <a:xfrm>
            <a:off x="2622550" y="3829050"/>
            <a:ext cx="0" cy="2286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88" name="Line 194"/>
          <p:cNvSpPr>
            <a:spLocks noChangeShapeType="1"/>
          </p:cNvSpPr>
          <p:nvPr/>
        </p:nvSpPr>
        <p:spPr bwMode="auto">
          <a:xfrm>
            <a:off x="2851150" y="3829050"/>
            <a:ext cx="0" cy="2286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90" name="Text Box 78"/>
          <p:cNvSpPr txBox="1">
            <a:spLocks noChangeArrowheads="1"/>
          </p:cNvSpPr>
          <p:nvPr/>
        </p:nvSpPr>
        <p:spPr bwMode="auto">
          <a:xfrm>
            <a:off x="2286000" y="2895600"/>
            <a:ext cx="914400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>
                <a:latin typeface="Times New Roman" pitchFamily="18" charset="0"/>
              </a:rPr>
              <a:t>A     B    C</a:t>
            </a:r>
            <a:endParaRPr lang="en-US" b="1"/>
          </a:p>
        </p:txBody>
      </p:sp>
      <p:sp>
        <p:nvSpPr>
          <p:cNvPr id="15491" name="Text Box 78"/>
          <p:cNvSpPr txBox="1">
            <a:spLocks noChangeArrowheads="1"/>
          </p:cNvSpPr>
          <p:nvPr/>
        </p:nvSpPr>
        <p:spPr bwMode="auto">
          <a:xfrm>
            <a:off x="2909888" y="3598863"/>
            <a:ext cx="457200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>
                <a:latin typeface="Times New Roman" pitchFamily="18" charset="0"/>
              </a:rPr>
              <a:t>CD</a:t>
            </a:r>
            <a:endParaRPr lang="en-US" b="1"/>
          </a:p>
        </p:txBody>
      </p:sp>
      <p:sp>
        <p:nvSpPr>
          <p:cNvPr id="15492" name="Text Box 78"/>
          <p:cNvSpPr txBox="1">
            <a:spLocks noChangeArrowheads="1"/>
          </p:cNvSpPr>
          <p:nvPr/>
        </p:nvSpPr>
        <p:spPr bwMode="auto">
          <a:xfrm>
            <a:off x="4502150" y="3892550"/>
            <a:ext cx="685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>
                <a:latin typeface="Times New Roman" pitchFamily="18" charset="0"/>
              </a:rPr>
              <a:t>RLN</a:t>
            </a:r>
            <a:endParaRPr lang="en-US" b="1"/>
          </a:p>
        </p:txBody>
      </p:sp>
      <p:sp>
        <p:nvSpPr>
          <p:cNvPr id="15493" name="Text Box 78"/>
          <p:cNvSpPr txBox="1">
            <a:spLocks noChangeArrowheads="1"/>
          </p:cNvSpPr>
          <p:nvPr/>
        </p:nvSpPr>
        <p:spPr bwMode="auto">
          <a:xfrm>
            <a:off x="3711575" y="5072063"/>
            <a:ext cx="685800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>
                <a:latin typeface="Times New Roman" pitchFamily="18" charset="0"/>
              </a:rPr>
              <a:t>CTT</a:t>
            </a:r>
            <a:endParaRPr lang="en-US" b="1"/>
          </a:p>
        </p:txBody>
      </p:sp>
      <p:sp>
        <p:nvSpPr>
          <p:cNvPr id="15494" name="Text Box 92"/>
          <p:cNvSpPr txBox="1">
            <a:spLocks noChangeArrowheads="1"/>
          </p:cNvSpPr>
          <p:nvPr/>
        </p:nvSpPr>
        <p:spPr bwMode="auto">
          <a:xfrm>
            <a:off x="2133600" y="3805238"/>
            <a:ext cx="436563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F</a:t>
            </a:r>
            <a:r>
              <a:rPr lang="en-US" sz="800" b="1"/>
              <a:t>1</a:t>
            </a:r>
          </a:p>
        </p:txBody>
      </p:sp>
      <p:sp>
        <p:nvSpPr>
          <p:cNvPr id="15495" name="Text Box 92"/>
          <p:cNvSpPr txBox="1">
            <a:spLocks noChangeArrowheads="1"/>
          </p:cNvSpPr>
          <p:nvPr/>
        </p:nvSpPr>
        <p:spPr bwMode="auto">
          <a:xfrm>
            <a:off x="2362200" y="3800475"/>
            <a:ext cx="436563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F</a:t>
            </a:r>
            <a:r>
              <a:rPr lang="en-US" sz="800" b="1"/>
              <a:t>2</a:t>
            </a:r>
          </a:p>
        </p:txBody>
      </p:sp>
      <p:sp>
        <p:nvSpPr>
          <p:cNvPr id="15496" name="Text Box 92"/>
          <p:cNvSpPr txBox="1">
            <a:spLocks noChangeArrowheads="1"/>
          </p:cNvSpPr>
          <p:nvPr/>
        </p:nvSpPr>
        <p:spPr bwMode="auto">
          <a:xfrm>
            <a:off x="2595563" y="3803650"/>
            <a:ext cx="436562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F</a:t>
            </a:r>
            <a:r>
              <a:rPr lang="en-US" sz="800" b="1"/>
              <a:t>3</a:t>
            </a:r>
          </a:p>
        </p:txBody>
      </p:sp>
      <p:sp>
        <p:nvSpPr>
          <p:cNvPr id="15497" name="Text Box 8"/>
          <p:cNvSpPr txBox="1">
            <a:spLocks noChangeArrowheads="1"/>
          </p:cNvSpPr>
          <p:nvPr/>
        </p:nvSpPr>
        <p:spPr bwMode="auto">
          <a:xfrm>
            <a:off x="6400800" y="5181600"/>
            <a:ext cx="723900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§</a:t>
            </a:r>
            <a:r>
              <a:rPr lang="en-US" sz="1200" b="1">
                <a:latin typeface="Times New Roman" pitchFamily="18" charset="0"/>
              </a:rPr>
              <a:t>C</a:t>
            </a:r>
            <a:endParaRPr lang="en-US" b="1"/>
          </a:p>
        </p:txBody>
      </p:sp>
      <p:sp>
        <p:nvSpPr>
          <p:cNvPr id="15498" name="Rectangle 119"/>
          <p:cNvSpPr>
            <a:spLocks noChangeArrowheads="1"/>
          </p:cNvSpPr>
          <p:nvPr/>
        </p:nvSpPr>
        <p:spPr bwMode="auto">
          <a:xfrm>
            <a:off x="2355850" y="3848100"/>
            <a:ext cx="76200" cy="152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499" name="Rectangle 118"/>
          <p:cNvSpPr>
            <a:spLocks noChangeArrowheads="1"/>
          </p:cNvSpPr>
          <p:nvPr/>
        </p:nvSpPr>
        <p:spPr bwMode="auto">
          <a:xfrm>
            <a:off x="2584450" y="3854450"/>
            <a:ext cx="76200" cy="152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500" name="Rectangle 120"/>
          <p:cNvSpPr>
            <a:spLocks noChangeArrowheads="1"/>
          </p:cNvSpPr>
          <p:nvPr/>
        </p:nvSpPr>
        <p:spPr bwMode="auto">
          <a:xfrm>
            <a:off x="2813050" y="3854450"/>
            <a:ext cx="76200" cy="152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501" name="Oval 123"/>
          <p:cNvSpPr>
            <a:spLocks noChangeArrowheads="1"/>
          </p:cNvSpPr>
          <p:nvPr/>
        </p:nvSpPr>
        <p:spPr bwMode="auto">
          <a:xfrm>
            <a:off x="2813050" y="4114800"/>
            <a:ext cx="73025" cy="80963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502" name="Oval 124"/>
          <p:cNvSpPr>
            <a:spLocks noChangeArrowheads="1"/>
          </p:cNvSpPr>
          <p:nvPr/>
        </p:nvSpPr>
        <p:spPr bwMode="auto">
          <a:xfrm>
            <a:off x="2584450" y="4114800"/>
            <a:ext cx="73025" cy="80963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503" name="Oval 125"/>
          <p:cNvSpPr>
            <a:spLocks noChangeArrowheads="1"/>
          </p:cNvSpPr>
          <p:nvPr/>
        </p:nvSpPr>
        <p:spPr bwMode="auto">
          <a:xfrm>
            <a:off x="2355850" y="4114800"/>
            <a:ext cx="73025" cy="80963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5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4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7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770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3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5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7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770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4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6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5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7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Line 16"/>
          <p:cNvSpPr>
            <a:spLocks noChangeShapeType="1"/>
          </p:cNvSpPr>
          <p:nvPr/>
        </p:nvSpPr>
        <p:spPr bwMode="auto">
          <a:xfrm flipV="1">
            <a:off x="2468563" y="3705225"/>
            <a:ext cx="144462" cy="2524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89" name="Oval 554"/>
          <p:cNvSpPr>
            <a:spLocks noChangeArrowheads="1"/>
          </p:cNvSpPr>
          <p:nvPr/>
        </p:nvSpPr>
        <p:spPr bwMode="auto">
          <a:xfrm>
            <a:off x="2451100" y="3911600"/>
            <a:ext cx="50800" cy="52388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390" name="Line 18"/>
          <p:cNvSpPr>
            <a:spLocks noChangeShapeType="1"/>
          </p:cNvSpPr>
          <p:nvPr/>
        </p:nvSpPr>
        <p:spPr bwMode="auto">
          <a:xfrm flipV="1">
            <a:off x="2203450" y="3698875"/>
            <a:ext cx="144463" cy="2524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91" name="Oval 559"/>
          <p:cNvSpPr>
            <a:spLocks noChangeArrowheads="1"/>
          </p:cNvSpPr>
          <p:nvPr/>
        </p:nvSpPr>
        <p:spPr bwMode="auto">
          <a:xfrm>
            <a:off x="2184400" y="3905250"/>
            <a:ext cx="50800" cy="52388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392" name="Line 17"/>
          <p:cNvSpPr>
            <a:spLocks noChangeShapeType="1"/>
          </p:cNvSpPr>
          <p:nvPr/>
        </p:nvSpPr>
        <p:spPr bwMode="auto">
          <a:xfrm flipV="1">
            <a:off x="1958975" y="3705225"/>
            <a:ext cx="144463" cy="2524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93" name="Oval 558"/>
          <p:cNvSpPr>
            <a:spLocks noChangeArrowheads="1"/>
          </p:cNvSpPr>
          <p:nvPr/>
        </p:nvSpPr>
        <p:spPr bwMode="auto">
          <a:xfrm>
            <a:off x="1943100" y="3905250"/>
            <a:ext cx="50800" cy="52388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394" name="Line 55"/>
          <p:cNvSpPr>
            <a:spLocks noChangeShapeType="1"/>
          </p:cNvSpPr>
          <p:nvPr/>
        </p:nvSpPr>
        <p:spPr bwMode="auto">
          <a:xfrm flipV="1">
            <a:off x="2457450" y="4241800"/>
            <a:ext cx="641350" cy="0"/>
          </a:xfrm>
          <a:prstGeom prst="line">
            <a:avLst/>
          </a:prstGeom>
          <a:noFill/>
          <a:ln w="19050">
            <a:solidFill>
              <a:srgbClr val="FFF90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95" name="Rectangle 56"/>
          <p:cNvSpPr>
            <a:spLocks noChangeArrowheads="1"/>
          </p:cNvSpPr>
          <p:nvPr/>
        </p:nvSpPr>
        <p:spPr bwMode="auto">
          <a:xfrm>
            <a:off x="2613025" y="4211638"/>
            <a:ext cx="161925" cy="730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396" name="AutoShape 513"/>
          <p:cNvSpPr>
            <a:spLocks noChangeArrowheads="1"/>
          </p:cNvSpPr>
          <p:nvPr/>
        </p:nvSpPr>
        <p:spPr bwMode="auto">
          <a:xfrm flipH="1">
            <a:off x="6819900" y="5867400"/>
            <a:ext cx="228600" cy="152400"/>
          </a:xfrm>
          <a:prstGeom prst="parallelogram">
            <a:avLst>
              <a:gd name="adj" fmla="val 37500"/>
            </a:avLst>
          </a:prstGeom>
          <a:solidFill>
            <a:srgbClr val="FFFF66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397" name="AutoShape 514"/>
          <p:cNvSpPr>
            <a:spLocks noChangeArrowheads="1"/>
          </p:cNvSpPr>
          <p:nvPr/>
        </p:nvSpPr>
        <p:spPr bwMode="auto">
          <a:xfrm>
            <a:off x="6340475" y="5867400"/>
            <a:ext cx="228600" cy="152400"/>
          </a:xfrm>
          <a:prstGeom prst="parallelogram">
            <a:avLst>
              <a:gd name="adj" fmla="val 37500"/>
            </a:avLst>
          </a:prstGeom>
          <a:solidFill>
            <a:srgbClr val="FFFF66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398" name="Line 193"/>
          <p:cNvSpPr>
            <a:spLocks noChangeShapeType="1"/>
          </p:cNvSpPr>
          <p:nvPr/>
        </p:nvSpPr>
        <p:spPr bwMode="auto">
          <a:xfrm flipH="1">
            <a:off x="4224338" y="4259263"/>
            <a:ext cx="182562" cy="0"/>
          </a:xfrm>
          <a:prstGeom prst="line">
            <a:avLst/>
          </a:prstGeom>
          <a:noFill/>
          <a:ln w="19050">
            <a:solidFill>
              <a:srgbClr val="FFF90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99" name="Line 123"/>
          <p:cNvSpPr>
            <a:spLocks noChangeShapeType="1"/>
          </p:cNvSpPr>
          <p:nvPr/>
        </p:nvSpPr>
        <p:spPr bwMode="auto">
          <a:xfrm flipV="1">
            <a:off x="5437188" y="4560888"/>
            <a:ext cx="1408112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00" name="Line 122"/>
          <p:cNvSpPr>
            <a:spLocks noChangeShapeType="1"/>
          </p:cNvSpPr>
          <p:nvPr/>
        </p:nvSpPr>
        <p:spPr bwMode="auto">
          <a:xfrm>
            <a:off x="5434013" y="4756150"/>
            <a:ext cx="1293812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01" name="Line 121"/>
          <p:cNvSpPr>
            <a:spLocks noChangeShapeType="1"/>
          </p:cNvSpPr>
          <p:nvPr/>
        </p:nvSpPr>
        <p:spPr bwMode="auto">
          <a:xfrm>
            <a:off x="5453063" y="4975225"/>
            <a:ext cx="114935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02" name="Text Box 8"/>
          <p:cNvSpPr txBox="1">
            <a:spLocks noChangeArrowheads="1"/>
          </p:cNvSpPr>
          <p:nvPr/>
        </p:nvSpPr>
        <p:spPr bwMode="auto">
          <a:xfrm>
            <a:off x="7200900" y="5426075"/>
            <a:ext cx="723900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§</a:t>
            </a:r>
            <a:r>
              <a:rPr lang="en-US" sz="1200" b="1">
                <a:latin typeface="Times New Roman" pitchFamily="18" charset="0"/>
              </a:rPr>
              <a:t>C</a:t>
            </a:r>
            <a:endParaRPr lang="en-US" b="1"/>
          </a:p>
        </p:txBody>
      </p:sp>
      <p:sp>
        <p:nvSpPr>
          <p:cNvPr id="16403" name="Line 9"/>
          <p:cNvSpPr>
            <a:spLocks noChangeShapeType="1"/>
          </p:cNvSpPr>
          <p:nvPr/>
        </p:nvSpPr>
        <p:spPr bwMode="auto">
          <a:xfrm>
            <a:off x="1992313" y="3365500"/>
            <a:ext cx="0" cy="327025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04" name="Line 10"/>
          <p:cNvSpPr>
            <a:spLocks noChangeShapeType="1"/>
          </p:cNvSpPr>
          <p:nvPr/>
        </p:nvSpPr>
        <p:spPr bwMode="auto">
          <a:xfrm>
            <a:off x="2262188" y="3359150"/>
            <a:ext cx="0" cy="327025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05" name="Line 11"/>
          <p:cNvSpPr>
            <a:spLocks noChangeShapeType="1"/>
          </p:cNvSpPr>
          <p:nvPr/>
        </p:nvSpPr>
        <p:spPr bwMode="auto">
          <a:xfrm>
            <a:off x="2535238" y="3365500"/>
            <a:ext cx="0" cy="327025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06" name="Line 12"/>
          <p:cNvSpPr>
            <a:spLocks noChangeShapeType="1"/>
          </p:cNvSpPr>
          <p:nvPr/>
        </p:nvSpPr>
        <p:spPr bwMode="auto">
          <a:xfrm>
            <a:off x="1962150" y="3954463"/>
            <a:ext cx="0" cy="1020762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07" name="Line 13"/>
          <p:cNvSpPr>
            <a:spLocks noChangeShapeType="1"/>
          </p:cNvSpPr>
          <p:nvPr/>
        </p:nvSpPr>
        <p:spPr bwMode="auto">
          <a:xfrm flipH="1">
            <a:off x="2203450" y="3944938"/>
            <a:ext cx="4763" cy="849312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08" name="Line 14"/>
          <p:cNvSpPr>
            <a:spLocks noChangeShapeType="1"/>
          </p:cNvSpPr>
          <p:nvPr/>
        </p:nvSpPr>
        <p:spPr bwMode="auto">
          <a:xfrm>
            <a:off x="2468563" y="3944938"/>
            <a:ext cx="0" cy="684212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09" name="Line 19"/>
          <p:cNvSpPr>
            <a:spLocks noChangeShapeType="1"/>
          </p:cNvSpPr>
          <p:nvPr/>
        </p:nvSpPr>
        <p:spPr bwMode="auto">
          <a:xfrm>
            <a:off x="1992313" y="3817938"/>
            <a:ext cx="579437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10" name="Rectangle 20"/>
          <p:cNvSpPr>
            <a:spLocks noChangeArrowheads="1"/>
          </p:cNvSpPr>
          <p:nvPr/>
        </p:nvSpPr>
        <p:spPr bwMode="auto">
          <a:xfrm>
            <a:off x="2438400" y="3956050"/>
            <a:ext cx="79375" cy="1809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11" name="Rectangle 21"/>
          <p:cNvSpPr>
            <a:spLocks noChangeArrowheads="1"/>
          </p:cNvSpPr>
          <p:nvPr/>
        </p:nvSpPr>
        <p:spPr bwMode="auto">
          <a:xfrm>
            <a:off x="1924050" y="3949700"/>
            <a:ext cx="77788" cy="1809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12" name="Rectangle 22"/>
          <p:cNvSpPr>
            <a:spLocks noChangeArrowheads="1"/>
          </p:cNvSpPr>
          <p:nvPr/>
        </p:nvSpPr>
        <p:spPr bwMode="auto">
          <a:xfrm>
            <a:off x="2165350" y="3943350"/>
            <a:ext cx="77788" cy="1809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13" name="Line 23"/>
          <p:cNvSpPr>
            <a:spLocks noChangeShapeType="1"/>
          </p:cNvSpPr>
          <p:nvPr/>
        </p:nvSpPr>
        <p:spPr bwMode="auto">
          <a:xfrm flipH="1">
            <a:off x="2455863" y="4616450"/>
            <a:ext cx="1793875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14" name="Line 24"/>
          <p:cNvSpPr>
            <a:spLocks noChangeShapeType="1"/>
          </p:cNvSpPr>
          <p:nvPr/>
        </p:nvSpPr>
        <p:spPr bwMode="auto">
          <a:xfrm flipH="1">
            <a:off x="2189163" y="4794250"/>
            <a:ext cx="2022475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15" name="Line 25"/>
          <p:cNvSpPr>
            <a:spLocks noChangeShapeType="1"/>
          </p:cNvSpPr>
          <p:nvPr/>
        </p:nvSpPr>
        <p:spPr bwMode="auto">
          <a:xfrm flipH="1">
            <a:off x="1949450" y="4965700"/>
            <a:ext cx="2293938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16" name="Line 26"/>
          <p:cNvSpPr>
            <a:spLocks noChangeShapeType="1"/>
          </p:cNvSpPr>
          <p:nvPr/>
        </p:nvSpPr>
        <p:spPr bwMode="auto">
          <a:xfrm>
            <a:off x="4287838" y="4359275"/>
            <a:ext cx="0" cy="838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17" name="Line 27"/>
          <p:cNvSpPr>
            <a:spLocks noChangeShapeType="1"/>
          </p:cNvSpPr>
          <p:nvPr/>
        </p:nvSpPr>
        <p:spPr bwMode="auto">
          <a:xfrm>
            <a:off x="4914900" y="4359275"/>
            <a:ext cx="0" cy="838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18" name="Line 28"/>
          <p:cNvSpPr>
            <a:spLocks noChangeShapeType="1"/>
          </p:cNvSpPr>
          <p:nvPr/>
        </p:nvSpPr>
        <p:spPr bwMode="auto">
          <a:xfrm>
            <a:off x="4164013" y="4524375"/>
            <a:ext cx="877887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19" name="Line 29"/>
          <p:cNvSpPr>
            <a:spLocks noChangeShapeType="1"/>
          </p:cNvSpPr>
          <p:nvPr/>
        </p:nvSpPr>
        <p:spPr bwMode="auto">
          <a:xfrm>
            <a:off x="4164013" y="5032375"/>
            <a:ext cx="88265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20" name="Line 30"/>
          <p:cNvSpPr>
            <a:spLocks noChangeShapeType="1"/>
          </p:cNvSpPr>
          <p:nvPr/>
        </p:nvSpPr>
        <p:spPr bwMode="auto">
          <a:xfrm>
            <a:off x="4160838" y="4686300"/>
            <a:ext cx="131762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21" name="Line 32"/>
          <p:cNvSpPr>
            <a:spLocks noChangeShapeType="1"/>
          </p:cNvSpPr>
          <p:nvPr/>
        </p:nvSpPr>
        <p:spPr bwMode="auto">
          <a:xfrm>
            <a:off x="4924425" y="4686300"/>
            <a:ext cx="11112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22" name="Line 33"/>
          <p:cNvSpPr>
            <a:spLocks noChangeShapeType="1"/>
          </p:cNvSpPr>
          <p:nvPr/>
        </p:nvSpPr>
        <p:spPr bwMode="auto">
          <a:xfrm>
            <a:off x="4924425" y="4867275"/>
            <a:ext cx="11112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23" name="Line 34"/>
          <p:cNvSpPr>
            <a:spLocks noChangeShapeType="1"/>
          </p:cNvSpPr>
          <p:nvPr/>
        </p:nvSpPr>
        <p:spPr bwMode="auto">
          <a:xfrm flipH="1">
            <a:off x="5041900" y="4405313"/>
            <a:ext cx="3175" cy="73183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24" name="Line 35"/>
          <p:cNvSpPr>
            <a:spLocks noChangeShapeType="1"/>
          </p:cNvSpPr>
          <p:nvPr/>
        </p:nvSpPr>
        <p:spPr bwMode="auto">
          <a:xfrm>
            <a:off x="4164013" y="4397375"/>
            <a:ext cx="0" cy="7397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25" name="Oval 36"/>
          <p:cNvSpPr>
            <a:spLocks noChangeArrowheads="1"/>
          </p:cNvSpPr>
          <p:nvPr/>
        </p:nvSpPr>
        <p:spPr bwMode="auto">
          <a:xfrm>
            <a:off x="4210050" y="4589463"/>
            <a:ext cx="50800" cy="52387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26" name="Oval 37"/>
          <p:cNvSpPr>
            <a:spLocks noChangeArrowheads="1"/>
          </p:cNvSpPr>
          <p:nvPr/>
        </p:nvSpPr>
        <p:spPr bwMode="auto">
          <a:xfrm>
            <a:off x="4210050" y="4767263"/>
            <a:ext cx="50800" cy="52387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27" name="Oval 38"/>
          <p:cNvSpPr>
            <a:spLocks noChangeArrowheads="1"/>
          </p:cNvSpPr>
          <p:nvPr/>
        </p:nvSpPr>
        <p:spPr bwMode="auto">
          <a:xfrm>
            <a:off x="4210050" y="4935538"/>
            <a:ext cx="50800" cy="52387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28" name="Line 39"/>
          <p:cNvSpPr>
            <a:spLocks noChangeShapeType="1"/>
          </p:cNvSpPr>
          <p:nvPr/>
        </p:nvSpPr>
        <p:spPr bwMode="auto">
          <a:xfrm>
            <a:off x="5284788" y="4505325"/>
            <a:ext cx="0" cy="5778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29" name="Line 40"/>
          <p:cNvSpPr>
            <a:spLocks noChangeShapeType="1"/>
          </p:cNvSpPr>
          <p:nvPr/>
        </p:nvSpPr>
        <p:spPr bwMode="auto">
          <a:xfrm>
            <a:off x="5284788" y="4867275"/>
            <a:ext cx="303212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30" name="Oval 41"/>
          <p:cNvSpPr>
            <a:spLocks noChangeArrowheads="1"/>
          </p:cNvSpPr>
          <p:nvPr/>
        </p:nvSpPr>
        <p:spPr bwMode="auto">
          <a:xfrm>
            <a:off x="5429250" y="4535488"/>
            <a:ext cx="50800" cy="52387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31" name="Oval 42"/>
          <p:cNvSpPr>
            <a:spLocks noChangeArrowheads="1"/>
          </p:cNvSpPr>
          <p:nvPr/>
        </p:nvSpPr>
        <p:spPr bwMode="auto">
          <a:xfrm>
            <a:off x="5429250" y="4725988"/>
            <a:ext cx="50800" cy="52387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32" name="Oval 43"/>
          <p:cNvSpPr>
            <a:spLocks noChangeArrowheads="1"/>
          </p:cNvSpPr>
          <p:nvPr/>
        </p:nvSpPr>
        <p:spPr bwMode="auto">
          <a:xfrm>
            <a:off x="5429250" y="4945063"/>
            <a:ext cx="50800" cy="52387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33" name="Line 47"/>
          <p:cNvSpPr>
            <a:spLocks noChangeShapeType="1"/>
          </p:cNvSpPr>
          <p:nvPr/>
        </p:nvSpPr>
        <p:spPr bwMode="auto">
          <a:xfrm>
            <a:off x="5214938" y="4505325"/>
            <a:ext cx="0" cy="5778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34" name="Freeform 48"/>
          <p:cNvSpPr>
            <a:spLocks/>
          </p:cNvSpPr>
          <p:nvPr/>
        </p:nvSpPr>
        <p:spPr bwMode="auto">
          <a:xfrm>
            <a:off x="5588000" y="4381500"/>
            <a:ext cx="1588" cy="701675"/>
          </a:xfrm>
          <a:custGeom>
            <a:avLst/>
            <a:gdLst>
              <a:gd name="T0" fmla="*/ 0 w 1"/>
              <a:gd name="T1" fmla="*/ 0 h 442"/>
              <a:gd name="T2" fmla="*/ 2147483647 w 1"/>
              <a:gd name="T3" fmla="*/ 2147483647 h 442"/>
              <a:gd name="T4" fmla="*/ 0 60000 65536"/>
              <a:gd name="T5" fmla="*/ 0 60000 65536"/>
              <a:gd name="T6" fmla="*/ 0 w 1"/>
              <a:gd name="T7" fmla="*/ 0 h 442"/>
              <a:gd name="T8" fmla="*/ 1 w 1"/>
              <a:gd name="T9" fmla="*/ 442 h 442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442">
                <a:moveTo>
                  <a:pt x="0" y="0"/>
                </a:moveTo>
                <a:lnTo>
                  <a:pt x="1" y="442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35" name="Line 49"/>
          <p:cNvSpPr>
            <a:spLocks noChangeShapeType="1"/>
          </p:cNvSpPr>
          <p:nvPr/>
        </p:nvSpPr>
        <p:spPr bwMode="auto">
          <a:xfrm>
            <a:off x="5214938" y="4505325"/>
            <a:ext cx="373062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36" name="Line 50"/>
          <p:cNvSpPr>
            <a:spLocks noChangeShapeType="1"/>
          </p:cNvSpPr>
          <p:nvPr/>
        </p:nvSpPr>
        <p:spPr bwMode="auto">
          <a:xfrm>
            <a:off x="5214938" y="5083175"/>
            <a:ext cx="366712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37" name="Line 51"/>
          <p:cNvSpPr>
            <a:spLocks noChangeShapeType="1"/>
          </p:cNvSpPr>
          <p:nvPr/>
        </p:nvSpPr>
        <p:spPr bwMode="auto">
          <a:xfrm>
            <a:off x="5284788" y="4629150"/>
            <a:ext cx="303212" cy="476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38" name="Line 52"/>
          <p:cNvSpPr>
            <a:spLocks noChangeShapeType="1"/>
          </p:cNvSpPr>
          <p:nvPr/>
        </p:nvSpPr>
        <p:spPr bwMode="auto">
          <a:xfrm flipH="1">
            <a:off x="4287838" y="5194300"/>
            <a:ext cx="627062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39" name="Oval 53"/>
          <p:cNvSpPr>
            <a:spLocks noChangeArrowheads="1"/>
          </p:cNvSpPr>
          <p:nvPr/>
        </p:nvSpPr>
        <p:spPr bwMode="auto">
          <a:xfrm>
            <a:off x="4205288" y="4413250"/>
            <a:ext cx="50800" cy="52388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40" name="Line 57"/>
          <p:cNvSpPr>
            <a:spLocks noChangeShapeType="1"/>
          </p:cNvSpPr>
          <p:nvPr/>
        </p:nvSpPr>
        <p:spPr bwMode="auto">
          <a:xfrm>
            <a:off x="3627438" y="3981450"/>
            <a:ext cx="209550" cy="0"/>
          </a:xfrm>
          <a:prstGeom prst="line">
            <a:avLst/>
          </a:prstGeom>
          <a:noFill/>
          <a:ln w="19050">
            <a:solidFill>
              <a:srgbClr val="FFF90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41" name="Line 59"/>
          <p:cNvSpPr>
            <a:spLocks noChangeShapeType="1"/>
          </p:cNvSpPr>
          <p:nvPr/>
        </p:nvSpPr>
        <p:spPr bwMode="auto">
          <a:xfrm flipV="1">
            <a:off x="4044950" y="3989388"/>
            <a:ext cx="182563" cy="0"/>
          </a:xfrm>
          <a:prstGeom prst="line">
            <a:avLst/>
          </a:prstGeom>
          <a:noFill/>
          <a:ln w="19050">
            <a:solidFill>
              <a:srgbClr val="FFF90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42" name="Oval 60"/>
          <p:cNvSpPr>
            <a:spLocks noChangeArrowheads="1"/>
          </p:cNvSpPr>
          <p:nvPr/>
        </p:nvSpPr>
        <p:spPr bwMode="auto">
          <a:xfrm>
            <a:off x="4017963" y="3965575"/>
            <a:ext cx="50800" cy="52388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43" name="Line 61"/>
          <p:cNvSpPr>
            <a:spLocks noChangeShapeType="1"/>
          </p:cNvSpPr>
          <p:nvPr/>
        </p:nvSpPr>
        <p:spPr bwMode="auto">
          <a:xfrm flipH="1">
            <a:off x="4227513" y="3981450"/>
            <a:ext cx="0" cy="438150"/>
          </a:xfrm>
          <a:prstGeom prst="line">
            <a:avLst/>
          </a:prstGeom>
          <a:noFill/>
          <a:ln w="19050">
            <a:solidFill>
              <a:srgbClr val="FFF90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44" name="Rectangle 62"/>
          <p:cNvSpPr>
            <a:spLocks noChangeArrowheads="1"/>
          </p:cNvSpPr>
          <p:nvPr/>
        </p:nvSpPr>
        <p:spPr bwMode="auto">
          <a:xfrm>
            <a:off x="3836988" y="3883025"/>
            <a:ext cx="231775" cy="5873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45" name="Rectangle 63"/>
          <p:cNvSpPr>
            <a:spLocks noChangeArrowheads="1"/>
          </p:cNvSpPr>
          <p:nvPr/>
        </p:nvSpPr>
        <p:spPr bwMode="auto">
          <a:xfrm>
            <a:off x="3354388" y="4017963"/>
            <a:ext cx="241300" cy="365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46" name="Rectangle 64"/>
          <p:cNvSpPr>
            <a:spLocks noChangeArrowheads="1"/>
          </p:cNvSpPr>
          <p:nvPr/>
        </p:nvSpPr>
        <p:spPr bwMode="auto">
          <a:xfrm>
            <a:off x="5589588" y="4613275"/>
            <a:ext cx="115887" cy="3254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47" name="Oval 65"/>
          <p:cNvSpPr>
            <a:spLocks noChangeArrowheads="1"/>
          </p:cNvSpPr>
          <p:nvPr/>
        </p:nvSpPr>
        <p:spPr bwMode="auto">
          <a:xfrm>
            <a:off x="5627688" y="4657725"/>
            <a:ext cx="50800" cy="53975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48" name="Oval 66"/>
          <p:cNvSpPr>
            <a:spLocks noChangeArrowheads="1"/>
          </p:cNvSpPr>
          <p:nvPr/>
        </p:nvSpPr>
        <p:spPr bwMode="auto">
          <a:xfrm>
            <a:off x="5627688" y="4867275"/>
            <a:ext cx="50800" cy="52388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49" name="Line 67"/>
          <p:cNvSpPr>
            <a:spLocks noChangeShapeType="1"/>
          </p:cNvSpPr>
          <p:nvPr/>
        </p:nvSpPr>
        <p:spPr bwMode="auto">
          <a:xfrm flipH="1">
            <a:off x="5661025" y="4867275"/>
            <a:ext cx="4763" cy="431800"/>
          </a:xfrm>
          <a:prstGeom prst="line">
            <a:avLst/>
          </a:prstGeom>
          <a:noFill/>
          <a:ln w="19050">
            <a:solidFill>
              <a:srgbClr val="0000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50" name="Line 68"/>
          <p:cNvSpPr>
            <a:spLocks noChangeShapeType="1"/>
          </p:cNvSpPr>
          <p:nvPr/>
        </p:nvSpPr>
        <p:spPr bwMode="auto">
          <a:xfrm flipH="1">
            <a:off x="3087688" y="3981450"/>
            <a:ext cx="255587" cy="0"/>
          </a:xfrm>
          <a:prstGeom prst="line">
            <a:avLst/>
          </a:prstGeom>
          <a:noFill/>
          <a:ln w="19050">
            <a:solidFill>
              <a:srgbClr val="FFF90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51" name="Line 75"/>
          <p:cNvSpPr>
            <a:spLocks noChangeShapeType="1"/>
          </p:cNvSpPr>
          <p:nvPr/>
        </p:nvSpPr>
        <p:spPr bwMode="auto">
          <a:xfrm>
            <a:off x="3819525" y="3997325"/>
            <a:ext cx="0" cy="165100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52" name="Line 76"/>
          <p:cNvSpPr>
            <a:spLocks noChangeShapeType="1"/>
          </p:cNvSpPr>
          <p:nvPr/>
        </p:nvSpPr>
        <p:spPr bwMode="auto">
          <a:xfrm flipV="1">
            <a:off x="4797425" y="4162425"/>
            <a:ext cx="0" cy="250825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53" name="Text Box 80"/>
          <p:cNvSpPr txBox="1">
            <a:spLocks noChangeArrowheads="1"/>
          </p:cNvSpPr>
          <p:nvPr/>
        </p:nvSpPr>
        <p:spPr bwMode="auto">
          <a:xfrm>
            <a:off x="2514600" y="3886200"/>
            <a:ext cx="47307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>
                <a:latin typeface="Times New Roman" pitchFamily="18" charset="0"/>
              </a:rPr>
              <a:t>F4</a:t>
            </a:r>
            <a:endParaRPr lang="en-US" b="1"/>
          </a:p>
        </p:txBody>
      </p:sp>
      <p:sp>
        <p:nvSpPr>
          <p:cNvPr id="16454" name="Text Box 84"/>
          <p:cNvSpPr txBox="1">
            <a:spLocks noChangeArrowheads="1"/>
          </p:cNvSpPr>
          <p:nvPr/>
        </p:nvSpPr>
        <p:spPr bwMode="auto">
          <a:xfrm>
            <a:off x="5113338" y="4046538"/>
            <a:ext cx="625475" cy="29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>
                <a:latin typeface="Times New Roman" pitchFamily="18" charset="0"/>
              </a:rPr>
              <a:t>RLN</a:t>
            </a:r>
            <a:endParaRPr lang="en-US" b="1"/>
          </a:p>
        </p:txBody>
      </p:sp>
      <p:sp>
        <p:nvSpPr>
          <p:cNvPr id="16455" name="Oval 85"/>
          <p:cNvSpPr>
            <a:spLocks noChangeArrowheads="1"/>
          </p:cNvSpPr>
          <p:nvPr/>
        </p:nvSpPr>
        <p:spPr bwMode="auto">
          <a:xfrm>
            <a:off x="3078163" y="3282950"/>
            <a:ext cx="71437" cy="73025"/>
          </a:xfrm>
          <a:prstGeom prst="ellips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56" name="Oval 86"/>
          <p:cNvSpPr>
            <a:spLocks noChangeArrowheads="1"/>
          </p:cNvSpPr>
          <p:nvPr/>
        </p:nvSpPr>
        <p:spPr bwMode="auto">
          <a:xfrm>
            <a:off x="1949450" y="3294063"/>
            <a:ext cx="71438" cy="71437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57" name="Oval 87"/>
          <p:cNvSpPr>
            <a:spLocks noChangeArrowheads="1"/>
          </p:cNvSpPr>
          <p:nvPr/>
        </p:nvSpPr>
        <p:spPr bwMode="auto">
          <a:xfrm>
            <a:off x="2222500" y="3282950"/>
            <a:ext cx="71438" cy="73025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58" name="Oval 88"/>
          <p:cNvSpPr>
            <a:spLocks noChangeArrowheads="1"/>
          </p:cNvSpPr>
          <p:nvPr/>
        </p:nvSpPr>
        <p:spPr bwMode="auto">
          <a:xfrm>
            <a:off x="2497138" y="3294063"/>
            <a:ext cx="73025" cy="71437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59" name="Line 89"/>
          <p:cNvSpPr>
            <a:spLocks noChangeShapeType="1"/>
          </p:cNvSpPr>
          <p:nvPr/>
        </p:nvSpPr>
        <p:spPr bwMode="auto">
          <a:xfrm flipV="1">
            <a:off x="3009900" y="3221038"/>
            <a:ext cx="222250" cy="1809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60" name="Line 90"/>
          <p:cNvSpPr>
            <a:spLocks noChangeShapeType="1"/>
          </p:cNvSpPr>
          <p:nvPr/>
        </p:nvSpPr>
        <p:spPr bwMode="auto">
          <a:xfrm flipV="1">
            <a:off x="2420938" y="3238500"/>
            <a:ext cx="223837" cy="18097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61" name="Line 91"/>
          <p:cNvSpPr>
            <a:spLocks noChangeShapeType="1"/>
          </p:cNvSpPr>
          <p:nvPr/>
        </p:nvSpPr>
        <p:spPr bwMode="auto">
          <a:xfrm flipV="1">
            <a:off x="2165350" y="3232150"/>
            <a:ext cx="222250" cy="18097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62" name="Line 92"/>
          <p:cNvSpPr>
            <a:spLocks noChangeShapeType="1"/>
          </p:cNvSpPr>
          <p:nvPr/>
        </p:nvSpPr>
        <p:spPr bwMode="auto">
          <a:xfrm flipV="1">
            <a:off x="1881188" y="3232150"/>
            <a:ext cx="222250" cy="18097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63" name="Line 94"/>
          <p:cNvSpPr>
            <a:spLocks noChangeShapeType="1"/>
          </p:cNvSpPr>
          <p:nvPr/>
        </p:nvSpPr>
        <p:spPr bwMode="auto">
          <a:xfrm flipV="1">
            <a:off x="5297488" y="4379913"/>
            <a:ext cx="0" cy="12541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64" name="Line 95"/>
          <p:cNvSpPr>
            <a:spLocks noChangeShapeType="1"/>
          </p:cNvSpPr>
          <p:nvPr/>
        </p:nvSpPr>
        <p:spPr bwMode="auto">
          <a:xfrm>
            <a:off x="5297488" y="4379913"/>
            <a:ext cx="284162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65" name="Line 115"/>
          <p:cNvSpPr>
            <a:spLocks noChangeShapeType="1"/>
          </p:cNvSpPr>
          <p:nvPr/>
        </p:nvSpPr>
        <p:spPr bwMode="auto">
          <a:xfrm flipV="1">
            <a:off x="3090863" y="3984625"/>
            <a:ext cx="0" cy="255588"/>
          </a:xfrm>
          <a:prstGeom prst="line">
            <a:avLst/>
          </a:prstGeom>
          <a:noFill/>
          <a:ln w="19050">
            <a:solidFill>
              <a:srgbClr val="FFFF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66" name="Line 120"/>
          <p:cNvSpPr>
            <a:spLocks noChangeShapeType="1"/>
          </p:cNvSpPr>
          <p:nvPr/>
        </p:nvSpPr>
        <p:spPr bwMode="auto">
          <a:xfrm>
            <a:off x="4398963" y="4262438"/>
            <a:ext cx="0" cy="180975"/>
          </a:xfrm>
          <a:prstGeom prst="line">
            <a:avLst/>
          </a:prstGeom>
          <a:noFill/>
          <a:ln w="19050">
            <a:solidFill>
              <a:srgbClr val="FFF90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67" name="Rectangle 125"/>
          <p:cNvSpPr>
            <a:spLocks noChangeArrowheads="1"/>
          </p:cNvSpPr>
          <p:nvPr/>
        </p:nvSpPr>
        <p:spPr bwMode="auto">
          <a:xfrm>
            <a:off x="6330950" y="5353050"/>
            <a:ext cx="727075" cy="55245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68" name="Rectangle 126"/>
          <p:cNvSpPr>
            <a:spLocks noChangeArrowheads="1"/>
          </p:cNvSpPr>
          <p:nvPr/>
        </p:nvSpPr>
        <p:spPr bwMode="auto">
          <a:xfrm>
            <a:off x="6546850" y="5502275"/>
            <a:ext cx="349250" cy="288925"/>
          </a:xfrm>
          <a:prstGeom prst="rect">
            <a:avLst/>
          </a:pr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69" name="Line 127"/>
          <p:cNvSpPr>
            <a:spLocks noChangeShapeType="1"/>
          </p:cNvSpPr>
          <p:nvPr/>
        </p:nvSpPr>
        <p:spPr bwMode="auto">
          <a:xfrm>
            <a:off x="6596063" y="5694363"/>
            <a:ext cx="258762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70" name="Oval 128"/>
          <p:cNvSpPr>
            <a:spLocks noChangeArrowheads="1"/>
          </p:cNvSpPr>
          <p:nvPr/>
        </p:nvSpPr>
        <p:spPr bwMode="auto">
          <a:xfrm>
            <a:off x="6581775" y="5665788"/>
            <a:ext cx="50800" cy="53975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71" name="Oval 129"/>
          <p:cNvSpPr>
            <a:spLocks noChangeArrowheads="1"/>
          </p:cNvSpPr>
          <p:nvPr/>
        </p:nvSpPr>
        <p:spPr bwMode="auto">
          <a:xfrm>
            <a:off x="6692900" y="5665788"/>
            <a:ext cx="50800" cy="53975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72" name="Oval 130"/>
          <p:cNvSpPr>
            <a:spLocks noChangeArrowheads="1"/>
          </p:cNvSpPr>
          <p:nvPr/>
        </p:nvSpPr>
        <p:spPr bwMode="auto">
          <a:xfrm>
            <a:off x="6804025" y="5665788"/>
            <a:ext cx="50800" cy="53975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73" name="Line 134"/>
          <p:cNvSpPr>
            <a:spLocks noChangeShapeType="1"/>
          </p:cNvSpPr>
          <p:nvPr/>
        </p:nvSpPr>
        <p:spPr bwMode="auto">
          <a:xfrm>
            <a:off x="6330950" y="5392738"/>
            <a:ext cx="72707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74" name="Line 135"/>
          <p:cNvSpPr>
            <a:spLocks noChangeShapeType="1"/>
          </p:cNvSpPr>
          <p:nvPr/>
        </p:nvSpPr>
        <p:spPr bwMode="auto">
          <a:xfrm>
            <a:off x="6330950" y="5465763"/>
            <a:ext cx="72707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75" name="Line 136"/>
          <p:cNvSpPr>
            <a:spLocks noChangeShapeType="1"/>
          </p:cNvSpPr>
          <p:nvPr/>
        </p:nvSpPr>
        <p:spPr bwMode="auto">
          <a:xfrm>
            <a:off x="6330950" y="5537200"/>
            <a:ext cx="2159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76" name="Line 137"/>
          <p:cNvSpPr>
            <a:spLocks noChangeShapeType="1"/>
          </p:cNvSpPr>
          <p:nvPr/>
        </p:nvSpPr>
        <p:spPr bwMode="auto">
          <a:xfrm>
            <a:off x="6330950" y="5610225"/>
            <a:ext cx="2159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77" name="Line 138"/>
          <p:cNvSpPr>
            <a:spLocks noChangeShapeType="1"/>
          </p:cNvSpPr>
          <p:nvPr/>
        </p:nvSpPr>
        <p:spPr bwMode="auto">
          <a:xfrm>
            <a:off x="6330950" y="5719763"/>
            <a:ext cx="2159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78" name="Line 139"/>
          <p:cNvSpPr>
            <a:spLocks noChangeShapeType="1"/>
          </p:cNvSpPr>
          <p:nvPr/>
        </p:nvSpPr>
        <p:spPr bwMode="auto">
          <a:xfrm flipH="1">
            <a:off x="6330950" y="5791200"/>
            <a:ext cx="2159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79" name="Line 140"/>
          <p:cNvSpPr>
            <a:spLocks noChangeShapeType="1"/>
          </p:cNvSpPr>
          <p:nvPr/>
        </p:nvSpPr>
        <p:spPr bwMode="auto">
          <a:xfrm>
            <a:off x="6896100" y="5537200"/>
            <a:ext cx="16192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80" name="Line 141"/>
          <p:cNvSpPr>
            <a:spLocks noChangeShapeType="1"/>
          </p:cNvSpPr>
          <p:nvPr/>
        </p:nvSpPr>
        <p:spPr bwMode="auto">
          <a:xfrm>
            <a:off x="6896100" y="5610225"/>
            <a:ext cx="16192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81" name="Line 142"/>
          <p:cNvSpPr>
            <a:spLocks noChangeShapeType="1"/>
          </p:cNvSpPr>
          <p:nvPr/>
        </p:nvSpPr>
        <p:spPr bwMode="auto">
          <a:xfrm>
            <a:off x="6896100" y="5719763"/>
            <a:ext cx="16192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82" name="Line 143"/>
          <p:cNvSpPr>
            <a:spLocks noChangeShapeType="1"/>
          </p:cNvSpPr>
          <p:nvPr/>
        </p:nvSpPr>
        <p:spPr bwMode="auto">
          <a:xfrm>
            <a:off x="6896100" y="5791200"/>
            <a:ext cx="16192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83" name="Line 144"/>
          <p:cNvSpPr>
            <a:spLocks noChangeShapeType="1"/>
          </p:cNvSpPr>
          <p:nvPr/>
        </p:nvSpPr>
        <p:spPr bwMode="auto">
          <a:xfrm>
            <a:off x="6721475" y="4746625"/>
            <a:ext cx="0" cy="822325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84" name="Line 145"/>
          <p:cNvSpPr>
            <a:spLocks noChangeShapeType="1"/>
          </p:cNvSpPr>
          <p:nvPr/>
        </p:nvSpPr>
        <p:spPr bwMode="auto">
          <a:xfrm flipV="1">
            <a:off x="6832600" y="4554538"/>
            <a:ext cx="0" cy="1030287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85" name="Line 146"/>
          <p:cNvSpPr>
            <a:spLocks noChangeShapeType="1"/>
          </p:cNvSpPr>
          <p:nvPr/>
        </p:nvSpPr>
        <p:spPr bwMode="auto">
          <a:xfrm flipV="1">
            <a:off x="6596063" y="4962525"/>
            <a:ext cx="0" cy="61595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86" name="Rectangle 147"/>
          <p:cNvSpPr>
            <a:spLocks noChangeArrowheads="1"/>
          </p:cNvSpPr>
          <p:nvPr/>
        </p:nvSpPr>
        <p:spPr bwMode="auto">
          <a:xfrm>
            <a:off x="6769100" y="5972175"/>
            <a:ext cx="373063" cy="109538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l"/>
            <a:endParaRPr lang="en-US">
              <a:solidFill>
                <a:srgbClr val="FFCC00"/>
              </a:solidFill>
            </a:endParaRPr>
          </a:p>
        </p:txBody>
      </p:sp>
      <p:sp>
        <p:nvSpPr>
          <p:cNvPr id="16487" name="Rectangle 148"/>
          <p:cNvSpPr>
            <a:spLocks noChangeArrowheads="1"/>
          </p:cNvSpPr>
          <p:nvPr/>
        </p:nvSpPr>
        <p:spPr bwMode="auto">
          <a:xfrm>
            <a:off x="6251575" y="5972175"/>
            <a:ext cx="373063" cy="109538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88" name="AutoShape 153"/>
          <p:cNvSpPr>
            <a:spLocks noChangeArrowheads="1"/>
          </p:cNvSpPr>
          <p:nvPr/>
        </p:nvSpPr>
        <p:spPr bwMode="auto">
          <a:xfrm>
            <a:off x="7058025" y="5368925"/>
            <a:ext cx="171450" cy="512763"/>
          </a:xfrm>
          <a:prstGeom prst="flowChartDelay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89" name="Line 154"/>
          <p:cNvSpPr>
            <a:spLocks noChangeShapeType="1"/>
          </p:cNvSpPr>
          <p:nvPr/>
        </p:nvSpPr>
        <p:spPr bwMode="auto">
          <a:xfrm>
            <a:off x="4960938" y="4613275"/>
            <a:ext cx="25400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90" name="Line 155"/>
          <p:cNvSpPr>
            <a:spLocks noChangeShapeType="1"/>
          </p:cNvSpPr>
          <p:nvPr/>
        </p:nvSpPr>
        <p:spPr bwMode="auto">
          <a:xfrm>
            <a:off x="4960938" y="4794250"/>
            <a:ext cx="25400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91" name="Line 156"/>
          <p:cNvSpPr>
            <a:spLocks noChangeShapeType="1"/>
          </p:cNvSpPr>
          <p:nvPr/>
        </p:nvSpPr>
        <p:spPr bwMode="auto">
          <a:xfrm>
            <a:off x="4960938" y="4975225"/>
            <a:ext cx="25400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92" name="Line 157"/>
          <p:cNvSpPr>
            <a:spLocks noChangeShapeType="1"/>
          </p:cNvSpPr>
          <p:nvPr/>
        </p:nvSpPr>
        <p:spPr bwMode="auto">
          <a:xfrm>
            <a:off x="5321300" y="4379913"/>
            <a:ext cx="0" cy="12541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93" name="Rectangle 159"/>
          <p:cNvSpPr>
            <a:spLocks noChangeArrowheads="1"/>
          </p:cNvSpPr>
          <p:nvPr/>
        </p:nvSpPr>
        <p:spPr bwMode="auto">
          <a:xfrm>
            <a:off x="6269038" y="5392738"/>
            <a:ext cx="65087" cy="487362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l"/>
            <a:endParaRPr lang="en-US">
              <a:solidFill>
                <a:srgbClr val="FFCC00"/>
              </a:solidFill>
            </a:endParaRPr>
          </a:p>
        </p:txBody>
      </p:sp>
      <p:sp>
        <p:nvSpPr>
          <p:cNvPr id="16494" name="Rectangle 160"/>
          <p:cNvSpPr>
            <a:spLocks noChangeArrowheads="1"/>
          </p:cNvSpPr>
          <p:nvPr/>
        </p:nvSpPr>
        <p:spPr bwMode="auto">
          <a:xfrm>
            <a:off x="6226175" y="5537200"/>
            <a:ext cx="36513" cy="217488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95" name="Rectangle 161"/>
          <p:cNvSpPr>
            <a:spLocks noChangeArrowheads="1"/>
          </p:cNvSpPr>
          <p:nvPr/>
        </p:nvSpPr>
        <p:spPr bwMode="auto">
          <a:xfrm>
            <a:off x="6021388" y="5597525"/>
            <a:ext cx="204787" cy="88900"/>
          </a:xfrm>
          <a:prstGeom prst="rect">
            <a:avLst/>
          </a:prstGeom>
          <a:solidFill>
            <a:srgbClr val="0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16496" name="Group 196"/>
          <p:cNvGrpSpPr>
            <a:grpSpLocks/>
          </p:cNvGrpSpPr>
          <p:nvPr/>
        </p:nvGrpSpPr>
        <p:grpSpPr bwMode="auto">
          <a:xfrm>
            <a:off x="3108325" y="3365500"/>
            <a:ext cx="2774950" cy="1320800"/>
            <a:chOff x="1958" y="2120"/>
            <a:chExt cx="1748" cy="832"/>
          </a:xfrm>
        </p:grpSpPr>
        <p:sp>
          <p:nvSpPr>
            <p:cNvPr id="16576" name="Line 77"/>
            <p:cNvSpPr>
              <a:spLocks noChangeShapeType="1"/>
            </p:cNvSpPr>
            <p:nvPr/>
          </p:nvSpPr>
          <p:spPr bwMode="auto">
            <a:xfrm flipH="1">
              <a:off x="1958" y="2120"/>
              <a:ext cx="3" cy="69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577" name="Line 124"/>
            <p:cNvSpPr>
              <a:spLocks noChangeShapeType="1"/>
            </p:cNvSpPr>
            <p:nvPr/>
          </p:nvSpPr>
          <p:spPr bwMode="auto">
            <a:xfrm>
              <a:off x="1958" y="2189"/>
              <a:ext cx="1743" cy="0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578" name="Line 164"/>
            <p:cNvSpPr>
              <a:spLocks noChangeShapeType="1"/>
            </p:cNvSpPr>
            <p:nvPr/>
          </p:nvSpPr>
          <p:spPr bwMode="auto">
            <a:xfrm flipV="1">
              <a:off x="3566" y="2775"/>
              <a:ext cx="140" cy="177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579" name="Line 165"/>
            <p:cNvSpPr>
              <a:spLocks noChangeShapeType="1"/>
            </p:cNvSpPr>
            <p:nvPr/>
          </p:nvSpPr>
          <p:spPr bwMode="auto">
            <a:xfrm>
              <a:off x="3701" y="2189"/>
              <a:ext cx="5" cy="591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6497" name="Text Box 173"/>
          <p:cNvSpPr txBox="1">
            <a:spLocks noChangeArrowheads="1"/>
          </p:cNvSpPr>
          <p:nvPr/>
        </p:nvSpPr>
        <p:spPr bwMode="auto">
          <a:xfrm>
            <a:off x="4430713" y="4641850"/>
            <a:ext cx="371475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>
                <a:latin typeface="Times New Roman" pitchFamily="18" charset="0"/>
              </a:rPr>
              <a:t>K</a:t>
            </a:r>
            <a:endParaRPr lang="en-US" b="1"/>
          </a:p>
        </p:txBody>
      </p:sp>
      <p:sp>
        <p:nvSpPr>
          <p:cNvPr id="16498" name="Line 174"/>
          <p:cNvSpPr>
            <a:spLocks noChangeShapeType="1"/>
          </p:cNvSpPr>
          <p:nvPr/>
        </p:nvSpPr>
        <p:spPr bwMode="auto">
          <a:xfrm>
            <a:off x="4470400" y="4686300"/>
            <a:ext cx="0" cy="2174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99" name="Line 175"/>
          <p:cNvSpPr>
            <a:spLocks noChangeShapeType="1"/>
          </p:cNvSpPr>
          <p:nvPr/>
        </p:nvSpPr>
        <p:spPr bwMode="auto">
          <a:xfrm>
            <a:off x="4724400" y="4686300"/>
            <a:ext cx="0" cy="2174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500" name="Line 176"/>
          <p:cNvSpPr>
            <a:spLocks noChangeShapeType="1"/>
          </p:cNvSpPr>
          <p:nvPr/>
        </p:nvSpPr>
        <p:spPr bwMode="auto">
          <a:xfrm>
            <a:off x="4470400" y="4903788"/>
            <a:ext cx="254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501" name="Line 177"/>
          <p:cNvSpPr>
            <a:spLocks noChangeShapeType="1"/>
          </p:cNvSpPr>
          <p:nvPr/>
        </p:nvSpPr>
        <p:spPr bwMode="auto">
          <a:xfrm>
            <a:off x="4470400" y="4686300"/>
            <a:ext cx="254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502" name="Text Box 178"/>
          <p:cNvSpPr txBox="1">
            <a:spLocks noChangeArrowheads="1"/>
          </p:cNvSpPr>
          <p:nvPr/>
        </p:nvSpPr>
        <p:spPr bwMode="auto">
          <a:xfrm>
            <a:off x="4267200" y="5181600"/>
            <a:ext cx="506413" cy="29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>
                <a:latin typeface="Times New Roman" pitchFamily="18" charset="0"/>
              </a:rPr>
              <a:t>CTT</a:t>
            </a:r>
            <a:endParaRPr lang="en-US" b="1"/>
          </a:p>
        </p:txBody>
      </p:sp>
      <p:sp>
        <p:nvSpPr>
          <p:cNvPr id="16503" name="Rectangle 179" descr="50%"/>
          <p:cNvSpPr>
            <a:spLocks noChangeArrowheads="1"/>
          </p:cNvSpPr>
          <p:nvPr/>
        </p:nvSpPr>
        <p:spPr bwMode="auto">
          <a:xfrm>
            <a:off x="4543425" y="4359275"/>
            <a:ext cx="125413" cy="165100"/>
          </a:xfrm>
          <a:prstGeom prst="rect">
            <a:avLst/>
          </a:prstGeom>
          <a:pattFill prst="pct50">
            <a:fgClr>
              <a:srgbClr val="00000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04" name="Rectangle 180" descr="50%"/>
          <p:cNvSpPr>
            <a:spLocks noChangeArrowheads="1"/>
          </p:cNvSpPr>
          <p:nvPr/>
        </p:nvSpPr>
        <p:spPr bwMode="auto">
          <a:xfrm>
            <a:off x="4543425" y="5032375"/>
            <a:ext cx="125413" cy="165100"/>
          </a:xfrm>
          <a:prstGeom prst="rect">
            <a:avLst/>
          </a:prstGeom>
          <a:pattFill prst="pct50">
            <a:fgClr>
              <a:srgbClr val="00000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05" name="Oval 185"/>
          <p:cNvSpPr>
            <a:spLocks noChangeArrowheads="1"/>
          </p:cNvSpPr>
          <p:nvPr/>
        </p:nvSpPr>
        <p:spPr bwMode="auto">
          <a:xfrm>
            <a:off x="4953000" y="5068888"/>
            <a:ext cx="50800" cy="52387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06" name="Oval 186"/>
          <p:cNvSpPr>
            <a:spLocks noChangeArrowheads="1"/>
          </p:cNvSpPr>
          <p:nvPr/>
        </p:nvSpPr>
        <p:spPr bwMode="auto">
          <a:xfrm>
            <a:off x="4379913" y="5078413"/>
            <a:ext cx="50800" cy="52387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07" name="Rectangle 187" descr="70%"/>
          <p:cNvSpPr>
            <a:spLocks noChangeArrowheads="1"/>
          </p:cNvSpPr>
          <p:nvPr/>
        </p:nvSpPr>
        <p:spPr bwMode="auto">
          <a:xfrm>
            <a:off x="5214938" y="4505325"/>
            <a:ext cx="69850" cy="577850"/>
          </a:xfrm>
          <a:prstGeom prst="rect">
            <a:avLst/>
          </a:prstGeom>
          <a:pattFill prst="pct70">
            <a:fgClr>
              <a:srgbClr val="000000"/>
            </a:fgClr>
            <a:bgClr>
              <a:srgbClr val="FFFFFF"/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08" name="Oval 188"/>
          <p:cNvSpPr>
            <a:spLocks noChangeArrowheads="1"/>
          </p:cNvSpPr>
          <p:nvPr/>
        </p:nvSpPr>
        <p:spPr bwMode="auto">
          <a:xfrm>
            <a:off x="4772025" y="4413250"/>
            <a:ext cx="50800" cy="52388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09" name="Line 190"/>
          <p:cNvSpPr>
            <a:spLocks noChangeShapeType="1"/>
          </p:cNvSpPr>
          <p:nvPr/>
        </p:nvSpPr>
        <p:spPr bwMode="auto">
          <a:xfrm>
            <a:off x="4991100" y="5118100"/>
            <a:ext cx="0" cy="180975"/>
          </a:xfrm>
          <a:prstGeom prst="line">
            <a:avLst/>
          </a:prstGeom>
          <a:noFill/>
          <a:ln w="28575">
            <a:solidFill>
              <a:srgbClr val="0000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510" name="Line 191"/>
          <p:cNvSpPr>
            <a:spLocks noChangeShapeType="1"/>
          </p:cNvSpPr>
          <p:nvPr/>
        </p:nvSpPr>
        <p:spPr bwMode="auto">
          <a:xfrm>
            <a:off x="4991100" y="5299075"/>
            <a:ext cx="669925" cy="0"/>
          </a:xfrm>
          <a:prstGeom prst="line">
            <a:avLst/>
          </a:prstGeom>
          <a:noFill/>
          <a:ln w="19050">
            <a:solidFill>
              <a:srgbClr val="0000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511" name="Line 192"/>
          <p:cNvSpPr>
            <a:spLocks noChangeShapeType="1"/>
          </p:cNvSpPr>
          <p:nvPr/>
        </p:nvSpPr>
        <p:spPr bwMode="auto">
          <a:xfrm>
            <a:off x="3819525" y="4162425"/>
            <a:ext cx="977900" cy="0"/>
          </a:xfrm>
          <a:prstGeom prst="line">
            <a:avLst/>
          </a:prstGeom>
          <a:noFill/>
          <a:ln w="190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512" name="Line 194"/>
          <p:cNvSpPr>
            <a:spLocks noChangeShapeType="1"/>
          </p:cNvSpPr>
          <p:nvPr/>
        </p:nvSpPr>
        <p:spPr bwMode="auto">
          <a:xfrm>
            <a:off x="4724400" y="4903788"/>
            <a:ext cx="77788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513" name="Line 195"/>
          <p:cNvSpPr>
            <a:spLocks noChangeShapeType="1"/>
          </p:cNvSpPr>
          <p:nvPr/>
        </p:nvSpPr>
        <p:spPr bwMode="auto">
          <a:xfrm>
            <a:off x="4791075" y="4897438"/>
            <a:ext cx="193675" cy="2000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514" name="Oval 196"/>
          <p:cNvSpPr>
            <a:spLocks noChangeArrowheads="1"/>
          </p:cNvSpPr>
          <p:nvPr/>
        </p:nvSpPr>
        <p:spPr bwMode="auto">
          <a:xfrm>
            <a:off x="4778375" y="5083175"/>
            <a:ext cx="50800" cy="53975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15" name="Rectangle 197"/>
          <p:cNvSpPr>
            <a:spLocks noChangeArrowheads="1"/>
          </p:cNvSpPr>
          <p:nvPr/>
        </p:nvSpPr>
        <p:spPr bwMode="auto">
          <a:xfrm>
            <a:off x="7058025" y="5595938"/>
            <a:ext cx="92075" cy="71437"/>
          </a:xfrm>
          <a:prstGeom prst="rect">
            <a:avLst/>
          </a:prstGeom>
          <a:solidFill>
            <a:srgbClr val="00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16" name="Line 198"/>
          <p:cNvSpPr>
            <a:spLocks noChangeShapeType="1"/>
          </p:cNvSpPr>
          <p:nvPr/>
        </p:nvSpPr>
        <p:spPr bwMode="auto">
          <a:xfrm>
            <a:off x="7096125" y="5434013"/>
            <a:ext cx="0" cy="3873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517" name="Freeform 199"/>
          <p:cNvSpPr>
            <a:spLocks/>
          </p:cNvSpPr>
          <p:nvPr/>
        </p:nvSpPr>
        <p:spPr bwMode="auto">
          <a:xfrm>
            <a:off x="4365625" y="4687888"/>
            <a:ext cx="104775" cy="1587"/>
          </a:xfrm>
          <a:custGeom>
            <a:avLst/>
            <a:gdLst>
              <a:gd name="T0" fmla="*/ 0 w 66"/>
              <a:gd name="T1" fmla="*/ 2147483647 h 1"/>
              <a:gd name="T2" fmla="*/ 2147483647 w 66"/>
              <a:gd name="T3" fmla="*/ 0 h 1"/>
              <a:gd name="T4" fmla="*/ 0 60000 65536"/>
              <a:gd name="T5" fmla="*/ 0 60000 65536"/>
              <a:gd name="T6" fmla="*/ 0 w 66"/>
              <a:gd name="T7" fmla="*/ 0 h 1"/>
              <a:gd name="T8" fmla="*/ 66 w 66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66" h="1">
                <a:moveTo>
                  <a:pt x="0" y="1"/>
                </a:moveTo>
                <a:lnTo>
                  <a:pt x="66" y="0"/>
                </a:lnTo>
              </a:path>
            </a:pathLst>
          </a:cu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518" name="Line 200"/>
          <p:cNvSpPr>
            <a:spLocks noChangeShapeType="1"/>
          </p:cNvSpPr>
          <p:nvPr/>
        </p:nvSpPr>
        <p:spPr bwMode="auto">
          <a:xfrm>
            <a:off x="4235450" y="4451350"/>
            <a:ext cx="138113" cy="24606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519" name="Oval 201"/>
          <p:cNvSpPr>
            <a:spLocks noChangeArrowheads="1"/>
          </p:cNvSpPr>
          <p:nvPr/>
        </p:nvSpPr>
        <p:spPr bwMode="auto">
          <a:xfrm>
            <a:off x="2428875" y="4200525"/>
            <a:ext cx="73025" cy="80963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20" name="Oval 202"/>
          <p:cNvSpPr>
            <a:spLocks noChangeArrowheads="1"/>
          </p:cNvSpPr>
          <p:nvPr/>
        </p:nvSpPr>
        <p:spPr bwMode="auto">
          <a:xfrm>
            <a:off x="2168525" y="4200525"/>
            <a:ext cx="73025" cy="80963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21" name="Oval 203"/>
          <p:cNvSpPr>
            <a:spLocks noChangeArrowheads="1"/>
          </p:cNvSpPr>
          <p:nvPr/>
        </p:nvSpPr>
        <p:spPr bwMode="auto">
          <a:xfrm>
            <a:off x="1925638" y="4200525"/>
            <a:ext cx="71437" cy="80963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22" name="Rectangle 204"/>
          <p:cNvSpPr>
            <a:spLocks noChangeArrowheads="1"/>
          </p:cNvSpPr>
          <p:nvPr/>
        </p:nvSpPr>
        <p:spPr bwMode="auto">
          <a:xfrm>
            <a:off x="3914775" y="3746500"/>
            <a:ext cx="77788" cy="144463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523" name="Rectangle 205"/>
          <p:cNvSpPr>
            <a:spLocks noChangeArrowheads="1"/>
          </p:cNvSpPr>
          <p:nvPr/>
        </p:nvSpPr>
        <p:spPr bwMode="auto">
          <a:xfrm>
            <a:off x="3438525" y="3865563"/>
            <a:ext cx="77788" cy="144462"/>
          </a:xfrm>
          <a:prstGeom prst="rect">
            <a:avLst/>
          </a:prstGeom>
          <a:solidFill>
            <a:srgbClr val="FF33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24" name="Freeform 206"/>
          <p:cNvSpPr>
            <a:spLocks/>
          </p:cNvSpPr>
          <p:nvPr/>
        </p:nvSpPr>
        <p:spPr bwMode="auto">
          <a:xfrm>
            <a:off x="7096125" y="5434013"/>
            <a:ext cx="46038" cy="141287"/>
          </a:xfrm>
          <a:custGeom>
            <a:avLst/>
            <a:gdLst>
              <a:gd name="T0" fmla="*/ 0 w 71"/>
              <a:gd name="T1" fmla="*/ 0 h 222"/>
              <a:gd name="T2" fmla="*/ 2147483647 w 71"/>
              <a:gd name="T3" fmla="*/ 2147483647 h 222"/>
              <a:gd name="T4" fmla="*/ 0 w 71"/>
              <a:gd name="T5" fmla="*/ 2147483647 h 222"/>
              <a:gd name="T6" fmla="*/ 0 60000 65536"/>
              <a:gd name="T7" fmla="*/ 0 60000 65536"/>
              <a:gd name="T8" fmla="*/ 0 60000 65536"/>
              <a:gd name="T9" fmla="*/ 0 w 71"/>
              <a:gd name="T10" fmla="*/ 0 h 222"/>
              <a:gd name="T11" fmla="*/ 71 w 71"/>
              <a:gd name="T12" fmla="*/ 222 h 22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1" h="222">
                <a:moveTo>
                  <a:pt x="0" y="0"/>
                </a:moveTo>
                <a:cubicBezTo>
                  <a:pt x="35" y="41"/>
                  <a:pt x="71" y="83"/>
                  <a:pt x="71" y="120"/>
                </a:cubicBezTo>
                <a:cubicBezTo>
                  <a:pt x="71" y="157"/>
                  <a:pt x="10" y="205"/>
                  <a:pt x="0" y="222"/>
                </a:cubicBezTo>
              </a:path>
            </a:pathLst>
          </a:custGeom>
          <a:solidFill>
            <a:srgbClr val="0000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25" name="Freeform 207"/>
          <p:cNvSpPr>
            <a:spLocks/>
          </p:cNvSpPr>
          <p:nvPr/>
        </p:nvSpPr>
        <p:spPr bwMode="auto">
          <a:xfrm>
            <a:off x="7096125" y="5689600"/>
            <a:ext cx="46038" cy="131763"/>
          </a:xfrm>
          <a:custGeom>
            <a:avLst/>
            <a:gdLst>
              <a:gd name="T0" fmla="*/ 0 w 71"/>
              <a:gd name="T1" fmla="*/ 2147483647 h 208"/>
              <a:gd name="T2" fmla="*/ 2147483647 w 71"/>
              <a:gd name="T3" fmla="*/ 2147483647 h 208"/>
              <a:gd name="T4" fmla="*/ 0 w 71"/>
              <a:gd name="T5" fmla="*/ 0 h 208"/>
              <a:gd name="T6" fmla="*/ 0 60000 65536"/>
              <a:gd name="T7" fmla="*/ 0 60000 65536"/>
              <a:gd name="T8" fmla="*/ 0 60000 65536"/>
              <a:gd name="T9" fmla="*/ 0 w 71"/>
              <a:gd name="T10" fmla="*/ 0 h 208"/>
              <a:gd name="T11" fmla="*/ 71 w 71"/>
              <a:gd name="T12" fmla="*/ 208 h 20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1" h="208">
                <a:moveTo>
                  <a:pt x="0" y="208"/>
                </a:moveTo>
                <a:cubicBezTo>
                  <a:pt x="35" y="168"/>
                  <a:pt x="71" y="128"/>
                  <a:pt x="71" y="93"/>
                </a:cubicBezTo>
                <a:cubicBezTo>
                  <a:pt x="71" y="58"/>
                  <a:pt x="12" y="15"/>
                  <a:pt x="0" y="0"/>
                </a:cubicBezTo>
              </a:path>
            </a:pathLst>
          </a:custGeom>
          <a:solidFill>
            <a:srgbClr val="0000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26" name="Line 208"/>
          <p:cNvSpPr>
            <a:spLocks noChangeShapeType="1"/>
          </p:cNvSpPr>
          <p:nvPr/>
        </p:nvSpPr>
        <p:spPr bwMode="auto">
          <a:xfrm>
            <a:off x="4164013" y="5137150"/>
            <a:ext cx="12382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527" name="Line 209"/>
          <p:cNvSpPr>
            <a:spLocks noChangeShapeType="1"/>
          </p:cNvSpPr>
          <p:nvPr/>
        </p:nvSpPr>
        <p:spPr bwMode="auto">
          <a:xfrm>
            <a:off x="4164013" y="4397375"/>
            <a:ext cx="12382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528" name="Line 210"/>
          <p:cNvSpPr>
            <a:spLocks noChangeShapeType="1"/>
          </p:cNvSpPr>
          <p:nvPr/>
        </p:nvSpPr>
        <p:spPr bwMode="auto">
          <a:xfrm>
            <a:off x="4914900" y="4403725"/>
            <a:ext cx="13176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529" name="Line 211"/>
          <p:cNvSpPr>
            <a:spLocks noChangeShapeType="1"/>
          </p:cNvSpPr>
          <p:nvPr/>
        </p:nvSpPr>
        <p:spPr bwMode="auto">
          <a:xfrm flipH="1">
            <a:off x="4914900" y="5137150"/>
            <a:ext cx="1270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530" name="Line 212"/>
          <p:cNvSpPr>
            <a:spLocks noChangeShapeType="1"/>
          </p:cNvSpPr>
          <p:nvPr/>
        </p:nvSpPr>
        <p:spPr bwMode="auto">
          <a:xfrm>
            <a:off x="4287838" y="4357688"/>
            <a:ext cx="627062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531" name="Text Box 78"/>
          <p:cNvSpPr txBox="1">
            <a:spLocks noChangeArrowheads="1"/>
          </p:cNvSpPr>
          <p:nvPr/>
        </p:nvSpPr>
        <p:spPr bwMode="auto">
          <a:xfrm>
            <a:off x="3263900" y="3584575"/>
            <a:ext cx="457200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>
                <a:latin typeface="Times New Roman" pitchFamily="18" charset="0"/>
              </a:rPr>
              <a:t>NC</a:t>
            </a:r>
            <a:endParaRPr lang="en-US" b="1"/>
          </a:p>
        </p:txBody>
      </p:sp>
      <p:sp>
        <p:nvSpPr>
          <p:cNvPr id="16532" name="Line 349"/>
          <p:cNvSpPr>
            <a:spLocks noChangeShapeType="1"/>
          </p:cNvSpPr>
          <p:nvPr/>
        </p:nvSpPr>
        <p:spPr bwMode="auto">
          <a:xfrm>
            <a:off x="1989138" y="3846513"/>
            <a:ext cx="579437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533" name="Oval 133"/>
          <p:cNvSpPr>
            <a:spLocks noChangeArrowheads="1"/>
          </p:cNvSpPr>
          <p:nvPr/>
        </p:nvSpPr>
        <p:spPr bwMode="auto">
          <a:xfrm>
            <a:off x="6570663" y="5537200"/>
            <a:ext cx="50800" cy="53975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34" name="Oval 132"/>
          <p:cNvSpPr>
            <a:spLocks noChangeArrowheads="1"/>
          </p:cNvSpPr>
          <p:nvPr/>
        </p:nvSpPr>
        <p:spPr bwMode="auto">
          <a:xfrm>
            <a:off x="6696075" y="5537200"/>
            <a:ext cx="50800" cy="53975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35" name="Oval 131"/>
          <p:cNvSpPr>
            <a:spLocks noChangeArrowheads="1"/>
          </p:cNvSpPr>
          <p:nvPr/>
        </p:nvSpPr>
        <p:spPr bwMode="auto">
          <a:xfrm>
            <a:off x="6804025" y="5537200"/>
            <a:ext cx="50800" cy="53975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36" name="Line 350"/>
          <p:cNvSpPr>
            <a:spLocks noChangeShapeType="1"/>
          </p:cNvSpPr>
          <p:nvPr/>
        </p:nvSpPr>
        <p:spPr bwMode="auto">
          <a:xfrm>
            <a:off x="4162425" y="4876800"/>
            <a:ext cx="13176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537" name="Oval 58"/>
          <p:cNvSpPr>
            <a:spLocks noChangeArrowheads="1"/>
          </p:cNvSpPr>
          <p:nvPr/>
        </p:nvSpPr>
        <p:spPr bwMode="auto">
          <a:xfrm>
            <a:off x="3794125" y="3962400"/>
            <a:ext cx="50800" cy="52388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38" name="Oval 54"/>
          <p:cNvSpPr>
            <a:spLocks noChangeArrowheads="1"/>
          </p:cNvSpPr>
          <p:nvPr/>
        </p:nvSpPr>
        <p:spPr bwMode="auto">
          <a:xfrm>
            <a:off x="3579813" y="3956050"/>
            <a:ext cx="50800" cy="52388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39" name="Oval 15"/>
          <p:cNvSpPr>
            <a:spLocks noChangeArrowheads="1"/>
          </p:cNvSpPr>
          <p:nvPr/>
        </p:nvSpPr>
        <p:spPr bwMode="auto">
          <a:xfrm>
            <a:off x="3330575" y="3957638"/>
            <a:ext cx="50800" cy="53975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40" name="Oval 189"/>
          <p:cNvSpPr>
            <a:spLocks noChangeArrowheads="1"/>
          </p:cNvSpPr>
          <p:nvPr/>
        </p:nvSpPr>
        <p:spPr bwMode="auto">
          <a:xfrm>
            <a:off x="4362450" y="4406900"/>
            <a:ext cx="50800" cy="52388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41" name="Rectangle 517"/>
          <p:cNvSpPr>
            <a:spLocks noChangeArrowheads="1"/>
          </p:cNvSpPr>
          <p:nvPr/>
        </p:nvSpPr>
        <p:spPr bwMode="auto">
          <a:xfrm>
            <a:off x="5337175" y="4394200"/>
            <a:ext cx="61913" cy="254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542" name="AutoShape 518"/>
          <p:cNvSpPr>
            <a:spLocks noChangeArrowheads="1"/>
          </p:cNvSpPr>
          <p:nvPr/>
        </p:nvSpPr>
        <p:spPr bwMode="auto">
          <a:xfrm>
            <a:off x="5422900" y="4419600"/>
            <a:ext cx="50800" cy="50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3300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6543" name="Group 519"/>
          <p:cNvGrpSpPr>
            <a:grpSpLocks/>
          </p:cNvGrpSpPr>
          <p:nvPr/>
        </p:nvGrpSpPr>
        <p:grpSpPr bwMode="auto">
          <a:xfrm>
            <a:off x="5489575" y="4403725"/>
            <a:ext cx="76200" cy="76200"/>
            <a:chOff x="3264" y="2544"/>
            <a:chExt cx="48" cy="48"/>
          </a:xfrm>
        </p:grpSpPr>
        <p:sp>
          <p:nvSpPr>
            <p:cNvPr id="16572" name="AutoShape 520"/>
            <p:cNvSpPr>
              <a:spLocks noChangeArrowheads="1"/>
            </p:cNvSpPr>
            <p:nvPr/>
          </p:nvSpPr>
          <p:spPr bwMode="auto">
            <a:xfrm>
              <a:off x="3264" y="2544"/>
              <a:ext cx="48" cy="48"/>
            </a:xfrm>
            <a:prstGeom prst="flowChartConnector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16573" name="Group 521"/>
            <p:cNvGrpSpPr>
              <a:grpSpLocks/>
            </p:cNvGrpSpPr>
            <p:nvPr/>
          </p:nvGrpSpPr>
          <p:grpSpPr bwMode="auto">
            <a:xfrm>
              <a:off x="3274" y="2556"/>
              <a:ext cx="28" cy="21"/>
              <a:chOff x="3346" y="2640"/>
              <a:chExt cx="28" cy="21"/>
            </a:xfrm>
          </p:grpSpPr>
          <p:sp>
            <p:nvSpPr>
              <p:cNvPr id="16574" name="Freeform 522"/>
              <p:cNvSpPr>
                <a:spLocks/>
              </p:cNvSpPr>
              <p:nvPr/>
            </p:nvSpPr>
            <p:spPr bwMode="auto">
              <a:xfrm>
                <a:off x="3360" y="2640"/>
                <a:ext cx="1" cy="21"/>
              </a:xfrm>
              <a:custGeom>
                <a:avLst/>
                <a:gdLst>
                  <a:gd name="T0" fmla="*/ 0 w 1"/>
                  <a:gd name="T1" fmla="*/ 0 h 21"/>
                  <a:gd name="T2" fmla="*/ 0 w 1"/>
                  <a:gd name="T3" fmla="*/ 21 h 21"/>
                  <a:gd name="T4" fmla="*/ 0 60000 65536"/>
                  <a:gd name="T5" fmla="*/ 0 60000 65536"/>
                  <a:gd name="T6" fmla="*/ 0 w 1"/>
                  <a:gd name="T7" fmla="*/ 0 h 21"/>
                  <a:gd name="T8" fmla="*/ 1 w 1"/>
                  <a:gd name="T9" fmla="*/ 21 h 2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21">
                    <a:moveTo>
                      <a:pt x="0" y="0"/>
                    </a:moveTo>
                    <a:lnTo>
                      <a:pt x="0" y="2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75" name="Freeform 523"/>
              <p:cNvSpPr>
                <a:spLocks/>
              </p:cNvSpPr>
              <p:nvPr/>
            </p:nvSpPr>
            <p:spPr bwMode="auto">
              <a:xfrm>
                <a:off x="3346" y="2651"/>
                <a:ext cx="28" cy="1"/>
              </a:xfrm>
              <a:custGeom>
                <a:avLst/>
                <a:gdLst>
                  <a:gd name="T0" fmla="*/ 0 w 28"/>
                  <a:gd name="T1" fmla="*/ 0 h 1"/>
                  <a:gd name="T2" fmla="*/ 28 w 28"/>
                  <a:gd name="T3" fmla="*/ 0 h 1"/>
                  <a:gd name="T4" fmla="*/ 0 60000 65536"/>
                  <a:gd name="T5" fmla="*/ 0 60000 65536"/>
                  <a:gd name="T6" fmla="*/ 0 w 28"/>
                  <a:gd name="T7" fmla="*/ 0 h 1"/>
                  <a:gd name="T8" fmla="*/ 28 w 28"/>
                  <a:gd name="T9" fmla="*/ 1 h 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8" h="1">
                    <a:moveTo>
                      <a:pt x="0" y="0"/>
                    </a:moveTo>
                    <a:lnTo>
                      <a:pt x="28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6544" name="Rectangle 549" descr="70%"/>
          <p:cNvSpPr>
            <a:spLocks noChangeArrowheads="1"/>
          </p:cNvSpPr>
          <p:nvPr/>
        </p:nvSpPr>
        <p:spPr bwMode="auto">
          <a:xfrm>
            <a:off x="4298950" y="4533900"/>
            <a:ext cx="609600" cy="76200"/>
          </a:xfrm>
          <a:prstGeom prst="rect">
            <a:avLst/>
          </a:prstGeom>
          <a:pattFill prst="pct70">
            <a:fgClr>
              <a:srgbClr val="000000"/>
            </a:fgClr>
            <a:bgClr>
              <a:srgbClr val="FFFFFF"/>
            </a:bgClr>
          </a:patt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545" name="Rectangle 550" descr="70%"/>
          <p:cNvSpPr>
            <a:spLocks noChangeArrowheads="1"/>
          </p:cNvSpPr>
          <p:nvPr/>
        </p:nvSpPr>
        <p:spPr bwMode="auto">
          <a:xfrm>
            <a:off x="4295775" y="4946650"/>
            <a:ext cx="609600" cy="76200"/>
          </a:xfrm>
          <a:prstGeom prst="rect">
            <a:avLst/>
          </a:prstGeom>
          <a:pattFill prst="pct70">
            <a:fgClr>
              <a:srgbClr val="000000"/>
            </a:fgClr>
            <a:bgClr>
              <a:srgbClr val="FFFFFF"/>
            </a:bgClr>
          </a:patt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546" name="Oval 46"/>
          <p:cNvSpPr>
            <a:spLocks noChangeArrowheads="1"/>
          </p:cNvSpPr>
          <p:nvPr/>
        </p:nvSpPr>
        <p:spPr bwMode="auto">
          <a:xfrm>
            <a:off x="4940300" y="4948238"/>
            <a:ext cx="50800" cy="52387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47" name="Oval 45"/>
          <p:cNvSpPr>
            <a:spLocks noChangeArrowheads="1"/>
          </p:cNvSpPr>
          <p:nvPr/>
        </p:nvSpPr>
        <p:spPr bwMode="auto">
          <a:xfrm>
            <a:off x="4940300" y="4768850"/>
            <a:ext cx="50800" cy="52388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48" name="Oval 44"/>
          <p:cNvSpPr>
            <a:spLocks noChangeArrowheads="1"/>
          </p:cNvSpPr>
          <p:nvPr/>
        </p:nvSpPr>
        <p:spPr bwMode="auto">
          <a:xfrm>
            <a:off x="4940300" y="4586288"/>
            <a:ext cx="50800" cy="52387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49" name="Oval 555"/>
          <p:cNvSpPr>
            <a:spLocks noChangeArrowheads="1"/>
          </p:cNvSpPr>
          <p:nvPr/>
        </p:nvSpPr>
        <p:spPr bwMode="auto">
          <a:xfrm>
            <a:off x="1962150" y="3657600"/>
            <a:ext cx="50800" cy="52388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50" name="Oval 556"/>
          <p:cNvSpPr>
            <a:spLocks noChangeArrowheads="1"/>
          </p:cNvSpPr>
          <p:nvPr/>
        </p:nvSpPr>
        <p:spPr bwMode="auto">
          <a:xfrm>
            <a:off x="2235200" y="3657600"/>
            <a:ext cx="50800" cy="52388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51" name="Oval 557"/>
          <p:cNvSpPr>
            <a:spLocks noChangeArrowheads="1"/>
          </p:cNvSpPr>
          <p:nvPr/>
        </p:nvSpPr>
        <p:spPr bwMode="auto">
          <a:xfrm>
            <a:off x="2508250" y="3657600"/>
            <a:ext cx="50800" cy="52388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52" name="Line 181"/>
          <p:cNvSpPr>
            <a:spLocks noChangeShapeType="1"/>
          </p:cNvSpPr>
          <p:nvPr/>
        </p:nvSpPr>
        <p:spPr bwMode="auto">
          <a:xfrm>
            <a:off x="2203450" y="3949700"/>
            <a:ext cx="0" cy="18097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553" name="Line 182"/>
          <p:cNvSpPr>
            <a:spLocks noChangeShapeType="1"/>
          </p:cNvSpPr>
          <p:nvPr/>
        </p:nvSpPr>
        <p:spPr bwMode="auto">
          <a:xfrm>
            <a:off x="2476500" y="3962400"/>
            <a:ext cx="0" cy="1905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554" name="Line 183"/>
          <p:cNvSpPr>
            <a:spLocks noChangeShapeType="1"/>
          </p:cNvSpPr>
          <p:nvPr/>
        </p:nvSpPr>
        <p:spPr bwMode="auto">
          <a:xfrm>
            <a:off x="1962150" y="3956050"/>
            <a:ext cx="0" cy="18097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556" name="Oval 538"/>
          <p:cNvSpPr>
            <a:spLocks noChangeArrowheads="1"/>
          </p:cNvSpPr>
          <p:nvPr/>
        </p:nvSpPr>
        <p:spPr bwMode="auto">
          <a:xfrm rot="-5400000">
            <a:off x="4201319" y="4237831"/>
            <a:ext cx="50800" cy="52388"/>
          </a:xfrm>
          <a:prstGeom prst="ellipse">
            <a:avLst/>
          </a:prstGeom>
          <a:solidFill>
            <a:srgbClr val="FFFF00"/>
          </a:solidFill>
          <a:ln w="9525">
            <a:solidFill>
              <a:srgbClr val="FCF6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16557" name="Group 226"/>
          <p:cNvGrpSpPr>
            <a:grpSpLocks/>
          </p:cNvGrpSpPr>
          <p:nvPr/>
        </p:nvGrpSpPr>
        <p:grpSpPr bwMode="auto">
          <a:xfrm>
            <a:off x="6400800" y="4438650"/>
            <a:ext cx="152400" cy="666750"/>
            <a:chOff x="7010400" y="3905250"/>
            <a:chExt cx="152400" cy="666750"/>
          </a:xfrm>
        </p:grpSpPr>
        <p:sp>
          <p:nvSpPr>
            <p:cNvPr id="16563" name="Oval 106"/>
            <p:cNvSpPr>
              <a:spLocks noChangeArrowheads="1"/>
            </p:cNvSpPr>
            <p:nvPr/>
          </p:nvSpPr>
          <p:spPr bwMode="auto">
            <a:xfrm rot="-5400000">
              <a:off x="7111206" y="4190207"/>
              <a:ext cx="50800" cy="52388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564" name="Oval 108"/>
            <p:cNvSpPr>
              <a:spLocks noChangeArrowheads="1"/>
            </p:cNvSpPr>
            <p:nvPr/>
          </p:nvSpPr>
          <p:spPr bwMode="auto">
            <a:xfrm rot="-5400000">
              <a:off x="7029124" y="4006431"/>
              <a:ext cx="50800" cy="52388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565" name="Oval 109"/>
            <p:cNvSpPr>
              <a:spLocks noChangeArrowheads="1"/>
            </p:cNvSpPr>
            <p:nvPr/>
          </p:nvSpPr>
          <p:spPr bwMode="auto">
            <a:xfrm rot="-5400000">
              <a:off x="7111206" y="4418807"/>
              <a:ext cx="50800" cy="52388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566" name="Rectangle 533"/>
            <p:cNvSpPr>
              <a:spLocks noChangeArrowheads="1"/>
            </p:cNvSpPr>
            <p:nvPr/>
          </p:nvSpPr>
          <p:spPr bwMode="auto">
            <a:xfrm rot="5400000">
              <a:off x="6753225" y="4162425"/>
              <a:ext cx="666750" cy="152400"/>
            </a:xfrm>
            <a:prstGeom prst="rect">
              <a:avLst/>
            </a:prstGeom>
            <a:noFill/>
            <a:ln w="9525" algn="ctr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567" name="Oval 535"/>
            <p:cNvSpPr>
              <a:spLocks noChangeArrowheads="1"/>
            </p:cNvSpPr>
            <p:nvPr/>
          </p:nvSpPr>
          <p:spPr bwMode="auto">
            <a:xfrm rot="-5400000">
              <a:off x="7035006" y="4418807"/>
              <a:ext cx="50800" cy="52388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568" name="Oval 537"/>
            <p:cNvSpPr>
              <a:spLocks noChangeArrowheads="1"/>
            </p:cNvSpPr>
            <p:nvPr/>
          </p:nvSpPr>
          <p:spPr bwMode="auto">
            <a:xfrm rot="-5400000">
              <a:off x="7035006" y="4190207"/>
              <a:ext cx="50800" cy="52388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569" name="Oval 538"/>
            <p:cNvSpPr>
              <a:spLocks noChangeArrowheads="1"/>
            </p:cNvSpPr>
            <p:nvPr/>
          </p:nvSpPr>
          <p:spPr bwMode="auto">
            <a:xfrm rot="-5400000">
              <a:off x="7102240" y="4006432"/>
              <a:ext cx="50801" cy="52388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cxnSp>
          <p:nvCxnSpPr>
            <p:cNvPr id="16570" name="Straight Connector 223"/>
            <p:cNvCxnSpPr>
              <a:cxnSpLocks noChangeShapeType="1"/>
            </p:cNvCxnSpPr>
            <p:nvPr/>
          </p:nvCxnSpPr>
          <p:spPr bwMode="auto">
            <a:xfrm>
              <a:off x="7010400" y="4114800"/>
              <a:ext cx="152400" cy="1588"/>
            </a:xfrm>
            <a:prstGeom prst="line">
              <a:avLst/>
            </a:prstGeom>
            <a:noFill/>
            <a:ln w="19050" algn="ctr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571" name="Straight Connector 225"/>
            <p:cNvCxnSpPr>
              <a:cxnSpLocks noChangeShapeType="1"/>
            </p:cNvCxnSpPr>
            <p:nvPr/>
          </p:nvCxnSpPr>
          <p:spPr bwMode="auto">
            <a:xfrm>
              <a:off x="7010400" y="4365810"/>
              <a:ext cx="152400" cy="1588"/>
            </a:xfrm>
            <a:prstGeom prst="line">
              <a:avLst/>
            </a:prstGeom>
            <a:noFill/>
            <a:ln w="19050" algn="ctr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6558" name="Text Box 78"/>
          <p:cNvSpPr txBox="1">
            <a:spLocks noChangeArrowheads="1"/>
          </p:cNvSpPr>
          <p:nvPr/>
        </p:nvSpPr>
        <p:spPr bwMode="auto">
          <a:xfrm>
            <a:off x="1828800" y="2971800"/>
            <a:ext cx="1524000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>
                <a:latin typeface="Times New Roman" pitchFamily="18" charset="0"/>
              </a:rPr>
              <a:t>A      B    C            O       </a:t>
            </a:r>
            <a:endParaRPr lang="en-US" b="1"/>
          </a:p>
        </p:txBody>
      </p:sp>
      <p:sp>
        <p:nvSpPr>
          <p:cNvPr id="16559" name="Text Box 8"/>
          <p:cNvSpPr txBox="1">
            <a:spLocks noChangeArrowheads="1"/>
          </p:cNvSpPr>
          <p:nvPr/>
        </p:nvSpPr>
        <p:spPr bwMode="auto">
          <a:xfrm>
            <a:off x="1679575" y="3941763"/>
            <a:ext cx="4572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F1</a:t>
            </a:r>
            <a:endParaRPr lang="en-US" b="1"/>
          </a:p>
        </p:txBody>
      </p:sp>
      <p:sp>
        <p:nvSpPr>
          <p:cNvPr id="16560" name="Text Box 8"/>
          <p:cNvSpPr txBox="1">
            <a:spLocks noChangeArrowheads="1"/>
          </p:cNvSpPr>
          <p:nvPr/>
        </p:nvSpPr>
        <p:spPr bwMode="auto">
          <a:xfrm>
            <a:off x="1917700" y="3941763"/>
            <a:ext cx="533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F2</a:t>
            </a:r>
            <a:endParaRPr lang="en-US" b="1"/>
          </a:p>
        </p:txBody>
      </p:sp>
      <p:sp>
        <p:nvSpPr>
          <p:cNvPr id="16561" name="Text Box 8"/>
          <p:cNvSpPr txBox="1">
            <a:spLocks noChangeArrowheads="1"/>
          </p:cNvSpPr>
          <p:nvPr/>
        </p:nvSpPr>
        <p:spPr bwMode="auto">
          <a:xfrm>
            <a:off x="2179638" y="3941763"/>
            <a:ext cx="609600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 b="1"/>
              <a:t>F3</a:t>
            </a:r>
            <a:endParaRPr lang="en-US" b="1"/>
          </a:p>
        </p:txBody>
      </p:sp>
      <p:sp>
        <p:nvSpPr>
          <p:cNvPr id="16562" name="Text Box 40"/>
          <p:cNvSpPr txBox="1">
            <a:spLocks noChangeArrowheads="1"/>
          </p:cNvSpPr>
          <p:nvPr/>
        </p:nvSpPr>
        <p:spPr bwMode="auto">
          <a:xfrm>
            <a:off x="3733800" y="3519488"/>
            <a:ext cx="469900" cy="29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l" eaLnBrk="1" hangingPunct="1"/>
            <a:r>
              <a:rPr lang="en-US" sz="1200"/>
              <a:t> </a:t>
            </a:r>
            <a:r>
              <a:rPr lang="en-US" sz="1200" b="1"/>
              <a:t>N§</a:t>
            </a:r>
            <a:endParaRPr lang="en-US" b="1"/>
          </a:p>
        </p:txBody>
      </p:sp>
      <p:sp>
        <p:nvSpPr>
          <p:cNvPr id="196" name="Rectangle 195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CÁC MẠCH ĐIỀU KHIỂN ĐỘNG CƠ MỞ MÁY TRỰC TIẾP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9177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CÁC MẠCH ĐIỀU KHIỂN ĐỘNG CƠ MỞ MÁY TRỰC TIẾP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114300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219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CÁC MẠCH ĐIỀU KHIỂN ĐỘNG CƠ MỞ MÁY TRỰC TIẾP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762000"/>
            <a:ext cx="9144000" cy="609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036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2"/>
          <p:cNvGrpSpPr>
            <a:grpSpLocks/>
          </p:cNvGrpSpPr>
          <p:nvPr/>
        </p:nvGrpSpPr>
        <p:grpSpPr bwMode="auto">
          <a:xfrm>
            <a:off x="635000" y="2667000"/>
            <a:ext cx="2647950" cy="1257300"/>
            <a:chOff x="408" y="1668"/>
            <a:chExt cx="1668" cy="792"/>
          </a:xfrm>
        </p:grpSpPr>
        <p:sp>
          <p:nvSpPr>
            <p:cNvPr id="10467" name="Rectangle 3"/>
            <p:cNvSpPr>
              <a:spLocks noChangeArrowheads="1"/>
            </p:cNvSpPr>
            <p:nvPr/>
          </p:nvSpPr>
          <p:spPr bwMode="auto">
            <a:xfrm>
              <a:off x="450" y="1668"/>
              <a:ext cx="768" cy="192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68" name="Rectangle 4"/>
            <p:cNvSpPr>
              <a:spLocks noChangeArrowheads="1"/>
            </p:cNvSpPr>
            <p:nvPr/>
          </p:nvSpPr>
          <p:spPr bwMode="auto">
            <a:xfrm>
              <a:off x="1308" y="1674"/>
              <a:ext cx="768" cy="192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69" name="Rectangle 5"/>
            <p:cNvSpPr>
              <a:spLocks noChangeArrowheads="1"/>
            </p:cNvSpPr>
            <p:nvPr/>
          </p:nvSpPr>
          <p:spPr bwMode="auto">
            <a:xfrm>
              <a:off x="408" y="2268"/>
              <a:ext cx="768" cy="192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0243" name="Group 6"/>
          <p:cNvGrpSpPr>
            <a:grpSpLocks/>
          </p:cNvGrpSpPr>
          <p:nvPr/>
        </p:nvGrpSpPr>
        <p:grpSpPr bwMode="auto">
          <a:xfrm>
            <a:off x="1447800" y="5715000"/>
            <a:ext cx="990600" cy="779463"/>
            <a:chOff x="912" y="3600"/>
            <a:chExt cx="624" cy="491"/>
          </a:xfrm>
        </p:grpSpPr>
        <p:grpSp>
          <p:nvGrpSpPr>
            <p:cNvPr id="10462" name="Group 7"/>
            <p:cNvGrpSpPr>
              <a:grpSpLocks/>
            </p:cNvGrpSpPr>
            <p:nvPr/>
          </p:nvGrpSpPr>
          <p:grpSpPr bwMode="auto">
            <a:xfrm>
              <a:off x="1296" y="3600"/>
              <a:ext cx="240" cy="480"/>
              <a:chOff x="1296" y="3600"/>
              <a:chExt cx="240" cy="480"/>
            </a:xfrm>
          </p:grpSpPr>
          <p:sp>
            <p:nvSpPr>
              <p:cNvPr id="10464" name="AutoShape 8">
                <a:hlinkClick r:id="rId2" action="ppaction://hlinksldjump"/>
              </p:cNvPr>
              <p:cNvSpPr>
                <a:spLocks noChangeArrowheads="1"/>
              </p:cNvSpPr>
              <p:nvPr/>
            </p:nvSpPr>
            <p:spPr bwMode="auto">
              <a:xfrm>
                <a:off x="1296" y="3600"/>
                <a:ext cx="240" cy="480"/>
              </a:xfrm>
              <a:prstGeom prst="bevel">
                <a:avLst>
                  <a:gd name="adj" fmla="val 12500"/>
                </a:avLst>
              </a:prstGeom>
              <a:solidFill>
                <a:schemeClr val="accent1"/>
              </a:solidFill>
              <a:ln w="9525">
                <a:solidFill>
                  <a:schemeClr val="bg2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465" name="AutoShape 9">
                <a:hlinkClick r:id="rId2" action="ppaction://hlinksldjump"/>
              </p:cNvPr>
              <p:cNvSpPr>
                <a:spLocks noChangeArrowheads="1"/>
              </p:cNvSpPr>
              <p:nvPr/>
            </p:nvSpPr>
            <p:spPr bwMode="auto">
              <a:xfrm>
                <a:off x="1344" y="3696"/>
                <a:ext cx="144" cy="288"/>
              </a:xfrm>
              <a:prstGeom prst="flowChartAlternateProcess">
                <a:avLst/>
              </a:prstGeom>
              <a:gradFill rotWithShape="1">
                <a:gsLst>
                  <a:gs pos="0">
                    <a:srgbClr val="0099FF"/>
                  </a:gs>
                  <a:gs pos="50000">
                    <a:srgbClr val="004776"/>
                  </a:gs>
                  <a:gs pos="100000">
                    <a:srgbClr val="0099FF"/>
                  </a:gs>
                </a:gsLst>
                <a:lin ang="5400000" scaled="1"/>
              </a:gradFill>
              <a:ln w="9525" algn="ctr">
                <a:solidFill>
                  <a:schemeClr val="bg2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466" name="Line 10"/>
              <p:cNvSpPr>
                <a:spLocks noChangeShapeType="1"/>
              </p:cNvSpPr>
              <p:nvPr/>
            </p:nvSpPr>
            <p:spPr bwMode="auto">
              <a:xfrm>
                <a:off x="1344" y="3840"/>
                <a:ext cx="144" cy="0"/>
              </a:xfrm>
              <a:prstGeom prst="line">
                <a:avLst/>
              </a:prstGeom>
              <a:noFill/>
              <a:ln w="571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0463" name="Text Box 11"/>
            <p:cNvSpPr txBox="1">
              <a:spLocks noChangeArrowheads="1"/>
            </p:cNvSpPr>
            <p:nvPr/>
          </p:nvSpPr>
          <p:spPr bwMode="auto">
            <a:xfrm>
              <a:off x="912" y="3600"/>
              <a:ext cx="336" cy="4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1800" b="1">
                  <a:latin typeface="Arial" charset="0"/>
                </a:rPr>
                <a:t>On</a:t>
              </a:r>
            </a:p>
            <a:p>
              <a:pPr algn="ctr" eaLnBrk="1" hangingPunct="1">
                <a:spcBef>
                  <a:spcPct val="50000"/>
                </a:spcBef>
              </a:pPr>
              <a:r>
                <a:rPr lang="en-US" sz="1800" b="1">
                  <a:latin typeface="Arial" charset="0"/>
                </a:rPr>
                <a:t>Off</a:t>
              </a:r>
            </a:p>
          </p:txBody>
        </p:sp>
      </p:grpSp>
      <p:grpSp>
        <p:nvGrpSpPr>
          <p:cNvPr id="10244" name="Group 12"/>
          <p:cNvGrpSpPr>
            <a:grpSpLocks/>
          </p:cNvGrpSpPr>
          <p:nvPr/>
        </p:nvGrpSpPr>
        <p:grpSpPr bwMode="auto">
          <a:xfrm>
            <a:off x="762000" y="2174875"/>
            <a:ext cx="3124200" cy="1289050"/>
            <a:chOff x="480" y="1370"/>
            <a:chExt cx="1968" cy="812"/>
          </a:xfrm>
        </p:grpSpPr>
        <p:sp>
          <p:nvSpPr>
            <p:cNvPr id="10436" name="Text Box 13"/>
            <p:cNvSpPr txBox="1">
              <a:spLocks noChangeArrowheads="1"/>
            </p:cNvSpPr>
            <p:nvPr/>
          </p:nvSpPr>
          <p:spPr bwMode="auto">
            <a:xfrm>
              <a:off x="2112" y="1635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0437" name="Text Box 14"/>
            <p:cNvSpPr txBox="1">
              <a:spLocks noChangeArrowheads="1"/>
            </p:cNvSpPr>
            <p:nvPr/>
          </p:nvSpPr>
          <p:spPr bwMode="auto">
            <a:xfrm>
              <a:off x="2256" y="1731"/>
              <a:ext cx="14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  <p:cxnSp>
          <p:nvCxnSpPr>
            <p:cNvPr id="10438" name="AutoShape 15"/>
            <p:cNvCxnSpPr>
              <a:cxnSpLocks noChangeShapeType="1"/>
            </p:cNvCxnSpPr>
            <p:nvPr/>
          </p:nvCxnSpPr>
          <p:spPr bwMode="auto">
            <a:xfrm>
              <a:off x="1368" y="1394"/>
              <a:ext cx="0" cy="331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439" name="AutoShape 16"/>
            <p:cNvCxnSpPr>
              <a:cxnSpLocks noChangeShapeType="1"/>
            </p:cNvCxnSpPr>
            <p:nvPr/>
          </p:nvCxnSpPr>
          <p:spPr bwMode="auto">
            <a:xfrm flipH="1">
              <a:off x="504" y="1394"/>
              <a:ext cx="858" cy="0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440" name="AutoShape 17"/>
            <p:cNvCxnSpPr>
              <a:cxnSpLocks noChangeShapeType="1"/>
            </p:cNvCxnSpPr>
            <p:nvPr/>
          </p:nvCxnSpPr>
          <p:spPr bwMode="auto">
            <a:xfrm flipH="1">
              <a:off x="798" y="1484"/>
              <a:ext cx="858" cy="0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441" name="AutoShape 18"/>
            <p:cNvCxnSpPr>
              <a:cxnSpLocks noChangeShapeType="1"/>
            </p:cNvCxnSpPr>
            <p:nvPr/>
          </p:nvCxnSpPr>
          <p:spPr bwMode="auto">
            <a:xfrm flipV="1">
              <a:off x="1656" y="1484"/>
              <a:ext cx="0" cy="241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442" name="AutoShape 19"/>
            <p:cNvCxnSpPr>
              <a:cxnSpLocks noChangeShapeType="1"/>
            </p:cNvCxnSpPr>
            <p:nvPr/>
          </p:nvCxnSpPr>
          <p:spPr bwMode="auto">
            <a:xfrm flipH="1">
              <a:off x="1080" y="1581"/>
              <a:ext cx="858" cy="0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0443" name="Line 20"/>
            <p:cNvSpPr>
              <a:spLocks noChangeShapeType="1"/>
            </p:cNvSpPr>
            <p:nvPr/>
          </p:nvSpPr>
          <p:spPr bwMode="auto">
            <a:xfrm>
              <a:off x="1944" y="1581"/>
              <a:ext cx="1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44" name="Line 21"/>
            <p:cNvSpPr>
              <a:spLocks noChangeShapeType="1"/>
            </p:cNvSpPr>
            <p:nvPr/>
          </p:nvSpPr>
          <p:spPr bwMode="auto">
            <a:xfrm>
              <a:off x="1368" y="1821"/>
              <a:ext cx="1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45" name="Line 22"/>
            <p:cNvSpPr>
              <a:spLocks noChangeShapeType="1"/>
            </p:cNvSpPr>
            <p:nvPr/>
          </p:nvSpPr>
          <p:spPr bwMode="auto">
            <a:xfrm flipH="1">
              <a:off x="792" y="1965"/>
              <a:ext cx="576" cy="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10446" name="AutoShape 23"/>
            <p:cNvCxnSpPr>
              <a:cxnSpLocks noChangeShapeType="1"/>
            </p:cNvCxnSpPr>
            <p:nvPr/>
          </p:nvCxnSpPr>
          <p:spPr bwMode="auto">
            <a:xfrm flipV="1">
              <a:off x="1656" y="1821"/>
              <a:ext cx="0" cy="240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0447" name="Line 24"/>
            <p:cNvSpPr>
              <a:spLocks noChangeShapeType="1"/>
            </p:cNvSpPr>
            <p:nvPr/>
          </p:nvSpPr>
          <p:spPr bwMode="auto">
            <a:xfrm flipH="1">
              <a:off x="504" y="2061"/>
              <a:ext cx="1152" cy="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10448" name="AutoShape 25"/>
            <p:cNvCxnSpPr>
              <a:cxnSpLocks noChangeShapeType="1"/>
            </p:cNvCxnSpPr>
            <p:nvPr/>
          </p:nvCxnSpPr>
          <p:spPr bwMode="auto">
            <a:xfrm>
              <a:off x="1944" y="1821"/>
              <a:ext cx="0" cy="331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0449" name="Line 26"/>
            <p:cNvSpPr>
              <a:spLocks noChangeShapeType="1"/>
            </p:cNvSpPr>
            <p:nvPr/>
          </p:nvSpPr>
          <p:spPr bwMode="auto">
            <a:xfrm flipH="1">
              <a:off x="1080" y="2158"/>
              <a:ext cx="864" cy="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50" name="AutoShape 27"/>
            <p:cNvSpPr>
              <a:spLocks noChangeArrowheads="1"/>
            </p:cNvSpPr>
            <p:nvPr/>
          </p:nvSpPr>
          <p:spPr bwMode="auto">
            <a:xfrm>
              <a:off x="768" y="1941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51" name="AutoShape 28"/>
            <p:cNvSpPr>
              <a:spLocks noChangeArrowheads="1"/>
            </p:cNvSpPr>
            <p:nvPr/>
          </p:nvSpPr>
          <p:spPr bwMode="auto">
            <a:xfrm>
              <a:off x="480" y="2037"/>
              <a:ext cx="48" cy="49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52" name="AutoShape 29"/>
            <p:cNvSpPr>
              <a:spLocks noChangeArrowheads="1"/>
            </p:cNvSpPr>
            <p:nvPr/>
          </p:nvSpPr>
          <p:spPr bwMode="auto">
            <a:xfrm>
              <a:off x="1056" y="2134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53" name="AutoShape 30"/>
            <p:cNvSpPr>
              <a:spLocks noChangeArrowheads="1"/>
            </p:cNvSpPr>
            <p:nvPr/>
          </p:nvSpPr>
          <p:spPr bwMode="auto">
            <a:xfrm>
              <a:off x="768" y="1460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54" name="AutoShape 31"/>
            <p:cNvSpPr>
              <a:spLocks noChangeArrowheads="1"/>
            </p:cNvSpPr>
            <p:nvPr/>
          </p:nvSpPr>
          <p:spPr bwMode="auto">
            <a:xfrm>
              <a:off x="1056" y="1557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55" name="AutoShape 32"/>
            <p:cNvSpPr>
              <a:spLocks noChangeArrowheads="1"/>
            </p:cNvSpPr>
            <p:nvPr/>
          </p:nvSpPr>
          <p:spPr bwMode="auto">
            <a:xfrm>
              <a:off x="480" y="1370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56" name="Line 33"/>
            <p:cNvSpPr>
              <a:spLocks noChangeShapeType="1"/>
            </p:cNvSpPr>
            <p:nvPr/>
          </p:nvSpPr>
          <p:spPr bwMode="auto">
            <a:xfrm>
              <a:off x="1374" y="1821"/>
              <a:ext cx="96" cy="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57" name="Line 34"/>
            <p:cNvSpPr>
              <a:spLocks noChangeShapeType="1"/>
            </p:cNvSpPr>
            <p:nvPr/>
          </p:nvSpPr>
          <p:spPr bwMode="auto">
            <a:xfrm>
              <a:off x="1662" y="1821"/>
              <a:ext cx="96" cy="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58" name="Line 35"/>
            <p:cNvSpPr>
              <a:spLocks noChangeShapeType="1"/>
            </p:cNvSpPr>
            <p:nvPr/>
          </p:nvSpPr>
          <p:spPr bwMode="auto">
            <a:xfrm>
              <a:off x="1950" y="1821"/>
              <a:ext cx="96" cy="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59" name="Line 36"/>
            <p:cNvSpPr>
              <a:spLocks noChangeShapeType="1"/>
            </p:cNvSpPr>
            <p:nvPr/>
          </p:nvSpPr>
          <p:spPr bwMode="auto">
            <a:xfrm>
              <a:off x="1374" y="1725"/>
              <a:ext cx="96" cy="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60" name="Line 37"/>
            <p:cNvSpPr>
              <a:spLocks noChangeShapeType="1"/>
            </p:cNvSpPr>
            <p:nvPr/>
          </p:nvSpPr>
          <p:spPr bwMode="auto">
            <a:xfrm>
              <a:off x="1662" y="1725"/>
              <a:ext cx="96" cy="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61" name="Line 38"/>
            <p:cNvSpPr>
              <a:spLocks noChangeShapeType="1"/>
            </p:cNvSpPr>
            <p:nvPr/>
          </p:nvSpPr>
          <p:spPr bwMode="auto">
            <a:xfrm>
              <a:off x="1950" y="1725"/>
              <a:ext cx="96" cy="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245" name="Group 39"/>
          <p:cNvGrpSpPr>
            <a:grpSpLocks/>
          </p:cNvGrpSpPr>
          <p:nvPr/>
        </p:nvGrpSpPr>
        <p:grpSpPr bwMode="auto">
          <a:xfrm>
            <a:off x="7239000" y="2565400"/>
            <a:ext cx="533400" cy="669925"/>
            <a:chOff x="4560" y="1616"/>
            <a:chExt cx="336" cy="422"/>
          </a:xfrm>
        </p:grpSpPr>
        <p:grpSp>
          <p:nvGrpSpPr>
            <p:cNvPr id="10429" name="Group 40"/>
            <p:cNvGrpSpPr>
              <a:grpSpLocks/>
            </p:cNvGrpSpPr>
            <p:nvPr/>
          </p:nvGrpSpPr>
          <p:grpSpPr bwMode="auto">
            <a:xfrm>
              <a:off x="4560" y="1616"/>
              <a:ext cx="336" cy="345"/>
              <a:chOff x="2112" y="1631"/>
              <a:chExt cx="336" cy="344"/>
            </a:xfrm>
          </p:grpSpPr>
          <p:sp>
            <p:nvSpPr>
              <p:cNvPr id="10434" name="Text Box 41"/>
              <p:cNvSpPr txBox="1">
                <a:spLocks noChangeArrowheads="1"/>
              </p:cNvSpPr>
              <p:nvPr/>
            </p:nvSpPr>
            <p:spPr bwMode="auto">
              <a:xfrm>
                <a:off x="2112" y="1631"/>
                <a:ext cx="336" cy="2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400">
                    <a:latin typeface="Times New Roman" pitchFamily="18" charset="0"/>
                  </a:rPr>
                  <a:t>K</a:t>
                </a:r>
              </a:p>
            </p:txBody>
          </p:sp>
          <p:sp>
            <p:nvSpPr>
              <p:cNvPr id="10435" name="Text Box 42"/>
              <p:cNvSpPr txBox="1">
                <a:spLocks noChangeArrowheads="1"/>
              </p:cNvSpPr>
              <p:nvPr/>
            </p:nvSpPr>
            <p:spPr bwMode="auto">
              <a:xfrm>
                <a:off x="2256" y="1726"/>
                <a:ext cx="144" cy="24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000">
                    <a:latin typeface="Times New Roman" pitchFamily="18" charset="0"/>
                  </a:rPr>
                  <a:t>N</a:t>
                </a:r>
              </a:p>
            </p:txBody>
          </p:sp>
        </p:grpSp>
        <p:grpSp>
          <p:nvGrpSpPr>
            <p:cNvPr id="10430" name="Group 43"/>
            <p:cNvGrpSpPr>
              <a:grpSpLocks/>
            </p:cNvGrpSpPr>
            <p:nvPr/>
          </p:nvGrpSpPr>
          <p:grpSpPr bwMode="auto">
            <a:xfrm>
              <a:off x="4608" y="1942"/>
              <a:ext cx="240" cy="96"/>
              <a:chOff x="4608" y="1942"/>
              <a:chExt cx="240" cy="96"/>
            </a:xfrm>
          </p:grpSpPr>
          <p:sp>
            <p:nvSpPr>
              <p:cNvPr id="10431" name="Line 44"/>
              <p:cNvSpPr>
                <a:spLocks noChangeShapeType="1"/>
              </p:cNvSpPr>
              <p:nvPr/>
            </p:nvSpPr>
            <p:spPr bwMode="auto">
              <a:xfrm>
                <a:off x="4662" y="1942"/>
                <a:ext cx="0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432" name="Line 45"/>
              <p:cNvSpPr>
                <a:spLocks noChangeShapeType="1"/>
              </p:cNvSpPr>
              <p:nvPr/>
            </p:nvSpPr>
            <p:spPr bwMode="auto">
              <a:xfrm>
                <a:off x="4794" y="1942"/>
                <a:ext cx="0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433" name="Line 46"/>
              <p:cNvSpPr>
                <a:spLocks noChangeShapeType="1"/>
              </p:cNvSpPr>
              <p:nvPr/>
            </p:nvSpPr>
            <p:spPr bwMode="auto">
              <a:xfrm flipH="1">
                <a:off x="4608" y="2002"/>
                <a:ext cx="240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10246" name="Group 47"/>
          <p:cNvGrpSpPr>
            <a:grpSpLocks/>
          </p:cNvGrpSpPr>
          <p:nvPr/>
        </p:nvGrpSpPr>
        <p:grpSpPr bwMode="auto">
          <a:xfrm>
            <a:off x="7239000" y="4106863"/>
            <a:ext cx="533400" cy="649287"/>
            <a:chOff x="4560" y="2587"/>
            <a:chExt cx="336" cy="409"/>
          </a:xfrm>
        </p:grpSpPr>
        <p:sp>
          <p:nvSpPr>
            <p:cNvPr id="10423" name="Line 48"/>
            <p:cNvSpPr>
              <a:spLocks noChangeShapeType="1"/>
            </p:cNvSpPr>
            <p:nvPr/>
          </p:nvSpPr>
          <p:spPr bwMode="auto">
            <a:xfrm>
              <a:off x="4662" y="2900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24" name="Line 49"/>
            <p:cNvSpPr>
              <a:spLocks noChangeShapeType="1"/>
            </p:cNvSpPr>
            <p:nvPr/>
          </p:nvSpPr>
          <p:spPr bwMode="auto">
            <a:xfrm>
              <a:off x="4794" y="2900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25" name="Line 50"/>
            <p:cNvSpPr>
              <a:spLocks noChangeShapeType="1"/>
            </p:cNvSpPr>
            <p:nvPr/>
          </p:nvSpPr>
          <p:spPr bwMode="auto">
            <a:xfrm flipH="1">
              <a:off x="4608" y="2960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0426" name="Group 51"/>
            <p:cNvGrpSpPr>
              <a:grpSpLocks/>
            </p:cNvGrpSpPr>
            <p:nvPr/>
          </p:nvGrpSpPr>
          <p:grpSpPr bwMode="auto">
            <a:xfrm>
              <a:off x="4560" y="2587"/>
              <a:ext cx="336" cy="346"/>
              <a:chOff x="96" y="1584"/>
              <a:chExt cx="336" cy="346"/>
            </a:xfrm>
          </p:grpSpPr>
          <p:sp>
            <p:nvSpPr>
              <p:cNvPr id="10427" name="Text Box 52"/>
              <p:cNvSpPr txBox="1">
                <a:spLocks noChangeArrowheads="1"/>
              </p:cNvSpPr>
              <p:nvPr/>
            </p:nvSpPr>
            <p:spPr bwMode="auto">
              <a:xfrm>
                <a:off x="96" y="1584"/>
                <a:ext cx="336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400">
                    <a:latin typeface="Times New Roman" pitchFamily="18" charset="0"/>
                  </a:rPr>
                  <a:t>K</a:t>
                </a:r>
              </a:p>
            </p:txBody>
          </p:sp>
          <p:sp>
            <p:nvSpPr>
              <p:cNvPr id="10428" name="Text Box 53"/>
              <p:cNvSpPr txBox="1">
                <a:spLocks noChangeArrowheads="1"/>
              </p:cNvSpPr>
              <p:nvPr/>
            </p:nvSpPr>
            <p:spPr bwMode="auto">
              <a:xfrm>
                <a:off x="240" y="1680"/>
                <a:ext cx="192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000">
                    <a:latin typeface="Times New Roman" pitchFamily="18" charset="0"/>
                  </a:rPr>
                  <a:t>T</a:t>
                </a:r>
              </a:p>
            </p:txBody>
          </p:sp>
        </p:grpSp>
      </p:grpSp>
      <p:grpSp>
        <p:nvGrpSpPr>
          <p:cNvPr id="10247" name="Group 54"/>
          <p:cNvGrpSpPr>
            <a:grpSpLocks/>
          </p:cNvGrpSpPr>
          <p:nvPr/>
        </p:nvGrpSpPr>
        <p:grpSpPr bwMode="auto">
          <a:xfrm>
            <a:off x="6096000" y="3073400"/>
            <a:ext cx="2819400" cy="2374900"/>
            <a:chOff x="3840" y="1936"/>
            <a:chExt cx="1776" cy="1496"/>
          </a:xfrm>
        </p:grpSpPr>
        <p:sp>
          <p:nvSpPr>
            <p:cNvPr id="10397" name="Rectangle 55"/>
            <p:cNvSpPr>
              <a:spLocks noChangeArrowheads="1"/>
            </p:cNvSpPr>
            <p:nvPr/>
          </p:nvSpPr>
          <p:spPr bwMode="auto">
            <a:xfrm>
              <a:off x="5040" y="2732"/>
              <a:ext cx="288" cy="33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98" name="AutoShape 56"/>
            <p:cNvSpPr>
              <a:spLocks noChangeArrowheads="1"/>
            </p:cNvSpPr>
            <p:nvPr/>
          </p:nvSpPr>
          <p:spPr bwMode="auto">
            <a:xfrm>
              <a:off x="4032" y="2876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99" name="Line 57"/>
            <p:cNvSpPr>
              <a:spLocks noChangeShapeType="1"/>
            </p:cNvSpPr>
            <p:nvPr/>
          </p:nvSpPr>
          <p:spPr bwMode="auto">
            <a:xfrm>
              <a:off x="4050" y="2838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00" name="AutoShape 58"/>
            <p:cNvSpPr>
              <a:spLocks noChangeArrowheads="1"/>
            </p:cNvSpPr>
            <p:nvPr/>
          </p:nvSpPr>
          <p:spPr bwMode="auto">
            <a:xfrm>
              <a:off x="4224" y="2882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01" name="Line 59"/>
            <p:cNvSpPr>
              <a:spLocks noChangeShapeType="1"/>
            </p:cNvSpPr>
            <p:nvPr/>
          </p:nvSpPr>
          <p:spPr bwMode="auto">
            <a:xfrm flipV="1">
              <a:off x="4152" y="2688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02" name="Line 60"/>
            <p:cNvSpPr>
              <a:spLocks noChangeShapeType="1"/>
            </p:cNvSpPr>
            <p:nvPr/>
          </p:nvSpPr>
          <p:spPr bwMode="auto">
            <a:xfrm>
              <a:off x="3840" y="3336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03" name="Line 61"/>
            <p:cNvSpPr>
              <a:spLocks noChangeShapeType="1"/>
            </p:cNvSpPr>
            <p:nvPr/>
          </p:nvSpPr>
          <p:spPr bwMode="auto">
            <a:xfrm>
              <a:off x="4080" y="3336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04" name="Line 62"/>
            <p:cNvSpPr>
              <a:spLocks noChangeShapeType="1"/>
            </p:cNvSpPr>
            <p:nvPr/>
          </p:nvSpPr>
          <p:spPr bwMode="auto">
            <a:xfrm>
              <a:off x="4212" y="3336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05" name="Line 63"/>
            <p:cNvSpPr>
              <a:spLocks noChangeShapeType="1"/>
            </p:cNvSpPr>
            <p:nvPr/>
          </p:nvSpPr>
          <p:spPr bwMode="auto">
            <a:xfrm>
              <a:off x="4794" y="2900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06" name="Line 64"/>
            <p:cNvSpPr>
              <a:spLocks noChangeShapeType="1"/>
            </p:cNvSpPr>
            <p:nvPr/>
          </p:nvSpPr>
          <p:spPr bwMode="auto">
            <a:xfrm>
              <a:off x="4212" y="3333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07" name="Line 65"/>
            <p:cNvSpPr>
              <a:spLocks noChangeShapeType="1"/>
            </p:cNvSpPr>
            <p:nvPr/>
          </p:nvSpPr>
          <p:spPr bwMode="auto">
            <a:xfrm flipV="1">
              <a:off x="4458" y="2900"/>
              <a:ext cx="0" cy="43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08" name="Line 66"/>
            <p:cNvSpPr>
              <a:spLocks noChangeShapeType="1"/>
            </p:cNvSpPr>
            <p:nvPr/>
          </p:nvSpPr>
          <p:spPr bwMode="auto">
            <a:xfrm flipH="1">
              <a:off x="4278" y="2894"/>
              <a:ext cx="3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09" name="Line 67"/>
            <p:cNvSpPr>
              <a:spLocks noChangeShapeType="1"/>
            </p:cNvSpPr>
            <p:nvPr/>
          </p:nvSpPr>
          <p:spPr bwMode="auto">
            <a:xfrm flipH="1">
              <a:off x="3840" y="2891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10" name="Line 68"/>
            <p:cNvSpPr>
              <a:spLocks noChangeShapeType="1"/>
            </p:cNvSpPr>
            <p:nvPr/>
          </p:nvSpPr>
          <p:spPr bwMode="auto">
            <a:xfrm flipV="1">
              <a:off x="3840" y="1942"/>
              <a:ext cx="0" cy="139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0411" name="Group 69"/>
            <p:cNvGrpSpPr>
              <a:grpSpLocks/>
            </p:cNvGrpSpPr>
            <p:nvPr/>
          </p:nvGrpSpPr>
          <p:grpSpPr bwMode="auto">
            <a:xfrm>
              <a:off x="3985" y="3019"/>
              <a:ext cx="336" cy="346"/>
              <a:chOff x="2113" y="1632"/>
              <a:chExt cx="336" cy="345"/>
            </a:xfrm>
          </p:grpSpPr>
          <p:sp>
            <p:nvSpPr>
              <p:cNvPr id="10421" name="Text Box 70"/>
              <p:cNvSpPr txBox="1">
                <a:spLocks noChangeArrowheads="1"/>
              </p:cNvSpPr>
              <p:nvPr/>
            </p:nvSpPr>
            <p:spPr bwMode="auto">
              <a:xfrm>
                <a:off x="2113" y="1632"/>
                <a:ext cx="336" cy="2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400">
                    <a:latin typeface="Times New Roman" pitchFamily="18" charset="0"/>
                  </a:rPr>
                  <a:t>K</a:t>
                </a:r>
              </a:p>
            </p:txBody>
          </p:sp>
          <p:sp>
            <p:nvSpPr>
              <p:cNvPr id="10422" name="Text Box 71"/>
              <p:cNvSpPr txBox="1">
                <a:spLocks noChangeArrowheads="1"/>
              </p:cNvSpPr>
              <p:nvPr/>
            </p:nvSpPr>
            <p:spPr bwMode="auto">
              <a:xfrm>
                <a:off x="2257" y="1728"/>
                <a:ext cx="143" cy="24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000">
                    <a:latin typeface="Times New Roman" pitchFamily="18" charset="0"/>
                  </a:rPr>
                  <a:t>N</a:t>
                </a:r>
              </a:p>
            </p:txBody>
          </p:sp>
        </p:grpSp>
        <p:grpSp>
          <p:nvGrpSpPr>
            <p:cNvPr id="10412" name="Group 72"/>
            <p:cNvGrpSpPr>
              <a:grpSpLocks/>
            </p:cNvGrpSpPr>
            <p:nvPr/>
          </p:nvGrpSpPr>
          <p:grpSpPr bwMode="auto">
            <a:xfrm>
              <a:off x="5003" y="2749"/>
              <a:ext cx="336" cy="346"/>
              <a:chOff x="2111" y="1632"/>
              <a:chExt cx="336" cy="346"/>
            </a:xfrm>
          </p:grpSpPr>
          <p:sp>
            <p:nvSpPr>
              <p:cNvPr id="10419" name="Text Box 73"/>
              <p:cNvSpPr txBox="1">
                <a:spLocks noChangeArrowheads="1"/>
              </p:cNvSpPr>
              <p:nvPr/>
            </p:nvSpPr>
            <p:spPr bwMode="auto">
              <a:xfrm>
                <a:off x="2111" y="1632"/>
                <a:ext cx="336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400">
                    <a:latin typeface="Times New Roman" pitchFamily="18" charset="0"/>
                  </a:rPr>
                  <a:t>K</a:t>
                </a:r>
              </a:p>
            </p:txBody>
          </p:sp>
          <p:sp>
            <p:nvSpPr>
              <p:cNvPr id="10420" name="Text Box 74"/>
              <p:cNvSpPr txBox="1">
                <a:spLocks noChangeArrowheads="1"/>
              </p:cNvSpPr>
              <p:nvPr/>
            </p:nvSpPr>
            <p:spPr bwMode="auto">
              <a:xfrm>
                <a:off x="2256" y="1728"/>
                <a:ext cx="143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000">
                    <a:latin typeface="Times New Roman" pitchFamily="18" charset="0"/>
                  </a:rPr>
                  <a:t>N</a:t>
                </a:r>
              </a:p>
            </p:txBody>
          </p:sp>
        </p:grpSp>
        <p:grpSp>
          <p:nvGrpSpPr>
            <p:cNvPr id="10413" name="Group 75"/>
            <p:cNvGrpSpPr>
              <a:grpSpLocks/>
            </p:cNvGrpSpPr>
            <p:nvPr/>
          </p:nvGrpSpPr>
          <p:grpSpPr bwMode="auto">
            <a:xfrm>
              <a:off x="5328" y="1936"/>
              <a:ext cx="288" cy="961"/>
              <a:chOff x="5328" y="1936"/>
              <a:chExt cx="144" cy="961"/>
            </a:xfrm>
          </p:grpSpPr>
          <p:sp>
            <p:nvSpPr>
              <p:cNvPr id="10417" name="Line 76"/>
              <p:cNvSpPr>
                <a:spLocks noChangeShapeType="1"/>
              </p:cNvSpPr>
              <p:nvPr/>
            </p:nvSpPr>
            <p:spPr bwMode="auto">
              <a:xfrm>
                <a:off x="5328" y="2897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418" name="Line 77"/>
              <p:cNvSpPr>
                <a:spLocks noChangeShapeType="1"/>
              </p:cNvSpPr>
              <p:nvPr/>
            </p:nvSpPr>
            <p:spPr bwMode="auto">
              <a:xfrm flipV="1">
                <a:off x="5472" y="1936"/>
                <a:ext cx="0" cy="961"/>
              </a:xfrm>
              <a:prstGeom prst="line">
                <a:avLst/>
              </a:prstGeom>
              <a:noFill/>
              <a:ln w="28575">
                <a:solidFill>
                  <a:schemeClr val="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0414" name="Group 78"/>
            <p:cNvGrpSpPr>
              <a:grpSpLocks/>
            </p:cNvGrpSpPr>
            <p:nvPr/>
          </p:nvGrpSpPr>
          <p:grpSpPr bwMode="auto">
            <a:xfrm>
              <a:off x="4008" y="2450"/>
              <a:ext cx="480" cy="346"/>
              <a:chOff x="2544" y="2198"/>
              <a:chExt cx="480" cy="345"/>
            </a:xfrm>
          </p:grpSpPr>
          <p:sp>
            <p:nvSpPr>
              <p:cNvPr id="10415" name="Text Box 79"/>
              <p:cNvSpPr txBox="1">
                <a:spLocks noChangeArrowheads="1"/>
              </p:cNvSpPr>
              <p:nvPr/>
            </p:nvSpPr>
            <p:spPr bwMode="auto">
              <a:xfrm>
                <a:off x="2544" y="2198"/>
                <a:ext cx="336" cy="2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400">
                    <a:latin typeface="Times New Roman" pitchFamily="18" charset="0"/>
                  </a:rPr>
                  <a:t>M</a:t>
                </a:r>
              </a:p>
            </p:txBody>
          </p:sp>
          <p:sp>
            <p:nvSpPr>
              <p:cNvPr id="10416" name="Text Box 80"/>
              <p:cNvSpPr txBox="1">
                <a:spLocks noChangeArrowheads="1"/>
              </p:cNvSpPr>
              <p:nvPr/>
            </p:nvSpPr>
            <p:spPr bwMode="auto">
              <a:xfrm>
                <a:off x="2735" y="2294"/>
                <a:ext cx="289" cy="24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000">
                    <a:latin typeface="Times New Roman" pitchFamily="18" charset="0"/>
                  </a:rPr>
                  <a:t>N</a:t>
                </a:r>
              </a:p>
            </p:txBody>
          </p:sp>
        </p:grpSp>
      </p:grpSp>
      <p:grpSp>
        <p:nvGrpSpPr>
          <p:cNvPr id="10248" name="Group 81"/>
          <p:cNvGrpSpPr>
            <a:grpSpLocks/>
          </p:cNvGrpSpPr>
          <p:nvPr/>
        </p:nvGrpSpPr>
        <p:grpSpPr bwMode="auto">
          <a:xfrm>
            <a:off x="812800" y="2728913"/>
            <a:ext cx="2424113" cy="152400"/>
            <a:chOff x="537" y="1716"/>
            <a:chExt cx="1527" cy="96"/>
          </a:xfrm>
        </p:grpSpPr>
        <p:sp>
          <p:nvSpPr>
            <p:cNvPr id="10378" name="Line 82"/>
            <p:cNvSpPr>
              <a:spLocks noChangeShapeType="1"/>
            </p:cNvSpPr>
            <p:nvPr/>
          </p:nvSpPr>
          <p:spPr bwMode="auto">
            <a:xfrm>
              <a:off x="1239" y="1716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79" name="Line 83"/>
            <p:cNvSpPr>
              <a:spLocks noChangeShapeType="1"/>
            </p:cNvSpPr>
            <p:nvPr/>
          </p:nvSpPr>
          <p:spPr bwMode="auto">
            <a:xfrm flipH="1">
              <a:off x="1287" y="1716"/>
              <a:ext cx="48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80" name="Line 84"/>
            <p:cNvSpPr>
              <a:spLocks noChangeShapeType="1"/>
            </p:cNvSpPr>
            <p:nvPr/>
          </p:nvSpPr>
          <p:spPr bwMode="auto">
            <a:xfrm>
              <a:off x="1239" y="1716"/>
              <a:ext cx="48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81" name="Line 85"/>
            <p:cNvSpPr>
              <a:spLocks noChangeShapeType="1"/>
            </p:cNvSpPr>
            <p:nvPr/>
          </p:nvSpPr>
          <p:spPr bwMode="auto">
            <a:xfrm>
              <a:off x="1335" y="1764"/>
              <a:ext cx="4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82" name="Line 86"/>
            <p:cNvSpPr>
              <a:spLocks noChangeShapeType="1"/>
            </p:cNvSpPr>
            <p:nvPr/>
          </p:nvSpPr>
          <p:spPr bwMode="auto">
            <a:xfrm>
              <a:off x="1431" y="1764"/>
              <a:ext cx="4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83" name="Line 87"/>
            <p:cNvSpPr>
              <a:spLocks noChangeShapeType="1"/>
            </p:cNvSpPr>
            <p:nvPr/>
          </p:nvSpPr>
          <p:spPr bwMode="auto">
            <a:xfrm>
              <a:off x="1527" y="1764"/>
              <a:ext cx="4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84" name="Line 88"/>
            <p:cNvSpPr>
              <a:spLocks noChangeShapeType="1"/>
            </p:cNvSpPr>
            <p:nvPr/>
          </p:nvSpPr>
          <p:spPr bwMode="auto">
            <a:xfrm>
              <a:off x="1623" y="1764"/>
              <a:ext cx="4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85" name="Line 89"/>
            <p:cNvSpPr>
              <a:spLocks noChangeShapeType="1"/>
            </p:cNvSpPr>
            <p:nvPr/>
          </p:nvSpPr>
          <p:spPr bwMode="auto">
            <a:xfrm>
              <a:off x="903" y="1764"/>
              <a:ext cx="4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86" name="Line 90"/>
            <p:cNvSpPr>
              <a:spLocks noChangeShapeType="1"/>
            </p:cNvSpPr>
            <p:nvPr/>
          </p:nvSpPr>
          <p:spPr bwMode="auto">
            <a:xfrm>
              <a:off x="999" y="1764"/>
              <a:ext cx="4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87" name="Line 91"/>
            <p:cNvSpPr>
              <a:spLocks noChangeShapeType="1"/>
            </p:cNvSpPr>
            <p:nvPr/>
          </p:nvSpPr>
          <p:spPr bwMode="auto">
            <a:xfrm>
              <a:off x="1095" y="1764"/>
              <a:ext cx="4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88" name="Line 92"/>
            <p:cNvSpPr>
              <a:spLocks noChangeShapeType="1"/>
            </p:cNvSpPr>
            <p:nvPr/>
          </p:nvSpPr>
          <p:spPr bwMode="auto">
            <a:xfrm>
              <a:off x="1191" y="1764"/>
              <a:ext cx="4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89" name="Line 93"/>
            <p:cNvSpPr>
              <a:spLocks noChangeShapeType="1"/>
            </p:cNvSpPr>
            <p:nvPr/>
          </p:nvSpPr>
          <p:spPr bwMode="auto">
            <a:xfrm>
              <a:off x="1728" y="1764"/>
              <a:ext cx="4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90" name="Line 94"/>
            <p:cNvSpPr>
              <a:spLocks noChangeShapeType="1"/>
            </p:cNvSpPr>
            <p:nvPr/>
          </p:nvSpPr>
          <p:spPr bwMode="auto">
            <a:xfrm>
              <a:off x="1824" y="1764"/>
              <a:ext cx="4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91" name="Line 95"/>
            <p:cNvSpPr>
              <a:spLocks noChangeShapeType="1"/>
            </p:cNvSpPr>
            <p:nvPr/>
          </p:nvSpPr>
          <p:spPr bwMode="auto">
            <a:xfrm>
              <a:off x="1920" y="1764"/>
              <a:ext cx="4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92" name="Line 96"/>
            <p:cNvSpPr>
              <a:spLocks noChangeShapeType="1"/>
            </p:cNvSpPr>
            <p:nvPr/>
          </p:nvSpPr>
          <p:spPr bwMode="auto">
            <a:xfrm>
              <a:off x="2016" y="1764"/>
              <a:ext cx="4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93" name="Line 97"/>
            <p:cNvSpPr>
              <a:spLocks noChangeShapeType="1"/>
            </p:cNvSpPr>
            <p:nvPr/>
          </p:nvSpPr>
          <p:spPr bwMode="auto">
            <a:xfrm>
              <a:off x="537" y="1764"/>
              <a:ext cx="4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94" name="Line 98"/>
            <p:cNvSpPr>
              <a:spLocks noChangeShapeType="1"/>
            </p:cNvSpPr>
            <p:nvPr/>
          </p:nvSpPr>
          <p:spPr bwMode="auto">
            <a:xfrm>
              <a:off x="633" y="1764"/>
              <a:ext cx="4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95" name="Line 99"/>
            <p:cNvSpPr>
              <a:spLocks noChangeShapeType="1"/>
            </p:cNvSpPr>
            <p:nvPr/>
          </p:nvSpPr>
          <p:spPr bwMode="auto">
            <a:xfrm>
              <a:off x="729" y="1764"/>
              <a:ext cx="4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96" name="Line 100"/>
            <p:cNvSpPr>
              <a:spLocks noChangeShapeType="1"/>
            </p:cNvSpPr>
            <p:nvPr/>
          </p:nvSpPr>
          <p:spPr bwMode="auto">
            <a:xfrm>
              <a:off x="825" y="1764"/>
              <a:ext cx="4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249" name="Group 101"/>
          <p:cNvGrpSpPr>
            <a:grpSpLocks/>
          </p:cNvGrpSpPr>
          <p:nvPr/>
        </p:nvGrpSpPr>
        <p:grpSpPr bwMode="auto">
          <a:xfrm>
            <a:off x="1676400" y="658813"/>
            <a:ext cx="7289800" cy="3925887"/>
            <a:chOff x="1056" y="415"/>
            <a:chExt cx="4592" cy="2473"/>
          </a:xfrm>
        </p:grpSpPr>
        <p:sp>
          <p:nvSpPr>
            <p:cNvPr id="10321" name="Line 102"/>
            <p:cNvSpPr>
              <a:spLocks noChangeShapeType="1"/>
            </p:cNvSpPr>
            <p:nvPr/>
          </p:nvSpPr>
          <p:spPr bwMode="auto">
            <a:xfrm>
              <a:off x="3840" y="1944"/>
              <a:ext cx="0" cy="43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0322" name="Group 103"/>
            <p:cNvGrpSpPr>
              <a:grpSpLocks/>
            </p:cNvGrpSpPr>
            <p:nvPr/>
          </p:nvGrpSpPr>
          <p:grpSpPr bwMode="auto">
            <a:xfrm>
              <a:off x="1056" y="415"/>
              <a:ext cx="4592" cy="2473"/>
              <a:chOff x="1056" y="415"/>
              <a:chExt cx="4592" cy="2473"/>
            </a:xfrm>
          </p:grpSpPr>
          <p:sp>
            <p:nvSpPr>
              <p:cNvPr id="10323" name="Line 104"/>
              <p:cNvSpPr>
                <a:spLocks noChangeShapeType="1"/>
              </p:cNvSpPr>
              <p:nvPr/>
            </p:nvSpPr>
            <p:spPr bwMode="auto">
              <a:xfrm>
                <a:off x="1368" y="415"/>
                <a:ext cx="1" cy="240"/>
              </a:xfrm>
              <a:prstGeom prst="line">
                <a:avLst/>
              </a:prstGeom>
              <a:noFill/>
              <a:ln w="28575">
                <a:solidFill>
                  <a:schemeClr val="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0324" name="Group 105"/>
              <p:cNvGrpSpPr>
                <a:grpSpLocks/>
              </p:cNvGrpSpPr>
              <p:nvPr/>
            </p:nvGrpSpPr>
            <p:grpSpPr bwMode="auto">
              <a:xfrm>
                <a:off x="1056" y="1196"/>
                <a:ext cx="1614" cy="48"/>
                <a:chOff x="1056" y="1194"/>
                <a:chExt cx="1614" cy="48"/>
              </a:xfrm>
            </p:grpSpPr>
            <p:sp>
              <p:nvSpPr>
                <p:cNvPr id="10376" name="Line 106"/>
                <p:cNvSpPr>
                  <a:spLocks noChangeShapeType="1"/>
                </p:cNvSpPr>
                <p:nvPr/>
              </p:nvSpPr>
              <p:spPr bwMode="auto">
                <a:xfrm>
                  <a:off x="1086" y="1218"/>
                  <a:ext cx="158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377" name="AutoShape 107"/>
                <p:cNvSpPr>
                  <a:spLocks noChangeArrowheads="1"/>
                </p:cNvSpPr>
                <p:nvPr/>
              </p:nvSpPr>
              <p:spPr bwMode="auto">
                <a:xfrm>
                  <a:off x="1056" y="1194"/>
                  <a:ext cx="48" cy="48"/>
                </a:xfrm>
                <a:prstGeom prst="flowChartConnector">
                  <a:avLst/>
                </a:prstGeom>
                <a:solidFill>
                  <a:schemeClr val="accent1"/>
                </a:solidFill>
                <a:ln w="285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10325" name="Line 108"/>
              <p:cNvSpPr>
                <a:spLocks noChangeShapeType="1"/>
              </p:cNvSpPr>
              <p:nvPr/>
            </p:nvSpPr>
            <p:spPr bwMode="auto">
              <a:xfrm>
                <a:off x="1368" y="655"/>
                <a:ext cx="4248" cy="0"/>
              </a:xfrm>
              <a:prstGeom prst="line">
                <a:avLst/>
              </a:prstGeom>
              <a:noFill/>
              <a:ln w="28575">
                <a:solidFill>
                  <a:schemeClr val="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26" name="Rectangle 109"/>
              <p:cNvSpPr>
                <a:spLocks noChangeArrowheads="1"/>
              </p:cNvSpPr>
              <p:nvPr/>
            </p:nvSpPr>
            <p:spPr bwMode="auto">
              <a:xfrm>
                <a:off x="2652" y="1394"/>
                <a:ext cx="48" cy="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327" name="Text Box 110"/>
              <p:cNvSpPr txBox="1">
                <a:spLocks noChangeArrowheads="1"/>
              </p:cNvSpPr>
              <p:nvPr/>
            </p:nvSpPr>
            <p:spPr bwMode="auto">
              <a:xfrm>
                <a:off x="2688" y="1298"/>
                <a:ext cx="48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endParaRPr lang="vi-VN" sz="2400">
                  <a:latin typeface="Times New Roman" pitchFamily="18" charset="0"/>
                </a:endParaRPr>
              </a:p>
            </p:txBody>
          </p:sp>
          <p:sp>
            <p:nvSpPr>
              <p:cNvPr id="10328" name="Line 111"/>
              <p:cNvSpPr>
                <a:spLocks noChangeShapeType="1"/>
              </p:cNvSpPr>
              <p:nvPr/>
            </p:nvSpPr>
            <p:spPr bwMode="auto">
              <a:xfrm>
                <a:off x="2676" y="1220"/>
                <a:ext cx="0" cy="721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29" name="Line 112"/>
              <p:cNvSpPr>
                <a:spLocks noChangeShapeType="1"/>
              </p:cNvSpPr>
              <p:nvPr/>
            </p:nvSpPr>
            <p:spPr bwMode="auto">
              <a:xfrm>
                <a:off x="2682" y="1941"/>
                <a:ext cx="38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cxnSp>
            <p:nvCxnSpPr>
              <p:cNvPr id="10330" name="AutoShape 113"/>
              <p:cNvCxnSpPr>
                <a:cxnSpLocks noChangeShapeType="1"/>
              </p:cNvCxnSpPr>
              <p:nvPr/>
            </p:nvCxnSpPr>
            <p:spPr bwMode="auto">
              <a:xfrm flipV="1">
                <a:off x="5616" y="661"/>
                <a:ext cx="0" cy="1286"/>
              </a:xfrm>
              <a:prstGeom prst="straightConnector1">
                <a:avLst/>
              </a:prstGeom>
              <a:noFill/>
              <a:ln w="28575">
                <a:solidFill>
                  <a:schemeClr val="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grpSp>
            <p:nvGrpSpPr>
              <p:cNvPr id="10331" name="Group 114"/>
              <p:cNvGrpSpPr>
                <a:grpSpLocks/>
              </p:cNvGrpSpPr>
              <p:nvPr/>
            </p:nvGrpSpPr>
            <p:grpSpPr bwMode="auto">
              <a:xfrm>
                <a:off x="4008" y="1513"/>
                <a:ext cx="480" cy="346"/>
                <a:chOff x="3600" y="1440"/>
                <a:chExt cx="480" cy="346"/>
              </a:xfrm>
            </p:grpSpPr>
            <p:sp>
              <p:nvSpPr>
                <p:cNvPr id="10374" name="Text Box 115"/>
                <p:cNvSpPr txBox="1">
                  <a:spLocks noChangeArrowheads="1"/>
                </p:cNvSpPr>
                <p:nvPr/>
              </p:nvSpPr>
              <p:spPr bwMode="auto">
                <a:xfrm>
                  <a:off x="3600" y="1440"/>
                  <a:ext cx="336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1pPr>
                  <a:lvl2pPr marL="742950" indent="-28575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2pPr>
                  <a:lvl3pPr marL="11430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3pPr>
                  <a:lvl4pPr marL="16002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4pPr>
                  <a:lvl5pPr marL="20574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lang="en-US" sz="2400">
                      <a:latin typeface="Times New Roman" pitchFamily="18" charset="0"/>
                    </a:rPr>
                    <a:t>M</a:t>
                  </a:r>
                </a:p>
              </p:txBody>
            </p:sp>
            <p:sp>
              <p:nvSpPr>
                <p:cNvPr id="10375" name="Text Box 116"/>
                <p:cNvSpPr txBox="1">
                  <a:spLocks noChangeArrowheads="1"/>
                </p:cNvSpPr>
                <p:nvPr/>
              </p:nvSpPr>
              <p:spPr bwMode="auto">
                <a:xfrm>
                  <a:off x="3791" y="1536"/>
                  <a:ext cx="289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1pPr>
                  <a:lvl2pPr marL="742950" indent="-28575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2pPr>
                  <a:lvl3pPr marL="11430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3pPr>
                  <a:lvl4pPr marL="16002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4pPr>
                  <a:lvl5pPr marL="20574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lang="en-US" sz="2000">
                      <a:latin typeface="Times New Roman" pitchFamily="18" charset="0"/>
                    </a:rPr>
                    <a:t>T</a:t>
                  </a:r>
                </a:p>
              </p:txBody>
            </p:sp>
          </p:grpSp>
          <p:sp>
            <p:nvSpPr>
              <p:cNvPr id="10332" name="Rectangle 117"/>
              <p:cNvSpPr>
                <a:spLocks noChangeArrowheads="1"/>
              </p:cNvSpPr>
              <p:nvPr/>
            </p:nvSpPr>
            <p:spPr bwMode="auto">
              <a:xfrm>
                <a:off x="5040" y="1773"/>
                <a:ext cx="288" cy="337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333" name="AutoShape 118"/>
              <p:cNvSpPr>
                <a:spLocks noChangeArrowheads="1"/>
              </p:cNvSpPr>
              <p:nvPr/>
            </p:nvSpPr>
            <p:spPr bwMode="auto">
              <a:xfrm>
                <a:off x="3438" y="1930"/>
                <a:ext cx="48" cy="48"/>
              </a:xfrm>
              <a:prstGeom prst="flowChartConnector">
                <a:avLst/>
              </a:prstGeom>
              <a:solidFill>
                <a:schemeClr val="accent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334" name="Line 119"/>
              <p:cNvSpPr>
                <a:spLocks noChangeShapeType="1"/>
              </p:cNvSpPr>
              <p:nvPr/>
            </p:nvSpPr>
            <p:spPr bwMode="auto">
              <a:xfrm>
                <a:off x="3456" y="1984"/>
                <a:ext cx="19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35" name="Line 120"/>
              <p:cNvSpPr>
                <a:spLocks noChangeShapeType="1"/>
              </p:cNvSpPr>
              <p:nvPr/>
            </p:nvSpPr>
            <p:spPr bwMode="auto">
              <a:xfrm>
                <a:off x="3648" y="1942"/>
                <a:ext cx="38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36" name="AutoShape 121"/>
              <p:cNvSpPr>
                <a:spLocks noChangeArrowheads="1"/>
              </p:cNvSpPr>
              <p:nvPr/>
            </p:nvSpPr>
            <p:spPr bwMode="auto">
              <a:xfrm>
                <a:off x="3630" y="1936"/>
                <a:ext cx="48" cy="48"/>
              </a:xfrm>
              <a:prstGeom prst="flowChartConnector">
                <a:avLst/>
              </a:prstGeom>
              <a:solidFill>
                <a:schemeClr val="accent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337" name="Line 122"/>
              <p:cNvSpPr>
                <a:spLocks noChangeShapeType="1"/>
              </p:cNvSpPr>
              <p:nvPr/>
            </p:nvSpPr>
            <p:spPr bwMode="auto">
              <a:xfrm flipV="1">
                <a:off x="3558" y="1833"/>
                <a:ext cx="0" cy="14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38" name="AutoShape 123"/>
              <p:cNvSpPr>
                <a:spLocks noChangeArrowheads="1"/>
              </p:cNvSpPr>
              <p:nvPr/>
            </p:nvSpPr>
            <p:spPr bwMode="auto">
              <a:xfrm>
                <a:off x="4032" y="1917"/>
                <a:ext cx="48" cy="49"/>
              </a:xfrm>
              <a:prstGeom prst="flowChartConnector">
                <a:avLst/>
              </a:prstGeom>
              <a:solidFill>
                <a:schemeClr val="accent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339" name="Line 124"/>
              <p:cNvSpPr>
                <a:spLocks noChangeShapeType="1"/>
              </p:cNvSpPr>
              <p:nvPr/>
            </p:nvSpPr>
            <p:spPr bwMode="auto">
              <a:xfrm>
                <a:off x="4050" y="1870"/>
                <a:ext cx="19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40" name="AutoShape 125"/>
              <p:cNvSpPr>
                <a:spLocks noChangeArrowheads="1"/>
              </p:cNvSpPr>
              <p:nvPr/>
            </p:nvSpPr>
            <p:spPr bwMode="auto">
              <a:xfrm>
                <a:off x="4224" y="1924"/>
                <a:ext cx="48" cy="48"/>
              </a:xfrm>
              <a:prstGeom prst="flowChartConnector">
                <a:avLst/>
              </a:prstGeom>
              <a:solidFill>
                <a:schemeClr val="accent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341" name="Line 126"/>
              <p:cNvSpPr>
                <a:spLocks noChangeShapeType="1"/>
              </p:cNvSpPr>
              <p:nvPr/>
            </p:nvSpPr>
            <p:spPr bwMode="auto">
              <a:xfrm flipV="1">
                <a:off x="4152" y="1728"/>
                <a:ext cx="0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42" name="Line 127"/>
              <p:cNvSpPr>
                <a:spLocks noChangeShapeType="1"/>
              </p:cNvSpPr>
              <p:nvPr/>
            </p:nvSpPr>
            <p:spPr bwMode="auto">
              <a:xfrm>
                <a:off x="3840" y="2377"/>
                <a:ext cx="240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43" name="Line 128"/>
              <p:cNvSpPr>
                <a:spLocks noChangeShapeType="1"/>
              </p:cNvSpPr>
              <p:nvPr/>
            </p:nvSpPr>
            <p:spPr bwMode="auto">
              <a:xfrm>
                <a:off x="4080" y="2377"/>
                <a:ext cx="0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44" name="Line 129"/>
              <p:cNvSpPr>
                <a:spLocks noChangeShapeType="1"/>
              </p:cNvSpPr>
              <p:nvPr/>
            </p:nvSpPr>
            <p:spPr bwMode="auto">
              <a:xfrm>
                <a:off x="4212" y="2377"/>
                <a:ext cx="0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45" name="Line 130"/>
              <p:cNvSpPr>
                <a:spLocks noChangeShapeType="1"/>
              </p:cNvSpPr>
              <p:nvPr/>
            </p:nvSpPr>
            <p:spPr bwMode="auto">
              <a:xfrm>
                <a:off x="4794" y="1942"/>
                <a:ext cx="240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46" name="Line 131"/>
              <p:cNvSpPr>
                <a:spLocks noChangeShapeType="1"/>
              </p:cNvSpPr>
              <p:nvPr/>
            </p:nvSpPr>
            <p:spPr bwMode="auto">
              <a:xfrm>
                <a:off x="4212" y="2374"/>
                <a:ext cx="240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47" name="Line 132"/>
              <p:cNvSpPr>
                <a:spLocks noChangeShapeType="1"/>
              </p:cNvSpPr>
              <p:nvPr/>
            </p:nvSpPr>
            <p:spPr bwMode="auto">
              <a:xfrm flipV="1">
                <a:off x="4458" y="1942"/>
                <a:ext cx="0" cy="43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48" name="Line 133"/>
              <p:cNvSpPr>
                <a:spLocks noChangeShapeType="1"/>
              </p:cNvSpPr>
              <p:nvPr/>
            </p:nvSpPr>
            <p:spPr bwMode="auto">
              <a:xfrm flipH="1">
                <a:off x="4278" y="1936"/>
                <a:ext cx="38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0349" name="Group 134"/>
              <p:cNvGrpSpPr>
                <a:grpSpLocks/>
              </p:cNvGrpSpPr>
              <p:nvPr/>
            </p:nvGrpSpPr>
            <p:grpSpPr bwMode="auto">
              <a:xfrm>
                <a:off x="5016" y="1786"/>
                <a:ext cx="336" cy="346"/>
                <a:chOff x="96" y="1583"/>
                <a:chExt cx="336" cy="345"/>
              </a:xfrm>
            </p:grpSpPr>
            <p:sp>
              <p:nvSpPr>
                <p:cNvPr id="10372" name="Text Box 135"/>
                <p:cNvSpPr txBox="1">
                  <a:spLocks noChangeArrowheads="1"/>
                </p:cNvSpPr>
                <p:nvPr/>
              </p:nvSpPr>
              <p:spPr bwMode="auto">
                <a:xfrm>
                  <a:off x="96" y="1583"/>
                  <a:ext cx="336" cy="28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1pPr>
                  <a:lvl2pPr marL="742950" indent="-28575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2pPr>
                  <a:lvl3pPr marL="11430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3pPr>
                  <a:lvl4pPr marL="16002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4pPr>
                  <a:lvl5pPr marL="20574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lang="en-US" sz="2400">
                      <a:latin typeface="Times New Roman" pitchFamily="18" charset="0"/>
                    </a:rPr>
                    <a:t>K</a:t>
                  </a:r>
                </a:p>
              </p:txBody>
            </p:sp>
            <p:sp>
              <p:nvSpPr>
                <p:cNvPr id="10373" name="Text Box 136"/>
                <p:cNvSpPr txBox="1">
                  <a:spLocks noChangeArrowheads="1"/>
                </p:cNvSpPr>
                <p:nvPr/>
              </p:nvSpPr>
              <p:spPr bwMode="auto">
                <a:xfrm>
                  <a:off x="240" y="1679"/>
                  <a:ext cx="192" cy="24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1pPr>
                  <a:lvl2pPr marL="742950" indent="-28575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2pPr>
                  <a:lvl3pPr marL="11430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3pPr>
                  <a:lvl4pPr marL="16002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4pPr>
                  <a:lvl5pPr marL="20574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lang="en-US" sz="2000">
                      <a:latin typeface="Times New Roman" pitchFamily="18" charset="0"/>
                    </a:rPr>
                    <a:t>T</a:t>
                  </a:r>
                </a:p>
              </p:txBody>
            </p:sp>
          </p:grpSp>
          <p:grpSp>
            <p:nvGrpSpPr>
              <p:cNvPr id="10350" name="Group 137"/>
              <p:cNvGrpSpPr>
                <a:grpSpLocks/>
              </p:cNvGrpSpPr>
              <p:nvPr/>
            </p:nvGrpSpPr>
            <p:grpSpPr bwMode="auto">
              <a:xfrm>
                <a:off x="3985" y="2058"/>
                <a:ext cx="336" cy="346"/>
                <a:chOff x="97" y="1584"/>
                <a:chExt cx="336" cy="346"/>
              </a:xfrm>
            </p:grpSpPr>
            <p:sp>
              <p:nvSpPr>
                <p:cNvPr id="10370" name="Text Box 138"/>
                <p:cNvSpPr txBox="1">
                  <a:spLocks noChangeArrowheads="1"/>
                </p:cNvSpPr>
                <p:nvPr/>
              </p:nvSpPr>
              <p:spPr bwMode="auto">
                <a:xfrm>
                  <a:off x="97" y="1584"/>
                  <a:ext cx="336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1pPr>
                  <a:lvl2pPr marL="742950" indent="-28575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2pPr>
                  <a:lvl3pPr marL="11430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3pPr>
                  <a:lvl4pPr marL="16002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4pPr>
                  <a:lvl5pPr marL="20574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lang="en-US" sz="2400">
                      <a:latin typeface="Times New Roman" pitchFamily="18" charset="0"/>
                    </a:rPr>
                    <a:t>K</a:t>
                  </a:r>
                </a:p>
              </p:txBody>
            </p:sp>
            <p:sp>
              <p:nvSpPr>
                <p:cNvPr id="10371" name="Text Box 139"/>
                <p:cNvSpPr txBox="1">
                  <a:spLocks noChangeArrowheads="1"/>
                </p:cNvSpPr>
                <p:nvPr/>
              </p:nvSpPr>
              <p:spPr bwMode="auto">
                <a:xfrm>
                  <a:off x="241" y="1680"/>
                  <a:ext cx="192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1pPr>
                  <a:lvl2pPr marL="742950" indent="-28575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2pPr>
                  <a:lvl3pPr marL="11430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3pPr>
                  <a:lvl4pPr marL="16002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4pPr>
                  <a:lvl5pPr marL="20574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lang="en-US" sz="2000">
                      <a:latin typeface="Times New Roman" pitchFamily="18" charset="0"/>
                    </a:rPr>
                    <a:t>T</a:t>
                  </a:r>
                </a:p>
              </p:txBody>
            </p:sp>
          </p:grpSp>
          <p:sp>
            <p:nvSpPr>
              <p:cNvPr id="10351" name="Line 140"/>
              <p:cNvSpPr>
                <a:spLocks noChangeShapeType="1"/>
              </p:cNvSpPr>
              <p:nvPr/>
            </p:nvSpPr>
            <p:spPr bwMode="auto">
              <a:xfrm>
                <a:off x="5328" y="1942"/>
                <a:ext cx="288" cy="0"/>
              </a:xfrm>
              <a:prstGeom prst="line">
                <a:avLst/>
              </a:prstGeom>
              <a:noFill/>
              <a:ln w="28575">
                <a:solidFill>
                  <a:schemeClr val="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352" name="Text Box 141"/>
              <p:cNvSpPr txBox="1">
                <a:spLocks noChangeArrowheads="1"/>
              </p:cNvSpPr>
              <p:nvPr/>
            </p:nvSpPr>
            <p:spPr bwMode="auto">
              <a:xfrm>
                <a:off x="3423" y="1579"/>
                <a:ext cx="289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400">
                    <a:latin typeface="Times New Roman" pitchFamily="18" charset="0"/>
                  </a:rPr>
                  <a:t>D</a:t>
                </a:r>
              </a:p>
            </p:txBody>
          </p:sp>
          <p:grpSp>
            <p:nvGrpSpPr>
              <p:cNvPr id="10353" name="Group 142"/>
              <p:cNvGrpSpPr>
                <a:grpSpLocks/>
              </p:cNvGrpSpPr>
              <p:nvPr/>
            </p:nvGrpSpPr>
            <p:grpSpPr bwMode="auto">
              <a:xfrm>
                <a:off x="2700" y="1472"/>
                <a:ext cx="756" cy="571"/>
                <a:chOff x="2682" y="2454"/>
                <a:chExt cx="756" cy="570"/>
              </a:xfrm>
            </p:grpSpPr>
            <p:sp>
              <p:nvSpPr>
                <p:cNvPr id="10361" name="Line 143"/>
                <p:cNvSpPr>
                  <a:spLocks noChangeShapeType="1"/>
                </p:cNvSpPr>
                <p:nvPr/>
              </p:nvSpPr>
              <p:spPr bwMode="auto">
                <a:xfrm>
                  <a:off x="2682" y="2925"/>
                  <a:ext cx="38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0362" name="Group 144"/>
                <p:cNvGrpSpPr>
                  <a:grpSpLocks/>
                </p:cNvGrpSpPr>
                <p:nvPr/>
              </p:nvGrpSpPr>
              <p:grpSpPr bwMode="auto">
                <a:xfrm>
                  <a:off x="2937" y="2454"/>
                  <a:ext cx="480" cy="570"/>
                  <a:chOff x="4608" y="2706"/>
                  <a:chExt cx="480" cy="570"/>
                </a:xfrm>
              </p:grpSpPr>
              <p:sp>
                <p:nvSpPr>
                  <p:cNvPr id="10364" name="Line 145"/>
                  <p:cNvSpPr>
                    <a:spLocks noChangeShapeType="1"/>
                  </p:cNvSpPr>
                  <p:nvPr/>
                </p:nvSpPr>
                <p:spPr bwMode="auto">
                  <a:xfrm>
                    <a:off x="4740" y="3180"/>
                    <a:ext cx="0" cy="96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0365" name="Line 146"/>
                  <p:cNvSpPr>
                    <a:spLocks noChangeShapeType="1"/>
                  </p:cNvSpPr>
                  <p:nvPr/>
                </p:nvSpPr>
                <p:spPr bwMode="auto">
                  <a:xfrm>
                    <a:off x="4872" y="3180"/>
                    <a:ext cx="0" cy="96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0366" name="Text Box 14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608" y="2706"/>
                    <a:ext cx="480" cy="287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2857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1pPr>
                    <a:lvl2pPr marL="742950" indent="-285750"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2pPr>
                    <a:lvl3pPr marL="1143000" indent="-228600"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3pPr>
                    <a:lvl4pPr marL="1600200" indent="-228600"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4pPr>
                    <a:lvl5pPr marL="2057400" indent="-228600"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</a:pPr>
                    <a:r>
                      <a:rPr lang="en-US" sz="2400">
                        <a:latin typeface="Times New Roman" pitchFamily="18" charset="0"/>
                      </a:rPr>
                      <a:t>RN</a:t>
                    </a:r>
                  </a:p>
                </p:txBody>
              </p:sp>
              <p:sp>
                <p:nvSpPr>
                  <p:cNvPr id="10367" name="Line 148"/>
                  <p:cNvSpPr>
                    <a:spLocks noChangeShapeType="1"/>
                  </p:cNvSpPr>
                  <p:nvPr/>
                </p:nvSpPr>
                <p:spPr bwMode="auto">
                  <a:xfrm>
                    <a:off x="4710" y="3240"/>
                    <a:ext cx="192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0368" name="Line 149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4806" y="2988"/>
                    <a:ext cx="0" cy="144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0369" name="Line 150"/>
                  <p:cNvSpPr>
                    <a:spLocks noChangeShapeType="1"/>
                  </p:cNvSpPr>
                  <p:nvPr/>
                </p:nvSpPr>
                <p:spPr bwMode="auto">
                  <a:xfrm>
                    <a:off x="4710" y="3138"/>
                    <a:ext cx="192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0363" name="Line 151"/>
                <p:cNvSpPr>
                  <a:spLocks noChangeShapeType="1"/>
                </p:cNvSpPr>
                <p:nvPr/>
              </p:nvSpPr>
              <p:spPr bwMode="auto">
                <a:xfrm>
                  <a:off x="3198" y="2925"/>
                  <a:ext cx="240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10354" name="Group 152"/>
              <p:cNvGrpSpPr>
                <a:grpSpLocks/>
              </p:cNvGrpSpPr>
              <p:nvPr/>
            </p:nvGrpSpPr>
            <p:grpSpPr bwMode="auto">
              <a:xfrm>
                <a:off x="3740" y="1690"/>
                <a:ext cx="1908" cy="1198"/>
                <a:chOff x="3756" y="1670"/>
                <a:chExt cx="1908" cy="1196"/>
              </a:xfrm>
            </p:grpSpPr>
            <p:sp>
              <p:nvSpPr>
                <p:cNvPr id="10355" name="Text Box 153"/>
                <p:cNvSpPr txBox="1">
                  <a:spLocks noChangeArrowheads="1"/>
                </p:cNvSpPr>
                <p:nvPr/>
              </p:nvSpPr>
              <p:spPr bwMode="auto">
                <a:xfrm>
                  <a:off x="3756" y="1670"/>
                  <a:ext cx="288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1pPr>
                  <a:lvl2pPr marL="742950" indent="-28575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2pPr>
                  <a:lvl3pPr marL="11430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3pPr>
                  <a:lvl4pPr marL="16002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4pPr>
                  <a:lvl5pPr marL="20574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endParaRPr lang="vi-VN" sz="2000">
                    <a:latin typeface="Times New Roman" pitchFamily="18" charset="0"/>
                  </a:endParaRPr>
                </a:p>
              </p:txBody>
            </p:sp>
            <p:sp>
              <p:nvSpPr>
                <p:cNvPr id="10356" name="Text Box 154"/>
                <p:cNvSpPr txBox="1">
                  <a:spLocks noChangeArrowheads="1"/>
                </p:cNvSpPr>
                <p:nvPr/>
              </p:nvSpPr>
              <p:spPr bwMode="auto">
                <a:xfrm>
                  <a:off x="4368" y="1670"/>
                  <a:ext cx="288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1pPr>
                  <a:lvl2pPr marL="742950" indent="-28575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2pPr>
                  <a:lvl3pPr marL="11430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3pPr>
                  <a:lvl4pPr marL="16002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4pPr>
                  <a:lvl5pPr marL="20574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endParaRPr lang="vi-VN" sz="2000">
                    <a:latin typeface="Times New Roman" pitchFamily="18" charset="0"/>
                  </a:endParaRPr>
                </a:p>
              </p:txBody>
            </p:sp>
            <p:sp>
              <p:nvSpPr>
                <p:cNvPr id="10357" name="Text Box 155"/>
                <p:cNvSpPr txBox="1">
                  <a:spLocks noChangeArrowheads="1"/>
                </p:cNvSpPr>
                <p:nvPr/>
              </p:nvSpPr>
              <p:spPr bwMode="auto">
                <a:xfrm>
                  <a:off x="5376" y="1670"/>
                  <a:ext cx="288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1pPr>
                  <a:lvl2pPr marL="742950" indent="-28575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2pPr>
                  <a:lvl3pPr marL="11430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3pPr>
                  <a:lvl4pPr marL="16002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4pPr>
                  <a:lvl5pPr marL="20574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endParaRPr lang="vi-VN" sz="2000">
                    <a:latin typeface="Times New Roman" pitchFamily="18" charset="0"/>
                  </a:endParaRPr>
                </a:p>
              </p:txBody>
            </p:sp>
            <p:sp>
              <p:nvSpPr>
                <p:cNvPr id="10358" name="Text Box 156"/>
                <p:cNvSpPr txBox="1">
                  <a:spLocks noChangeArrowheads="1"/>
                </p:cNvSpPr>
                <p:nvPr/>
              </p:nvSpPr>
              <p:spPr bwMode="auto">
                <a:xfrm>
                  <a:off x="4872" y="1670"/>
                  <a:ext cx="192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1pPr>
                  <a:lvl2pPr marL="742950" indent="-28575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2pPr>
                  <a:lvl3pPr marL="11430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3pPr>
                  <a:lvl4pPr marL="16002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4pPr>
                  <a:lvl5pPr marL="20574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endParaRPr lang="vi-VN" sz="2000">
                    <a:latin typeface="Times New Roman" pitchFamily="18" charset="0"/>
                  </a:endParaRPr>
                </a:p>
              </p:txBody>
            </p:sp>
            <p:sp>
              <p:nvSpPr>
                <p:cNvPr id="10359" name="Text Box 157"/>
                <p:cNvSpPr txBox="1">
                  <a:spLocks noChangeArrowheads="1"/>
                </p:cNvSpPr>
                <p:nvPr/>
              </p:nvSpPr>
              <p:spPr bwMode="auto">
                <a:xfrm>
                  <a:off x="4368" y="2616"/>
                  <a:ext cx="288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1pPr>
                  <a:lvl2pPr marL="742950" indent="-28575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2pPr>
                  <a:lvl3pPr marL="11430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3pPr>
                  <a:lvl4pPr marL="16002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4pPr>
                  <a:lvl5pPr marL="20574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endParaRPr lang="vi-VN" sz="2000">
                    <a:latin typeface="Times New Roman" pitchFamily="18" charset="0"/>
                  </a:endParaRPr>
                </a:p>
              </p:txBody>
            </p:sp>
            <p:sp>
              <p:nvSpPr>
                <p:cNvPr id="10360" name="Text Box 158"/>
                <p:cNvSpPr txBox="1">
                  <a:spLocks noChangeArrowheads="1"/>
                </p:cNvSpPr>
                <p:nvPr/>
              </p:nvSpPr>
              <p:spPr bwMode="auto">
                <a:xfrm>
                  <a:off x="4872" y="2616"/>
                  <a:ext cx="192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1pPr>
                  <a:lvl2pPr marL="742950" indent="-28575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2pPr>
                  <a:lvl3pPr marL="11430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3pPr>
                  <a:lvl4pPr marL="16002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4pPr>
                  <a:lvl5pPr marL="20574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endParaRPr lang="vi-VN" sz="2000">
                    <a:latin typeface="Times New Roman" pitchFamily="18" charset="0"/>
                  </a:endParaRPr>
                </a:p>
              </p:txBody>
            </p:sp>
          </p:grpSp>
        </p:grpSp>
      </p:grpSp>
      <p:grpSp>
        <p:nvGrpSpPr>
          <p:cNvPr id="10250" name="Group 159"/>
          <p:cNvGrpSpPr>
            <a:grpSpLocks/>
          </p:cNvGrpSpPr>
          <p:nvPr/>
        </p:nvGrpSpPr>
        <p:grpSpPr bwMode="auto">
          <a:xfrm>
            <a:off x="2971800" y="5334000"/>
            <a:ext cx="2971800" cy="1247775"/>
            <a:chOff x="1824" y="3312"/>
            <a:chExt cx="1872" cy="786"/>
          </a:xfrm>
        </p:grpSpPr>
        <p:sp>
          <p:nvSpPr>
            <p:cNvPr id="10311" name="AutoShape 160"/>
            <p:cNvSpPr>
              <a:spLocks noChangeArrowheads="1"/>
            </p:cNvSpPr>
            <p:nvPr/>
          </p:nvSpPr>
          <p:spPr bwMode="auto">
            <a:xfrm>
              <a:off x="1824" y="3570"/>
              <a:ext cx="1872" cy="52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FF00"/>
                </a:gs>
                <a:gs pos="50000">
                  <a:srgbClr val="FFFFE7"/>
                </a:gs>
                <a:gs pos="100000">
                  <a:srgbClr val="FFFF0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12" name="Text Box 161"/>
            <p:cNvSpPr txBox="1">
              <a:spLocks noChangeArrowheads="1"/>
            </p:cNvSpPr>
            <p:nvPr/>
          </p:nvSpPr>
          <p:spPr bwMode="auto">
            <a:xfrm>
              <a:off x="1920" y="3312"/>
              <a:ext cx="52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1800" b="1">
                  <a:latin typeface="Arial" charset="0"/>
                </a:rPr>
                <a:t>Dừng</a:t>
              </a:r>
            </a:p>
          </p:txBody>
        </p:sp>
        <p:sp>
          <p:nvSpPr>
            <p:cNvPr id="10313" name="Text Box 162"/>
            <p:cNvSpPr txBox="1">
              <a:spLocks noChangeArrowheads="1"/>
            </p:cNvSpPr>
            <p:nvPr/>
          </p:nvSpPr>
          <p:spPr bwMode="auto">
            <a:xfrm>
              <a:off x="2400" y="3321"/>
              <a:ext cx="62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1800" b="1">
                  <a:latin typeface="Arial" charset="0"/>
                </a:rPr>
                <a:t>Thuận</a:t>
              </a:r>
            </a:p>
          </p:txBody>
        </p:sp>
        <p:sp>
          <p:nvSpPr>
            <p:cNvPr id="10314" name="Text Box 163"/>
            <p:cNvSpPr txBox="1">
              <a:spLocks noChangeArrowheads="1"/>
            </p:cNvSpPr>
            <p:nvPr/>
          </p:nvSpPr>
          <p:spPr bwMode="auto">
            <a:xfrm>
              <a:off x="2976" y="3321"/>
              <a:ext cx="62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1800" b="1">
                  <a:latin typeface="Arial" charset="0"/>
                </a:rPr>
                <a:t>Ngược</a:t>
              </a:r>
            </a:p>
          </p:txBody>
        </p:sp>
        <p:sp>
          <p:nvSpPr>
            <p:cNvPr id="10315" name="Oval 164"/>
            <p:cNvSpPr>
              <a:spLocks noChangeArrowheads="1"/>
            </p:cNvSpPr>
            <p:nvPr/>
          </p:nvSpPr>
          <p:spPr bwMode="auto">
            <a:xfrm>
              <a:off x="3168" y="3664"/>
              <a:ext cx="336" cy="336"/>
            </a:xfrm>
            <a:prstGeom prst="ellipse">
              <a:avLst/>
            </a:prstGeom>
            <a:gradFill rotWithShape="1">
              <a:gsLst>
                <a:gs pos="0">
                  <a:srgbClr val="0099FF"/>
                </a:gs>
                <a:gs pos="100000">
                  <a:srgbClr val="004E82"/>
                </a:gs>
              </a:gsLst>
              <a:lin ang="2700000" scaled="1"/>
            </a:gradFill>
            <a:ln w="9525" algn="ctr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16" name="Oval 165">
              <a:hlinkClick r:id="rId3" action="ppaction://hlinksldjump"/>
            </p:cNvPr>
            <p:cNvSpPr>
              <a:spLocks noChangeArrowheads="1"/>
            </p:cNvSpPr>
            <p:nvPr/>
          </p:nvSpPr>
          <p:spPr bwMode="auto">
            <a:xfrm>
              <a:off x="3192" y="3688"/>
              <a:ext cx="288" cy="288"/>
            </a:xfrm>
            <a:prstGeom prst="ellipse">
              <a:avLst/>
            </a:prstGeom>
            <a:gradFill rotWithShape="1">
              <a:gsLst>
                <a:gs pos="0">
                  <a:srgbClr val="B6E2FF"/>
                </a:gs>
                <a:gs pos="100000">
                  <a:srgbClr val="0099FF"/>
                </a:gs>
              </a:gsLst>
              <a:path path="shape">
                <a:fillToRect l="50000" t="50000" r="50000" b="50000"/>
              </a:path>
            </a:gradFill>
            <a:ln w="9525" algn="ctr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17" name="Oval 166"/>
            <p:cNvSpPr>
              <a:spLocks noChangeArrowheads="1"/>
            </p:cNvSpPr>
            <p:nvPr/>
          </p:nvSpPr>
          <p:spPr bwMode="auto">
            <a:xfrm>
              <a:off x="2008" y="3664"/>
              <a:ext cx="336" cy="336"/>
            </a:xfrm>
            <a:prstGeom prst="ellipse">
              <a:avLst/>
            </a:prstGeom>
            <a:gradFill rotWithShape="1">
              <a:gsLst>
                <a:gs pos="0">
                  <a:srgbClr val="F91313"/>
                </a:gs>
                <a:gs pos="100000">
                  <a:srgbClr val="670808"/>
                </a:gs>
              </a:gsLst>
              <a:lin ang="2700000" scaled="1"/>
            </a:gradFill>
            <a:ln w="9525" algn="ctr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18" name="Oval 167">
              <a:hlinkClick r:id="rId3" action="ppaction://hlinksldjump"/>
            </p:cNvPr>
            <p:cNvSpPr>
              <a:spLocks noChangeArrowheads="1"/>
            </p:cNvSpPr>
            <p:nvPr/>
          </p:nvSpPr>
          <p:spPr bwMode="auto">
            <a:xfrm>
              <a:off x="2032" y="3688"/>
              <a:ext cx="288" cy="288"/>
            </a:xfrm>
            <a:prstGeom prst="ellipse">
              <a:avLst/>
            </a:prstGeom>
            <a:gradFill rotWithShape="1">
              <a:gsLst>
                <a:gs pos="0">
                  <a:srgbClr val="FFB6B6"/>
                </a:gs>
                <a:gs pos="100000">
                  <a:srgbClr val="FF0000"/>
                </a:gs>
              </a:gsLst>
              <a:path path="shape">
                <a:fillToRect l="50000" t="50000" r="50000" b="50000"/>
              </a:path>
            </a:gradFill>
            <a:ln w="9525" algn="ctr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19" name="Oval 168"/>
            <p:cNvSpPr>
              <a:spLocks noChangeArrowheads="1"/>
            </p:cNvSpPr>
            <p:nvPr/>
          </p:nvSpPr>
          <p:spPr bwMode="auto">
            <a:xfrm>
              <a:off x="2600" y="3664"/>
              <a:ext cx="336" cy="336"/>
            </a:xfrm>
            <a:prstGeom prst="ellipse">
              <a:avLst/>
            </a:prstGeom>
            <a:gradFill rotWithShape="1">
              <a:gsLst>
                <a:gs pos="0">
                  <a:srgbClr val="0099FF"/>
                </a:gs>
                <a:gs pos="100000">
                  <a:srgbClr val="004E82"/>
                </a:gs>
              </a:gsLst>
              <a:lin ang="2700000" scaled="1"/>
            </a:gradFill>
            <a:ln w="9525" algn="ctr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20" name="Oval 169">
              <a:hlinkClick r:id="rId3" action="ppaction://hlinksldjump"/>
            </p:cNvPr>
            <p:cNvSpPr>
              <a:spLocks noChangeArrowheads="1"/>
            </p:cNvSpPr>
            <p:nvPr/>
          </p:nvSpPr>
          <p:spPr bwMode="auto">
            <a:xfrm>
              <a:off x="2624" y="3688"/>
              <a:ext cx="288" cy="288"/>
            </a:xfrm>
            <a:prstGeom prst="ellipse">
              <a:avLst/>
            </a:prstGeom>
            <a:gradFill rotWithShape="1">
              <a:gsLst>
                <a:gs pos="0">
                  <a:srgbClr val="B6E2FF"/>
                </a:gs>
                <a:gs pos="100000">
                  <a:srgbClr val="0099FF"/>
                </a:gs>
              </a:gsLst>
              <a:path path="shape">
                <a:fillToRect l="50000" t="50000" r="50000" b="50000"/>
              </a:path>
            </a:gradFill>
            <a:ln w="9525" algn="ctr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14859" name="AutoShape 171"/>
          <p:cNvSpPr>
            <a:spLocks noChangeArrowheads="1"/>
          </p:cNvSpPr>
          <p:nvPr/>
        </p:nvSpPr>
        <p:spPr bwMode="auto">
          <a:xfrm>
            <a:off x="1947863" y="5605463"/>
            <a:ext cx="609600" cy="990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tx1">
                  <a:gamma/>
                  <a:shade val="0"/>
                  <a:invGamma/>
                  <a:alpha val="3999"/>
                </a:schemeClr>
              </a:gs>
              <a:gs pos="100000">
                <a:schemeClr val="tx1">
                  <a:alpha val="32001"/>
                </a:scheme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Tahoma" pitchFamily="34" charset="0"/>
            </a:endParaRPr>
          </a:p>
        </p:txBody>
      </p:sp>
      <p:grpSp>
        <p:nvGrpSpPr>
          <p:cNvPr id="10252" name="Group 172"/>
          <p:cNvGrpSpPr>
            <a:grpSpLocks/>
          </p:cNvGrpSpPr>
          <p:nvPr/>
        </p:nvGrpSpPr>
        <p:grpSpPr bwMode="auto">
          <a:xfrm>
            <a:off x="76200" y="152400"/>
            <a:ext cx="2590800" cy="5410200"/>
            <a:chOff x="48" y="96"/>
            <a:chExt cx="1632" cy="3408"/>
          </a:xfrm>
        </p:grpSpPr>
        <p:sp>
          <p:nvSpPr>
            <p:cNvPr id="10262" name="Text Box 173"/>
            <p:cNvSpPr txBox="1">
              <a:spLocks noChangeArrowheads="1"/>
            </p:cNvSpPr>
            <p:nvPr/>
          </p:nvSpPr>
          <p:spPr bwMode="auto">
            <a:xfrm>
              <a:off x="384" y="96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10263" name="Text Box 174"/>
            <p:cNvSpPr txBox="1">
              <a:spLocks noChangeArrowheads="1"/>
            </p:cNvSpPr>
            <p:nvPr/>
          </p:nvSpPr>
          <p:spPr bwMode="auto">
            <a:xfrm>
              <a:off x="672" y="96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B</a:t>
              </a:r>
            </a:p>
          </p:txBody>
        </p:sp>
        <p:sp>
          <p:nvSpPr>
            <p:cNvPr id="10264" name="Text Box 175"/>
            <p:cNvSpPr txBox="1">
              <a:spLocks noChangeArrowheads="1"/>
            </p:cNvSpPr>
            <p:nvPr/>
          </p:nvSpPr>
          <p:spPr bwMode="auto">
            <a:xfrm>
              <a:off x="960" y="96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C</a:t>
              </a:r>
            </a:p>
          </p:txBody>
        </p:sp>
        <p:sp>
          <p:nvSpPr>
            <p:cNvPr id="10265" name="Text Box 176"/>
            <p:cNvSpPr txBox="1">
              <a:spLocks noChangeArrowheads="1"/>
            </p:cNvSpPr>
            <p:nvPr/>
          </p:nvSpPr>
          <p:spPr bwMode="auto">
            <a:xfrm>
              <a:off x="1248" y="100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N</a:t>
              </a:r>
            </a:p>
          </p:txBody>
        </p:sp>
        <p:grpSp>
          <p:nvGrpSpPr>
            <p:cNvPr id="10266" name="Group 177"/>
            <p:cNvGrpSpPr>
              <a:grpSpLocks/>
            </p:cNvGrpSpPr>
            <p:nvPr/>
          </p:nvGrpSpPr>
          <p:grpSpPr bwMode="auto">
            <a:xfrm>
              <a:off x="504" y="2778"/>
              <a:ext cx="582" cy="96"/>
              <a:chOff x="1242" y="2694"/>
              <a:chExt cx="582" cy="96"/>
            </a:xfrm>
          </p:grpSpPr>
          <p:sp>
            <p:nvSpPr>
              <p:cNvPr id="10309" name="Line 178"/>
              <p:cNvSpPr>
                <a:spLocks noChangeShapeType="1"/>
              </p:cNvSpPr>
              <p:nvPr/>
            </p:nvSpPr>
            <p:spPr bwMode="auto">
              <a:xfrm>
                <a:off x="1242" y="2694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310" name="Line 179"/>
              <p:cNvSpPr>
                <a:spLocks noChangeShapeType="1"/>
              </p:cNvSpPr>
              <p:nvPr/>
            </p:nvSpPr>
            <p:spPr bwMode="auto">
              <a:xfrm flipH="1">
                <a:off x="1728" y="2694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0267" name="Rectangle 180"/>
            <p:cNvSpPr>
              <a:spLocks noChangeArrowheads="1"/>
            </p:cNvSpPr>
            <p:nvPr/>
          </p:nvSpPr>
          <p:spPr bwMode="auto">
            <a:xfrm>
              <a:off x="1056" y="891"/>
              <a:ext cx="48" cy="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68" name="Rectangle 181"/>
            <p:cNvSpPr>
              <a:spLocks noChangeArrowheads="1"/>
            </p:cNvSpPr>
            <p:nvPr/>
          </p:nvSpPr>
          <p:spPr bwMode="auto">
            <a:xfrm>
              <a:off x="480" y="889"/>
              <a:ext cx="48" cy="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69" name="Rectangle 182"/>
            <p:cNvSpPr>
              <a:spLocks noChangeArrowheads="1"/>
            </p:cNvSpPr>
            <p:nvPr/>
          </p:nvSpPr>
          <p:spPr bwMode="auto">
            <a:xfrm>
              <a:off x="768" y="889"/>
              <a:ext cx="48" cy="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70" name="Oval 183"/>
            <p:cNvSpPr>
              <a:spLocks noChangeArrowheads="1"/>
            </p:cNvSpPr>
            <p:nvPr/>
          </p:nvSpPr>
          <p:spPr bwMode="auto">
            <a:xfrm>
              <a:off x="480" y="360"/>
              <a:ext cx="48" cy="49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71" name="Line 184"/>
            <p:cNvSpPr>
              <a:spLocks noChangeShapeType="1"/>
            </p:cNvSpPr>
            <p:nvPr/>
          </p:nvSpPr>
          <p:spPr bwMode="auto">
            <a:xfrm>
              <a:off x="504" y="409"/>
              <a:ext cx="1" cy="24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10272" name="AutoShape 185"/>
            <p:cNvCxnSpPr>
              <a:cxnSpLocks noChangeShapeType="1"/>
            </p:cNvCxnSpPr>
            <p:nvPr/>
          </p:nvCxnSpPr>
          <p:spPr bwMode="auto">
            <a:xfrm flipV="1">
              <a:off x="504" y="649"/>
              <a:ext cx="72" cy="150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0273" name="Freeform 186"/>
            <p:cNvSpPr>
              <a:spLocks/>
            </p:cNvSpPr>
            <p:nvPr/>
          </p:nvSpPr>
          <p:spPr bwMode="auto">
            <a:xfrm>
              <a:off x="438" y="2303"/>
              <a:ext cx="66" cy="131"/>
            </a:xfrm>
            <a:custGeom>
              <a:avLst/>
              <a:gdLst>
                <a:gd name="T0" fmla="*/ 524 w 524"/>
                <a:gd name="T1" fmla="*/ 0 h 1044"/>
                <a:gd name="T2" fmla="*/ 494 w 524"/>
                <a:gd name="T3" fmla="*/ 1 h 1044"/>
                <a:gd name="T4" fmla="*/ 463 w 524"/>
                <a:gd name="T5" fmla="*/ 3 h 1044"/>
                <a:gd name="T6" fmla="*/ 434 w 524"/>
                <a:gd name="T7" fmla="*/ 7 h 1044"/>
                <a:gd name="T8" fmla="*/ 404 w 524"/>
                <a:gd name="T9" fmla="*/ 13 h 1044"/>
                <a:gd name="T10" fmla="*/ 374 w 524"/>
                <a:gd name="T11" fmla="*/ 22 h 1044"/>
                <a:gd name="T12" fmla="*/ 345 w 524"/>
                <a:gd name="T13" fmla="*/ 31 h 1044"/>
                <a:gd name="T14" fmla="*/ 316 w 524"/>
                <a:gd name="T15" fmla="*/ 42 h 1044"/>
                <a:gd name="T16" fmla="*/ 289 w 524"/>
                <a:gd name="T17" fmla="*/ 55 h 1044"/>
                <a:gd name="T18" fmla="*/ 262 w 524"/>
                <a:gd name="T19" fmla="*/ 70 h 1044"/>
                <a:gd name="T20" fmla="*/ 236 w 524"/>
                <a:gd name="T21" fmla="*/ 86 h 1044"/>
                <a:gd name="T22" fmla="*/ 212 w 524"/>
                <a:gd name="T23" fmla="*/ 103 h 1044"/>
                <a:gd name="T24" fmla="*/ 187 w 524"/>
                <a:gd name="T25" fmla="*/ 122 h 1044"/>
                <a:gd name="T26" fmla="*/ 164 w 524"/>
                <a:gd name="T27" fmla="*/ 142 h 1044"/>
                <a:gd name="T28" fmla="*/ 143 w 524"/>
                <a:gd name="T29" fmla="*/ 164 h 1044"/>
                <a:gd name="T30" fmla="*/ 122 w 524"/>
                <a:gd name="T31" fmla="*/ 186 h 1044"/>
                <a:gd name="T32" fmla="*/ 104 w 524"/>
                <a:gd name="T33" fmla="*/ 210 h 1044"/>
                <a:gd name="T34" fmla="*/ 86 w 524"/>
                <a:gd name="T35" fmla="*/ 235 h 1044"/>
                <a:gd name="T36" fmla="*/ 70 w 524"/>
                <a:gd name="T37" fmla="*/ 261 h 1044"/>
                <a:gd name="T38" fmla="*/ 56 w 524"/>
                <a:gd name="T39" fmla="*/ 287 h 1044"/>
                <a:gd name="T40" fmla="*/ 43 w 524"/>
                <a:gd name="T41" fmla="*/ 315 h 1044"/>
                <a:gd name="T42" fmla="*/ 32 w 524"/>
                <a:gd name="T43" fmla="*/ 344 h 1044"/>
                <a:gd name="T44" fmla="*/ 22 w 524"/>
                <a:gd name="T45" fmla="*/ 372 h 1044"/>
                <a:gd name="T46" fmla="*/ 14 w 524"/>
                <a:gd name="T47" fmla="*/ 402 h 1044"/>
                <a:gd name="T48" fmla="*/ 8 w 524"/>
                <a:gd name="T49" fmla="*/ 432 h 1044"/>
                <a:gd name="T50" fmla="*/ 4 w 524"/>
                <a:gd name="T51" fmla="*/ 461 h 1044"/>
                <a:gd name="T52" fmla="*/ 1 w 524"/>
                <a:gd name="T53" fmla="*/ 492 h 1044"/>
                <a:gd name="T54" fmla="*/ 0 w 524"/>
                <a:gd name="T55" fmla="*/ 521 h 1044"/>
                <a:gd name="T56" fmla="*/ 1 w 524"/>
                <a:gd name="T57" fmla="*/ 552 h 1044"/>
                <a:gd name="T58" fmla="*/ 4 w 524"/>
                <a:gd name="T59" fmla="*/ 583 h 1044"/>
                <a:gd name="T60" fmla="*/ 8 w 524"/>
                <a:gd name="T61" fmla="*/ 612 h 1044"/>
                <a:gd name="T62" fmla="*/ 14 w 524"/>
                <a:gd name="T63" fmla="*/ 642 h 1044"/>
                <a:gd name="T64" fmla="*/ 22 w 524"/>
                <a:gd name="T65" fmla="*/ 672 h 1044"/>
                <a:gd name="T66" fmla="*/ 32 w 524"/>
                <a:gd name="T67" fmla="*/ 700 h 1044"/>
                <a:gd name="T68" fmla="*/ 43 w 524"/>
                <a:gd name="T69" fmla="*/ 729 h 1044"/>
                <a:gd name="T70" fmla="*/ 56 w 524"/>
                <a:gd name="T71" fmla="*/ 757 h 1044"/>
                <a:gd name="T72" fmla="*/ 70 w 524"/>
                <a:gd name="T73" fmla="*/ 783 h 1044"/>
                <a:gd name="T74" fmla="*/ 86 w 524"/>
                <a:gd name="T75" fmla="*/ 809 h 1044"/>
                <a:gd name="T76" fmla="*/ 104 w 524"/>
                <a:gd name="T77" fmla="*/ 834 h 1044"/>
                <a:gd name="T78" fmla="*/ 122 w 524"/>
                <a:gd name="T79" fmla="*/ 858 h 1044"/>
                <a:gd name="T80" fmla="*/ 143 w 524"/>
                <a:gd name="T81" fmla="*/ 880 h 1044"/>
                <a:gd name="T82" fmla="*/ 164 w 524"/>
                <a:gd name="T83" fmla="*/ 902 h 1044"/>
                <a:gd name="T84" fmla="*/ 187 w 524"/>
                <a:gd name="T85" fmla="*/ 922 h 1044"/>
                <a:gd name="T86" fmla="*/ 212 w 524"/>
                <a:gd name="T87" fmla="*/ 941 h 1044"/>
                <a:gd name="T88" fmla="*/ 236 w 524"/>
                <a:gd name="T89" fmla="*/ 958 h 1044"/>
                <a:gd name="T90" fmla="*/ 262 w 524"/>
                <a:gd name="T91" fmla="*/ 974 h 1044"/>
                <a:gd name="T92" fmla="*/ 289 w 524"/>
                <a:gd name="T93" fmla="*/ 989 h 1044"/>
                <a:gd name="T94" fmla="*/ 316 w 524"/>
                <a:gd name="T95" fmla="*/ 1002 h 1044"/>
                <a:gd name="T96" fmla="*/ 345 w 524"/>
                <a:gd name="T97" fmla="*/ 1013 h 1044"/>
                <a:gd name="T98" fmla="*/ 374 w 524"/>
                <a:gd name="T99" fmla="*/ 1022 h 1044"/>
                <a:gd name="T100" fmla="*/ 404 w 524"/>
                <a:gd name="T101" fmla="*/ 1031 h 1044"/>
                <a:gd name="T102" fmla="*/ 434 w 524"/>
                <a:gd name="T103" fmla="*/ 1037 h 1044"/>
                <a:gd name="T104" fmla="*/ 463 w 524"/>
                <a:gd name="T105" fmla="*/ 1041 h 1044"/>
                <a:gd name="T106" fmla="*/ 494 w 524"/>
                <a:gd name="T107" fmla="*/ 1043 h 1044"/>
                <a:gd name="T108" fmla="*/ 524 w 524"/>
                <a:gd name="T109" fmla="*/ 1044 h 104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24"/>
                <a:gd name="T166" fmla="*/ 0 h 1044"/>
                <a:gd name="T167" fmla="*/ 524 w 524"/>
                <a:gd name="T168" fmla="*/ 1044 h 104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24" h="1044">
                  <a:moveTo>
                    <a:pt x="524" y="0"/>
                  </a:moveTo>
                  <a:lnTo>
                    <a:pt x="494" y="1"/>
                  </a:lnTo>
                  <a:lnTo>
                    <a:pt x="463" y="3"/>
                  </a:lnTo>
                  <a:lnTo>
                    <a:pt x="434" y="7"/>
                  </a:lnTo>
                  <a:lnTo>
                    <a:pt x="404" y="13"/>
                  </a:lnTo>
                  <a:lnTo>
                    <a:pt x="374" y="22"/>
                  </a:lnTo>
                  <a:lnTo>
                    <a:pt x="345" y="31"/>
                  </a:lnTo>
                  <a:lnTo>
                    <a:pt x="316" y="42"/>
                  </a:lnTo>
                  <a:lnTo>
                    <a:pt x="289" y="55"/>
                  </a:lnTo>
                  <a:lnTo>
                    <a:pt x="262" y="70"/>
                  </a:lnTo>
                  <a:lnTo>
                    <a:pt x="236" y="86"/>
                  </a:lnTo>
                  <a:lnTo>
                    <a:pt x="212" y="103"/>
                  </a:lnTo>
                  <a:lnTo>
                    <a:pt x="187" y="122"/>
                  </a:lnTo>
                  <a:lnTo>
                    <a:pt x="164" y="142"/>
                  </a:lnTo>
                  <a:lnTo>
                    <a:pt x="143" y="164"/>
                  </a:lnTo>
                  <a:lnTo>
                    <a:pt x="122" y="186"/>
                  </a:lnTo>
                  <a:lnTo>
                    <a:pt x="104" y="210"/>
                  </a:lnTo>
                  <a:lnTo>
                    <a:pt x="86" y="235"/>
                  </a:lnTo>
                  <a:lnTo>
                    <a:pt x="70" y="261"/>
                  </a:lnTo>
                  <a:lnTo>
                    <a:pt x="56" y="287"/>
                  </a:lnTo>
                  <a:lnTo>
                    <a:pt x="43" y="315"/>
                  </a:lnTo>
                  <a:lnTo>
                    <a:pt x="32" y="344"/>
                  </a:lnTo>
                  <a:lnTo>
                    <a:pt x="22" y="372"/>
                  </a:lnTo>
                  <a:lnTo>
                    <a:pt x="14" y="402"/>
                  </a:lnTo>
                  <a:lnTo>
                    <a:pt x="8" y="432"/>
                  </a:lnTo>
                  <a:lnTo>
                    <a:pt x="4" y="461"/>
                  </a:lnTo>
                  <a:lnTo>
                    <a:pt x="1" y="492"/>
                  </a:lnTo>
                  <a:lnTo>
                    <a:pt x="0" y="521"/>
                  </a:lnTo>
                  <a:lnTo>
                    <a:pt x="1" y="552"/>
                  </a:lnTo>
                  <a:lnTo>
                    <a:pt x="4" y="583"/>
                  </a:lnTo>
                  <a:lnTo>
                    <a:pt x="8" y="612"/>
                  </a:lnTo>
                  <a:lnTo>
                    <a:pt x="14" y="642"/>
                  </a:lnTo>
                  <a:lnTo>
                    <a:pt x="22" y="672"/>
                  </a:lnTo>
                  <a:lnTo>
                    <a:pt x="32" y="700"/>
                  </a:lnTo>
                  <a:lnTo>
                    <a:pt x="43" y="729"/>
                  </a:lnTo>
                  <a:lnTo>
                    <a:pt x="56" y="757"/>
                  </a:lnTo>
                  <a:lnTo>
                    <a:pt x="70" y="783"/>
                  </a:lnTo>
                  <a:lnTo>
                    <a:pt x="86" y="809"/>
                  </a:lnTo>
                  <a:lnTo>
                    <a:pt x="104" y="834"/>
                  </a:lnTo>
                  <a:lnTo>
                    <a:pt x="122" y="858"/>
                  </a:lnTo>
                  <a:lnTo>
                    <a:pt x="143" y="880"/>
                  </a:lnTo>
                  <a:lnTo>
                    <a:pt x="164" y="902"/>
                  </a:lnTo>
                  <a:lnTo>
                    <a:pt x="187" y="922"/>
                  </a:lnTo>
                  <a:lnTo>
                    <a:pt x="212" y="941"/>
                  </a:lnTo>
                  <a:lnTo>
                    <a:pt x="236" y="958"/>
                  </a:lnTo>
                  <a:lnTo>
                    <a:pt x="262" y="974"/>
                  </a:lnTo>
                  <a:lnTo>
                    <a:pt x="289" y="989"/>
                  </a:lnTo>
                  <a:lnTo>
                    <a:pt x="316" y="1002"/>
                  </a:lnTo>
                  <a:lnTo>
                    <a:pt x="345" y="1013"/>
                  </a:lnTo>
                  <a:lnTo>
                    <a:pt x="374" y="1022"/>
                  </a:lnTo>
                  <a:lnTo>
                    <a:pt x="404" y="1031"/>
                  </a:lnTo>
                  <a:lnTo>
                    <a:pt x="434" y="1037"/>
                  </a:lnTo>
                  <a:lnTo>
                    <a:pt x="463" y="1041"/>
                  </a:lnTo>
                  <a:lnTo>
                    <a:pt x="494" y="1043"/>
                  </a:lnTo>
                  <a:lnTo>
                    <a:pt x="524" y="1044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74" name="Line 187"/>
            <p:cNvSpPr>
              <a:spLocks noChangeShapeType="1"/>
            </p:cNvSpPr>
            <p:nvPr/>
          </p:nvSpPr>
          <p:spPr bwMode="auto">
            <a:xfrm>
              <a:off x="504" y="1815"/>
              <a:ext cx="1" cy="48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75" name="Oval 188"/>
            <p:cNvSpPr>
              <a:spLocks noChangeArrowheads="1"/>
            </p:cNvSpPr>
            <p:nvPr/>
          </p:nvSpPr>
          <p:spPr bwMode="auto">
            <a:xfrm>
              <a:off x="768" y="360"/>
              <a:ext cx="48" cy="49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76" name="Line 189"/>
            <p:cNvSpPr>
              <a:spLocks noChangeShapeType="1"/>
            </p:cNvSpPr>
            <p:nvPr/>
          </p:nvSpPr>
          <p:spPr bwMode="auto">
            <a:xfrm>
              <a:off x="792" y="409"/>
              <a:ext cx="1" cy="24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10277" name="AutoShape 190"/>
            <p:cNvCxnSpPr>
              <a:cxnSpLocks noChangeShapeType="1"/>
            </p:cNvCxnSpPr>
            <p:nvPr/>
          </p:nvCxnSpPr>
          <p:spPr bwMode="auto">
            <a:xfrm flipV="1">
              <a:off x="792" y="649"/>
              <a:ext cx="72" cy="150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0278" name="Line 191"/>
            <p:cNvSpPr>
              <a:spLocks noChangeShapeType="1"/>
            </p:cNvSpPr>
            <p:nvPr/>
          </p:nvSpPr>
          <p:spPr bwMode="auto">
            <a:xfrm>
              <a:off x="792" y="1815"/>
              <a:ext cx="1" cy="63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79" name="Oval 192"/>
            <p:cNvSpPr>
              <a:spLocks noChangeArrowheads="1"/>
            </p:cNvSpPr>
            <p:nvPr/>
          </p:nvSpPr>
          <p:spPr bwMode="auto">
            <a:xfrm>
              <a:off x="1056" y="362"/>
              <a:ext cx="48" cy="49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80" name="Line 193"/>
            <p:cNvSpPr>
              <a:spLocks noChangeShapeType="1"/>
            </p:cNvSpPr>
            <p:nvPr/>
          </p:nvSpPr>
          <p:spPr bwMode="auto">
            <a:xfrm>
              <a:off x="1080" y="411"/>
              <a:ext cx="1" cy="24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10281" name="AutoShape 194"/>
            <p:cNvCxnSpPr>
              <a:cxnSpLocks noChangeShapeType="1"/>
            </p:cNvCxnSpPr>
            <p:nvPr/>
          </p:nvCxnSpPr>
          <p:spPr bwMode="auto">
            <a:xfrm flipV="1">
              <a:off x="1080" y="651"/>
              <a:ext cx="72" cy="150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0282" name="Line 195"/>
            <p:cNvSpPr>
              <a:spLocks noChangeShapeType="1"/>
            </p:cNvSpPr>
            <p:nvPr/>
          </p:nvSpPr>
          <p:spPr bwMode="auto">
            <a:xfrm>
              <a:off x="1080" y="1817"/>
              <a:ext cx="1" cy="48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83" name="Freeform 196"/>
            <p:cNvSpPr>
              <a:spLocks/>
            </p:cNvSpPr>
            <p:nvPr/>
          </p:nvSpPr>
          <p:spPr bwMode="auto">
            <a:xfrm rot="10800000">
              <a:off x="1078" y="2302"/>
              <a:ext cx="66" cy="131"/>
            </a:xfrm>
            <a:custGeom>
              <a:avLst/>
              <a:gdLst>
                <a:gd name="T0" fmla="*/ 524 w 524"/>
                <a:gd name="T1" fmla="*/ 0 h 1044"/>
                <a:gd name="T2" fmla="*/ 494 w 524"/>
                <a:gd name="T3" fmla="*/ 1 h 1044"/>
                <a:gd name="T4" fmla="*/ 463 w 524"/>
                <a:gd name="T5" fmla="*/ 3 h 1044"/>
                <a:gd name="T6" fmla="*/ 434 w 524"/>
                <a:gd name="T7" fmla="*/ 7 h 1044"/>
                <a:gd name="T8" fmla="*/ 404 w 524"/>
                <a:gd name="T9" fmla="*/ 13 h 1044"/>
                <a:gd name="T10" fmla="*/ 374 w 524"/>
                <a:gd name="T11" fmla="*/ 22 h 1044"/>
                <a:gd name="T12" fmla="*/ 345 w 524"/>
                <a:gd name="T13" fmla="*/ 31 h 1044"/>
                <a:gd name="T14" fmla="*/ 316 w 524"/>
                <a:gd name="T15" fmla="*/ 42 h 1044"/>
                <a:gd name="T16" fmla="*/ 289 w 524"/>
                <a:gd name="T17" fmla="*/ 55 h 1044"/>
                <a:gd name="T18" fmla="*/ 262 w 524"/>
                <a:gd name="T19" fmla="*/ 70 h 1044"/>
                <a:gd name="T20" fmla="*/ 236 w 524"/>
                <a:gd name="T21" fmla="*/ 86 h 1044"/>
                <a:gd name="T22" fmla="*/ 212 w 524"/>
                <a:gd name="T23" fmla="*/ 103 h 1044"/>
                <a:gd name="T24" fmla="*/ 187 w 524"/>
                <a:gd name="T25" fmla="*/ 122 h 1044"/>
                <a:gd name="T26" fmla="*/ 164 w 524"/>
                <a:gd name="T27" fmla="*/ 142 h 1044"/>
                <a:gd name="T28" fmla="*/ 143 w 524"/>
                <a:gd name="T29" fmla="*/ 164 h 1044"/>
                <a:gd name="T30" fmla="*/ 122 w 524"/>
                <a:gd name="T31" fmla="*/ 186 h 1044"/>
                <a:gd name="T32" fmla="*/ 104 w 524"/>
                <a:gd name="T33" fmla="*/ 210 h 1044"/>
                <a:gd name="T34" fmla="*/ 86 w 524"/>
                <a:gd name="T35" fmla="*/ 235 h 1044"/>
                <a:gd name="T36" fmla="*/ 70 w 524"/>
                <a:gd name="T37" fmla="*/ 261 h 1044"/>
                <a:gd name="T38" fmla="*/ 56 w 524"/>
                <a:gd name="T39" fmla="*/ 287 h 1044"/>
                <a:gd name="T40" fmla="*/ 43 w 524"/>
                <a:gd name="T41" fmla="*/ 315 h 1044"/>
                <a:gd name="T42" fmla="*/ 32 w 524"/>
                <a:gd name="T43" fmla="*/ 344 h 1044"/>
                <a:gd name="T44" fmla="*/ 22 w 524"/>
                <a:gd name="T45" fmla="*/ 372 h 1044"/>
                <a:gd name="T46" fmla="*/ 14 w 524"/>
                <a:gd name="T47" fmla="*/ 402 h 1044"/>
                <a:gd name="T48" fmla="*/ 8 w 524"/>
                <a:gd name="T49" fmla="*/ 432 h 1044"/>
                <a:gd name="T50" fmla="*/ 4 w 524"/>
                <a:gd name="T51" fmla="*/ 461 h 1044"/>
                <a:gd name="T52" fmla="*/ 1 w 524"/>
                <a:gd name="T53" fmla="*/ 492 h 1044"/>
                <a:gd name="T54" fmla="*/ 0 w 524"/>
                <a:gd name="T55" fmla="*/ 521 h 1044"/>
                <a:gd name="T56" fmla="*/ 1 w 524"/>
                <a:gd name="T57" fmla="*/ 552 h 1044"/>
                <a:gd name="T58" fmla="*/ 4 w 524"/>
                <a:gd name="T59" fmla="*/ 583 h 1044"/>
                <a:gd name="T60" fmla="*/ 8 w 524"/>
                <a:gd name="T61" fmla="*/ 612 h 1044"/>
                <a:gd name="T62" fmla="*/ 14 w 524"/>
                <a:gd name="T63" fmla="*/ 642 h 1044"/>
                <a:gd name="T64" fmla="*/ 22 w 524"/>
                <a:gd name="T65" fmla="*/ 672 h 1044"/>
                <a:gd name="T66" fmla="*/ 32 w 524"/>
                <a:gd name="T67" fmla="*/ 700 h 1044"/>
                <a:gd name="T68" fmla="*/ 43 w 524"/>
                <a:gd name="T69" fmla="*/ 729 h 1044"/>
                <a:gd name="T70" fmla="*/ 56 w 524"/>
                <a:gd name="T71" fmla="*/ 757 h 1044"/>
                <a:gd name="T72" fmla="*/ 70 w 524"/>
                <a:gd name="T73" fmla="*/ 783 h 1044"/>
                <a:gd name="T74" fmla="*/ 86 w 524"/>
                <a:gd name="T75" fmla="*/ 809 h 1044"/>
                <a:gd name="T76" fmla="*/ 104 w 524"/>
                <a:gd name="T77" fmla="*/ 834 h 1044"/>
                <a:gd name="T78" fmla="*/ 122 w 524"/>
                <a:gd name="T79" fmla="*/ 858 h 1044"/>
                <a:gd name="T80" fmla="*/ 143 w 524"/>
                <a:gd name="T81" fmla="*/ 880 h 1044"/>
                <a:gd name="T82" fmla="*/ 164 w 524"/>
                <a:gd name="T83" fmla="*/ 902 h 1044"/>
                <a:gd name="T84" fmla="*/ 187 w 524"/>
                <a:gd name="T85" fmla="*/ 922 h 1044"/>
                <a:gd name="T86" fmla="*/ 212 w 524"/>
                <a:gd name="T87" fmla="*/ 941 h 1044"/>
                <a:gd name="T88" fmla="*/ 236 w 524"/>
                <a:gd name="T89" fmla="*/ 958 h 1044"/>
                <a:gd name="T90" fmla="*/ 262 w 524"/>
                <a:gd name="T91" fmla="*/ 974 h 1044"/>
                <a:gd name="T92" fmla="*/ 289 w 524"/>
                <a:gd name="T93" fmla="*/ 989 h 1044"/>
                <a:gd name="T94" fmla="*/ 316 w 524"/>
                <a:gd name="T95" fmla="*/ 1002 h 1044"/>
                <a:gd name="T96" fmla="*/ 345 w 524"/>
                <a:gd name="T97" fmla="*/ 1013 h 1044"/>
                <a:gd name="T98" fmla="*/ 374 w 524"/>
                <a:gd name="T99" fmla="*/ 1022 h 1044"/>
                <a:gd name="T100" fmla="*/ 404 w 524"/>
                <a:gd name="T101" fmla="*/ 1031 h 1044"/>
                <a:gd name="T102" fmla="*/ 434 w 524"/>
                <a:gd name="T103" fmla="*/ 1037 h 1044"/>
                <a:gd name="T104" fmla="*/ 463 w 524"/>
                <a:gd name="T105" fmla="*/ 1041 h 1044"/>
                <a:gd name="T106" fmla="*/ 494 w 524"/>
                <a:gd name="T107" fmla="*/ 1043 h 1044"/>
                <a:gd name="T108" fmla="*/ 524 w 524"/>
                <a:gd name="T109" fmla="*/ 1044 h 104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24"/>
                <a:gd name="T166" fmla="*/ 0 h 1044"/>
                <a:gd name="T167" fmla="*/ 524 w 524"/>
                <a:gd name="T168" fmla="*/ 1044 h 104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24" h="1044">
                  <a:moveTo>
                    <a:pt x="524" y="0"/>
                  </a:moveTo>
                  <a:lnTo>
                    <a:pt x="494" y="1"/>
                  </a:lnTo>
                  <a:lnTo>
                    <a:pt x="463" y="3"/>
                  </a:lnTo>
                  <a:lnTo>
                    <a:pt x="434" y="7"/>
                  </a:lnTo>
                  <a:lnTo>
                    <a:pt x="404" y="13"/>
                  </a:lnTo>
                  <a:lnTo>
                    <a:pt x="374" y="22"/>
                  </a:lnTo>
                  <a:lnTo>
                    <a:pt x="345" y="31"/>
                  </a:lnTo>
                  <a:lnTo>
                    <a:pt x="316" y="42"/>
                  </a:lnTo>
                  <a:lnTo>
                    <a:pt x="289" y="55"/>
                  </a:lnTo>
                  <a:lnTo>
                    <a:pt x="262" y="70"/>
                  </a:lnTo>
                  <a:lnTo>
                    <a:pt x="236" y="86"/>
                  </a:lnTo>
                  <a:lnTo>
                    <a:pt x="212" y="103"/>
                  </a:lnTo>
                  <a:lnTo>
                    <a:pt x="187" y="122"/>
                  </a:lnTo>
                  <a:lnTo>
                    <a:pt x="164" y="142"/>
                  </a:lnTo>
                  <a:lnTo>
                    <a:pt x="143" y="164"/>
                  </a:lnTo>
                  <a:lnTo>
                    <a:pt x="122" y="186"/>
                  </a:lnTo>
                  <a:lnTo>
                    <a:pt x="104" y="210"/>
                  </a:lnTo>
                  <a:lnTo>
                    <a:pt x="86" y="235"/>
                  </a:lnTo>
                  <a:lnTo>
                    <a:pt x="70" y="261"/>
                  </a:lnTo>
                  <a:lnTo>
                    <a:pt x="56" y="287"/>
                  </a:lnTo>
                  <a:lnTo>
                    <a:pt x="43" y="315"/>
                  </a:lnTo>
                  <a:lnTo>
                    <a:pt x="32" y="344"/>
                  </a:lnTo>
                  <a:lnTo>
                    <a:pt x="22" y="372"/>
                  </a:lnTo>
                  <a:lnTo>
                    <a:pt x="14" y="402"/>
                  </a:lnTo>
                  <a:lnTo>
                    <a:pt x="8" y="432"/>
                  </a:lnTo>
                  <a:lnTo>
                    <a:pt x="4" y="461"/>
                  </a:lnTo>
                  <a:lnTo>
                    <a:pt x="1" y="492"/>
                  </a:lnTo>
                  <a:lnTo>
                    <a:pt x="0" y="521"/>
                  </a:lnTo>
                  <a:lnTo>
                    <a:pt x="1" y="552"/>
                  </a:lnTo>
                  <a:lnTo>
                    <a:pt x="4" y="583"/>
                  </a:lnTo>
                  <a:lnTo>
                    <a:pt x="8" y="612"/>
                  </a:lnTo>
                  <a:lnTo>
                    <a:pt x="14" y="642"/>
                  </a:lnTo>
                  <a:lnTo>
                    <a:pt x="22" y="672"/>
                  </a:lnTo>
                  <a:lnTo>
                    <a:pt x="32" y="700"/>
                  </a:lnTo>
                  <a:lnTo>
                    <a:pt x="43" y="729"/>
                  </a:lnTo>
                  <a:lnTo>
                    <a:pt x="56" y="757"/>
                  </a:lnTo>
                  <a:lnTo>
                    <a:pt x="70" y="783"/>
                  </a:lnTo>
                  <a:lnTo>
                    <a:pt x="86" y="809"/>
                  </a:lnTo>
                  <a:lnTo>
                    <a:pt x="104" y="834"/>
                  </a:lnTo>
                  <a:lnTo>
                    <a:pt x="122" y="858"/>
                  </a:lnTo>
                  <a:lnTo>
                    <a:pt x="143" y="880"/>
                  </a:lnTo>
                  <a:lnTo>
                    <a:pt x="164" y="902"/>
                  </a:lnTo>
                  <a:lnTo>
                    <a:pt x="187" y="922"/>
                  </a:lnTo>
                  <a:lnTo>
                    <a:pt x="212" y="941"/>
                  </a:lnTo>
                  <a:lnTo>
                    <a:pt x="236" y="958"/>
                  </a:lnTo>
                  <a:lnTo>
                    <a:pt x="262" y="974"/>
                  </a:lnTo>
                  <a:lnTo>
                    <a:pt x="289" y="989"/>
                  </a:lnTo>
                  <a:lnTo>
                    <a:pt x="316" y="1002"/>
                  </a:lnTo>
                  <a:lnTo>
                    <a:pt x="345" y="1013"/>
                  </a:lnTo>
                  <a:lnTo>
                    <a:pt x="374" y="1022"/>
                  </a:lnTo>
                  <a:lnTo>
                    <a:pt x="404" y="1031"/>
                  </a:lnTo>
                  <a:lnTo>
                    <a:pt x="434" y="1037"/>
                  </a:lnTo>
                  <a:lnTo>
                    <a:pt x="463" y="1041"/>
                  </a:lnTo>
                  <a:lnTo>
                    <a:pt x="494" y="1043"/>
                  </a:lnTo>
                  <a:lnTo>
                    <a:pt x="524" y="1044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84" name="Line 197"/>
            <p:cNvSpPr>
              <a:spLocks noChangeShapeType="1"/>
            </p:cNvSpPr>
            <p:nvPr/>
          </p:nvSpPr>
          <p:spPr bwMode="auto">
            <a:xfrm>
              <a:off x="793" y="2436"/>
              <a:ext cx="1" cy="34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85" name="Oval 198"/>
            <p:cNvSpPr>
              <a:spLocks noChangeArrowheads="1"/>
            </p:cNvSpPr>
            <p:nvPr/>
          </p:nvSpPr>
          <p:spPr bwMode="auto">
            <a:xfrm>
              <a:off x="432" y="2783"/>
              <a:ext cx="720" cy="72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86" name="Line 199"/>
            <p:cNvSpPr>
              <a:spLocks noChangeShapeType="1"/>
            </p:cNvSpPr>
            <p:nvPr/>
          </p:nvSpPr>
          <p:spPr bwMode="auto">
            <a:xfrm>
              <a:off x="1080" y="2440"/>
              <a:ext cx="1" cy="3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87" name="Line 200"/>
            <p:cNvSpPr>
              <a:spLocks noChangeShapeType="1"/>
            </p:cNvSpPr>
            <p:nvPr/>
          </p:nvSpPr>
          <p:spPr bwMode="auto">
            <a:xfrm>
              <a:off x="504" y="2440"/>
              <a:ext cx="1" cy="3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88" name="Oval 201"/>
            <p:cNvSpPr>
              <a:spLocks noChangeArrowheads="1"/>
            </p:cNvSpPr>
            <p:nvPr/>
          </p:nvSpPr>
          <p:spPr bwMode="auto">
            <a:xfrm>
              <a:off x="576" y="2933"/>
              <a:ext cx="432" cy="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cxnSp>
          <p:nvCxnSpPr>
            <p:cNvPr id="10289" name="AutoShape 202"/>
            <p:cNvCxnSpPr>
              <a:cxnSpLocks noChangeShapeType="1"/>
            </p:cNvCxnSpPr>
            <p:nvPr/>
          </p:nvCxnSpPr>
          <p:spPr bwMode="auto">
            <a:xfrm>
              <a:off x="546" y="715"/>
              <a:ext cx="576" cy="0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0290" name="Text Box 203">
              <a:hlinkClick r:id="rId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8" y="565"/>
              <a:ext cx="48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AT</a:t>
              </a:r>
            </a:p>
          </p:txBody>
        </p:sp>
        <p:sp>
          <p:nvSpPr>
            <p:cNvPr id="10291" name="Text Box 204"/>
            <p:cNvSpPr txBox="1">
              <a:spLocks noChangeArrowheads="1"/>
            </p:cNvSpPr>
            <p:nvPr/>
          </p:nvSpPr>
          <p:spPr bwMode="auto">
            <a:xfrm>
              <a:off x="648" y="3005"/>
              <a:ext cx="26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M</a:t>
              </a:r>
            </a:p>
          </p:txBody>
        </p:sp>
        <p:sp>
          <p:nvSpPr>
            <p:cNvPr id="10292" name="Text Box 205"/>
            <p:cNvSpPr txBox="1">
              <a:spLocks noChangeArrowheads="1"/>
            </p:cNvSpPr>
            <p:nvPr/>
          </p:nvSpPr>
          <p:spPr bwMode="auto">
            <a:xfrm>
              <a:off x="48" y="2224"/>
              <a:ext cx="48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RN</a:t>
              </a:r>
            </a:p>
          </p:txBody>
        </p:sp>
        <p:grpSp>
          <p:nvGrpSpPr>
            <p:cNvPr id="10293" name="Group 206"/>
            <p:cNvGrpSpPr>
              <a:grpSpLocks/>
            </p:cNvGrpSpPr>
            <p:nvPr/>
          </p:nvGrpSpPr>
          <p:grpSpPr bwMode="auto">
            <a:xfrm>
              <a:off x="96" y="1587"/>
              <a:ext cx="336" cy="346"/>
              <a:chOff x="96" y="1584"/>
              <a:chExt cx="336" cy="346"/>
            </a:xfrm>
          </p:grpSpPr>
          <p:sp>
            <p:nvSpPr>
              <p:cNvPr id="10307" name="Text Box 207"/>
              <p:cNvSpPr txBox="1">
                <a:spLocks noChangeArrowheads="1"/>
              </p:cNvSpPr>
              <p:nvPr/>
            </p:nvSpPr>
            <p:spPr bwMode="auto">
              <a:xfrm>
                <a:off x="96" y="1584"/>
                <a:ext cx="336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400">
                    <a:latin typeface="Times New Roman" pitchFamily="18" charset="0"/>
                  </a:rPr>
                  <a:t>K</a:t>
                </a:r>
              </a:p>
            </p:txBody>
          </p:sp>
          <p:sp>
            <p:nvSpPr>
              <p:cNvPr id="10308" name="Text Box 208"/>
              <p:cNvSpPr txBox="1">
                <a:spLocks noChangeArrowheads="1"/>
              </p:cNvSpPr>
              <p:nvPr/>
            </p:nvSpPr>
            <p:spPr bwMode="auto">
              <a:xfrm>
                <a:off x="241" y="1680"/>
                <a:ext cx="191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000">
                    <a:latin typeface="Times New Roman" pitchFamily="18" charset="0"/>
                  </a:rPr>
                  <a:t>T</a:t>
                </a:r>
              </a:p>
            </p:txBody>
          </p:sp>
        </p:grpSp>
        <p:sp>
          <p:nvSpPr>
            <p:cNvPr id="10294" name="Oval 209"/>
            <p:cNvSpPr>
              <a:spLocks noChangeArrowheads="1"/>
            </p:cNvSpPr>
            <p:nvPr/>
          </p:nvSpPr>
          <p:spPr bwMode="auto">
            <a:xfrm>
              <a:off x="1344" y="366"/>
              <a:ext cx="48" cy="49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95" name="Line 210"/>
            <p:cNvSpPr>
              <a:spLocks noChangeShapeType="1"/>
            </p:cNvSpPr>
            <p:nvPr/>
          </p:nvSpPr>
          <p:spPr bwMode="auto">
            <a:xfrm>
              <a:off x="504" y="805"/>
              <a:ext cx="1" cy="91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96" name="Line 211"/>
            <p:cNvSpPr>
              <a:spLocks noChangeShapeType="1"/>
            </p:cNvSpPr>
            <p:nvPr/>
          </p:nvSpPr>
          <p:spPr bwMode="auto">
            <a:xfrm>
              <a:off x="792" y="805"/>
              <a:ext cx="1" cy="91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97" name="Line 212"/>
            <p:cNvSpPr>
              <a:spLocks noChangeShapeType="1"/>
            </p:cNvSpPr>
            <p:nvPr/>
          </p:nvSpPr>
          <p:spPr bwMode="auto">
            <a:xfrm>
              <a:off x="1080" y="805"/>
              <a:ext cx="1" cy="91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98" name="Line 213"/>
            <p:cNvSpPr>
              <a:spLocks noChangeShapeType="1"/>
            </p:cNvSpPr>
            <p:nvPr/>
          </p:nvSpPr>
          <p:spPr bwMode="auto">
            <a:xfrm>
              <a:off x="510" y="1815"/>
              <a:ext cx="96" cy="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99" name="Line 214"/>
            <p:cNvSpPr>
              <a:spLocks noChangeShapeType="1"/>
            </p:cNvSpPr>
            <p:nvPr/>
          </p:nvSpPr>
          <p:spPr bwMode="auto">
            <a:xfrm>
              <a:off x="798" y="1815"/>
              <a:ext cx="96" cy="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00" name="Line 215"/>
            <p:cNvSpPr>
              <a:spLocks noChangeShapeType="1"/>
            </p:cNvSpPr>
            <p:nvPr/>
          </p:nvSpPr>
          <p:spPr bwMode="auto">
            <a:xfrm>
              <a:off x="1086" y="1815"/>
              <a:ext cx="96" cy="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01" name="Line 216"/>
            <p:cNvSpPr>
              <a:spLocks noChangeShapeType="1"/>
            </p:cNvSpPr>
            <p:nvPr/>
          </p:nvSpPr>
          <p:spPr bwMode="auto">
            <a:xfrm>
              <a:off x="510" y="1719"/>
              <a:ext cx="96" cy="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02" name="Line 217"/>
            <p:cNvSpPr>
              <a:spLocks noChangeShapeType="1"/>
            </p:cNvSpPr>
            <p:nvPr/>
          </p:nvSpPr>
          <p:spPr bwMode="auto">
            <a:xfrm>
              <a:off x="798" y="1719"/>
              <a:ext cx="96" cy="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03" name="Line 218"/>
            <p:cNvSpPr>
              <a:spLocks noChangeShapeType="1"/>
            </p:cNvSpPr>
            <p:nvPr/>
          </p:nvSpPr>
          <p:spPr bwMode="auto">
            <a:xfrm>
              <a:off x="1086" y="1719"/>
              <a:ext cx="96" cy="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04" name="Text Box 219"/>
            <p:cNvSpPr txBox="1">
              <a:spLocks noChangeArrowheads="1"/>
            </p:cNvSpPr>
            <p:nvPr/>
          </p:nvSpPr>
          <p:spPr bwMode="auto">
            <a:xfrm>
              <a:off x="1200" y="817"/>
              <a:ext cx="48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endParaRPr lang="vi-VN" sz="2400">
                <a:latin typeface="Times New Roman" pitchFamily="18" charset="0"/>
              </a:endParaRPr>
            </a:p>
          </p:txBody>
        </p:sp>
        <p:sp>
          <p:nvSpPr>
            <p:cNvPr id="114908" name="Oval 220"/>
            <p:cNvSpPr>
              <a:spLocks noChangeArrowheads="1"/>
            </p:cNvSpPr>
            <p:nvPr/>
          </p:nvSpPr>
          <p:spPr bwMode="auto">
            <a:xfrm>
              <a:off x="480" y="2832"/>
              <a:ext cx="624" cy="624"/>
            </a:xfrm>
            <a:prstGeom prst="ellipse">
              <a:avLst/>
            </a:prstGeom>
            <a:gradFill rotWithShape="1">
              <a:gsLst>
                <a:gs pos="0">
                  <a:srgbClr val="0099FF">
                    <a:gamma/>
                    <a:tint val="0"/>
                    <a:invGamma/>
                  </a:srgbClr>
                </a:gs>
                <a:gs pos="100000">
                  <a:srgbClr val="0099FF"/>
                </a:gs>
              </a:gsLst>
              <a:path path="shape">
                <a:fillToRect l="50000" t="50000" r="50000" b="50000"/>
              </a:path>
            </a:gradFill>
            <a:ln w="9525" algn="ctr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en-US" sz="2400" b="1">
                  <a:solidFill>
                    <a:srgbClr val="FF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</a:rPr>
                <a:t>M</a:t>
              </a:r>
            </a:p>
          </p:txBody>
        </p:sp>
        <p:sp>
          <p:nvSpPr>
            <p:cNvPr id="10306" name="Line 221"/>
            <p:cNvSpPr>
              <a:spLocks noChangeShapeType="1"/>
            </p:cNvSpPr>
            <p:nvPr/>
          </p:nvSpPr>
          <p:spPr bwMode="auto">
            <a:xfrm flipH="1">
              <a:off x="402" y="720"/>
              <a:ext cx="14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0253" name="Group 225"/>
          <p:cNvGrpSpPr>
            <a:grpSpLocks/>
          </p:cNvGrpSpPr>
          <p:nvPr/>
        </p:nvGrpSpPr>
        <p:grpSpPr bwMode="auto">
          <a:xfrm>
            <a:off x="5943600" y="2667000"/>
            <a:ext cx="2971800" cy="1920875"/>
            <a:chOff x="3744" y="1680"/>
            <a:chExt cx="1872" cy="1210"/>
          </a:xfrm>
        </p:grpSpPr>
        <p:sp>
          <p:nvSpPr>
            <p:cNvPr id="10256" name="Text Box 226"/>
            <p:cNvSpPr txBox="1">
              <a:spLocks noChangeArrowheads="1"/>
            </p:cNvSpPr>
            <p:nvPr/>
          </p:nvSpPr>
          <p:spPr bwMode="auto">
            <a:xfrm>
              <a:off x="3744" y="1707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10257" name="Text Box 227"/>
            <p:cNvSpPr txBox="1">
              <a:spLocks noChangeArrowheads="1"/>
            </p:cNvSpPr>
            <p:nvPr/>
          </p:nvSpPr>
          <p:spPr bwMode="auto">
            <a:xfrm>
              <a:off x="4320" y="1680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10258" name="Text Box 228"/>
            <p:cNvSpPr txBox="1">
              <a:spLocks noChangeArrowheads="1"/>
            </p:cNvSpPr>
            <p:nvPr/>
          </p:nvSpPr>
          <p:spPr bwMode="auto">
            <a:xfrm>
              <a:off x="5328" y="1680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10259" name="Text Box 229"/>
            <p:cNvSpPr txBox="1">
              <a:spLocks noChangeArrowheads="1"/>
            </p:cNvSpPr>
            <p:nvPr/>
          </p:nvSpPr>
          <p:spPr bwMode="auto">
            <a:xfrm>
              <a:off x="4848" y="168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5</a:t>
              </a:r>
            </a:p>
          </p:txBody>
        </p:sp>
        <p:sp>
          <p:nvSpPr>
            <p:cNvPr id="10260" name="Text Box 230"/>
            <p:cNvSpPr txBox="1">
              <a:spLocks noChangeArrowheads="1"/>
            </p:cNvSpPr>
            <p:nvPr/>
          </p:nvSpPr>
          <p:spPr bwMode="auto">
            <a:xfrm>
              <a:off x="4368" y="2640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7</a:t>
              </a:r>
            </a:p>
          </p:txBody>
        </p:sp>
        <p:sp>
          <p:nvSpPr>
            <p:cNvPr id="10261" name="Text Box 231"/>
            <p:cNvSpPr txBox="1">
              <a:spLocks noChangeArrowheads="1"/>
            </p:cNvSpPr>
            <p:nvPr/>
          </p:nvSpPr>
          <p:spPr bwMode="auto">
            <a:xfrm>
              <a:off x="4848" y="264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9</a:t>
              </a:r>
            </a:p>
          </p:txBody>
        </p:sp>
      </p:grpSp>
      <p:sp>
        <p:nvSpPr>
          <p:cNvPr id="10254" name="Rectangle 232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133600" y="6248400"/>
            <a:ext cx="228600" cy="76200"/>
          </a:xfrm>
          <a:prstGeom prst="rect">
            <a:avLst/>
          </a:prstGeom>
          <a:solidFill>
            <a:srgbClr val="009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4921" name="Text Box 233"/>
          <p:cNvSpPr txBox="1">
            <a:spLocks noChangeArrowheads="1"/>
          </p:cNvSpPr>
          <p:nvPr/>
        </p:nvSpPr>
        <p:spPr bwMode="auto">
          <a:xfrm>
            <a:off x="2133600" y="76200"/>
            <a:ext cx="7010400" cy="762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2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MMẠCH ĐẢO CHIỀU QUAY ĐỘNG CƠ K. Đ.B 3 PHA RÔTO LỒNG SÓC BẰNG KHỞI ĐỘNG TỪ KÉP</a:t>
            </a:r>
          </a:p>
        </p:txBody>
      </p:sp>
    </p:spTree>
    <p:extLst>
      <p:ext uri="{BB962C8B-B14F-4D97-AF65-F5344CB8AC3E}">
        <p14:creationId xmlns:p14="http://schemas.microsoft.com/office/powerpoint/2010/main" val="651501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repeatCount="indefinite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1148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fill="hold"/>
                                        <p:tgtEl>
                                          <p:spTgt spid="1148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148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1148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14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0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149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149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149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859" grpId="0" animBg="1"/>
      <p:bldP spid="114921" grpId="0"/>
      <p:bldP spid="114921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oup 605"/>
          <p:cNvGrpSpPr>
            <a:grpSpLocks/>
          </p:cNvGrpSpPr>
          <p:nvPr/>
        </p:nvGrpSpPr>
        <p:grpSpPr bwMode="auto">
          <a:xfrm>
            <a:off x="800100" y="4410075"/>
            <a:ext cx="923925" cy="152400"/>
            <a:chOff x="1242" y="2694"/>
            <a:chExt cx="582" cy="96"/>
          </a:xfrm>
        </p:grpSpPr>
        <p:sp>
          <p:nvSpPr>
            <p:cNvPr id="11528" name="Line 606"/>
            <p:cNvSpPr>
              <a:spLocks noChangeShapeType="1"/>
            </p:cNvSpPr>
            <p:nvPr/>
          </p:nvSpPr>
          <p:spPr bwMode="auto">
            <a:xfrm>
              <a:off x="1242" y="2694"/>
              <a:ext cx="96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529" name="Line 607"/>
            <p:cNvSpPr>
              <a:spLocks noChangeShapeType="1"/>
            </p:cNvSpPr>
            <p:nvPr/>
          </p:nvSpPr>
          <p:spPr bwMode="auto">
            <a:xfrm flipH="1">
              <a:off x="1728" y="2694"/>
              <a:ext cx="96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1267" name="Group 275"/>
          <p:cNvGrpSpPr>
            <a:grpSpLocks/>
          </p:cNvGrpSpPr>
          <p:nvPr/>
        </p:nvGrpSpPr>
        <p:grpSpPr bwMode="auto">
          <a:xfrm>
            <a:off x="6667500" y="3048000"/>
            <a:ext cx="2019300" cy="2352675"/>
            <a:chOff x="4212" y="1944"/>
            <a:chExt cx="1260" cy="1494"/>
          </a:xfrm>
        </p:grpSpPr>
        <p:sp>
          <p:nvSpPr>
            <p:cNvPr id="11516" name="Rectangle 263"/>
            <p:cNvSpPr>
              <a:spLocks noChangeArrowheads="1"/>
            </p:cNvSpPr>
            <p:nvPr/>
          </p:nvSpPr>
          <p:spPr bwMode="auto">
            <a:xfrm>
              <a:off x="5040" y="2739"/>
              <a:ext cx="288" cy="33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517" name="AutoShape 264"/>
            <p:cNvSpPr>
              <a:spLocks noChangeArrowheads="1"/>
            </p:cNvSpPr>
            <p:nvPr/>
          </p:nvSpPr>
          <p:spPr bwMode="auto">
            <a:xfrm>
              <a:off x="4224" y="2889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518" name="Line 265"/>
            <p:cNvSpPr>
              <a:spLocks noChangeShapeType="1"/>
            </p:cNvSpPr>
            <p:nvPr/>
          </p:nvSpPr>
          <p:spPr bwMode="auto">
            <a:xfrm>
              <a:off x="4212" y="3342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19" name="Line 266"/>
            <p:cNvSpPr>
              <a:spLocks noChangeShapeType="1"/>
            </p:cNvSpPr>
            <p:nvPr/>
          </p:nvSpPr>
          <p:spPr bwMode="auto">
            <a:xfrm>
              <a:off x="4662" y="2907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20" name="Line 267"/>
            <p:cNvSpPr>
              <a:spLocks noChangeShapeType="1"/>
            </p:cNvSpPr>
            <p:nvPr/>
          </p:nvSpPr>
          <p:spPr bwMode="auto">
            <a:xfrm>
              <a:off x="4794" y="2907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21" name="Line 268"/>
            <p:cNvSpPr>
              <a:spLocks noChangeShapeType="1"/>
            </p:cNvSpPr>
            <p:nvPr/>
          </p:nvSpPr>
          <p:spPr bwMode="auto">
            <a:xfrm>
              <a:off x="4794" y="2907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22" name="Line 269"/>
            <p:cNvSpPr>
              <a:spLocks noChangeShapeType="1"/>
            </p:cNvSpPr>
            <p:nvPr/>
          </p:nvSpPr>
          <p:spPr bwMode="auto">
            <a:xfrm>
              <a:off x="4212" y="3339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23" name="Line 270"/>
            <p:cNvSpPr>
              <a:spLocks noChangeShapeType="1"/>
            </p:cNvSpPr>
            <p:nvPr/>
          </p:nvSpPr>
          <p:spPr bwMode="auto">
            <a:xfrm flipV="1">
              <a:off x="4458" y="2907"/>
              <a:ext cx="0" cy="43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24" name="Line 271"/>
            <p:cNvSpPr>
              <a:spLocks noChangeShapeType="1"/>
            </p:cNvSpPr>
            <p:nvPr/>
          </p:nvSpPr>
          <p:spPr bwMode="auto">
            <a:xfrm flipH="1">
              <a:off x="4278" y="2901"/>
              <a:ext cx="3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25" name="Line 272"/>
            <p:cNvSpPr>
              <a:spLocks noChangeShapeType="1"/>
            </p:cNvSpPr>
            <p:nvPr/>
          </p:nvSpPr>
          <p:spPr bwMode="auto">
            <a:xfrm flipH="1">
              <a:off x="4608" y="2967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26" name="Line 273"/>
            <p:cNvSpPr>
              <a:spLocks noChangeShapeType="1"/>
            </p:cNvSpPr>
            <p:nvPr/>
          </p:nvSpPr>
          <p:spPr bwMode="auto">
            <a:xfrm>
              <a:off x="5328" y="2904"/>
              <a:ext cx="14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27" name="Line 274"/>
            <p:cNvSpPr>
              <a:spLocks noChangeShapeType="1"/>
            </p:cNvSpPr>
            <p:nvPr/>
          </p:nvSpPr>
          <p:spPr bwMode="auto">
            <a:xfrm flipV="1">
              <a:off x="5472" y="1944"/>
              <a:ext cx="0" cy="96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268" name="Group 277"/>
          <p:cNvGrpSpPr>
            <a:grpSpLocks/>
          </p:cNvGrpSpPr>
          <p:nvPr/>
        </p:nvGrpSpPr>
        <p:grpSpPr bwMode="auto">
          <a:xfrm>
            <a:off x="6629400" y="2776538"/>
            <a:ext cx="2228850" cy="1109662"/>
            <a:chOff x="4212" y="1770"/>
            <a:chExt cx="1404" cy="699"/>
          </a:xfrm>
        </p:grpSpPr>
        <p:sp>
          <p:nvSpPr>
            <p:cNvPr id="11506" name="Rectangle 86"/>
            <p:cNvSpPr>
              <a:spLocks noChangeArrowheads="1"/>
            </p:cNvSpPr>
            <p:nvPr/>
          </p:nvSpPr>
          <p:spPr bwMode="auto">
            <a:xfrm>
              <a:off x="5040" y="1770"/>
              <a:ext cx="288" cy="33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507" name="Line 90"/>
            <p:cNvSpPr>
              <a:spLocks noChangeShapeType="1"/>
            </p:cNvSpPr>
            <p:nvPr/>
          </p:nvSpPr>
          <p:spPr bwMode="auto">
            <a:xfrm>
              <a:off x="4212" y="2373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08" name="Line 91"/>
            <p:cNvSpPr>
              <a:spLocks noChangeShapeType="1"/>
            </p:cNvSpPr>
            <p:nvPr/>
          </p:nvSpPr>
          <p:spPr bwMode="auto">
            <a:xfrm>
              <a:off x="4662" y="1938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09" name="Line 92"/>
            <p:cNvSpPr>
              <a:spLocks noChangeShapeType="1"/>
            </p:cNvSpPr>
            <p:nvPr/>
          </p:nvSpPr>
          <p:spPr bwMode="auto">
            <a:xfrm>
              <a:off x="4794" y="1938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10" name="Line 93"/>
            <p:cNvSpPr>
              <a:spLocks noChangeShapeType="1"/>
            </p:cNvSpPr>
            <p:nvPr/>
          </p:nvSpPr>
          <p:spPr bwMode="auto">
            <a:xfrm>
              <a:off x="4794" y="1938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11" name="Line 94"/>
            <p:cNvSpPr>
              <a:spLocks noChangeShapeType="1"/>
            </p:cNvSpPr>
            <p:nvPr/>
          </p:nvSpPr>
          <p:spPr bwMode="auto">
            <a:xfrm>
              <a:off x="4212" y="2370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12" name="Line 95"/>
            <p:cNvSpPr>
              <a:spLocks noChangeShapeType="1"/>
            </p:cNvSpPr>
            <p:nvPr/>
          </p:nvSpPr>
          <p:spPr bwMode="auto">
            <a:xfrm flipV="1">
              <a:off x="4458" y="1938"/>
              <a:ext cx="0" cy="43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13" name="Line 96"/>
            <p:cNvSpPr>
              <a:spLocks noChangeShapeType="1"/>
            </p:cNvSpPr>
            <p:nvPr/>
          </p:nvSpPr>
          <p:spPr bwMode="auto">
            <a:xfrm flipH="1">
              <a:off x="4278" y="1932"/>
              <a:ext cx="3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14" name="Line 97"/>
            <p:cNvSpPr>
              <a:spLocks noChangeShapeType="1"/>
            </p:cNvSpPr>
            <p:nvPr/>
          </p:nvSpPr>
          <p:spPr bwMode="auto">
            <a:xfrm flipH="1">
              <a:off x="4608" y="1998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15" name="Line 276"/>
            <p:cNvSpPr>
              <a:spLocks noChangeShapeType="1"/>
            </p:cNvSpPr>
            <p:nvPr/>
          </p:nvSpPr>
          <p:spPr bwMode="auto">
            <a:xfrm>
              <a:off x="5328" y="1945"/>
              <a:ext cx="288" cy="0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1269" name="Oval 16"/>
          <p:cNvSpPr>
            <a:spLocks noChangeArrowheads="1"/>
          </p:cNvSpPr>
          <p:nvPr/>
        </p:nvSpPr>
        <p:spPr bwMode="auto">
          <a:xfrm>
            <a:off x="685800" y="4410075"/>
            <a:ext cx="1143000" cy="1143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Freeform 4"/>
          <p:cNvSpPr>
            <a:spLocks/>
          </p:cNvSpPr>
          <p:nvPr/>
        </p:nvSpPr>
        <p:spPr bwMode="auto">
          <a:xfrm>
            <a:off x="695325" y="3649663"/>
            <a:ext cx="104775" cy="207962"/>
          </a:xfrm>
          <a:custGeom>
            <a:avLst/>
            <a:gdLst>
              <a:gd name="T0" fmla="*/ 524 w 524"/>
              <a:gd name="T1" fmla="*/ 0 h 1044"/>
              <a:gd name="T2" fmla="*/ 494 w 524"/>
              <a:gd name="T3" fmla="*/ 1 h 1044"/>
              <a:gd name="T4" fmla="*/ 463 w 524"/>
              <a:gd name="T5" fmla="*/ 3 h 1044"/>
              <a:gd name="T6" fmla="*/ 434 w 524"/>
              <a:gd name="T7" fmla="*/ 7 h 1044"/>
              <a:gd name="T8" fmla="*/ 404 w 524"/>
              <a:gd name="T9" fmla="*/ 13 h 1044"/>
              <a:gd name="T10" fmla="*/ 374 w 524"/>
              <a:gd name="T11" fmla="*/ 22 h 1044"/>
              <a:gd name="T12" fmla="*/ 345 w 524"/>
              <a:gd name="T13" fmla="*/ 31 h 1044"/>
              <a:gd name="T14" fmla="*/ 316 w 524"/>
              <a:gd name="T15" fmla="*/ 42 h 1044"/>
              <a:gd name="T16" fmla="*/ 289 w 524"/>
              <a:gd name="T17" fmla="*/ 55 h 1044"/>
              <a:gd name="T18" fmla="*/ 262 w 524"/>
              <a:gd name="T19" fmla="*/ 70 h 1044"/>
              <a:gd name="T20" fmla="*/ 236 w 524"/>
              <a:gd name="T21" fmla="*/ 86 h 1044"/>
              <a:gd name="T22" fmla="*/ 212 w 524"/>
              <a:gd name="T23" fmla="*/ 103 h 1044"/>
              <a:gd name="T24" fmla="*/ 187 w 524"/>
              <a:gd name="T25" fmla="*/ 122 h 1044"/>
              <a:gd name="T26" fmla="*/ 164 w 524"/>
              <a:gd name="T27" fmla="*/ 142 h 1044"/>
              <a:gd name="T28" fmla="*/ 143 w 524"/>
              <a:gd name="T29" fmla="*/ 164 h 1044"/>
              <a:gd name="T30" fmla="*/ 122 w 524"/>
              <a:gd name="T31" fmla="*/ 186 h 1044"/>
              <a:gd name="T32" fmla="*/ 104 w 524"/>
              <a:gd name="T33" fmla="*/ 210 h 1044"/>
              <a:gd name="T34" fmla="*/ 86 w 524"/>
              <a:gd name="T35" fmla="*/ 235 h 1044"/>
              <a:gd name="T36" fmla="*/ 70 w 524"/>
              <a:gd name="T37" fmla="*/ 261 h 1044"/>
              <a:gd name="T38" fmla="*/ 56 w 524"/>
              <a:gd name="T39" fmla="*/ 287 h 1044"/>
              <a:gd name="T40" fmla="*/ 43 w 524"/>
              <a:gd name="T41" fmla="*/ 315 h 1044"/>
              <a:gd name="T42" fmla="*/ 32 w 524"/>
              <a:gd name="T43" fmla="*/ 344 h 1044"/>
              <a:gd name="T44" fmla="*/ 22 w 524"/>
              <a:gd name="T45" fmla="*/ 372 h 1044"/>
              <a:gd name="T46" fmla="*/ 14 w 524"/>
              <a:gd name="T47" fmla="*/ 402 h 1044"/>
              <a:gd name="T48" fmla="*/ 8 w 524"/>
              <a:gd name="T49" fmla="*/ 432 h 1044"/>
              <a:gd name="T50" fmla="*/ 4 w 524"/>
              <a:gd name="T51" fmla="*/ 461 h 1044"/>
              <a:gd name="T52" fmla="*/ 1 w 524"/>
              <a:gd name="T53" fmla="*/ 492 h 1044"/>
              <a:gd name="T54" fmla="*/ 0 w 524"/>
              <a:gd name="T55" fmla="*/ 521 h 1044"/>
              <a:gd name="T56" fmla="*/ 1 w 524"/>
              <a:gd name="T57" fmla="*/ 552 h 1044"/>
              <a:gd name="T58" fmla="*/ 4 w 524"/>
              <a:gd name="T59" fmla="*/ 583 h 1044"/>
              <a:gd name="T60" fmla="*/ 8 w 524"/>
              <a:gd name="T61" fmla="*/ 612 h 1044"/>
              <a:gd name="T62" fmla="*/ 14 w 524"/>
              <a:gd name="T63" fmla="*/ 642 h 1044"/>
              <a:gd name="T64" fmla="*/ 22 w 524"/>
              <a:gd name="T65" fmla="*/ 672 h 1044"/>
              <a:gd name="T66" fmla="*/ 32 w 524"/>
              <a:gd name="T67" fmla="*/ 700 h 1044"/>
              <a:gd name="T68" fmla="*/ 43 w 524"/>
              <a:gd name="T69" fmla="*/ 729 h 1044"/>
              <a:gd name="T70" fmla="*/ 56 w 524"/>
              <a:gd name="T71" fmla="*/ 757 h 1044"/>
              <a:gd name="T72" fmla="*/ 70 w 524"/>
              <a:gd name="T73" fmla="*/ 783 h 1044"/>
              <a:gd name="T74" fmla="*/ 86 w 524"/>
              <a:gd name="T75" fmla="*/ 809 h 1044"/>
              <a:gd name="T76" fmla="*/ 104 w 524"/>
              <a:gd name="T77" fmla="*/ 834 h 1044"/>
              <a:gd name="T78" fmla="*/ 122 w 524"/>
              <a:gd name="T79" fmla="*/ 858 h 1044"/>
              <a:gd name="T80" fmla="*/ 143 w 524"/>
              <a:gd name="T81" fmla="*/ 880 h 1044"/>
              <a:gd name="T82" fmla="*/ 164 w 524"/>
              <a:gd name="T83" fmla="*/ 902 h 1044"/>
              <a:gd name="T84" fmla="*/ 187 w 524"/>
              <a:gd name="T85" fmla="*/ 922 h 1044"/>
              <a:gd name="T86" fmla="*/ 212 w 524"/>
              <a:gd name="T87" fmla="*/ 941 h 1044"/>
              <a:gd name="T88" fmla="*/ 236 w 524"/>
              <a:gd name="T89" fmla="*/ 958 h 1044"/>
              <a:gd name="T90" fmla="*/ 262 w 524"/>
              <a:gd name="T91" fmla="*/ 974 h 1044"/>
              <a:gd name="T92" fmla="*/ 289 w 524"/>
              <a:gd name="T93" fmla="*/ 989 h 1044"/>
              <a:gd name="T94" fmla="*/ 316 w 524"/>
              <a:gd name="T95" fmla="*/ 1002 h 1044"/>
              <a:gd name="T96" fmla="*/ 345 w 524"/>
              <a:gd name="T97" fmla="*/ 1013 h 1044"/>
              <a:gd name="T98" fmla="*/ 374 w 524"/>
              <a:gd name="T99" fmla="*/ 1022 h 1044"/>
              <a:gd name="T100" fmla="*/ 404 w 524"/>
              <a:gd name="T101" fmla="*/ 1031 h 1044"/>
              <a:gd name="T102" fmla="*/ 434 w 524"/>
              <a:gd name="T103" fmla="*/ 1037 h 1044"/>
              <a:gd name="T104" fmla="*/ 463 w 524"/>
              <a:gd name="T105" fmla="*/ 1041 h 1044"/>
              <a:gd name="T106" fmla="*/ 494 w 524"/>
              <a:gd name="T107" fmla="*/ 1043 h 1044"/>
              <a:gd name="T108" fmla="*/ 524 w 524"/>
              <a:gd name="T109" fmla="*/ 1044 h 1044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524"/>
              <a:gd name="T166" fmla="*/ 0 h 1044"/>
              <a:gd name="T167" fmla="*/ 524 w 524"/>
              <a:gd name="T168" fmla="*/ 1044 h 1044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524" h="1044">
                <a:moveTo>
                  <a:pt x="524" y="0"/>
                </a:moveTo>
                <a:lnTo>
                  <a:pt x="494" y="1"/>
                </a:lnTo>
                <a:lnTo>
                  <a:pt x="463" y="3"/>
                </a:lnTo>
                <a:lnTo>
                  <a:pt x="434" y="7"/>
                </a:lnTo>
                <a:lnTo>
                  <a:pt x="404" y="13"/>
                </a:lnTo>
                <a:lnTo>
                  <a:pt x="374" y="22"/>
                </a:lnTo>
                <a:lnTo>
                  <a:pt x="345" y="31"/>
                </a:lnTo>
                <a:lnTo>
                  <a:pt x="316" y="42"/>
                </a:lnTo>
                <a:lnTo>
                  <a:pt x="289" y="55"/>
                </a:lnTo>
                <a:lnTo>
                  <a:pt x="262" y="70"/>
                </a:lnTo>
                <a:lnTo>
                  <a:pt x="236" y="86"/>
                </a:lnTo>
                <a:lnTo>
                  <a:pt x="212" y="103"/>
                </a:lnTo>
                <a:lnTo>
                  <a:pt x="187" y="122"/>
                </a:lnTo>
                <a:lnTo>
                  <a:pt x="164" y="142"/>
                </a:lnTo>
                <a:lnTo>
                  <a:pt x="143" y="164"/>
                </a:lnTo>
                <a:lnTo>
                  <a:pt x="122" y="186"/>
                </a:lnTo>
                <a:lnTo>
                  <a:pt x="104" y="210"/>
                </a:lnTo>
                <a:lnTo>
                  <a:pt x="86" y="235"/>
                </a:lnTo>
                <a:lnTo>
                  <a:pt x="70" y="261"/>
                </a:lnTo>
                <a:lnTo>
                  <a:pt x="56" y="287"/>
                </a:lnTo>
                <a:lnTo>
                  <a:pt x="43" y="315"/>
                </a:lnTo>
                <a:lnTo>
                  <a:pt x="32" y="344"/>
                </a:lnTo>
                <a:lnTo>
                  <a:pt x="22" y="372"/>
                </a:lnTo>
                <a:lnTo>
                  <a:pt x="14" y="402"/>
                </a:lnTo>
                <a:lnTo>
                  <a:pt x="8" y="432"/>
                </a:lnTo>
                <a:lnTo>
                  <a:pt x="4" y="461"/>
                </a:lnTo>
                <a:lnTo>
                  <a:pt x="1" y="492"/>
                </a:lnTo>
                <a:lnTo>
                  <a:pt x="0" y="521"/>
                </a:lnTo>
                <a:lnTo>
                  <a:pt x="1" y="552"/>
                </a:lnTo>
                <a:lnTo>
                  <a:pt x="4" y="583"/>
                </a:lnTo>
                <a:lnTo>
                  <a:pt x="8" y="612"/>
                </a:lnTo>
                <a:lnTo>
                  <a:pt x="14" y="642"/>
                </a:lnTo>
                <a:lnTo>
                  <a:pt x="22" y="672"/>
                </a:lnTo>
                <a:lnTo>
                  <a:pt x="32" y="700"/>
                </a:lnTo>
                <a:lnTo>
                  <a:pt x="43" y="729"/>
                </a:lnTo>
                <a:lnTo>
                  <a:pt x="56" y="757"/>
                </a:lnTo>
                <a:lnTo>
                  <a:pt x="70" y="783"/>
                </a:lnTo>
                <a:lnTo>
                  <a:pt x="86" y="809"/>
                </a:lnTo>
                <a:lnTo>
                  <a:pt x="104" y="834"/>
                </a:lnTo>
                <a:lnTo>
                  <a:pt x="122" y="858"/>
                </a:lnTo>
                <a:lnTo>
                  <a:pt x="143" y="880"/>
                </a:lnTo>
                <a:lnTo>
                  <a:pt x="164" y="902"/>
                </a:lnTo>
                <a:lnTo>
                  <a:pt x="187" y="922"/>
                </a:lnTo>
                <a:lnTo>
                  <a:pt x="212" y="941"/>
                </a:lnTo>
                <a:lnTo>
                  <a:pt x="236" y="958"/>
                </a:lnTo>
                <a:lnTo>
                  <a:pt x="262" y="974"/>
                </a:lnTo>
                <a:lnTo>
                  <a:pt x="289" y="989"/>
                </a:lnTo>
                <a:lnTo>
                  <a:pt x="316" y="1002"/>
                </a:lnTo>
                <a:lnTo>
                  <a:pt x="345" y="1013"/>
                </a:lnTo>
                <a:lnTo>
                  <a:pt x="374" y="1022"/>
                </a:lnTo>
                <a:lnTo>
                  <a:pt x="404" y="1031"/>
                </a:lnTo>
                <a:lnTo>
                  <a:pt x="434" y="1037"/>
                </a:lnTo>
                <a:lnTo>
                  <a:pt x="463" y="1041"/>
                </a:lnTo>
                <a:lnTo>
                  <a:pt x="494" y="1043"/>
                </a:lnTo>
                <a:lnTo>
                  <a:pt x="524" y="1044"/>
                </a:lnTo>
              </a:path>
            </a:pathLst>
          </a:custGeom>
          <a:noFill/>
          <a:ln w="28575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71" name="Line 5"/>
          <p:cNvSpPr>
            <a:spLocks noChangeShapeType="1"/>
          </p:cNvSpPr>
          <p:nvPr/>
        </p:nvSpPr>
        <p:spPr bwMode="auto">
          <a:xfrm>
            <a:off x="800100" y="2876550"/>
            <a:ext cx="0" cy="762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72" name="Line 9"/>
          <p:cNvSpPr>
            <a:spLocks noChangeShapeType="1"/>
          </p:cNvSpPr>
          <p:nvPr/>
        </p:nvSpPr>
        <p:spPr bwMode="auto">
          <a:xfrm>
            <a:off x="1257300" y="2876550"/>
            <a:ext cx="0" cy="10001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73" name="Line 13"/>
          <p:cNvSpPr>
            <a:spLocks noChangeShapeType="1"/>
          </p:cNvSpPr>
          <p:nvPr/>
        </p:nvSpPr>
        <p:spPr bwMode="auto">
          <a:xfrm>
            <a:off x="1714500" y="2879725"/>
            <a:ext cx="0" cy="762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74" name="Freeform 14"/>
          <p:cNvSpPr>
            <a:spLocks/>
          </p:cNvSpPr>
          <p:nvPr/>
        </p:nvSpPr>
        <p:spPr bwMode="auto">
          <a:xfrm rot="10800000">
            <a:off x="1711325" y="3648075"/>
            <a:ext cx="104775" cy="207963"/>
          </a:xfrm>
          <a:custGeom>
            <a:avLst/>
            <a:gdLst>
              <a:gd name="T0" fmla="*/ 524 w 524"/>
              <a:gd name="T1" fmla="*/ 0 h 1044"/>
              <a:gd name="T2" fmla="*/ 494 w 524"/>
              <a:gd name="T3" fmla="*/ 1 h 1044"/>
              <a:gd name="T4" fmla="*/ 463 w 524"/>
              <a:gd name="T5" fmla="*/ 3 h 1044"/>
              <a:gd name="T6" fmla="*/ 434 w 524"/>
              <a:gd name="T7" fmla="*/ 7 h 1044"/>
              <a:gd name="T8" fmla="*/ 404 w 524"/>
              <a:gd name="T9" fmla="*/ 13 h 1044"/>
              <a:gd name="T10" fmla="*/ 374 w 524"/>
              <a:gd name="T11" fmla="*/ 22 h 1044"/>
              <a:gd name="T12" fmla="*/ 345 w 524"/>
              <a:gd name="T13" fmla="*/ 31 h 1044"/>
              <a:gd name="T14" fmla="*/ 316 w 524"/>
              <a:gd name="T15" fmla="*/ 42 h 1044"/>
              <a:gd name="T16" fmla="*/ 289 w 524"/>
              <a:gd name="T17" fmla="*/ 55 h 1044"/>
              <a:gd name="T18" fmla="*/ 262 w 524"/>
              <a:gd name="T19" fmla="*/ 70 h 1044"/>
              <a:gd name="T20" fmla="*/ 236 w 524"/>
              <a:gd name="T21" fmla="*/ 86 h 1044"/>
              <a:gd name="T22" fmla="*/ 212 w 524"/>
              <a:gd name="T23" fmla="*/ 103 h 1044"/>
              <a:gd name="T24" fmla="*/ 187 w 524"/>
              <a:gd name="T25" fmla="*/ 122 h 1044"/>
              <a:gd name="T26" fmla="*/ 164 w 524"/>
              <a:gd name="T27" fmla="*/ 142 h 1044"/>
              <a:gd name="T28" fmla="*/ 143 w 524"/>
              <a:gd name="T29" fmla="*/ 164 h 1044"/>
              <a:gd name="T30" fmla="*/ 122 w 524"/>
              <a:gd name="T31" fmla="*/ 186 h 1044"/>
              <a:gd name="T32" fmla="*/ 104 w 524"/>
              <a:gd name="T33" fmla="*/ 210 h 1044"/>
              <a:gd name="T34" fmla="*/ 86 w 524"/>
              <a:gd name="T35" fmla="*/ 235 h 1044"/>
              <a:gd name="T36" fmla="*/ 70 w 524"/>
              <a:gd name="T37" fmla="*/ 261 h 1044"/>
              <a:gd name="T38" fmla="*/ 56 w 524"/>
              <a:gd name="T39" fmla="*/ 287 h 1044"/>
              <a:gd name="T40" fmla="*/ 43 w 524"/>
              <a:gd name="T41" fmla="*/ 315 h 1044"/>
              <a:gd name="T42" fmla="*/ 32 w 524"/>
              <a:gd name="T43" fmla="*/ 344 h 1044"/>
              <a:gd name="T44" fmla="*/ 22 w 524"/>
              <a:gd name="T45" fmla="*/ 372 h 1044"/>
              <a:gd name="T46" fmla="*/ 14 w 524"/>
              <a:gd name="T47" fmla="*/ 402 h 1044"/>
              <a:gd name="T48" fmla="*/ 8 w 524"/>
              <a:gd name="T49" fmla="*/ 432 h 1044"/>
              <a:gd name="T50" fmla="*/ 4 w 524"/>
              <a:gd name="T51" fmla="*/ 461 h 1044"/>
              <a:gd name="T52" fmla="*/ 1 w 524"/>
              <a:gd name="T53" fmla="*/ 492 h 1044"/>
              <a:gd name="T54" fmla="*/ 0 w 524"/>
              <a:gd name="T55" fmla="*/ 521 h 1044"/>
              <a:gd name="T56" fmla="*/ 1 w 524"/>
              <a:gd name="T57" fmla="*/ 552 h 1044"/>
              <a:gd name="T58" fmla="*/ 4 w 524"/>
              <a:gd name="T59" fmla="*/ 583 h 1044"/>
              <a:gd name="T60" fmla="*/ 8 w 524"/>
              <a:gd name="T61" fmla="*/ 612 h 1044"/>
              <a:gd name="T62" fmla="*/ 14 w 524"/>
              <a:gd name="T63" fmla="*/ 642 h 1044"/>
              <a:gd name="T64" fmla="*/ 22 w 524"/>
              <a:gd name="T65" fmla="*/ 672 h 1044"/>
              <a:gd name="T66" fmla="*/ 32 w 524"/>
              <a:gd name="T67" fmla="*/ 700 h 1044"/>
              <a:gd name="T68" fmla="*/ 43 w 524"/>
              <a:gd name="T69" fmla="*/ 729 h 1044"/>
              <a:gd name="T70" fmla="*/ 56 w 524"/>
              <a:gd name="T71" fmla="*/ 757 h 1044"/>
              <a:gd name="T72" fmla="*/ 70 w 524"/>
              <a:gd name="T73" fmla="*/ 783 h 1044"/>
              <a:gd name="T74" fmla="*/ 86 w 524"/>
              <a:gd name="T75" fmla="*/ 809 h 1044"/>
              <a:gd name="T76" fmla="*/ 104 w 524"/>
              <a:gd name="T77" fmla="*/ 834 h 1044"/>
              <a:gd name="T78" fmla="*/ 122 w 524"/>
              <a:gd name="T79" fmla="*/ 858 h 1044"/>
              <a:gd name="T80" fmla="*/ 143 w 524"/>
              <a:gd name="T81" fmla="*/ 880 h 1044"/>
              <a:gd name="T82" fmla="*/ 164 w 524"/>
              <a:gd name="T83" fmla="*/ 902 h 1044"/>
              <a:gd name="T84" fmla="*/ 187 w 524"/>
              <a:gd name="T85" fmla="*/ 922 h 1044"/>
              <a:gd name="T86" fmla="*/ 212 w 524"/>
              <a:gd name="T87" fmla="*/ 941 h 1044"/>
              <a:gd name="T88" fmla="*/ 236 w 524"/>
              <a:gd name="T89" fmla="*/ 958 h 1044"/>
              <a:gd name="T90" fmla="*/ 262 w 524"/>
              <a:gd name="T91" fmla="*/ 974 h 1044"/>
              <a:gd name="T92" fmla="*/ 289 w 524"/>
              <a:gd name="T93" fmla="*/ 989 h 1044"/>
              <a:gd name="T94" fmla="*/ 316 w 524"/>
              <a:gd name="T95" fmla="*/ 1002 h 1044"/>
              <a:gd name="T96" fmla="*/ 345 w 524"/>
              <a:gd name="T97" fmla="*/ 1013 h 1044"/>
              <a:gd name="T98" fmla="*/ 374 w 524"/>
              <a:gd name="T99" fmla="*/ 1022 h 1044"/>
              <a:gd name="T100" fmla="*/ 404 w 524"/>
              <a:gd name="T101" fmla="*/ 1031 h 1044"/>
              <a:gd name="T102" fmla="*/ 434 w 524"/>
              <a:gd name="T103" fmla="*/ 1037 h 1044"/>
              <a:gd name="T104" fmla="*/ 463 w 524"/>
              <a:gd name="T105" fmla="*/ 1041 h 1044"/>
              <a:gd name="T106" fmla="*/ 494 w 524"/>
              <a:gd name="T107" fmla="*/ 1043 h 1044"/>
              <a:gd name="T108" fmla="*/ 524 w 524"/>
              <a:gd name="T109" fmla="*/ 1044 h 1044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524"/>
              <a:gd name="T166" fmla="*/ 0 h 1044"/>
              <a:gd name="T167" fmla="*/ 524 w 524"/>
              <a:gd name="T168" fmla="*/ 1044 h 1044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524" h="1044">
                <a:moveTo>
                  <a:pt x="524" y="0"/>
                </a:moveTo>
                <a:lnTo>
                  <a:pt x="494" y="1"/>
                </a:lnTo>
                <a:lnTo>
                  <a:pt x="463" y="3"/>
                </a:lnTo>
                <a:lnTo>
                  <a:pt x="434" y="7"/>
                </a:lnTo>
                <a:lnTo>
                  <a:pt x="404" y="13"/>
                </a:lnTo>
                <a:lnTo>
                  <a:pt x="374" y="22"/>
                </a:lnTo>
                <a:lnTo>
                  <a:pt x="345" y="31"/>
                </a:lnTo>
                <a:lnTo>
                  <a:pt x="316" y="42"/>
                </a:lnTo>
                <a:lnTo>
                  <a:pt x="289" y="55"/>
                </a:lnTo>
                <a:lnTo>
                  <a:pt x="262" y="70"/>
                </a:lnTo>
                <a:lnTo>
                  <a:pt x="236" y="86"/>
                </a:lnTo>
                <a:lnTo>
                  <a:pt x="212" y="103"/>
                </a:lnTo>
                <a:lnTo>
                  <a:pt x="187" y="122"/>
                </a:lnTo>
                <a:lnTo>
                  <a:pt x="164" y="142"/>
                </a:lnTo>
                <a:lnTo>
                  <a:pt x="143" y="164"/>
                </a:lnTo>
                <a:lnTo>
                  <a:pt x="122" y="186"/>
                </a:lnTo>
                <a:lnTo>
                  <a:pt x="104" y="210"/>
                </a:lnTo>
                <a:lnTo>
                  <a:pt x="86" y="235"/>
                </a:lnTo>
                <a:lnTo>
                  <a:pt x="70" y="261"/>
                </a:lnTo>
                <a:lnTo>
                  <a:pt x="56" y="287"/>
                </a:lnTo>
                <a:lnTo>
                  <a:pt x="43" y="315"/>
                </a:lnTo>
                <a:lnTo>
                  <a:pt x="32" y="344"/>
                </a:lnTo>
                <a:lnTo>
                  <a:pt x="22" y="372"/>
                </a:lnTo>
                <a:lnTo>
                  <a:pt x="14" y="402"/>
                </a:lnTo>
                <a:lnTo>
                  <a:pt x="8" y="432"/>
                </a:lnTo>
                <a:lnTo>
                  <a:pt x="4" y="461"/>
                </a:lnTo>
                <a:lnTo>
                  <a:pt x="1" y="492"/>
                </a:lnTo>
                <a:lnTo>
                  <a:pt x="0" y="521"/>
                </a:lnTo>
                <a:lnTo>
                  <a:pt x="1" y="552"/>
                </a:lnTo>
                <a:lnTo>
                  <a:pt x="4" y="583"/>
                </a:lnTo>
                <a:lnTo>
                  <a:pt x="8" y="612"/>
                </a:lnTo>
                <a:lnTo>
                  <a:pt x="14" y="642"/>
                </a:lnTo>
                <a:lnTo>
                  <a:pt x="22" y="672"/>
                </a:lnTo>
                <a:lnTo>
                  <a:pt x="32" y="700"/>
                </a:lnTo>
                <a:lnTo>
                  <a:pt x="43" y="729"/>
                </a:lnTo>
                <a:lnTo>
                  <a:pt x="56" y="757"/>
                </a:lnTo>
                <a:lnTo>
                  <a:pt x="70" y="783"/>
                </a:lnTo>
                <a:lnTo>
                  <a:pt x="86" y="809"/>
                </a:lnTo>
                <a:lnTo>
                  <a:pt x="104" y="834"/>
                </a:lnTo>
                <a:lnTo>
                  <a:pt x="122" y="858"/>
                </a:lnTo>
                <a:lnTo>
                  <a:pt x="143" y="880"/>
                </a:lnTo>
                <a:lnTo>
                  <a:pt x="164" y="902"/>
                </a:lnTo>
                <a:lnTo>
                  <a:pt x="187" y="922"/>
                </a:lnTo>
                <a:lnTo>
                  <a:pt x="212" y="941"/>
                </a:lnTo>
                <a:lnTo>
                  <a:pt x="236" y="958"/>
                </a:lnTo>
                <a:lnTo>
                  <a:pt x="262" y="974"/>
                </a:lnTo>
                <a:lnTo>
                  <a:pt x="289" y="989"/>
                </a:lnTo>
                <a:lnTo>
                  <a:pt x="316" y="1002"/>
                </a:lnTo>
                <a:lnTo>
                  <a:pt x="345" y="1013"/>
                </a:lnTo>
                <a:lnTo>
                  <a:pt x="374" y="1022"/>
                </a:lnTo>
                <a:lnTo>
                  <a:pt x="404" y="1031"/>
                </a:lnTo>
                <a:lnTo>
                  <a:pt x="434" y="1037"/>
                </a:lnTo>
                <a:lnTo>
                  <a:pt x="463" y="1041"/>
                </a:lnTo>
                <a:lnTo>
                  <a:pt x="494" y="1043"/>
                </a:lnTo>
                <a:lnTo>
                  <a:pt x="524" y="1044"/>
                </a:lnTo>
              </a:path>
            </a:pathLst>
          </a:custGeom>
          <a:noFill/>
          <a:ln w="28575" cmpd="sng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75" name="Line 15"/>
          <p:cNvSpPr>
            <a:spLocks noChangeShapeType="1"/>
          </p:cNvSpPr>
          <p:nvPr/>
        </p:nvSpPr>
        <p:spPr bwMode="auto">
          <a:xfrm>
            <a:off x="1258888" y="3860800"/>
            <a:ext cx="0" cy="5492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76" name="Line 17"/>
          <p:cNvSpPr>
            <a:spLocks noChangeShapeType="1"/>
          </p:cNvSpPr>
          <p:nvPr/>
        </p:nvSpPr>
        <p:spPr bwMode="auto">
          <a:xfrm>
            <a:off x="1714500" y="3867150"/>
            <a:ext cx="0" cy="5524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77" name="Line 18"/>
          <p:cNvSpPr>
            <a:spLocks noChangeShapeType="1"/>
          </p:cNvSpPr>
          <p:nvPr/>
        </p:nvSpPr>
        <p:spPr bwMode="auto">
          <a:xfrm>
            <a:off x="800100" y="3867150"/>
            <a:ext cx="0" cy="5524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1278" name="Group 242"/>
          <p:cNvGrpSpPr>
            <a:grpSpLocks/>
          </p:cNvGrpSpPr>
          <p:nvPr/>
        </p:nvGrpSpPr>
        <p:grpSpPr bwMode="auto">
          <a:xfrm>
            <a:off x="609600" y="152400"/>
            <a:ext cx="1371600" cy="457200"/>
            <a:chOff x="384" y="96"/>
            <a:chExt cx="864" cy="288"/>
          </a:xfrm>
        </p:grpSpPr>
        <p:sp>
          <p:nvSpPr>
            <p:cNvPr id="11503" name="Text Box 6"/>
            <p:cNvSpPr txBox="1">
              <a:spLocks noChangeArrowheads="1"/>
            </p:cNvSpPr>
            <p:nvPr/>
          </p:nvSpPr>
          <p:spPr bwMode="auto">
            <a:xfrm>
              <a:off x="384" y="96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11504" name="Text Box 10"/>
            <p:cNvSpPr txBox="1">
              <a:spLocks noChangeArrowheads="1"/>
            </p:cNvSpPr>
            <p:nvPr/>
          </p:nvSpPr>
          <p:spPr bwMode="auto">
            <a:xfrm>
              <a:off x="672" y="96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B</a:t>
              </a:r>
            </a:p>
          </p:txBody>
        </p:sp>
        <p:sp>
          <p:nvSpPr>
            <p:cNvPr id="11505" name="Text Box 20"/>
            <p:cNvSpPr txBox="1">
              <a:spLocks noChangeArrowheads="1"/>
            </p:cNvSpPr>
            <p:nvPr/>
          </p:nvSpPr>
          <p:spPr bwMode="auto">
            <a:xfrm>
              <a:off x="960" y="96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C</a:t>
              </a:r>
            </a:p>
          </p:txBody>
        </p:sp>
      </p:grpSp>
      <p:sp>
        <p:nvSpPr>
          <p:cNvPr id="11279" name="Text Box 21"/>
          <p:cNvSpPr txBox="1">
            <a:spLocks noChangeArrowheads="1"/>
          </p:cNvSpPr>
          <p:nvPr/>
        </p:nvSpPr>
        <p:spPr bwMode="auto">
          <a:xfrm>
            <a:off x="76200" y="895350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AT</a:t>
            </a:r>
          </a:p>
        </p:txBody>
      </p:sp>
      <p:sp>
        <p:nvSpPr>
          <p:cNvPr id="11280" name="Text Box 23"/>
          <p:cNvSpPr txBox="1">
            <a:spLocks noChangeArrowheads="1"/>
          </p:cNvSpPr>
          <p:nvPr/>
        </p:nvSpPr>
        <p:spPr bwMode="auto">
          <a:xfrm>
            <a:off x="76200" y="3524250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RN</a:t>
            </a:r>
          </a:p>
        </p:txBody>
      </p:sp>
      <p:grpSp>
        <p:nvGrpSpPr>
          <p:cNvPr id="11281" name="Group 24"/>
          <p:cNvGrpSpPr>
            <a:grpSpLocks/>
          </p:cNvGrpSpPr>
          <p:nvPr/>
        </p:nvGrpSpPr>
        <p:grpSpPr bwMode="auto">
          <a:xfrm>
            <a:off x="152400" y="2514600"/>
            <a:ext cx="533400" cy="549275"/>
            <a:chOff x="96" y="1584"/>
            <a:chExt cx="336" cy="346"/>
          </a:xfrm>
        </p:grpSpPr>
        <p:sp>
          <p:nvSpPr>
            <p:cNvPr id="11501" name="Text Box 25"/>
            <p:cNvSpPr txBox="1">
              <a:spLocks noChangeArrowheads="1"/>
            </p:cNvSpPr>
            <p:nvPr/>
          </p:nvSpPr>
          <p:spPr bwMode="auto">
            <a:xfrm>
              <a:off x="96" y="1584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1502" name="Text Box 26"/>
            <p:cNvSpPr txBox="1">
              <a:spLocks noChangeArrowheads="1"/>
            </p:cNvSpPr>
            <p:nvPr/>
          </p:nvSpPr>
          <p:spPr bwMode="auto">
            <a:xfrm>
              <a:off x="240" y="168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sp>
        <p:nvSpPr>
          <p:cNvPr id="11282" name="Line 27"/>
          <p:cNvSpPr>
            <a:spLocks noChangeShapeType="1"/>
          </p:cNvSpPr>
          <p:nvPr/>
        </p:nvSpPr>
        <p:spPr bwMode="auto">
          <a:xfrm>
            <a:off x="2171700" y="2886075"/>
            <a:ext cx="0" cy="228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83" name="Line 28"/>
          <p:cNvSpPr>
            <a:spLocks noChangeShapeType="1"/>
          </p:cNvSpPr>
          <p:nvPr/>
        </p:nvSpPr>
        <p:spPr bwMode="auto">
          <a:xfrm flipH="1">
            <a:off x="1257300" y="3114675"/>
            <a:ext cx="914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11284" name="AutoShape 29"/>
          <p:cNvCxnSpPr>
            <a:cxnSpLocks noChangeShapeType="1"/>
          </p:cNvCxnSpPr>
          <p:nvPr/>
        </p:nvCxnSpPr>
        <p:spPr bwMode="auto">
          <a:xfrm flipV="1">
            <a:off x="2628900" y="2886075"/>
            <a:ext cx="0" cy="38100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285" name="Line 30"/>
          <p:cNvSpPr>
            <a:spLocks noChangeShapeType="1"/>
          </p:cNvSpPr>
          <p:nvPr/>
        </p:nvSpPr>
        <p:spPr bwMode="auto">
          <a:xfrm flipH="1">
            <a:off x="800100" y="3267075"/>
            <a:ext cx="1828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11286" name="AutoShape 31"/>
          <p:cNvCxnSpPr>
            <a:cxnSpLocks noChangeShapeType="1"/>
          </p:cNvCxnSpPr>
          <p:nvPr/>
        </p:nvCxnSpPr>
        <p:spPr bwMode="auto">
          <a:xfrm>
            <a:off x="3086100" y="2886075"/>
            <a:ext cx="0" cy="523875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287" name="Line 32"/>
          <p:cNvSpPr>
            <a:spLocks noChangeShapeType="1"/>
          </p:cNvSpPr>
          <p:nvPr/>
        </p:nvSpPr>
        <p:spPr bwMode="auto">
          <a:xfrm flipH="1">
            <a:off x="1714500" y="3419475"/>
            <a:ext cx="1371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88" name="AutoShape 33"/>
          <p:cNvSpPr>
            <a:spLocks noChangeArrowheads="1"/>
          </p:cNvSpPr>
          <p:nvPr/>
        </p:nvSpPr>
        <p:spPr bwMode="auto">
          <a:xfrm>
            <a:off x="1219200" y="3076575"/>
            <a:ext cx="76200" cy="76200"/>
          </a:xfrm>
          <a:prstGeom prst="flowChartConnector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89" name="AutoShape 34"/>
          <p:cNvSpPr>
            <a:spLocks noChangeArrowheads="1"/>
          </p:cNvSpPr>
          <p:nvPr/>
        </p:nvSpPr>
        <p:spPr bwMode="auto">
          <a:xfrm>
            <a:off x="762000" y="3228975"/>
            <a:ext cx="76200" cy="76200"/>
          </a:xfrm>
          <a:prstGeom prst="flowChartConnector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90" name="AutoShape 35"/>
          <p:cNvSpPr>
            <a:spLocks noChangeArrowheads="1"/>
          </p:cNvSpPr>
          <p:nvPr/>
        </p:nvSpPr>
        <p:spPr bwMode="auto">
          <a:xfrm>
            <a:off x="1676400" y="3381375"/>
            <a:ext cx="76200" cy="76200"/>
          </a:xfrm>
          <a:prstGeom prst="flowChartConnector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1291" name="Group 36"/>
          <p:cNvGrpSpPr>
            <a:grpSpLocks/>
          </p:cNvGrpSpPr>
          <p:nvPr/>
        </p:nvGrpSpPr>
        <p:grpSpPr bwMode="auto">
          <a:xfrm>
            <a:off x="3352800" y="2590800"/>
            <a:ext cx="533400" cy="549275"/>
            <a:chOff x="2112" y="1632"/>
            <a:chExt cx="336" cy="346"/>
          </a:xfrm>
        </p:grpSpPr>
        <p:sp>
          <p:nvSpPr>
            <p:cNvPr id="11499" name="Text Box 37"/>
            <p:cNvSpPr txBox="1">
              <a:spLocks noChangeArrowheads="1"/>
            </p:cNvSpPr>
            <p:nvPr/>
          </p:nvSpPr>
          <p:spPr bwMode="auto">
            <a:xfrm>
              <a:off x="2112" y="1632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1500" name="Text Box 38"/>
            <p:cNvSpPr txBox="1">
              <a:spLocks noChangeArrowheads="1"/>
            </p:cNvSpPr>
            <p:nvPr/>
          </p:nvSpPr>
          <p:spPr bwMode="auto">
            <a:xfrm>
              <a:off x="2256" y="1728"/>
              <a:ext cx="14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sp>
        <p:nvSpPr>
          <p:cNvPr id="11292" name="Oval 39"/>
          <p:cNvSpPr>
            <a:spLocks noChangeArrowheads="1"/>
          </p:cNvSpPr>
          <p:nvPr/>
        </p:nvSpPr>
        <p:spPr bwMode="auto">
          <a:xfrm>
            <a:off x="2133600" y="581025"/>
            <a:ext cx="76200" cy="762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93" name="Line 40"/>
          <p:cNvSpPr>
            <a:spLocks noChangeShapeType="1"/>
          </p:cNvSpPr>
          <p:nvPr/>
        </p:nvSpPr>
        <p:spPr bwMode="auto">
          <a:xfrm>
            <a:off x="2171700" y="657225"/>
            <a:ext cx="0" cy="3810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4" name="Text Box 41"/>
          <p:cNvSpPr txBox="1">
            <a:spLocks noChangeArrowheads="1"/>
          </p:cNvSpPr>
          <p:nvPr/>
        </p:nvSpPr>
        <p:spPr bwMode="auto">
          <a:xfrm>
            <a:off x="1981200" y="15875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N</a:t>
            </a:r>
          </a:p>
        </p:txBody>
      </p:sp>
      <p:sp>
        <p:nvSpPr>
          <p:cNvPr id="11295" name="Line 42"/>
          <p:cNvSpPr>
            <a:spLocks noChangeShapeType="1"/>
          </p:cNvSpPr>
          <p:nvPr/>
        </p:nvSpPr>
        <p:spPr bwMode="auto">
          <a:xfrm>
            <a:off x="809625" y="2876550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6" name="Line 43"/>
          <p:cNvSpPr>
            <a:spLocks noChangeShapeType="1"/>
          </p:cNvSpPr>
          <p:nvPr/>
        </p:nvSpPr>
        <p:spPr bwMode="auto">
          <a:xfrm>
            <a:off x="1266825" y="2876550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7" name="Line 44"/>
          <p:cNvSpPr>
            <a:spLocks noChangeShapeType="1"/>
          </p:cNvSpPr>
          <p:nvPr/>
        </p:nvSpPr>
        <p:spPr bwMode="auto">
          <a:xfrm>
            <a:off x="1724025" y="2876550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8" name="Line 45"/>
          <p:cNvSpPr>
            <a:spLocks noChangeShapeType="1"/>
          </p:cNvSpPr>
          <p:nvPr/>
        </p:nvSpPr>
        <p:spPr bwMode="auto">
          <a:xfrm>
            <a:off x="2181225" y="2886075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9" name="Line 46"/>
          <p:cNvSpPr>
            <a:spLocks noChangeShapeType="1"/>
          </p:cNvSpPr>
          <p:nvPr/>
        </p:nvSpPr>
        <p:spPr bwMode="auto">
          <a:xfrm>
            <a:off x="2638425" y="2886075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00" name="Line 47"/>
          <p:cNvSpPr>
            <a:spLocks noChangeShapeType="1"/>
          </p:cNvSpPr>
          <p:nvPr/>
        </p:nvSpPr>
        <p:spPr bwMode="auto">
          <a:xfrm>
            <a:off x="3095625" y="2886075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01" name="Line 48"/>
          <p:cNvSpPr>
            <a:spLocks noChangeShapeType="1"/>
          </p:cNvSpPr>
          <p:nvPr/>
        </p:nvSpPr>
        <p:spPr bwMode="auto">
          <a:xfrm>
            <a:off x="2171700" y="1038225"/>
            <a:ext cx="6667500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1302" name="Group 83"/>
          <p:cNvGrpSpPr>
            <a:grpSpLocks/>
          </p:cNvGrpSpPr>
          <p:nvPr/>
        </p:nvGrpSpPr>
        <p:grpSpPr bwMode="auto">
          <a:xfrm>
            <a:off x="6362700" y="2286000"/>
            <a:ext cx="762000" cy="549275"/>
            <a:chOff x="3600" y="1440"/>
            <a:chExt cx="480" cy="346"/>
          </a:xfrm>
        </p:grpSpPr>
        <p:sp>
          <p:nvSpPr>
            <p:cNvPr id="11497" name="Text Box 84"/>
            <p:cNvSpPr txBox="1">
              <a:spLocks noChangeArrowheads="1"/>
            </p:cNvSpPr>
            <p:nvPr/>
          </p:nvSpPr>
          <p:spPr bwMode="auto">
            <a:xfrm>
              <a:off x="3600" y="1440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M</a:t>
              </a:r>
            </a:p>
          </p:txBody>
        </p:sp>
        <p:sp>
          <p:nvSpPr>
            <p:cNvPr id="11498" name="Text Box 85"/>
            <p:cNvSpPr txBox="1">
              <a:spLocks noChangeArrowheads="1"/>
            </p:cNvSpPr>
            <p:nvPr/>
          </p:nvSpPr>
          <p:spPr bwMode="auto">
            <a:xfrm>
              <a:off x="3792" y="1536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sp>
        <p:nvSpPr>
          <p:cNvPr id="11303" name="AutoShape 88"/>
          <p:cNvSpPr>
            <a:spLocks noChangeArrowheads="1"/>
          </p:cNvSpPr>
          <p:nvPr/>
        </p:nvSpPr>
        <p:spPr bwMode="auto">
          <a:xfrm>
            <a:off x="6705600" y="3000375"/>
            <a:ext cx="76200" cy="76200"/>
          </a:xfrm>
          <a:prstGeom prst="flowChartConnector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1304" name="Group 243"/>
          <p:cNvGrpSpPr>
            <a:grpSpLocks/>
          </p:cNvGrpSpPr>
          <p:nvPr/>
        </p:nvGrpSpPr>
        <p:grpSpPr bwMode="auto">
          <a:xfrm>
            <a:off x="6429375" y="2686050"/>
            <a:ext cx="304800" cy="228600"/>
            <a:chOff x="4050" y="1736"/>
            <a:chExt cx="192" cy="144"/>
          </a:xfrm>
        </p:grpSpPr>
        <p:sp>
          <p:nvSpPr>
            <p:cNvPr id="11495" name="Line 87"/>
            <p:cNvSpPr>
              <a:spLocks noChangeShapeType="1"/>
            </p:cNvSpPr>
            <p:nvPr/>
          </p:nvSpPr>
          <p:spPr bwMode="auto">
            <a:xfrm>
              <a:off x="4050" y="1878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96" name="Line 89"/>
            <p:cNvSpPr>
              <a:spLocks noChangeShapeType="1"/>
            </p:cNvSpPr>
            <p:nvPr/>
          </p:nvSpPr>
          <p:spPr bwMode="auto">
            <a:xfrm flipV="1">
              <a:off x="4152" y="1736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305" name="Group 98"/>
          <p:cNvGrpSpPr>
            <a:grpSpLocks/>
          </p:cNvGrpSpPr>
          <p:nvPr/>
        </p:nvGrpSpPr>
        <p:grpSpPr bwMode="auto">
          <a:xfrm>
            <a:off x="7886700" y="2781300"/>
            <a:ext cx="533400" cy="549275"/>
            <a:chOff x="96" y="1584"/>
            <a:chExt cx="336" cy="346"/>
          </a:xfrm>
        </p:grpSpPr>
        <p:sp>
          <p:nvSpPr>
            <p:cNvPr id="11493" name="Text Box 99"/>
            <p:cNvSpPr txBox="1">
              <a:spLocks noChangeArrowheads="1"/>
            </p:cNvSpPr>
            <p:nvPr/>
          </p:nvSpPr>
          <p:spPr bwMode="auto">
            <a:xfrm>
              <a:off x="96" y="1584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1494" name="Text Box 100"/>
            <p:cNvSpPr txBox="1">
              <a:spLocks noChangeArrowheads="1"/>
            </p:cNvSpPr>
            <p:nvPr/>
          </p:nvSpPr>
          <p:spPr bwMode="auto">
            <a:xfrm>
              <a:off x="240" y="168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grpSp>
        <p:nvGrpSpPr>
          <p:cNvPr id="11306" name="Group 101"/>
          <p:cNvGrpSpPr>
            <a:grpSpLocks/>
          </p:cNvGrpSpPr>
          <p:nvPr/>
        </p:nvGrpSpPr>
        <p:grpSpPr bwMode="auto">
          <a:xfrm>
            <a:off x="6324600" y="3260725"/>
            <a:ext cx="533400" cy="549275"/>
            <a:chOff x="96" y="1584"/>
            <a:chExt cx="336" cy="346"/>
          </a:xfrm>
        </p:grpSpPr>
        <p:sp>
          <p:nvSpPr>
            <p:cNvPr id="11491" name="Text Box 102"/>
            <p:cNvSpPr txBox="1">
              <a:spLocks noChangeArrowheads="1"/>
            </p:cNvSpPr>
            <p:nvPr/>
          </p:nvSpPr>
          <p:spPr bwMode="auto">
            <a:xfrm>
              <a:off x="96" y="1584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1492" name="Text Box 103"/>
            <p:cNvSpPr txBox="1">
              <a:spLocks noChangeArrowheads="1"/>
            </p:cNvSpPr>
            <p:nvPr/>
          </p:nvSpPr>
          <p:spPr bwMode="auto">
            <a:xfrm>
              <a:off x="240" y="168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grpSp>
        <p:nvGrpSpPr>
          <p:cNvPr id="11307" name="Group 104"/>
          <p:cNvGrpSpPr>
            <a:grpSpLocks/>
          </p:cNvGrpSpPr>
          <p:nvPr/>
        </p:nvGrpSpPr>
        <p:grpSpPr bwMode="auto">
          <a:xfrm>
            <a:off x="7162800" y="2514600"/>
            <a:ext cx="533400" cy="549275"/>
            <a:chOff x="2112" y="1632"/>
            <a:chExt cx="336" cy="346"/>
          </a:xfrm>
        </p:grpSpPr>
        <p:sp>
          <p:nvSpPr>
            <p:cNvPr id="11489" name="Text Box 105"/>
            <p:cNvSpPr txBox="1">
              <a:spLocks noChangeArrowheads="1"/>
            </p:cNvSpPr>
            <p:nvPr/>
          </p:nvSpPr>
          <p:spPr bwMode="auto">
            <a:xfrm>
              <a:off x="2112" y="1632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1490" name="Text Box 106"/>
            <p:cNvSpPr txBox="1">
              <a:spLocks noChangeArrowheads="1"/>
            </p:cNvSpPr>
            <p:nvPr/>
          </p:nvSpPr>
          <p:spPr bwMode="auto">
            <a:xfrm>
              <a:off x="2256" y="1728"/>
              <a:ext cx="14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grpSp>
        <p:nvGrpSpPr>
          <p:cNvPr id="11308" name="Group 244"/>
          <p:cNvGrpSpPr>
            <a:grpSpLocks/>
          </p:cNvGrpSpPr>
          <p:nvPr/>
        </p:nvGrpSpPr>
        <p:grpSpPr bwMode="auto">
          <a:xfrm>
            <a:off x="6429375" y="4191000"/>
            <a:ext cx="304800" cy="238125"/>
            <a:chOff x="4050" y="2685"/>
            <a:chExt cx="192" cy="150"/>
          </a:xfrm>
        </p:grpSpPr>
        <p:sp>
          <p:nvSpPr>
            <p:cNvPr id="11487" name="Line 108"/>
            <p:cNvSpPr>
              <a:spLocks noChangeShapeType="1"/>
            </p:cNvSpPr>
            <p:nvPr/>
          </p:nvSpPr>
          <p:spPr bwMode="auto">
            <a:xfrm>
              <a:off x="4050" y="2835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88" name="Line 110"/>
            <p:cNvSpPr>
              <a:spLocks noChangeShapeType="1"/>
            </p:cNvSpPr>
            <p:nvPr/>
          </p:nvSpPr>
          <p:spPr bwMode="auto">
            <a:xfrm flipV="1">
              <a:off x="4152" y="2685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309" name="Group 119"/>
          <p:cNvGrpSpPr>
            <a:grpSpLocks/>
          </p:cNvGrpSpPr>
          <p:nvPr/>
        </p:nvGrpSpPr>
        <p:grpSpPr bwMode="auto">
          <a:xfrm>
            <a:off x="6324600" y="4724400"/>
            <a:ext cx="533400" cy="549275"/>
            <a:chOff x="2112" y="1632"/>
            <a:chExt cx="336" cy="346"/>
          </a:xfrm>
        </p:grpSpPr>
        <p:sp>
          <p:nvSpPr>
            <p:cNvPr id="11485" name="Text Box 120"/>
            <p:cNvSpPr txBox="1">
              <a:spLocks noChangeArrowheads="1"/>
            </p:cNvSpPr>
            <p:nvPr/>
          </p:nvSpPr>
          <p:spPr bwMode="auto">
            <a:xfrm>
              <a:off x="2112" y="1632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1486" name="Text Box 121"/>
            <p:cNvSpPr txBox="1">
              <a:spLocks noChangeArrowheads="1"/>
            </p:cNvSpPr>
            <p:nvPr/>
          </p:nvSpPr>
          <p:spPr bwMode="auto">
            <a:xfrm>
              <a:off x="2256" y="1728"/>
              <a:ext cx="14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grpSp>
        <p:nvGrpSpPr>
          <p:cNvPr id="11310" name="Group 122"/>
          <p:cNvGrpSpPr>
            <a:grpSpLocks/>
          </p:cNvGrpSpPr>
          <p:nvPr/>
        </p:nvGrpSpPr>
        <p:grpSpPr bwMode="auto">
          <a:xfrm>
            <a:off x="7943850" y="4292600"/>
            <a:ext cx="533400" cy="549275"/>
            <a:chOff x="2112" y="1632"/>
            <a:chExt cx="336" cy="346"/>
          </a:xfrm>
        </p:grpSpPr>
        <p:sp>
          <p:nvSpPr>
            <p:cNvPr id="11483" name="Text Box 123"/>
            <p:cNvSpPr txBox="1">
              <a:spLocks noChangeArrowheads="1"/>
            </p:cNvSpPr>
            <p:nvPr/>
          </p:nvSpPr>
          <p:spPr bwMode="auto">
            <a:xfrm>
              <a:off x="2112" y="1632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1484" name="Text Box 124"/>
            <p:cNvSpPr txBox="1">
              <a:spLocks noChangeArrowheads="1"/>
            </p:cNvSpPr>
            <p:nvPr/>
          </p:nvSpPr>
          <p:spPr bwMode="auto">
            <a:xfrm>
              <a:off x="2256" y="1728"/>
              <a:ext cx="14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grpSp>
        <p:nvGrpSpPr>
          <p:cNvPr id="11311" name="Group 125"/>
          <p:cNvGrpSpPr>
            <a:grpSpLocks/>
          </p:cNvGrpSpPr>
          <p:nvPr/>
        </p:nvGrpSpPr>
        <p:grpSpPr bwMode="auto">
          <a:xfrm>
            <a:off x="7239000" y="4038600"/>
            <a:ext cx="533400" cy="549275"/>
            <a:chOff x="96" y="1584"/>
            <a:chExt cx="336" cy="346"/>
          </a:xfrm>
        </p:grpSpPr>
        <p:sp>
          <p:nvSpPr>
            <p:cNvPr id="11481" name="Text Box 126"/>
            <p:cNvSpPr txBox="1">
              <a:spLocks noChangeArrowheads="1"/>
            </p:cNvSpPr>
            <p:nvPr/>
          </p:nvSpPr>
          <p:spPr bwMode="auto">
            <a:xfrm>
              <a:off x="96" y="1584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1482" name="Text Box 127"/>
            <p:cNvSpPr txBox="1">
              <a:spLocks noChangeArrowheads="1"/>
            </p:cNvSpPr>
            <p:nvPr/>
          </p:nvSpPr>
          <p:spPr bwMode="auto">
            <a:xfrm>
              <a:off x="240" y="168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grpSp>
        <p:nvGrpSpPr>
          <p:cNvPr id="11312" name="Group 131"/>
          <p:cNvGrpSpPr>
            <a:grpSpLocks/>
          </p:cNvGrpSpPr>
          <p:nvPr/>
        </p:nvGrpSpPr>
        <p:grpSpPr bwMode="auto">
          <a:xfrm>
            <a:off x="6362700" y="3810000"/>
            <a:ext cx="762000" cy="549275"/>
            <a:chOff x="2544" y="2198"/>
            <a:chExt cx="480" cy="346"/>
          </a:xfrm>
        </p:grpSpPr>
        <p:sp>
          <p:nvSpPr>
            <p:cNvPr id="11479" name="Text Box 132"/>
            <p:cNvSpPr txBox="1">
              <a:spLocks noChangeArrowheads="1"/>
            </p:cNvSpPr>
            <p:nvPr/>
          </p:nvSpPr>
          <p:spPr bwMode="auto">
            <a:xfrm>
              <a:off x="2544" y="2198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M</a:t>
              </a:r>
            </a:p>
          </p:txBody>
        </p:sp>
        <p:sp>
          <p:nvSpPr>
            <p:cNvPr id="11480" name="Text Box 133"/>
            <p:cNvSpPr txBox="1">
              <a:spLocks noChangeArrowheads="1"/>
            </p:cNvSpPr>
            <p:nvPr/>
          </p:nvSpPr>
          <p:spPr bwMode="auto">
            <a:xfrm>
              <a:off x="2736" y="2294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sp>
        <p:nvSpPr>
          <p:cNvPr id="11313" name="Text Box 134"/>
          <p:cNvSpPr txBox="1">
            <a:spLocks noChangeArrowheads="1"/>
          </p:cNvSpPr>
          <p:nvPr/>
        </p:nvSpPr>
        <p:spPr bwMode="auto">
          <a:xfrm>
            <a:off x="5435600" y="25019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D</a:t>
            </a:r>
          </a:p>
        </p:txBody>
      </p:sp>
      <p:grpSp>
        <p:nvGrpSpPr>
          <p:cNvPr id="11314" name="Group 245"/>
          <p:cNvGrpSpPr>
            <a:grpSpLocks/>
          </p:cNvGrpSpPr>
          <p:nvPr/>
        </p:nvGrpSpPr>
        <p:grpSpPr bwMode="auto">
          <a:xfrm>
            <a:off x="5486400" y="2905125"/>
            <a:ext cx="304800" cy="238125"/>
            <a:chOff x="3456" y="1830"/>
            <a:chExt cx="192" cy="150"/>
          </a:xfrm>
        </p:grpSpPr>
        <p:sp>
          <p:nvSpPr>
            <p:cNvPr id="11477" name="Line 138"/>
            <p:cNvSpPr>
              <a:spLocks noChangeShapeType="1"/>
            </p:cNvSpPr>
            <p:nvPr/>
          </p:nvSpPr>
          <p:spPr bwMode="auto">
            <a:xfrm>
              <a:off x="3456" y="1980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78" name="Line 141"/>
            <p:cNvSpPr>
              <a:spLocks noChangeShapeType="1"/>
            </p:cNvSpPr>
            <p:nvPr/>
          </p:nvSpPr>
          <p:spPr bwMode="auto">
            <a:xfrm flipV="1">
              <a:off x="3558" y="1830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315" name="Group 257"/>
          <p:cNvGrpSpPr>
            <a:grpSpLocks/>
          </p:cNvGrpSpPr>
          <p:nvPr/>
        </p:nvGrpSpPr>
        <p:grpSpPr bwMode="auto">
          <a:xfrm>
            <a:off x="5457825" y="3009900"/>
            <a:ext cx="1019175" cy="2400300"/>
            <a:chOff x="3438" y="1914"/>
            <a:chExt cx="642" cy="1512"/>
          </a:xfrm>
        </p:grpSpPr>
        <p:sp>
          <p:nvSpPr>
            <p:cNvPr id="11466" name="AutoShape 137"/>
            <p:cNvSpPr>
              <a:spLocks noChangeArrowheads="1"/>
            </p:cNvSpPr>
            <p:nvPr/>
          </p:nvSpPr>
          <p:spPr bwMode="auto">
            <a:xfrm>
              <a:off x="3438" y="1926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67" name="Line 139"/>
            <p:cNvSpPr>
              <a:spLocks noChangeShapeType="1"/>
            </p:cNvSpPr>
            <p:nvPr/>
          </p:nvSpPr>
          <p:spPr bwMode="auto">
            <a:xfrm>
              <a:off x="3648" y="1938"/>
              <a:ext cx="3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68" name="AutoShape 140"/>
            <p:cNvSpPr>
              <a:spLocks noChangeArrowheads="1"/>
            </p:cNvSpPr>
            <p:nvPr/>
          </p:nvSpPr>
          <p:spPr bwMode="auto">
            <a:xfrm>
              <a:off x="3630" y="1932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69" name="AutoShape 142"/>
            <p:cNvSpPr>
              <a:spLocks noChangeArrowheads="1"/>
            </p:cNvSpPr>
            <p:nvPr/>
          </p:nvSpPr>
          <p:spPr bwMode="auto">
            <a:xfrm>
              <a:off x="4032" y="1914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70" name="Line 143"/>
            <p:cNvSpPr>
              <a:spLocks noChangeShapeType="1"/>
            </p:cNvSpPr>
            <p:nvPr/>
          </p:nvSpPr>
          <p:spPr bwMode="auto">
            <a:xfrm>
              <a:off x="3840" y="2373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71" name="Line 144"/>
            <p:cNvSpPr>
              <a:spLocks noChangeShapeType="1"/>
            </p:cNvSpPr>
            <p:nvPr/>
          </p:nvSpPr>
          <p:spPr bwMode="auto">
            <a:xfrm>
              <a:off x="4080" y="2373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72" name="AutoShape 145"/>
            <p:cNvSpPr>
              <a:spLocks noChangeArrowheads="1"/>
            </p:cNvSpPr>
            <p:nvPr/>
          </p:nvSpPr>
          <p:spPr bwMode="auto">
            <a:xfrm>
              <a:off x="4032" y="2871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73" name="Line 146"/>
            <p:cNvSpPr>
              <a:spLocks noChangeShapeType="1"/>
            </p:cNvSpPr>
            <p:nvPr/>
          </p:nvSpPr>
          <p:spPr bwMode="auto">
            <a:xfrm>
              <a:off x="3840" y="3330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74" name="Line 147"/>
            <p:cNvSpPr>
              <a:spLocks noChangeShapeType="1"/>
            </p:cNvSpPr>
            <p:nvPr/>
          </p:nvSpPr>
          <p:spPr bwMode="auto">
            <a:xfrm>
              <a:off x="4080" y="3330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75" name="Line 148"/>
            <p:cNvSpPr>
              <a:spLocks noChangeShapeType="1"/>
            </p:cNvSpPr>
            <p:nvPr/>
          </p:nvSpPr>
          <p:spPr bwMode="auto">
            <a:xfrm flipH="1">
              <a:off x="3840" y="2886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76" name="Line 149"/>
            <p:cNvSpPr>
              <a:spLocks noChangeShapeType="1"/>
            </p:cNvSpPr>
            <p:nvPr/>
          </p:nvSpPr>
          <p:spPr bwMode="auto">
            <a:xfrm flipV="1">
              <a:off x="3840" y="1938"/>
              <a:ext cx="0" cy="13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316" name="Group 327"/>
          <p:cNvGrpSpPr>
            <a:grpSpLocks/>
          </p:cNvGrpSpPr>
          <p:nvPr/>
        </p:nvGrpSpPr>
        <p:grpSpPr bwMode="auto">
          <a:xfrm>
            <a:off x="762000" y="561975"/>
            <a:ext cx="4724400" cy="2657475"/>
            <a:chOff x="480" y="354"/>
            <a:chExt cx="2976" cy="1674"/>
          </a:xfrm>
        </p:grpSpPr>
        <p:sp>
          <p:nvSpPr>
            <p:cNvPr id="11429" name="Line 73"/>
            <p:cNvSpPr>
              <a:spLocks noChangeShapeType="1"/>
            </p:cNvSpPr>
            <p:nvPr/>
          </p:nvSpPr>
          <p:spPr bwMode="auto">
            <a:xfrm>
              <a:off x="516" y="1711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30" name="Line 74"/>
            <p:cNvSpPr>
              <a:spLocks noChangeShapeType="1"/>
            </p:cNvSpPr>
            <p:nvPr/>
          </p:nvSpPr>
          <p:spPr bwMode="auto">
            <a:xfrm>
              <a:off x="804" y="1711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1431" name="Group 326"/>
            <p:cNvGrpSpPr>
              <a:grpSpLocks/>
            </p:cNvGrpSpPr>
            <p:nvPr/>
          </p:nvGrpSpPr>
          <p:grpSpPr bwMode="auto">
            <a:xfrm>
              <a:off x="480" y="354"/>
              <a:ext cx="2976" cy="1674"/>
              <a:chOff x="480" y="352"/>
              <a:chExt cx="2976" cy="1674"/>
            </a:xfrm>
          </p:grpSpPr>
          <p:sp>
            <p:nvSpPr>
              <p:cNvPr id="11432" name="Line 81"/>
              <p:cNvSpPr>
                <a:spLocks noChangeShapeType="1"/>
              </p:cNvSpPr>
              <p:nvPr/>
            </p:nvSpPr>
            <p:spPr bwMode="auto">
              <a:xfrm>
                <a:off x="2682" y="1938"/>
                <a:ext cx="384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433" name="Oval 2"/>
              <p:cNvSpPr>
                <a:spLocks noChangeArrowheads="1"/>
              </p:cNvSpPr>
              <p:nvPr/>
            </p:nvSpPr>
            <p:spPr bwMode="auto">
              <a:xfrm>
                <a:off x="480" y="352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434" name="Oval 7"/>
              <p:cNvSpPr>
                <a:spLocks noChangeArrowheads="1"/>
              </p:cNvSpPr>
              <p:nvPr/>
            </p:nvSpPr>
            <p:spPr bwMode="auto">
              <a:xfrm>
                <a:off x="768" y="352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435" name="Oval 11"/>
              <p:cNvSpPr>
                <a:spLocks noChangeArrowheads="1"/>
              </p:cNvSpPr>
              <p:nvPr/>
            </p:nvSpPr>
            <p:spPr bwMode="auto">
              <a:xfrm>
                <a:off x="1056" y="354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436" name="Rectangle 58"/>
              <p:cNvSpPr>
                <a:spLocks noChangeArrowheads="1"/>
              </p:cNvSpPr>
              <p:nvPr/>
            </p:nvSpPr>
            <p:spPr bwMode="auto">
              <a:xfrm>
                <a:off x="1062" y="885"/>
                <a:ext cx="48" cy="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437" name="Rectangle 59"/>
              <p:cNvSpPr>
                <a:spLocks noChangeArrowheads="1"/>
              </p:cNvSpPr>
              <p:nvPr/>
            </p:nvSpPr>
            <p:spPr bwMode="auto">
              <a:xfrm>
                <a:off x="486" y="883"/>
                <a:ext cx="48" cy="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438" name="Rectangle 60"/>
              <p:cNvSpPr>
                <a:spLocks noChangeArrowheads="1"/>
              </p:cNvSpPr>
              <p:nvPr/>
            </p:nvSpPr>
            <p:spPr bwMode="auto">
              <a:xfrm>
                <a:off x="774" y="883"/>
                <a:ext cx="48" cy="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cxnSp>
            <p:nvCxnSpPr>
              <p:cNvPr id="11439" name="AutoShape 61"/>
              <p:cNvCxnSpPr>
                <a:cxnSpLocks noChangeShapeType="1"/>
              </p:cNvCxnSpPr>
              <p:nvPr/>
            </p:nvCxnSpPr>
            <p:spPr bwMode="auto">
              <a:xfrm>
                <a:off x="1374" y="1387"/>
                <a:ext cx="0" cy="330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1440" name="AutoShape 62"/>
              <p:cNvCxnSpPr>
                <a:cxnSpLocks noChangeShapeType="1"/>
              </p:cNvCxnSpPr>
              <p:nvPr/>
            </p:nvCxnSpPr>
            <p:spPr bwMode="auto">
              <a:xfrm flipH="1">
                <a:off x="510" y="1387"/>
                <a:ext cx="858" cy="0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1441" name="AutoShape 63"/>
              <p:cNvCxnSpPr>
                <a:cxnSpLocks noChangeShapeType="1"/>
              </p:cNvCxnSpPr>
              <p:nvPr/>
            </p:nvCxnSpPr>
            <p:spPr bwMode="auto">
              <a:xfrm flipH="1">
                <a:off x="804" y="1477"/>
                <a:ext cx="858" cy="0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1442" name="AutoShape 64"/>
              <p:cNvCxnSpPr>
                <a:cxnSpLocks noChangeShapeType="1"/>
              </p:cNvCxnSpPr>
              <p:nvPr/>
            </p:nvCxnSpPr>
            <p:spPr bwMode="auto">
              <a:xfrm flipV="1">
                <a:off x="1662" y="1477"/>
                <a:ext cx="0" cy="240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1443" name="AutoShape 65"/>
              <p:cNvCxnSpPr>
                <a:cxnSpLocks noChangeShapeType="1"/>
              </p:cNvCxnSpPr>
              <p:nvPr/>
            </p:nvCxnSpPr>
            <p:spPr bwMode="auto">
              <a:xfrm flipH="1">
                <a:off x="1086" y="1573"/>
                <a:ext cx="858" cy="0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1444" name="Line 66"/>
              <p:cNvSpPr>
                <a:spLocks noChangeShapeType="1"/>
              </p:cNvSpPr>
              <p:nvPr/>
            </p:nvSpPr>
            <p:spPr bwMode="auto">
              <a:xfrm>
                <a:off x="1950" y="1573"/>
                <a:ext cx="0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445" name="Line 67"/>
              <p:cNvSpPr>
                <a:spLocks noChangeShapeType="1"/>
              </p:cNvSpPr>
              <p:nvPr/>
            </p:nvSpPr>
            <p:spPr bwMode="auto">
              <a:xfrm>
                <a:off x="510" y="376"/>
                <a:ext cx="0" cy="133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446" name="Line 68"/>
              <p:cNvSpPr>
                <a:spLocks noChangeShapeType="1"/>
              </p:cNvSpPr>
              <p:nvPr/>
            </p:nvSpPr>
            <p:spPr bwMode="auto">
              <a:xfrm>
                <a:off x="798" y="376"/>
                <a:ext cx="0" cy="133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447" name="Line 69"/>
              <p:cNvSpPr>
                <a:spLocks noChangeShapeType="1"/>
              </p:cNvSpPr>
              <p:nvPr/>
            </p:nvSpPr>
            <p:spPr bwMode="auto">
              <a:xfrm>
                <a:off x="1086" y="376"/>
                <a:ext cx="0" cy="133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448" name="Line 75"/>
              <p:cNvSpPr>
                <a:spLocks noChangeShapeType="1"/>
              </p:cNvSpPr>
              <p:nvPr/>
            </p:nvSpPr>
            <p:spPr bwMode="auto">
              <a:xfrm>
                <a:off x="1092" y="1711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449" name="Line 76"/>
              <p:cNvSpPr>
                <a:spLocks noChangeShapeType="1"/>
              </p:cNvSpPr>
              <p:nvPr/>
            </p:nvSpPr>
            <p:spPr bwMode="auto">
              <a:xfrm>
                <a:off x="1380" y="1717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450" name="Line 77"/>
              <p:cNvSpPr>
                <a:spLocks noChangeShapeType="1"/>
              </p:cNvSpPr>
              <p:nvPr/>
            </p:nvSpPr>
            <p:spPr bwMode="auto">
              <a:xfrm>
                <a:off x="1668" y="1717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451" name="Line 78"/>
              <p:cNvSpPr>
                <a:spLocks noChangeShapeType="1"/>
              </p:cNvSpPr>
              <p:nvPr/>
            </p:nvSpPr>
            <p:spPr bwMode="auto">
              <a:xfrm>
                <a:off x="1956" y="1717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452" name="Rectangle 151"/>
              <p:cNvSpPr>
                <a:spLocks noChangeArrowheads="1"/>
              </p:cNvSpPr>
              <p:nvPr/>
            </p:nvSpPr>
            <p:spPr bwMode="auto">
              <a:xfrm>
                <a:off x="2652" y="1390"/>
                <a:ext cx="48" cy="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453" name="Line 152"/>
              <p:cNvSpPr>
                <a:spLocks noChangeShapeType="1"/>
              </p:cNvSpPr>
              <p:nvPr/>
            </p:nvSpPr>
            <p:spPr bwMode="auto">
              <a:xfrm>
                <a:off x="2676" y="1216"/>
                <a:ext cx="0" cy="72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454" name="Line 154"/>
              <p:cNvSpPr>
                <a:spLocks noChangeShapeType="1"/>
              </p:cNvSpPr>
              <p:nvPr/>
            </p:nvSpPr>
            <p:spPr bwMode="auto">
              <a:xfrm>
                <a:off x="2700" y="1935"/>
                <a:ext cx="38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1455" name="Group 155"/>
              <p:cNvGrpSpPr>
                <a:grpSpLocks/>
              </p:cNvGrpSpPr>
              <p:nvPr/>
            </p:nvGrpSpPr>
            <p:grpSpPr bwMode="auto">
              <a:xfrm>
                <a:off x="2955" y="1456"/>
                <a:ext cx="480" cy="570"/>
                <a:chOff x="4608" y="2706"/>
                <a:chExt cx="480" cy="570"/>
              </a:xfrm>
            </p:grpSpPr>
            <p:sp>
              <p:nvSpPr>
                <p:cNvPr id="11460" name="Line 156"/>
                <p:cNvSpPr>
                  <a:spLocks noChangeShapeType="1"/>
                </p:cNvSpPr>
                <p:nvPr/>
              </p:nvSpPr>
              <p:spPr bwMode="auto">
                <a:xfrm>
                  <a:off x="4740" y="3180"/>
                  <a:ext cx="0" cy="9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461" name="Line 157"/>
                <p:cNvSpPr>
                  <a:spLocks noChangeShapeType="1"/>
                </p:cNvSpPr>
                <p:nvPr/>
              </p:nvSpPr>
              <p:spPr bwMode="auto">
                <a:xfrm>
                  <a:off x="4872" y="3180"/>
                  <a:ext cx="0" cy="9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462" name="Text Box 158"/>
                <p:cNvSpPr txBox="1">
                  <a:spLocks noChangeArrowheads="1"/>
                </p:cNvSpPr>
                <p:nvPr/>
              </p:nvSpPr>
              <p:spPr bwMode="auto">
                <a:xfrm>
                  <a:off x="4608" y="2706"/>
                  <a:ext cx="480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1pPr>
                  <a:lvl2pPr marL="742950" indent="-28575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2pPr>
                  <a:lvl3pPr marL="11430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3pPr>
                  <a:lvl4pPr marL="16002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4pPr>
                  <a:lvl5pPr marL="20574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endParaRPr lang="vi-VN" sz="2400">
                    <a:latin typeface="Times New Roman" pitchFamily="18" charset="0"/>
                  </a:endParaRPr>
                </a:p>
              </p:txBody>
            </p:sp>
            <p:sp>
              <p:nvSpPr>
                <p:cNvPr id="11463" name="Line 159"/>
                <p:cNvSpPr>
                  <a:spLocks noChangeShapeType="1"/>
                </p:cNvSpPr>
                <p:nvPr/>
              </p:nvSpPr>
              <p:spPr bwMode="auto">
                <a:xfrm>
                  <a:off x="4710" y="3240"/>
                  <a:ext cx="192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464" name="Line 160"/>
                <p:cNvSpPr>
                  <a:spLocks noChangeShapeType="1"/>
                </p:cNvSpPr>
                <p:nvPr/>
              </p:nvSpPr>
              <p:spPr bwMode="auto">
                <a:xfrm flipV="1">
                  <a:off x="4806" y="2988"/>
                  <a:ext cx="0" cy="144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465" name="Line 161"/>
                <p:cNvSpPr>
                  <a:spLocks noChangeShapeType="1"/>
                </p:cNvSpPr>
                <p:nvPr/>
              </p:nvSpPr>
              <p:spPr bwMode="auto">
                <a:xfrm>
                  <a:off x="4710" y="3138"/>
                  <a:ext cx="192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1456" name="Line 162"/>
              <p:cNvSpPr>
                <a:spLocks noChangeShapeType="1"/>
              </p:cNvSpPr>
              <p:nvPr/>
            </p:nvSpPr>
            <p:spPr bwMode="auto">
              <a:xfrm>
                <a:off x="3216" y="1935"/>
                <a:ext cx="240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1457" name="Group 163"/>
              <p:cNvGrpSpPr>
                <a:grpSpLocks/>
              </p:cNvGrpSpPr>
              <p:nvPr/>
            </p:nvGrpSpPr>
            <p:grpSpPr bwMode="auto">
              <a:xfrm>
                <a:off x="1056" y="1192"/>
                <a:ext cx="1614" cy="48"/>
                <a:chOff x="1056" y="1194"/>
                <a:chExt cx="1614" cy="48"/>
              </a:xfrm>
            </p:grpSpPr>
            <p:sp>
              <p:nvSpPr>
                <p:cNvPr id="11458" name="Line 164"/>
                <p:cNvSpPr>
                  <a:spLocks noChangeShapeType="1"/>
                </p:cNvSpPr>
                <p:nvPr/>
              </p:nvSpPr>
              <p:spPr bwMode="auto">
                <a:xfrm>
                  <a:off x="1086" y="1218"/>
                  <a:ext cx="158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459" name="AutoShape 165"/>
                <p:cNvSpPr>
                  <a:spLocks noChangeArrowheads="1"/>
                </p:cNvSpPr>
                <p:nvPr/>
              </p:nvSpPr>
              <p:spPr bwMode="auto">
                <a:xfrm>
                  <a:off x="1056" y="1194"/>
                  <a:ext cx="48" cy="48"/>
                </a:xfrm>
                <a:prstGeom prst="flowChartConnector">
                  <a:avLst/>
                </a:prstGeom>
                <a:solidFill>
                  <a:schemeClr val="accent1"/>
                </a:solidFill>
                <a:ln w="285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11317" name="Group 215"/>
          <p:cNvGrpSpPr>
            <a:grpSpLocks/>
          </p:cNvGrpSpPr>
          <p:nvPr/>
        </p:nvGrpSpPr>
        <p:grpSpPr bwMode="auto">
          <a:xfrm>
            <a:off x="833438" y="2724150"/>
            <a:ext cx="2424112" cy="152400"/>
            <a:chOff x="537" y="1716"/>
            <a:chExt cx="1527" cy="96"/>
          </a:xfrm>
        </p:grpSpPr>
        <p:sp>
          <p:nvSpPr>
            <p:cNvPr id="11410" name="Line 216"/>
            <p:cNvSpPr>
              <a:spLocks noChangeShapeType="1"/>
            </p:cNvSpPr>
            <p:nvPr/>
          </p:nvSpPr>
          <p:spPr bwMode="auto">
            <a:xfrm>
              <a:off x="1239" y="1716"/>
              <a:ext cx="9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11" name="Line 217"/>
            <p:cNvSpPr>
              <a:spLocks noChangeShapeType="1"/>
            </p:cNvSpPr>
            <p:nvPr/>
          </p:nvSpPr>
          <p:spPr bwMode="auto">
            <a:xfrm flipH="1">
              <a:off x="1287" y="1716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12" name="Line 218"/>
            <p:cNvSpPr>
              <a:spLocks noChangeShapeType="1"/>
            </p:cNvSpPr>
            <p:nvPr/>
          </p:nvSpPr>
          <p:spPr bwMode="auto">
            <a:xfrm>
              <a:off x="1239" y="1716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13" name="Line 219"/>
            <p:cNvSpPr>
              <a:spLocks noChangeShapeType="1"/>
            </p:cNvSpPr>
            <p:nvPr/>
          </p:nvSpPr>
          <p:spPr bwMode="auto">
            <a:xfrm>
              <a:off x="1335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14" name="Line 220"/>
            <p:cNvSpPr>
              <a:spLocks noChangeShapeType="1"/>
            </p:cNvSpPr>
            <p:nvPr/>
          </p:nvSpPr>
          <p:spPr bwMode="auto">
            <a:xfrm>
              <a:off x="1431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15" name="Line 221"/>
            <p:cNvSpPr>
              <a:spLocks noChangeShapeType="1"/>
            </p:cNvSpPr>
            <p:nvPr/>
          </p:nvSpPr>
          <p:spPr bwMode="auto">
            <a:xfrm>
              <a:off x="1527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16" name="Line 222"/>
            <p:cNvSpPr>
              <a:spLocks noChangeShapeType="1"/>
            </p:cNvSpPr>
            <p:nvPr/>
          </p:nvSpPr>
          <p:spPr bwMode="auto">
            <a:xfrm>
              <a:off x="1623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17" name="Line 223"/>
            <p:cNvSpPr>
              <a:spLocks noChangeShapeType="1"/>
            </p:cNvSpPr>
            <p:nvPr/>
          </p:nvSpPr>
          <p:spPr bwMode="auto">
            <a:xfrm>
              <a:off x="903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18" name="Line 224"/>
            <p:cNvSpPr>
              <a:spLocks noChangeShapeType="1"/>
            </p:cNvSpPr>
            <p:nvPr/>
          </p:nvSpPr>
          <p:spPr bwMode="auto">
            <a:xfrm>
              <a:off x="999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19" name="Line 225"/>
            <p:cNvSpPr>
              <a:spLocks noChangeShapeType="1"/>
            </p:cNvSpPr>
            <p:nvPr/>
          </p:nvSpPr>
          <p:spPr bwMode="auto">
            <a:xfrm>
              <a:off x="1095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0" name="Line 226"/>
            <p:cNvSpPr>
              <a:spLocks noChangeShapeType="1"/>
            </p:cNvSpPr>
            <p:nvPr/>
          </p:nvSpPr>
          <p:spPr bwMode="auto">
            <a:xfrm>
              <a:off x="1191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1" name="Line 227"/>
            <p:cNvSpPr>
              <a:spLocks noChangeShapeType="1"/>
            </p:cNvSpPr>
            <p:nvPr/>
          </p:nvSpPr>
          <p:spPr bwMode="auto">
            <a:xfrm>
              <a:off x="1728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2" name="Line 228"/>
            <p:cNvSpPr>
              <a:spLocks noChangeShapeType="1"/>
            </p:cNvSpPr>
            <p:nvPr/>
          </p:nvSpPr>
          <p:spPr bwMode="auto">
            <a:xfrm>
              <a:off x="1824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3" name="Line 229"/>
            <p:cNvSpPr>
              <a:spLocks noChangeShapeType="1"/>
            </p:cNvSpPr>
            <p:nvPr/>
          </p:nvSpPr>
          <p:spPr bwMode="auto">
            <a:xfrm>
              <a:off x="1920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4" name="Line 230"/>
            <p:cNvSpPr>
              <a:spLocks noChangeShapeType="1"/>
            </p:cNvSpPr>
            <p:nvPr/>
          </p:nvSpPr>
          <p:spPr bwMode="auto">
            <a:xfrm>
              <a:off x="2016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5" name="Line 231"/>
            <p:cNvSpPr>
              <a:spLocks noChangeShapeType="1"/>
            </p:cNvSpPr>
            <p:nvPr/>
          </p:nvSpPr>
          <p:spPr bwMode="auto">
            <a:xfrm>
              <a:off x="537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6" name="Line 232"/>
            <p:cNvSpPr>
              <a:spLocks noChangeShapeType="1"/>
            </p:cNvSpPr>
            <p:nvPr/>
          </p:nvSpPr>
          <p:spPr bwMode="auto">
            <a:xfrm>
              <a:off x="633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7" name="Line 233"/>
            <p:cNvSpPr>
              <a:spLocks noChangeShapeType="1"/>
            </p:cNvSpPr>
            <p:nvPr/>
          </p:nvSpPr>
          <p:spPr bwMode="auto">
            <a:xfrm>
              <a:off x="729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8" name="Line 234"/>
            <p:cNvSpPr>
              <a:spLocks noChangeShapeType="1"/>
            </p:cNvSpPr>
            <p:nvPr/>
          </p:nvSpPr>
          <p:spPr bwMode="auto">
            <a:xfrm>
              <a:off x="825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318" name="Group 616"/>
          <p:cNvGrpSpPr>
            <a:grpSpLocks/>
          </p:cNvGrpSpPr>
          <p:nvPr/>
        </p:nvGrpSpPr>
        <p:grpSpPr bwMode="auto">
          <a:xfrm>
            <a:off x="5943600" y="2667000"/>
            <a:ext cx="2971800" cy="1920875"/>
            <a:chOff x="3744" y="1680"/>
            <a:chExt cx="1872" cy="1210"/>
          </a:xfrm>
        </p:grpSpPr>
        <p:sp>
          <p:nvSpPr>
            <p:cNvPr id="11404" name="Text Box 236"/>
            <p:cNvSpPr txBox="1">
              <a:spLocks noChangeArrowheads="1"/>
            </p:cNvSpPr>
            <p:nvPr/>
          </p:nvSpPr>
          <p:spPr bwMode="auto">
            <a:xfrm>
              <a:off x="3744" y="1707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11405" name="Text Box 237"/>
            <p:cNvSpPr txBox="1">
              <a:spLocks noChangeArrowheads="1"/>
            </p:cNvSpPr>
            <p:nvPr/>
          </p:nvSpPr>
          <p:spPr bwMode="auto">
            <a:xfrm>
              <a:off x="4320" y="1680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11406" name="Text Box 238"/>
            <p:cNvSpPr txBox="1">
              <a:spLocks noChangeArrowheads="1"/>
            </p:cNvSpPr>
            <p:nvPr/>
          </p:nvSpPr>
          <p:spPr bwMode="auto">
            <a:xfrm>
              <a:off x="5328" y="1680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11407" name="Text Box 239"/>
            <p:cNvSpPr txBox="1">
              <a:spLocks noChangeArrowheads="1"/>
            </p:cNvSpPr>
            <p:nvPr/>
          </p:nvSpPr>
          <p:spPr bwMode="auto">
            <a:xfrm>
              <a:off x="4848" y="168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5</a:t>
              </a:r>
            </a:p>
          </p:txBody>
        </p:sp>
        <p:sp>
          <p:nvSpPr>
            <p:cNvPr id="11408" name="Text Box 240"/>
            <p:cNvSpPr txBox="1">
              <a:spLocks noChangeArrowheads="1"/>
            </p:cNvSpPr>
            <p:nvPr/>
          </p:nvSpPr>
          <p:spPr bwMode="auto">
            <a:xfrm>
              <a:off x="4368" y="2640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7</a:t>
              </a:r>
            </a:p>
          </p:txBody>
        </p:sp>
        <p:sp>
          <p:nvSpPr>
            <p:cNvPr id="11409" name="Text Box 241"/>
            <p:cNvSpPr txBox="1">
              <a:spLocks noChangeArrowheads="1"/>
            </p:cNvSpPr>
            <p:nvPr/>
          </p:nvSpPr>
          <p:spPr bwMode="auto">
            <a:xfrm>
              <a:off x="4848" y="264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9</a:t>
              </a:r>
            </a:p>
          </p:txBody>
        </p:sp>
      </p:grpSp>
      <p:cxnSp>
        <p:nvCxnSpPr>
          <p:cNvPr id="11319" name="AutoShape 262"/>
          <p:cNvCxnSpPr>
            <a:cxnSpLocks noChangeShapeType="1"/>
          </p:cNvCxnSpPr>
          <p:nvPr/>
        </p:nvCxnSpPr>
        <p:spPr bwMode="auto">
          <a:xfrm flipV="1">
            <a:off x="8839200" y="1028700"/>
            <a:ext cx="1588" cy="2038350"/>
          </a:xfrm>
          <a:prstGeom prst="straightConnector1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320" name="Text Box 328"/>
          <p:cNvSpPr txBox="1">
            <a:spLocks noChangeArrowheads="1"/>
          </p:cNvSpPr>
          <p:nvPr/>
        </p:nvSpPr>
        <p:spPr bwMode="auto">
          <a:xfrm>
            <a:off x="4572000" y="2438400"/>
            <a:ext cx="838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000">
                <a:latin typeface="Times New Roman" pitchFamily="18" charset="0"/>
              </a:rPr>
              <a:t>RN</a:t>
            </a:r>
          </a:p>
        </p:txBody>
      </p:sp>
      <p:grpSp>
        <p:nvGrpSpPr>
          <p:cNvPr id="26" name="Group 367"/>
          <p:cNvGrpSpPr>
            <a:grpSpLocks/>
          </p:cNvGrpSpPr>
          <p:nvPr/>
        </p:nvGrpSpPr>
        <p:grpSpPr bwMode="auto">
          <a:xfrm>
            <a:off x="762000" y="561975"/>
            <a:ext cx="4724400" cy="2657475"/>
            <a:chOff x="480" y="354"/>
            <a:chExt cx="2976" cy="1674"/>
          </a:xfrm>
        </p:grpSpPr>
        <p:sp>
          <p:nvSpPr>
            <p:cNvPr id="11363" name="AutoShape 70"/>
            <p:cNvSpPr>
              <a:spLocks noChangeArrowheads="1"/>
            </p:cNvSpPr>
            <p:nvPr/>
          </p:nvSpPr>
          <p:spPr bwMode="auto">
            <a:xfrm>
              <a:off x="774" y="1453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fol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64" name="AutoShape 71"/>
            <p:cNvSpPr>
              <a:spLocks noChangeArrowheads="1"/>
            </p:cNvSpPr>
            <p:nvPr/>
          </p:nvSpPr>
          <p:spPr bwMode="auto">
            <a:xfrm>
              <a:off x="1062" y="1549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65" name="AutoShape 72"/>
            <p:cNvSpPr>
              <a:spLocks noChangeArrowheads="1"/>
            </p:cNvSpPr>
            <p:nvPr/>
          </p:nvSpPr>
          <p:spPr bwMode="auto">
            <a:xfrm>
              <a:off x="486" y="1363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1366" name="Group 329"/>
            <p:cNvGrpSpPr>
              <a:grpSpLocks/>
            </p:cNvGrpSpPr>
            <p:nvPr/>
          </p:nvGrpSpPr>
          <p:grpSpPr bwMode="auto">
            <a:xfrm>
              <a:off x="480" y="354"/>
              <a:ext cx="2976" cy="1674"/>
              <a:chOff x="480" y="354"/>
              <a:chExt cx="2976" cy="1674"/>
            </a:xfrm>
          </p:grpSpPr>
          <p:sp>
            <p:nvSpPr>
              <p:cNvPr id="11367" name="Line 330"/>
              <p:cNvSpPr>
                <a:spLocks noChangeShapeType="1"/>
              </p:cNvSpPr>
              <p:nvPr/>
            </p:nvSpPr>
            <p:spPr bwMode="auto">
              <a:xfrm>
                <a:off x="516" y="1711"/>
                <a:ext cx="96" cy="0"/>
              </a:xfrm>
              <a:prstGeom prst="line">
                <a:avLst/>
              </a:prstGeom>
              <a:noFill/>
              <a:ln w="28575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68" name="Line 331"/>
              <p:cNvSpPr>
                <a:spLocks noChangeShapeType="1"/>
              </p:cNvSpPr>
              <p:nvPr/>
            </p:nvSpPr>
            <p:spPr bwMode="auto">
              <a:xfrm>
                <a:off x="804" y="1711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1369" name="Group 332"/>
              <p:cNvGrpSpPr>
                <a:grpSpLocks/>
              </p:cNvGrpSpPr>
              <p:nvPr/>
            </p:nvGrpSpPr>
            <p:grpSpPr bwMode="auto">
              <a:xfrm>
                <a:off x="480" y="354"/>
                <a:ext cx="2976" cy="1674"/>
                <a:chOff x="480" y="352"/>
                <a:chExt cx="2976" cy="1674"/>
              </a:xfrm>
            </p:grpSpPr>
            <p:sp>
              <p:nvSpPr>
                <p:cNvPr id="11370" name="Line 333"/>
                <p:cNvSpPr>
                  <a:spLocks noChangeShapeType="1"/>
                </p:cNvSpPr>
                <p:nvPr/>
              </p:nvSpPr>
              <p:spPr bwMode="auto">
                <a:xfrm>
                  <a:off x="2682" y="1938"/>
                  <a:ext cx="384" cy="0"/>
                </a:xfrm>
                <a:prstGeom prst="line">
                  <a:avLst/>
                </a:prstGeom>
                <a:noFill/>
                <a:ln w="19050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371" name="Oval 334"/>
                <p:cNvSpPr>
                  <a:spLocks noChangeArrowheads="1"/>
                </p:cNvSpPr>
                <p:nvPr/>
              </p:nvSpPr>
              <p:spPr bwMode="auto">
                <a:xfrm>
                  <a:off x="480" y="352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28575">
                  <a:solidFill>
                    <a:srgbClr val="0000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72" name="Oval 335"/>
                <p:cNvSpPr>
                  <a:spLocks noChangeArrowheads="1"/>
                </p:cNvSpPr>
                <p:nvPr/>
              </p:nvSpPr>
              <p:spPr bwMode="auto">
                <a:xfrm>
                  <a:off x="768" y="352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28575">
                  <a:solidFill>
                    <a:schemeClr val="folHlink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73" name="Oval 336"/>
                <p:cNvSpPr>
                  <a:spLocks noChangeArrowheads="1"/>
                </p:cNvSpPr>
                <p:nvPr/>
              </p:nvSpPr>
              <p:spPr bwMode="auto">
                <a:xfrm>
                  <a:off x="1056" y="354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28575">
                  <a:solidFill>
                    <a:srgbClr val="FF33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74" name="Rectangle 337"/>
                <p:cNvSpPr>
                  <a:spLocks noChangeArrowheads="1"/>
                </p:cNvSpPr>
                <p:nvPr/>
              </p:nvSpPr>
              <p:spPr bwMode="auto">
                <a:xfrm>
                  <a:off x="1062" y="885"/>
                  <a:ext cx="48" cy="9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75" name="Rectangle 338"/>
                <p:cNvSpPr>
                  <a:spLocks noChangeArrowheads="1"/>
                </p:cNvSpPr>
                <p:nvPr/>
              </p:nvSpPr>
              <p:spPr bwMode="auto">
                <a:xfrm>
                  <a:off x="486" y="883"/>
                  <a:ext cx="48" cy="9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76" name="Rectangle 339"/>
                <p:cNvSpPr>
                  <a:spLocks noChangeArrowheads="1"/>
                </p:cNvSpPr>
                <p:nvPr/>
              </p:nvSpPr>
              <p:spPr bwMode="auto">
                <a:xfrm>
                  <a:off x="774" y="883"/>
                  <a:ext cx="48" cy="9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cxnSp>
              <p:nvCxnSpPr>
                <p:cNvPr id="11377" name="AutoShape 340"/>
                <p:cNvCxnSpPr>
                  <a:cxnSpLocks noChangeShapeType="1"/>
                </p:cNvCxnSpPr>
                <p:nvPr/>
              </p:nvCxnSpPr>
              <p:spPr bwMode="auto">
                <a:xfrm>
                  <a:off x="1374" y="1387"/>
                  <a:ext cx="0" cy="330"/>
                </a:xfrm>
                <a:prstGeom prst="straightConnector1">
                  <a:avLst/>
                </a:prstGeom>
                <a:noFill/>
                <a:ln w="28575">
                  <a:solidFill>
                    <a:srgbClr val="00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1378" name="AutoShape 341"/>
                <p:cNvCxnSpPr>
                  <a:cxnSpLocks noChangeShapeType="1"/>
                </p:cNvCxnSpPr>
                <p:nvPr/>
              </p:nvCxnSpPr>
              <p:spPr bwMode="auto">
                <a:xfrm flipH="1">
                  <a:off x="510" y="1387"/>
                  <a:ext cx="858" cy="0"/>
                </a:xfrm>
                <a:prstGeom prst="straightConnector1">
                  <a:avLst/>
                </a:prstGeom>
                <a:noFill/>
                <a:ln w="28575">
                  <a:solidFill>
                    <a:srgbClr val="00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1379" name="AutoShape 342"/>
                <p:cNvCxnSpPr>
                  <a:cxnSpLocks noChangeShapeType="1"/>
                </p:cNvCxnSpPr>
                <p:nvPr/>
              </p:nvCxnSpPr>
              <p:spPr bwMode="auto">
                <a:xfrm flipH="1">
                  <a:off x="804" y="1477"/>
                  <a:ext cx="858" cy="0"/>
                </a:xfrm>
                <a:prstGeom prst="straightConnector1">
                  <a:avLst/>
                </a:prstGeom>
                <a:noFill/>
                <a:ln w="28575">
                  <a:solidFill>
                    <a:schemeClr val="folHlink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1380" name="AutoShape 343"/>
                <p:cNvCxnSpPr>
                  <a:cxnSpLocks noChangeShapeType="1"/>
                </p:cNvCxnSpPr>
                <p:nvPr/>
              </p:nvCxnSpPr>
              <p:spPr bwMode="auto">
                <a:xfrm flipV="1">
                  <a:off x="1662" y="1477"/>
                  <a:ext cx="0" cy="240"/>
                </a:xfrm>
                <a:prstGeom prst="straightConnector1">
                  <a:avLst/>
                </a:prstGeom>
                <a:noFill/>
                <a:ln w="28575">
                  <a:solidFill>
                    <a:schemeClr val="folHlink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1381" name="AutoShape 344"/>
                <p:cNvCxnSpPr>
                  <a:cxnSpLocks noChangeShapeType="1"/>
                </p:cNvCxnSpPr>
                <p:nvPr/>
              </p:nvCxnSpPr>
              <p:spPr bwMode="auto">
                <a:xfrm flipH="1">
                  <a:off x="1086" y="1573"/>
                  <a:ext cx="858" cy="0"/>
                </a:xfrm>
                <a:prstGeom prst="straightConnector1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11382" name="Line 345"/>
                <p:cNvSpPr>
                  <a:spLocks noChangeShapeType="1"/>
                </p:cNvSpPr>
                <p:nvPr/>
              </p:nvSpPr>
              <p:spPr bwMode="auto">
                <a:xfrm>
                  <a:off x="1950" y="1573"/>
                  <a:ext cx="0" cy="144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383" name="Line 346"/>
                <p:cNvSpPr>
                  <a:spLocks noChangeShapeType="1"/>
                </p:cNvSpPr>
                <p:nvPr/>
              </p:nvSpPr>
              <p:spPr bwMode="auto">
                <a:xfrm>
                  <a:off x="510" y="376"/>
                  <a:ext cx="0" cy="1335"/>
                </a:xfrm>
                <a:prstGeom prst="line">
                  <a:avLst/>
                </a:prstGeom>
                <a:noFill/>
                <a:ln w="28575">
                  <a:solidFill>
                    <a:srgbClr val="00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384" name="Line 347"/>
                <p:cNvSpPr>
                  <a:spLocks noChangeShapeType="1"/>
                </p:cNvSpPr>
                <p:nvPr/>
              </p:nvSpPr>
              <p:spPr bwMode="auto">
                <a:xfrm>
                  <a:off x="798" y="376"/>
                  <a:ext cx="0" cy="1335"/>
                </a:xfrm>
                <a:prstGeom prst="line">
                  <a:avLst/>
                </a:prstGeom>
                <a:noFill/>
                <a:ln w="28575">
                  <a:solidFill>
                    <a:schemeClr val="folHlink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385" name="Line 348"/>
                <p:cNvSpPr>
                  <a:spLocks noChangeShapeType="1"/>
                </p:cNvSpPr>
                <p:nvPr/>
              </p:nvSpPr>
              <p:spPr bwMode="auto">
                <a:xfrm>
                  <a:off x="1086" y="376"/>
                  <a:ext cx="0" cy="1335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386" name="Line 349"/>
                <p:cNvSpPr>
                  <a:spLocks noChangeShapeType="1"/>
                </p:cNvSpPr>
                <p:nvPr/>
              </p:nvSpPr>
              <p:spPr bwMode="auto">
                <a:xfrm>
                  <a:off x="1092" y="1711"/>
                  <a:ext cx="96" cy="0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387" name="Line 350"/>
                <p:cNvSpPr>
                  <a:spLocks noChangeShapeType="1"/>
                </p:cNvSpPr>
                <p:nvPr/>
              </p:nvSpPr>
              <p:spPr bwMode="auto">
                <a:xfrm>
                  <a:off x="1380" y="1717"/>
                  <a:ext cx="96" cy="0"/>
                </a:xfrm>
                <a:prstGeom prst="line">
                  <a:avLst/>
                </a:prstGeom>
                <a:noFill/>
                <a:ln w="28575">
                  <a:solidFill>
                    <a:srgbClr val="00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388" name="Line 351"/>
                <p:cNvSpPr>
                  <a:spLocks noChangeShapeType="1"/>
                </p:cNvSpPr>
                <p:nvPr/>
              </p:nvSpPr>
              <p:spPr bwMode="auto">
                <a:xfrm>
                  <a:off x="1668" y="1717"/>
                  <a:ext cx="96" cy="0"/>
                </a:xfrm>
                <a:prstGeom prst="line">
                  <a:avLst/>
                </a:prstGeom>
                <a:noFill/>
                <a:ln w="28575">
                  <a:solidFill>
                    <a:schemeClr val="folHlink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389" name="Line 352"/>
                <p:cNvSpPr>
                  <a:spLocks noChangeShapeType="1"/>
                </p:cNvSpPr>
                <p:nvPr/>
              </p:nvSpPr>
              <p:spPr bwMode="auto">
                <a:xfrm>
                  <a:off x="1956" y="1717"/>
                  <a:ext cx="96" cy="0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390" name="Rectangle 353"/>
                <p:cNvSpPr>
                  <a:spLocks noChangeArrowheads="1"/>
                </p:cNvSpPr>
                <p:nvPr/>
              </p:nvSpPr>
              <p:spPr bwMode="auto">
                <a:xfrm>
                  <a:off x="2652" y="1390"/>
                  <a:ext cx="48" cy="9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91" name="Line 354"/>
                <p:cNvSpPr>
                  <a:spLocks noChangeShapeType="1"/>
                </p:cNvSpPr>
                <p:nvPr/>
              </p:nvSpPr>
              <p:spPr bwMode="auto">
                <a:xfrm>
                  <a:off x="2676" y="1216"/>
                  <a:ext cx="0" cy="720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1392" name="Line 355"/>
                <p:cNvSpPr>
                  <a:spLocks noChangeShapeType="1"/>
                </p:cNvSpPr>
                <p:nvPr/>
              </p:nvSpPr>
              <p:spPr bwMode="auto">
                <a:xfrm>
                  <a:off x="2700" y="1935"/>
                  <a:ext cx="384" cy="0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1393" name="Group 356"/>
                <p:cNvGrpSpPr>
                  <a:grpSpLocks/>
                </p:cNvGrpSpPr>
                <p:nvPr/>
              </p:nvGrpSpPr>
              <p:grpSpPr bwMode="auto">
                <a:xfrm>
                  <a:off x="2955" y="1456"/>
                  <a:ext cx="480" cy="570"/>
                  <a:chOff x="4608" y="2706"/>
                  <a:chExt cx="480" cy="570"/>
                </a:xfrm>
              </p:grpSpPr>
              <p:sp>
                <p:nvSpPr>
                  <p:cNvPr id="11398" name="Line 357"/>
                  <p:cNvSpPr>
                    <a:spLocks noChangeShapeType="1"/>
                  </p:cNvSpPr>
                  <p:nvPr/>
                </p:nvSpPr>
                <p:spPr bwMode="auto">
                  <a:xfrm>
                    <a:off x="4740" y="3180"/>
                    <a:ext cx="0" cy="96"/>
                  </a:xfrm>
                  <a:prstGeom prst="line">
                    <a:avLst/>
                  </a:prstGeom>
                  <a:noFill/>
                  <a:ln w="28575">
                    <a:solidFill>
                      <a:srgbClr val="FF33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399" name="Line 358"/>
                  <p:cNvSpPr>
                    <a:spLocks noChangeShapeType="1"/>
                  </p:cNvSpPr>
                  <p:nvPr/>
                </p:nvSpPr>
                <p:spPr bwMode="auto">
                  <a:xfrm>
                    <a:off x="4872" y="3180"/>
                    <a:ext cx="0" cy="96"/>
                  </a:xfrm>
                  <a:prstGeom prst="line">
                    <a:avLst/>
                  </a:prstGeom>
                  <a:noFill/>
                  <a:ln w="28575">
                    <a:solidFill>
                      <a:srgbClr val="FF33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400" name="Text Box 35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608" y="2706"/>
                    <a:ext cx="480" cy="28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2857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1pPr>
                    <a:lvl2pPr marL="742950" indent="-285750"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2pPr>
                    <a:lvl3pPr marL="1143000" indent="-228600"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3pPr>
                    <a:lvl4pPr marL="1600200" indent="-228600"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4pPr>
                    <a:lvl5pPr marL="2057400" indent="-228600"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</a:pPr>
                    <a:endParaRPr lang="vi-VN" sz="2400">
                      <a:latin typeface="Times New Roman" pitchFamily="18" charset="0"/>
                    </a:endParaRPr>
                  </a:p>
                </p:txBody>
              </p:sp>
              <p:sp>
                <p:nvSpPr>
                  <p:cNvPr id="11401" name="Line 360"/>
                  <p:cNvSpPr>
                    <a:spLocks noChangeShapeType="1"/>
                  </p:cNvSpPr>
                  <p:nvPr/>
                </p:nvSpPr>
                <p:spPr bwMode="auto">
                  <a:xfrm>
                    <a:off x="4710" y="3240"/>
                    <a:ext cx="192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33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402" name="Line 361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4806" y="2988"/>
                    <a:ext cx="0" cy="144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403" name="Line 362"/>
                  <p:cNvSpPr>
                    <a:spLocks noChangeShapeType="1"/>
                  </p:cNvSpPr>
                  <p:nvPr/>
                </p:nvSpPr>
                <p:spPr bwMode="auto">
                  <a:xfrm>
                    <a:off x="4710" y="3138"/>
                    <a:ext cx="192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1394" name="Line 363"/>
                <p:cNvSpPr>
                  <a:spLocks noChangeShapeType="1"/>
                </p:cNvSpPr>
                <p:nvPr/>
              </p:nvSpPr>
              <p:spPr bwMode="auto">
                <a:xfrm>
                  <a:off x="3216" y="1935"/>
                  <a:ext cx="240" cy="0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1395" name="Group 364"/>
                <p:cNvGrpSpPr>
                  <a:grpSpLocks/>
                </p:cNvGrpSpPr>
                <p:nvPr/>
              </p:nvGrpSpPr>
              <p:grpSpPr bwMode="auto">
                <a:xfrm>
                  <a:off x="1056" y="1192"/>
                  <a:ext cx="1614" cy="48"/>
                  <a:chOff x="1056" y="1194"/>
                  <a:chExt cx="1614" cy="48"/>
                </a:xfrm>
              </p:grpSpPr>
              <p:sp>
                <p:nvSpPr>
                  <p:cNvPr id="11396" name="Line 365"/>
                  <p:cNvSpPr>
                    <a:spLocks noChangeShapeType="1"/>
                  </p:cNvSpPr>
                  <p:nvPr/>
                </p:nvSpPr>
                <p:spPr bwMode="auto">
                  <a:xfrm>
                    <a:off x="1086" y="1218"/>
                    <a:ext cx="1584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33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1397" name="AutoShape 366"/>
                  <p:cNvSpPr>
                    <a:spLocks noChangeArrowheads="1"/>
                  </p:cNvSpPr>
                  <p:nvPr/>
                </p:nvSpPr>
                <p:spPr bwMode="auto">
                  <a:xfrm>
                    <a:off x="1056" y="1194"/>
                    <a:ext cx="48" cy="48"/>
                  </a:xfrm>
                  <a:prstGeom prst="flowChartConnector">
                    <a:avLst/>
                  </a:prstGeom>
                  <a:solidFill>
                    <a:schemeClr val="accent1"/>
                  </a:solidFill>
                  <a:ln w="28575">
                    <a:solidFill>
                      <a:srgbClr val="FF3300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</p:grpSp>
      </p:grpSp>
      <p:grpSp>
        <p:nvGrpSpPr>
          <p:cNvPr id="31" name="Group 383"/>
          <p:cNvGrpSpPr>
            <a:grpSpLocks/>
          </p:cNvGrpSpPr>
          <p:nvPr/>
        </p:nvGrpSpPr>
        <p:grpSpPr bwMode="auto">
          <a:xfrm>
            <a:off x="5457825" y="2905125"/>
            <a:ext cx="1019175" cy="2505075"/>
            <a:chOff x="3438" y="1830"/>
            <a:chExt cx="642" cy="1578"/>
          </a:xfrm>
        </p:grpSpPr>
        <p:grpSp>
          <p:nvGrpSpPr>
            <p:cNvPr id="11348" name="Group 368"/>
            <p:cNvGrpSpPr>
              <a:grpSpLocks/>
            </p:cNvGrpSpPr>
            <p:nvPr/>
          </p:nvGrpSpPr>
          <p:grpSpPr bwMode="auto">
            <a:xfrm>
              <a:off x="3456" y="1830"/>
              <a:ext cx="192" cy="150"/>
              <a:chOff x="3456" y="1830"/>
              <a:chExt cx="192" cy="150"/>
            </a:xfrm>
          </p:grpSpPr>
          <p:sp>
            <p:nvSpPr>
              <p:cNvPr id="11361" name="Line 369"/>
              <p:cNvSpPr>
                <a:spLocks noChangeShapeType="1"/>
              </p:cNvSpPr>
              <p:nvPr/>
            </p:nvSpPr>
            <p:spPr bwMode="auto">
              <a:xfrm>
                <a:off x="3456" y="1980"/>
                <a:ext cx="192" cy="0"/>
              </a:xfrm>
              <a:prstGeom prst="line">
                <a:avLst/>
              </a:prstGeom>
              <a:noFill/>
              <a:ln w="38100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62" name="Line 370"/>
              <p:cNvSpPr>
                <a:spLocks noChangeShapeType="1"/>
              </p:cNvSpPr>
              <p:nvPr/>
            </p:nvSpPr>
            <p:spPr bwMode="auto">
              <a:xfrm flipV="1">
                <a:off x="3558" y="1830"/>
                <a:ext cx="0" cy="144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1349" name="Group 371"/>
            <p:cNvGrpSpPr>
              <a:grpSpLocks/>
            </p:cNvGrpSpPr>
            <p:nvPr/>
          </p:nvGrpSpPr>
          <p:grpSpPr bwMode="auto">
            <a:xfrm>
              <a:off x="3438" y="1896"/>
              <a:ext cx="642" cy="1512"/>
              <a:chOff x="3438" y="1914"/>
              <a:chExt cx="642" cy="1512"/>
            </a:xfrm>
          </p:grpSpPr>
          <p:sp>
            <p:nvSpPr>
              <p:cNvPr id="11350" name="AutoShape 372"/>
              <p:cNvSpPr>
                <a:spLocks noChangeArrowheads="1"/>
              </p:cNvSpPr>
              <p:nvPr/>
            </p:nvSpPr>
            <p:spPr bwMode="auto">
              <a:xfrm>
                <a:off x="3438" y="1926"/>
                <a:ext cx="48" cy="48"/>
              </a:xfrm>
              <a:prstGeom prst="flowChartConnector">
                <a:avLst/>
              </a:prstGeom>
              <a:solidFill>
                <a:schemeClr val="accent1"/>
              </a:solidFill>
              <a:ln w="285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351" name="Line 373"/>
              <p:cNvSpPr>
                <a:spLocks noChangeShapeType="1"/>
              </p:cNvSpPr>
              <p:nvPr/>
            </p:nvSpPr>
            <p:spPr bwMode="auto">
              <a:xfrm>
                <a:off x="3648" y="1938"/>
                <a:ext cx="384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52" name="AutoShape 374"/>
              <p:cNvSpPr>
                <a:spLocks noChangeArrowheads="1"/>
              </p:cNvSpPr>
              <p:nvPr/>
            </p:nvSpPr>
            <p:spPr bwMode="auto">
              <a:xfrm>
                <a:off x="3630" y="1932"/>
                <a:ext cx="48" cy="48"/>
              </a:xfrm>
              <a:prstGeom prst="flowChartConnector">
                <a:avLst/>
              </a:prstGeom>
              <a:solidFill>
                <a:schemeClr val="accent1"/>
              </a:solidFill>
              <a:ln w="285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353" name="AutoShape 375"/>
              <p:cNvSpPr>
                <a:spLocks noChangeArrowheads="1"/>
              </p:cNvSpPr>
              <p:nvPr/>
            </p:nvSpPr>
            <p:spPr bwMode="auto">
              <a:xfrm>
                <a:off x="4032" y="1914"/>
                <a:ext cx="48" cy="48"/>
              </a:xfrm>
              <a:prstGeom prst="flowChartConnector">
                <a:avLst/>
              </a:prstGeom>
              <a:solidFill>
                <a:schemeClr val="accent1"/>
              </a:solidFill>
              <a:ln w="285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354" name="Line 376"/>
              <p:cNvSpPr>
                <a:spLocks noChangeShapeType="1"/>
              </p:cNvSpPr>
              <p:nvPr/>
            </p:nvSpPr>
            <p:spPr bwMode="auto">
              <a:xfrm>
                <a:off x="3840" y="2373"/>
                <a:ext cx="240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55" name="Line 377"/>
              <p:cNvSpPr>
                <a:spLocks noChangeShapeType="1"/>
              </p:cNvSpPr>
              <p:nvPr/>
            </p:nvSpPr>
            <p:spPr bwMode="auto">
              <a:xfrm>
                <a:off x="4080" y="2373"/>
                <a:ext cx="0" cy="96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56" name="AutoShape 378"/>
              <p:cNvSpPr>
                <a:spLocks noChangeArrowheads="1"/>
              </p:cNvSpPr>
              <p:nvPr/>
            </p:nvSpPr>
            <p:spPr bwMode="auto">
              <a:xfrm>
                <a:off x="4032" y="2871"/>
                <a:ext cx="48" cy="48"/>
              </a:xfrm>
              <a:prstGeom prst="flowChartConnector">
                <a:avLst/>
              </a:prstGeom>
              <a:solidFill>
                <a:schemeClr val="accent1"/>
              </a:solidFill>
              <a:ln w="285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357" name="Line 379"/>
              <p:cNvSpPr>
                <a:spLocks noChangeShapeType="1"/>
              </p:cNvSpPr>
              <p:nvPr/>
            </p:nvSpPr>
            <p:spPr bwMode="auto">
              <a:xfrm>
                <a:off x="3840" y="3330"/>
                <a:ext cx="240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58" name="Line 380"/>
              <p:cNvSpPr>
                <a:spLocks noChangeShapeType="1"/>
              </p:cNvSpPr>
              <p:nvPr/>
            </p:nvSpPr>
            <p:spPr bwMode="auto">
              <a:xfrm>
                <a:off x="4080" y="3330"/>
                <a:ext cx="0" cy="96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59" name="Line 381"/>
              <p:cNvSpPr>
                <a:spLocks noChangeShapeType="1"/>
              </p:cNvSpPr>
              <p:nvPr/>
            </p:nvSpPr>
            <p:spPr bwMode="auto">
              <a:xfrm flipH="1">
                <a:off x="3840" y="2886"/>
                <a:ext cx="192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60" name="Line 382"/>
              <p:cNvSpPr>
                <a:spLocks noChangeShapeType="1"/>
              </p:cNvSpPr>
              <p:nvPr/>
            </p:nvSpPr>
            <p:spPr bwMode="auto">
              <a:xfrm flipV="1">
                <a:off x="3840" y="1938"/>
                <a:ext cx="0" cy="1392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1323" name="AutoShape 570"/>
          <p:cNvSpPr>
            <a:spLocks noChangeArrowheads="1"/>
          </p:cNvSpPr>
          <p:nvPr/>
        </p:nvSpPr>
        <p:spPr bwMode="auto">
          <a:xfrm>
            <a:off x="2895600" y="5667375"/>
            <a:ext cx="2971800" cy="838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E7"/>
              </a:gs>
              <a:gs pos="100000">
                <a:srgbClr val="FFFF00"/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9900"/>
            </a:prst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24" name="Text Box 574"/>
          <p:cNvSpPr txBox="1">
            <a:spLocks noChangeArrowheads="1"/>
          </p:cNvSpPr>
          <p:nvPr/>
        </p:nvSpPr>
        <p:spPr bwMode="auto">
          <a:xfrm>
            <a:off x="3048000" y="5257800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Dừng</a:t>
            </a:r>
          </a:p>
        </p:txBody>
      </p:sp>
      <p:sp>
        <p:nvSpPr>
          <p:cNvPr id="11325" name="Text Box 575"/>
          <p:cNvSpPr txBox="1">
            <a:spLocks noChangeArrowheads="1"/>
          </p:cNvSpPr>
          <p:nvPr/>
        </p:nvSpPr>
        <p:spPr bwMode="auto">
          <a:xfrm>
            <a:off x="3810000" y="5272088"/>
            <a:ext cx="990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Thuận</a:t>
            </a:r>
          </a:p>
        </p:txBody>
      </p:sp>
      <p:sp>
        <p:nvSpPr>
          <p:cNvPr id="11326" name="AutoShape 58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057400" y="5715000"/>
            <a:ext cx="381000" cy="762000"/>
          </a:xfrm>
          <a:prstGeom prst="beve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327" name="AutoShape 583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133600" y="5867400"/>
            <a:ext cx="228600" cy="457200"/>
          </a:xfrm>
          <a:prstGeom prst="flowChartAlternateProcess">
            <a:avLst/>
          </a:prstGeom>
          <a:gradFill rotWithShape="1">
            <a:gsLst>
              <a:gs pos="0">
                <a:srgbClr val="0099FF"/>
              </a:gs>
              <a:gs pos="50000">
                <a:srgbClr val="004776"/>
              </a:gs>
              <a:gs pos="100000">
                <a:srgbClr val="0099FF"/>
              </a:gs>
            </a:gsLst>
            <a:lin ang="5400000" scaled="1"/>
          </a:gradFill>
          <a:ln w="9525" algn="ctr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328" name="Line 585"/>
          <p:cNvSpPr>
            <a:spLocks noChangeShapeType="1"/>
          </p:cNvSpPr>
          <p:nvPr/>
        </p:nvSpPr>
        <p:spPr bwMode="auto">
          <a:xfrm>
            <a:off x="2133600" y="6096000"/>
            <a:ext cx="228600" cy="0"/>
          </a:xfrm>
          <a:prstGeom prst="line">
            <a:avLst/>
          </a:prstGeom>
          <a:noFill/>
          <a:ln w="571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29" name="Text Box 586"/>
          <p:cNvSpPr txBox="1">
            <a:spLocks noChangeArrowheads="1"/>
          </p:cNvSpPr>
          <p:nvPr/>
        </p:nvSpPr>
        <p:spPr bwMode="auto">
          <a:xfrm>
            <a:off x="1447800" y="5715000"/>
            <a:ext cx="533400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On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Off</a:t>
            </a:r>
          </a:p>
        </p:txBody>
      </p:sp>
      <p:sp>
        <p:nvSpPr>
          <p:cNvPr id="3656" name="Rectangle 584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133600" y="6172200"/>
            <a:ext cx="228600" cy="76200"/>
          </a:xfrm>
          <a:prstGeom prst="rect">
            <a:avLst/>
          </a:prstGeom>
          <a:solidFill>
            <a:srgbClr val="009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331" name="Text Box 587"/>
          <p:cNvSpPr txBox="1">
            <a:spLocks noChangeArrowheads="1"/>
          </p:cNvSpPr>
          <p:nvPr/>
        </p:nvSpPr>
        <p:spPr bwMode="auto">
          <a:xfrm>
            <a:off x="1905000" y="4762500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vi-VN" sz="2400">
              <a:latin typeface="Times New Roman" pitchFamily="18" charset="0"/>
            </a:endParaRPr>
          </a:p>
        </p:txBody>
      </p:sp>
      <p:sp>
        <p:nvSpPr>
          <p:cNvPr id="11332" name="Oval 590"/>
          <p:cNvSpPr>
            <a:spLocks noChangeArrowheads="1"/>
          </p:cNvSpPr>
          <p:nvPr/>
        </p:nvSpPr>
        <p:spPr bwMode="auto">
          <a:xfrm>
            <a:off x="5029200" y="5816600"/>
            <a:ext cx="533400" cy="533400"/>
          </a:xfrm>
          <a:prstGeom prst="ellipse">
            <a:avLst/>
          </a:prstGeom>
          <a:gradFill rotWithShape="1">
            <a:gsLst>
              <a:gs pos="0">
                <a:srgbClr val="0099FF"/>
              </a:gs>
              <a:gs pos="100000">
                <a:srgbClr val="004E82"/>
              </a:gs>
            </a:gsLst>
            <a:lin ang="2700000" scaled="1"/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333" name="Oval 59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5067300" y="5854700"/>
            <a:ext cx="457200" cy="457200"/>
          </a:xfrm>
          <a:prstGeom prst="ellipse">
            <a:avLst/>
          </a:prstGeom>
          <a:gradFill rotWithShape="1">
            <a:gsLst>
              <a:gs pos="0">
                <a:srgbClr val="B6E2FF"/>
              </a:gs>
              <a:gs pos="100000">
                <a:srgbClr val="0099FF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334" name="Oval 593"/>
          <p:cNvSpPr>
            <a:spLocks noChangeArrowheads="1"/>
          </p:cNvSpPr>
          <p:nvPr/>
        </p:nvSpPr>
        <p:spPr bwMode="auto">
          <a:xfrm>
            <a:off x="3187700" y="5816600"/>
            <a:ext cx="533400" cy="533400"/>
          </a:xfrm>
          <a:prstGeom prst="ellipse">
            <a:avLst/>
          </a:prstGeom>
          <a:gradFill rotWithShape="1">
            <a:gsLst>
              <a:gs pos="0">
                <a:srgbClr val="F91313"/>
              </a:gs>
              <a:gs pos="100000">
                <a:srgbClr val="670808"/>
              </a:gs>
            </a:gsLst>
            <a:lin ang="2700000" scaled="1"/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335" name="Oval 594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3225800" y="5854700"/>
            <a:ext cx="457200" cy="457200"/>
          </a:xfrm>
          <a:prstGeom prst="ellipse">
            <a:avLst/>
          </a:prstGeom>
          <a:gradFill rotWithShape="1">
            <a:gsLst>
              <a:gs pos="0">
                <a:srgbClr val="FFB6B6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336" name="Oval 596"/>
          <p:cNvSpPr>
            <a:spLocks noChangeArrowheads="1"/>
          </p:cNvSpPr>
          <p:nvPr/>
        </p:nvSpPr>
        <p:spPr bwMode="auto">
          <a:xfrm>
            <a:off x="4127500" y="5816600"/>
            <a:ext cx="533400" cy="533400"/>
          </a:xfrm>
          <a:prstGeom prst="ellipse">
            <a:avLst/>
          </a:prstGeom>
          <a:gradFill rotWithShape="1">
            <a:gsLst>
              <a:gs pos="0">
                <a:srgbClr val="0099FF"/>
              </a:gs>
              <a:gs pos="100000">
                <a:srgbClr val="004E82"/>
              </a:gs>
            </a:gsLst>
            <a:lin ang="2700000" scaled="1"/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337" name="Oval 597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4165600" y="5854700"/>
            <a:ext cx="457200" cy="457200"/>
          </a:xfrm>
          <a:prstGeom prst="ellipse">
            <a:avLst/>
          </a:prstGeom>
          <a:gradFill rotWithShape="1">
            <a:gsLst>
              <a:gs pos="0">
                <a:srgbClr val="B6E2FF"/>
              </a:gs>
              <a:gs pos="100000">
                <a:srgbClr val="0099FF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671" name="Text Box 599"/>
          <p:cNvSpPr txBox="1">
            <a:spLocks noChangeArrowheads="1"/>
          </p:cNvSpPr>
          <p:nvPr/>
        </p:nvSpPr>
        <p:spPr bwMode="auto">
          <a:xfrm>
            <a:off x="2819400" y="76200"/>
            <a:ext cx="5791200" cy="8223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TRẠNG THÁI MẠCH ĐIỆN SẴN SÀNG LÀM VIỆC</a:t>
            </a:r>
          </a:p>
        </p:txBody>
      </p:sp>
      <p:sp>
        <p:nvSpPr>
          <p:cNvPr id="3676" name="Oval 604"/>
          <p:cNvSpPr>
            <a:spLocks noChangeArrowheads="1"/>
          </p:cNvSpPr>
          <p:nvPr/>
        </p:nvSpPr>
        <p:spPr bwMode="auto">
          <a:xfrm>
            <a:off x="762000" y="4495800"/>
            <a:ext cx="990600" cy="990600"/>
          </a:xfrm>
          <a:prstGeom prst="ellipse">
            <a:avLst/>
          </a:prstGeom>
          <a:gradFill rotWithShape="1">
            <a:gsLst>
              <a:gs pos="0">
                <a:srgbClr val="0099FF">
                  <a:gamma/>
                  <a:tint val="0"/>
                  <a:invGamma/>
                </a:srgbClr>
              </a:gs>
              <a:gs pos="100000">
                <a:srgbClr val="0099FF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4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M</a:t>
            </a:r>
          </a:p>
        </p:txBody>
      </p:sp>
      <p:grpSp>
        <p:nvGrpSpPr>
          <p:cNvPr id="11340" name="Group 608"/>
          <p:cNvGrpSpPr>
            <a:grpSpLocks/>
          </p:cNvGrpSpPr>
          <p:nvPr/>
        </p:nvGrpSpPr>
        <p:grpSpPr bwMode="auto">
          <a:xfrm>
            <a:off x="647700" y="2647950"/>
            <a:ext cx="2647950" cy="1257300"/>
            <a:chOff x="408" y="1668"/>
            <a:chExt cx="1668" cy="792"/>
          </a:xfrm>
        </p:grpSpPr>
        <p:sp>
          <p:nvSpPr>
            <p:cNvPr id="11345" name="Rectangle 609"/>
            <p:cNvSpPr>
              <a:spLocks noChangeArrowheads="1"/>
            </p:cNvSpPr>
            <p:nvPr/>
          </p:nvSpPr>
          <p:spPr bwMode="auto">
            <a:xfrm>
              <a:off x="450" y="1668"/>
              <a:ext cx="768" cy="192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46" name="Rectangle 610"/>
            <p:cNvSpPr>
              <a:spLocks noChangeArrowheads="1"/>
            </p:cNvSpPr>
            <p:nvPr/>
          </p:nvSpPr>
          <p:spPr bwMode="auto">
            <a:xfrm>
              <a:off x="1308" y="1674"/>
              <a:ext cx="768" cy="192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47" name="Rectangle 611"/>
            <p:cNvSpPr>
              <a:spLocks noChangeArrowheads="1"/>
            </p:cNvSpPr>
            <p:nvPr/>
          </p:nvSpPr>
          <p:spPr bwMode="auto">
            <a:xfrm>
              <a:off x="408" y="2268"/>
              <a:ext cx="768" cy="192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1341" name="Text Box 612"/>
          <p:cNvSpPr txBox="1">
            <a:spLocks noChangeArrowheads="1"/>
          </p:cNvSpPr>
          <p:nvPr/>
        </p:nvSpPr>
        <p:spPr bwMode="auto">
          <a:xfrm>
            <a:off x="4724400" y="5272088"/>
            <a:ext cx="990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Ngược</a:t>
            </a:r>
          </a:p>
        </p:txBody>
      </p:sp>
      <p:grpSp>
        <p:nvGrpSpPr>
          <p:cNvPr id="11342" name="Group 615"/>
          <p:cNvGrpSpPr>
            <a:grpSpLocks/>
          </p:cNvGrpSpPr>
          <p:nvPr/>
        </p:nvGrpSpPr>
        <p:grpSpPr bwMode="auto">
          <a:xfrm>
            <a:off x="8458200" y="3048000"/>
            <a:ext cx="381000" cy="1524000"/>
            <a:chOff x="5328" y="1920"/>
            <a:chExt cx="240" cy="960"/>
          </a:xfrm>
        </p:grpSpPr>
        <p:sp>
          <p:nvSpPr>
            <p:cNvPr id="11343" name="Line 613"/>
            <p:cNvSpPr>
              <a:spLocks noChangeShapeType="1"/>
            </p:cNvSpPr>
            <p:nvPr/>
          </p:nvSpPr>
          <p:spPr bwMode="auto">
            <a:xfrm>
              <a:off x="5328" y="2880"/>
              <a:ext cx="240" cy="0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44" name="Line 614"/>
            <p:cNvSpPr>
              <a:spLocks noChangeShapeType="1"/>
            </p:cNvSpPr>
            <p:nvPr/>
          </p:nvSpPr>
          <p:spPr bwMode="auto">
            <a:xfrm>
              <a:off x="5568" y="1920"/>
              <a:ext cx="0" cy="960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48009547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6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6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6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.00087 -0.00556 L 0.00087 -0.02778 " pathEditMode="relative" rAng="0" ptsTypes="AA">
                                      <p:cBhvr>
                                        <p:cTn id="11" dur="1700" fill="hold"/>
                                        <p:tgtEl>
                                          <p:spTgt spid="36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1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56" grpId="0" animBg="1"/>
      <p:bldP spid="367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392"/>
          <p:cNvGrpSpPr>
            <a:grpSpLocks/>
          </p:cNvGrpSpPr>
          <p:nvPr/>
        </p:nvGrpSpPr>
        <p:grpSpPr bwMode="auto">
          <a:xfrm>
            <a:off x="695325" y="2876550"/>
            <a:ext cx="2552700" cy="1666875"/>
            <a:chOff x="1416" y="2256"/>
            <a:chExt cx="1608" cy="1050"/>
          </a:xfrm>
        </p:grpSpPr>
        <p:sp>
          <p:nvSpPr>
            <p:cNvPr id="12592" name="Line 393"/>
            <p:cNvSpPr>
              <a:spLocks noChangeShapeType="1"/>
            </p:cNvSpPr>
            <p:nvPr/>
          </p:nvSpPr>
          <p:spPr bwMode="auto">
            <a:xfrm>
              <a:off x="2346" y="2262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93" name="Line 394"/>
            <p:cNvSpPr>
              <a:spLocks noChangeShapeType="1"/>
            </p:cNvSpPr>
            <p:nvPr/>
          </p:nvSpPr>
          <p:spPr bwMode="auto">
            <a:xfrm flipH="1">
              <a:off x="1770" y="2406"/>
              <a:ext cx="57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12594" name="AutoShape 395"/>
            <p:cNvCxnSpPr>
              <a:cxnSpLocks noChangeShapeType="1"/>
            </p:cNvCxnSpPr>
            <p:nvPr/>
          </p:nvCxnSpPr>
          <p:spPr bwMode="auto">
            <a:xfrm flipV="1">
              <a:off x="2634" y="2262"/>
              <a:ext cx="0" cy="240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595" name="Line 396"/>
            <p:cNvSpPr>
              <a:spLocks noChangeShapeType="1"/>
            </p:cNvSpPr>
            <p:nvPr/>
          </p:nvSpPr>
          <p:spPr bwMode="auto">
            <a:xfrm flipH="1">
              <a:off x="1482" y="2502"/>
              <a:ext cx="115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12596" name="AutoShape 397"/>
            <p:cNvCxnSpPr>
              <a:cxnSpLocks noChangeShapeType="1"/>
            </p:cNvCxnSpPr>
            <p:nvPr/>
          </p:nvCxnSpPr>
          <p:spPr bwMode="auto">
            <a:xfrm>
              <a:off x="2922" y="2262"/>
              <a:ext cx="0" cy="330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597" name="Line 398"/>
            <p:cNvSpPr>
              <a:spLocks noChangeShapeType="1"/>
            </p:cNvSpPr>
            <p:nvPr/>
          </p:nvSpPr>
          <p:spPr bwMode="auto">
            <a:xfrm flipH="1">
              <a:off x="2058" y="2598"/>
              <a:ext cx="86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98" name="Freeform 399"/>
            <p:cNvSpPr>
              <a:spLocks/>
            </p:cNvSpPr>
            <p:nvPr/>
          </p:nvSpPr>
          <p:spPr bwMode="auto">
            <a:xfrm>
              <a:off x="1416" y="2743"/>
              <a:ext cx="66" cy="131"/>
            </a:xfrm>
            <a:custGeom>
              <a:avLst/>
              <a:gdLst>
                <a:gd name="T0" fmla="*/ 524 w 524"/>
                <a:gd name="T1" fmla="*/ 0 h 1044"/>
                <a:gd name="T2" fmla="*/ 494 w 524"/>
                <a:gd name="T3" fmla="*/ 1 h 1044"/>
                <a:gd name="T4" fmla="*/ 463 w 524"/>
                <a:gd name="T5" fmla="*/ 3 h 1044"/>
                <a:gd name="T6" fmla="*/ 434 w 524"/>
                <a:gd name="T7" fmla="*/ 7 h 1044"/>
                <a:gd name="T8" fmla="*/ 404 w 524"/>
                <a:gd name="T9" fmla="*/ 13 h 1044"/>
                <a:gd name="T10" fmla="*/ 374 w 524"/>
                <a:gd name="T11" fmla="*/ 22 h 1044"/>
                <a:gd name="T12" fmla="*/ 345 w 524"/>
                <a:gd name="T13" fmla="*/ 31 h 1044"/>
                <a:gd name="T14" fmla="*/ 316 w 524"/>
                <a:gd name="T15" fmla="*/ 42 h 1044"/>
                <a:gd name="T16" fmla="*/ 289 w 524"/>
                <a:gd name="T17" fmla="*/ 55 h 1044"/>
                <a:gd name="T18" fmla="*/ 262 w 524"/>
                <a:gd name="T19" fmla="*/ 70 h 1044"/>
                <a:gd name="T20" fmla="*/ 236 w 524"/>
                <a:gd name="T21" fmla="*/ 86 h 1044"/>
                <a:gd name="T22" fmla="*/ 212 w 524"/>
                <a:gd name="T23" fmla="*/ 103 h 1044"/>
                <a:gd name="T24" fmla="*/ 187 w 524"/>
                <a:gd name="T25" fmla="*/ 122 h 1044"/>
                <a:gd name="T26" fmla="*/ 164 w 524"/>
                <a:gd name="T27" fmla="*/ 142 h 1044"/>
                <a:gd name="T28" fmla="*/ 143 w 524"/>
                <a:gd name="T29" fmla="*/ 164 h 1044"/>
                <a:gd name="T30" fmla="*/ 122 w 524"/>
                <a:gd name="T31" fmla="*/ 186 h 1044"/>
                <a:gd name="T32" fmla="*/ 104 w 524"/>
                <a:gd name="T33" fmla="*/ 210 h 1044"/>
                <a:gd name="T34" fmla="*/ 86 w 524"/>
                <a:gd name="T35" fmla="*/ 235 h 1044"/>
                <a:gd name="T36" fmla="*/ 70 w 524"/>
                <a:gd name="T37" fmla="*/ 261 h 1044"/>
                <a:gd name="T38" fmla="*/ 56 w 524"/>
                <a:gd name="T39" fmla="*/ 287 h 1044"/>
                <a:gd name="T40" fmla="*/ 43 w 524"/>
                <a:gd name="T41" fmla="*/ 315 h 1044"/>
                <a:gd name="T42" fmla="*/ 32 w 524"/>
                <a:gd name="T43" fmla="*/ 344 h 1044"/>
                <a:gd name="T44" fmla="*/ 22 w 524"/>
                <a:gd name="T45" fmla="*/ 372 h 1044"/>
                <a:gd name="T46" fmla="*/ 14 w 524"/>
                <a:gd name="T47" fmla="*/ 402 h 1044"/>
                <a:gd name="T48" fmla="*/ 8 w 524"/>
                <a:gd name="T49" fmla="*/ 432 h 1044"/>
                <a:gd name="T50" fmla="*/ 4 w 524"/>
                <a:gd name="T51" fmla="*/ 461 h 1044"/>
                <a:gd name="T52" fmla="*/ 1 w 524"/>
                <a:gd name="T53" fmla="*/ 492 h 1044"/>
                <a:gd name="T54" fmla="*/ 0 w 524"/>
                <a:gd name="T55" fmla="*/ 521 h 1044"/>
                <a:gd name="T56" fmla="*/ 1 w 524"/>
                <a:gd name="T57" fmla="*/ 552 h 1044"/>
                <a:gd name="T58" fmla="*/ 4 w 524"/>
                <a:gd name="T59" fmla="*/ 583 h 1044"/>
                <a:gd name="T60" fmla="*/ 8 w 524"/>
                <a:gd name="T61" fmla="*/ 612 h 1044"/>
                <a:gd name="T62" fmla="*/ 14 w 524"/>
                <a:gd name="T63" fmla="*/ 642 h 1044"/>
                <a:gd name="T64" fmla="*/ 22 w 524"/>
                <a:gd name="T65" fmla="*/ 672 h 1044"/>
                <a:gd name="T66" fmla="*/ 32 w 524"/>
                <a:gd name="T67" fmla="*/ 700 h 1044"/>
                <a:gd name="T68" fmla="*/ 43 w 524"/>
                <a:gd name="T69" fmla="*/ 729 h 1044"/>
                <a:gd name="T70" fmla="*/ 56 w 524"/>
                <a:gd name="T71" fmla="*/ 757 h 1044"/>
                <a:gd name="T72" fmla="*/ 70 w 524"/>
                <a:gd name="T73" fmla="*/ 783 h 1044"/>
                <a:gd name="T74" fmla="*/ 86 w 524"/>
                <a:gd name="T75" fmla="*/ 809 h 1044"/>
                <a:gd name="T76" fmla="*/ 104 w 524"/>
                <a:gd name="T77" fmla="*/ 834 h 1044"/>
                <a:gd name="T78" fmla="*/ 122 w 524"/>
                <a:gd name="T79" fmla="*/ 858 h 1044"/>
                <a:gd name="T80" fmla="*/ 143 w 524"/>
                <a:gd name="T81" fmla="*/ 880 h 1044"/>
                <a:gd name="T82" fmla="*/ 164 w 524"/>
                <a:gd name="T83" fmla="*/ 902 h 1044"/>
                <a:gd name="T84" fmla="*/ 187 w 524"/>
                <a:gd name="T85" fmla="*/ 922 h 1044"/>
                <a:gd name="T86" fmla="*/ 212 w 524"/>
                <a:gd name="T87" fmla="*/ 941 h 1044"/>
                <a:gd name="T88" fmla="*/ 236 w 524"/>
                <a:gd name="T89" fmla="*/ 958 h 1044"/>
                <a:gd name="T90" fmla="*/ 262 w 524"/>
                <a:gd name="T91" fmla="*/ 974 h 1044"/>
                <a:gd name="T92" fmla="*/ 289 w 524"/>
                <a:gd name="T93" fmla="*/ 989 h 1044"/>
                <a:gd name="T94" fmla="*/ 316 w 524"/>
                <a:gd name="T95" fmla="*/ 1002 h 1044"/>
                <a:gd name="T96" fmla="*/ 345 w 524"/>
                <a:gd name="T97" fmla="*/ 1013 h 1044"/>
                <a:gd name="T98" fmla="*/ 374 w 524"/>
                <a:gd name="T99" fmla="*/ 1022 h 1044"/>
                <a:gd name="T100" fmla="*/ 404 w 524"/>
                <a:gd name="T101" fmla="*/ 1031 h 1044"/>
                <a:gd name="T102" fmla="*/ 434 w 524"/>
                <a:gd name="T103" fmla="*/ 1037 h 1044"/>
                <a:gd name="T104" fmla="*/ 463 w 524"/>
                <a:gd name="T105" fmla="*/ 1041 h 1044"/>
                <a:gd name="T106" fmla="*/ 494 w 524"/>
                <a:gd name="T107" fmla="*/ 1043 h 1044"/>
                <a:gd name="T108" fmla="*/ 524 w 524"/>
                <a:gd name="T109" fmla="*/ 1044 h 104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24"/>
                <a:gd name="T166" fmla="*/ 0 h 1044"/>
                <a:gd name="T167" fmla="*/ 524 w 524"/>
                <a:gd name="T168" fmla="*/ 1044 h 104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24" h="1044">
                  <a:moveTo>
                    <a:pt x="524" y="0"/>
                  </a:moveTo>
                  <a:lnTo>
                    <a:pt x="494" y="1"/>
                  </a:lnTo>
                  <a:lnTo>
                    <a:pt x="463" y="3"/>
                  </a:lnTo>
                  <a:lnTo>
                    <a:pt x="434" y="7"/>
                  </a:lnTo>
                  <a:lnTo>
                    <a:pt x="404" y="13"/>
                  </a:lnTo>
                  <a:lnTo>
                    <a:pt x="374" y="22"/>
                  </a:lnTo>
                  <a:lnTo>
                    <a:pt x="345" y="31"/>
                  </a:lnTo>
                  <a:lnTo>
                    <a:pt x="316" y="42"/>
                  </a:lnTo>
                  <a:lnTo>
                    <a:pt x="289" y="55"/>
                  </a:lnTo>
                  <a:lnTo>
                    <a:pt x="262" y="70"/>
                  </a:lnTo>
                  <a:lnTo>
                    <a:pt x="236" y="86"/>
                  </a:lnTo>
                  <a:lnTo>
                    <a:pt x="212" y="103"/>
                  </a:lnTo>
                  <a:lnTo>
                    <a:pt x="187" y="122"/>
                  </a:lnTo>
                  <a:lnTo>
                    <a:pt x="164" y="142"/>
                  </a:lnTo>
                  <a:lnTo>
                    <a:pt x="143" y="164"/>
                  </a:lnTo>
                  <a:lnTo>
                    <a:pt x="122" y="186"/>
                  </a:lnTo>
                  <a:lnTo>
                    <a:pt x="104" y="210"/>
                  </a:lnTo>
                  <a:lnTo>
                    <a:pt x="86" y="235"/>
                  </a:lnTo>
                  <a:lnTo>
                    <a:pt x="70" y="261"/>
                  </a:lnTo>
                  <a:lnTo>
                    <a:pt x="56" y="287"/>
                  </a:lnTo>
                  <a:lnTo>
                    <a:pt x="43" y="315"/>
                  </a:lnTo>
                  <a:lnTo>
                    <a:pt x="32" y="344"/>
                  </a:lnTo>
                  <a:lnTo>
                    <a:pt x="22" y="372"/>
                  </a:lnTo>
                  <a:lnTo>
                    <a:pt x="14" y="402"/>
                  </a:lnTo>
                  <a:lnTo>
                    <a:pt x="8" y="432"/>
                  </a:lnTo>
                  <a:lnTo>
                    <a:pt x="4" y="461"/>
                  </a:lnTo>
                  <a:lnTo>
                    <a:pt x="1" y="492"/>
                  </a:lnTo>
                  <a:lnTo>
                    <a:pt x="0" y="521"/>
                  </a:lnTo>
                  <a:lnTo>
                    <a:pt x="1" y="552"/>
                  </a:lnTo>
                  <a:lnTo>
                    <a:pt x="4" y="583"/>
                  </a:lnTo>
                  <a:lnTo>
                    <a:pt x="8" y="612"/>
                  </a:lnTo>
                  <a:lnTo>
                    <a:pt x="14" y="642"/>
                  </a:lnTo>
                  <a:lnTo>
                    <a:pt x="22" y="672"/>
                  </a:lnTo>
                  <a:lnTo>
                    <a:pt x="32" y="700"/>
                  </a:lnTo>
                  <a:lnTo>
                    <a:pt x="43" y="729"/>
                  </a:lnTo>
                  <a:lnTo>
                    <a:pt x="56" y="757"/>
                  </a:lnTo>
                  <a:lnTo>
                    <a:pt x="70" y="783"/>
                  </a:lnTo>
                  <a:lnTo>
                    <a:pt x="86" y="809"/>
                  </a:lnTo>
                  <a:lnTo>
                    <a:pt x="104" y="834"/>
                  </a:lnTo>
                  <a:lnTo>
                    <a:pt x="122" y="858"/>
                  </a:lnTo>
                  <a:lnTo>
                    <a:pt x="143" y="880"/>
                  </a:lnTo>
                  <a:lnTo>
                    <a:pt x="164" y="902"/>
                  </a:lnTo>
                  <a:lnTo>
                    <a:pt x="187" y="922"/>
                  </a:lnTo>
                  <a:lnTo>
                    <a:pt x="212" y="941"/>
                  </a:lnTo>
                  <a:lnTo>
                    <a:pt x="236" y="958"/>
                  </a:lnTo>
                  <a:lnTo>
                    <a:pt x="262" y="974"/>
                  </a:lnTo>
                  <a:lnTo>
                    <a:pt x="289" y="989"/>
                  </a:lnTo>
                  <a:lnTo>
                    <a:pt x="316" y="1002"/>
                  </a:lnTo>
                  <a:lnTo>
                    <a:pt x="345" y="1013"/>
                  </a:lnTo>
                  <a:lnTo>
                    <a:pt x="374" y="1022"/>
                  </a:lnTo>
                  <a:lnTo>
                    <a:pt x="404" y="1031"/>
                  </a:lnTo>
                  <a:lnTo>
                    <a:pt x="434" y="1037"/>
                  </a:lnTo>
                  <a:lnTo>
                    <a:pt x="463" y="1041"/>
                  </a:lnTo>
                  <a:lnTo>
                    <a:pt x="494" y="1043"/>
                  </a:lnTo>
                  <a:lnTo>
                    <a:pt x="524" y="1044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99" name="Line 400"/>
            <p:cNvSpPr>
              <a:spLocks noChangeShapeType="1"/>
            </p:cNvSpPr>
            <p:nvPr/>
          </p:nvSpPr>
          <p:spPr bwMode="auto">
            <a:xfrm>
              <a:off x="1482" y="2256"/>
              <a:ext cx="0" cy="4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600" name="Line 401"/>
            <p:cNvSpPr>
              <a:spLocks noChangeShapeType="1"/>
            </p:cNvSpPr>
            <p:nvPr/>
          </p:nvSpPr>
          <p:spPr bwMode="auto">
            <a:xfrm>
              <a:off x="1770" y="2256"/>
              <a:ext cx="0" cy="63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601" name="Line 402"/>
            <p:cNvSpPr>
              <a:spLocks noChangeShapeType="1"/>
            </p:cNvSpPr>
            <p:nvPr/>
          </p:nvSpPr>
          <p:spPr bwMode="auto">
            <a:xfrm>
              <a:off x="2058" y="2258"/>
              <a:ext cx="0" cy="4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602" name="Freeform 403"/>
            <p:cNvSpPr>
              <a:spLocks/>
            </p:cNvSpPr>
            <p:nvPr/>
          </p:nvSpPr>
          <p:spPr bwMode="auto">
            <a:xfrm rot="10800000">
              <a:off x="2056" y="2742"/>
              <a:ext cx="66" cy="131"/>
            </a:xfrm>
            <a:custGeom>
              <a:avLst/>
              <a:gdLst>
                <a:gd name="T0" fmla="*/ 524 w 524"/>
                <a:gd name="T1" fmla="*/ 0 h 1044"/>
                <a:gd name="T2" fmla="*/ 494 w 524"/>
                <a:gd name="T3" fmla="*/ 1 h 1044"/>
                <a:gd name="T4" fmla="*/ 463 w 524"/>
                <a:gd name="T5" fmla="*/ 3 h 1044"/>
                <a:gd name="T6" fmla="*/ 434 w 524"/>
                <a:gd name="T7" fmla="*/ 7 h 1044"/>
                <a:gd name="T8" fmla="*/ 404 w 524"/>
                <a:gd name="T9" fmla="*/ 13 h 1044"/>
                <a:gd name="T10" fmla="*/ 374 w 524"/>
                <a:gd name="T11" fmla="*/ 22 h 1044"/>
                <a:gd name="T12" fmla="*/ 345 w 524"/>
                <a:gd name="T13" fmla="*/ 31 h 1044"/>
                <a:gd name="T14" fmla="*/ 316 w 524"/>
                <a:gd name="T15" fmla="*/ 42 h 1044"/>
                <a:gd name="T16" fmla="*/ 289 w 524"/>
                <a:gd name="T17" fmla="*/ 55 h 1044"/>
                <a:gd name="T18" fmla="*/ 262 w 524"/>
                <a:gd name="T19" fmla="*/ 70 h 1044"/>
                <a:gd name="T20" fmla="*/ 236 w 524"/>
                <a:gd name="T21" fmla="*/ 86 h 1044"/>
                <a:gd name="T22" fmla="*/ 212 w 524"/>
                <a:gd name="T23" fmla="*/ 103 h 1044"/>
                <a:gd name="T24" fmla="*/ 187 w 524"/>
                <a:gd name="T25" fmla="*/ 122 h 1044"/>
                <a:gd name="T26" fmla="*/ 164 w 524"/>
                <a:gd name="T27" fmla="*/ 142 h 1044"/>
                <a:gd name="T28" fmla="*/ 143 w 524"/>
                <a:gd name="T29" fmla="*/ 164 h 1044"/>
                <a:gd name="T30" fmla="*/ 122 w 524"/>
                <a:gd name="T31" fmla="*/ 186 h 1044"/>
                <a:gd name="T32" fmla="*/ 104 w 524"/>
                <a:gd name="T33" fmla="*/ 210 h 1044"/>
                <a:gd name="T34" fmla="*/ 86 w 524"/>
                <a:gd name="T35" fmla="*/ 235 h 1044"/>
                <a:gd name="T36" fmla="*/ 70 w 524"/>
                <a:gd name="T37" fmla="*/ 261 h 1044"/>
                <a:gd name="T38" fmla="*/ 56 w 524"/>
                <a:gd name="T39" fmla="*/ 287 h 1044"/>
                <a:gd name="T40" fmla="*/ 43 w 524"/>
                <a:gd name="T41" fmla="*/ 315 h 1044"/>
                <a:gd name="T42" fmla="*/ 32 w 524"/>
                <a:gd name="T43" fmla="*/ 344 h 1044"/>
                <a:gd name="T44" fmla="*/ 22 w 524"/>
                <a:gd name="T45" fmla="*/ 372 h 1044"/>
                <a:gd name="T46" fmla="*/ 14 w 524"/>
                <a:gd name="T47" fmla="*/ 402 h 1044"/>
                <a:gd name="T48" fmla="*/ 8 w 524"/>
                <a:gd name="T49" fmla="*/ 432 h 1044"/>
                <a:gd name="T50" fmla="*/ 4 w 524"/>
                <a:gd name="T51" fmla="*/ 461 h 1044"/>
                <a:gd name="T52" fmla="*/ 1 w 524"/>
                <a:gd name="T53" fmla="*/ 492 h 1044"/>
                <a:gd name="T54" fmla="*/ 0 w 524"/>
                <a:gd name="T55" fmla="*/ 521 h 1044"/>
                <a:gd name="T56" fmla="*/ 1 w 524"/>
                <a:gd name="T57" fmla="*/ 552 h 1044"/>
                <a:gd name="T58" fmla="*/ 4 w 524"/>
                <a:gd name="T59" fmla="*/ 583 h 1044"/>
                <a:gd name="T60" fmla="*/ 8 w 524"/>
                <a:gd name="T61" fmla="*/ 612 h 1044"/>
                <a:gd name="T62" fmla="*/ 14 w 524"/>
                <a:gd name="T63" fmla="*/ 642 h 1044"/>
                <a:gd name="T64" fmla="*/ 22 w 524"/>
                <a:gd name="T65" fmla="*/ 672 h 1044"/>
                <a:gd name="T66" fmla="*/ 32 w 524"/>
                <a:gd name="T67" fmla="*/ 700 h 1044"/>
                <a:gd name="T68" fmla="*/ 43 w 524"/>
                <a:gd name="T69" fmla="*/ 729 h 1044"/>
                <a:gd name="T70" fmla="*/ 56 w 524"/>
                <a:gd name="T71" fmla="*/ 757 h 1044"/>
                <a:gd name="T72" fmla="*/ 70 w 524"/>
                <a:gd name="T73" fmla="*/ 783 h 1044"/>
                <a:gd name="T74" fmla="*/ 86 w 524"/>
                <a:gd name="T75" fmla="*/ 809 h 1044"/>
                <a:gd name="T76" fmla="*/ 104 w 524"/>
                <a:gd name="T77" fmla="*/ 834 h 1044"/>
                <a:gd name="T78" fmla="*/ 122 w 524"/>
                <a:gd name="T79" fmla="*/ 858 h 1044"/>
                <a:gd name="T80" fmla="*/ 143 w 524"/>
                <a:gd name="T81" fmla="*/ 880 h 1044"/>
                <a:gd name="T82" fmla="*/ 164 w 524"/>
                <a:gd name="T83" fmla="*/ 902 h 1044"/>
                <a:gd name="T84" fmla="*/ 187 w 524"/>
                <a:gd name="T85" fmla="*/ 922 h 1044"/>
                <a:gd name="T86" fmla="*/ 212 w 524"/>
                <a:gd name="T87" fmla="*/ 941 h 1044"/>
                <a:gd name="T88" fmla="*/ 236 w 524"/>
                <a:gd name="T89" fmla="*/ 958 h 1044"/>
                <a:gd name="T90" fmla="*/ 262 w 524"/>
                <a:gd name="T91" fmla="*/ 974 h 1044"/>
                <a:gd name="T92" fmla="*/ 289 w 524"/>
                <a:gd name="T93" fmla="*/ 989 h 1044"/>
                <a:gd name="T94" fmla="*/ 316 w 524"/>
                <a:gd name="T95" fmla="*/ 1002 h 1044"/>
                <a:gd name="T96" fmla="*/ 345 w 524"/>
                <a:gd name="T97" fmla="*/ 1013 h 1044"/>
                <a:gd name="T98" fmla="*/ 374 w 524"/>
                <a:gd name="T99" fmla="*/ 1022 h 1044"/>
                <a:gd name="T100" fmla="*/ 404 w 524"/>
                <a:gd name="T101" fmla="*/ 1031 h 1044"/>
                <a:gd name="T102" fmla="*/ 434 w 524"/>
                <a:gd name="T103" fmla="*/ 1037 h 1044"/>
                <a:gd name="T104" fmla="*/ 463 w 524"/>
                <a:gd name="T105" fmla="*/ 1041 h 1044"/>
                <a:gd name="T106" fmla="*/ 494 w 524"/>
                <a:gd name="T107" fmla="*/ 1043 h 1044"/>
                <a:gd name="T108" fmla="*/ 524 w 524"/>
                <a:gd name="T109" fmla="*/ 1044 h 104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24"/>
                <a:gd name="T166" fmla="*/ 0 h 1044"/>
                <a:gd name="T167" fmla="*/ 524 w 524"/>
                <a:gd name="T168" fmla="*/ 1044 h 104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24" h="1044">
                  <a:moveTo>
                    <a:pt x="524" y="0"/>
                  </a:moveTo>
                  <a:lnTo>
                    <a:pt x="494" y="1"/>
                  </a:lnTo>
                  <a:lnTo>
                    <a:pt x="463" y="3"/>
                  </a:lnTo>
                  <a:lnTo>
                    <a:pt x="434" y="7"/>
                  </a:lnTo>
                  <a:lnTo>
                    <a:pt x="404" y="13"/>
                  </a:lnTo>
                  <a:lnTo>
                    <a:pt x="374" y="22"/>
                  </a:lnTo>
                  <a:lnTo>
                    <a:pt x="345" y="31"/>
                  </a:lnTo>
                  <a:lnTo>
                    <a:pt x="316" y="42"/>
                  </a:lnTo>
                  <a:lnTo>
                    <a:pt x="289" y="55"/>
                  </a:lnTo>
                  <a:lnTo>
                    <a:pt x="262" y="70"/>
                  </a:lnTo>
                  <a:lnTo>
                    <a:pt x="236" y="86"/>
                  </a:lnTo>
                  <a:lnTo>
                    <a:pt x="212" y="103"/>
                  </a:lnTo>
                  <a:lnTo>
                    <a:pt x="187" y="122"/>
                  </a:lnTo>
                  <a:lnTo>
                    <a:pt x="164" y="142"/>
                  </a:lnTo>
                  <a:lnTo>
                    <a:pt x="143" y="164"/>
                  </a:lnTo>
                  <a:lnTo>
                    <a:pt x="122" y="186"/>
                  </a:lnTo>
                  <a:lnTo>
                    <a:pt x="104" y="210"/>
                  </a:lnTo>
                  <a:lnTo>
                    <a:pt x="86" y="235"/>
                  </a:lnTo>
                  <a:lnTo>
                    <a:pt x="70" y="261"/>
                  </a:lnTo>
                  <a:lnTo>
                    <a:pt x="56" y="287"/>
                  </a:lnTo>
                  <a:lnTo>
                    <a:pt x="43" y="315"/>
                  </a:lnTo>
                  <a:lnTo>
                    <a:pt x="32" y="344"/>
                  </a:lnTo>
                  <a:lnTo>
                    <a:pt x="22" y="372"/>
                  </a:lnTo>
                  <a:lnTo>
                    <a:pt x="14" y="402"/>
                  </a:lnTo>
                  <a:lnTo>
                    <a:pt x="8" y="432"/>
                  </a:lnTo>
                  <a:lnTo>
                    <a:pt x="4" y="461"/>
                  </a:lnTo>
                  <a:lnTo>
                    <a:pt x="1" y="492"/>
                  </a:lnTo>
                  <a:lnTo>
                    <a:pt x="0" y="521"/>
                  </a:lnTo>
                  <a:lnTo>
                    <a:pt x="1" y="552"/>
                  </a:lnTo>
                  <a:lnTo>
                    <a:pt x="4" y="583"/>
                  </a:lnTo>
                  <a:lnTo>
                    <a:pt x="8" y="612"/>
                  </a:lnTo>
                  <a:lnTo>
                    <a:pt x="14" y="642"/>
                  </a:lnTo>
                  <a:lnTo>
                    <a:pt x="22" y="672"/>
                  </a:lnTo>
                  <a:lnTo>
                    <a:pt x="32" y="700"/>
                  </a:lnTo>
                  <a:lnTo>
                    <a:pt x="43" y="729"/>
                  </a:lnTo>
                  <a:lnTo>
                    <a:pt x="56" y="757"/>
                  </a:lnTo>
                  <a:lnTo>
                    <a:pt x="70" y="783"/>
                  </a:lnTo>
                  <a:lnTo>
                    <a:pt x="86" y="809"/>
                  </a:lnTo>
                  <a:lnTo>
                    <a:pt x="104" y="834"/>
                  </a:lnTo>
                  <a:lnTo>
                    <a:pt x="122" y="858"/>
                  </a:lnTo>
                  <a:lnTo>
                    <a:pt x="143" y="880"/>
                  </a:lnTo>
                  <a:lnTo>
                    <a:pt x="164" y="902"/>
                  </a:lnTo>
                  <a:lnTo>
                    <a:pt x="187" y="922"/>
                  </a:lnTo>
                  <a:lnTo>
                    <a:pt x="212" y="941"/>
                  </a:lnTo>
                  <a:lnTo>
                    <a:pt x="236" y="958"/>
                  </a:lnTo>
                  <a:lnTo>
                    <a:pt x="262" y="974"/>
                  </a:lnTo>
                  <a:lnTo>
                    <a:pt x="289" y="989"/>
                  </a:lnTo>
                  <a:lnTo>
                    <a:pt x="316" y="1002"/>
                  </a:lnTo>
                  <a:lnTo>
                    <a:pt x="345" y="1013"/>
                  </a:lnTo>
                  <a:lnTo>
                    <a:pt x="374" y="1022"/>
                  </a:lnTo>
                  <a:lnTo>
                    <a:pt x="404" y="1031"/>
                  </a:lnTo>
                  <a:lnTo>
                    <a:pt x="434" y="1037"/>
                  </a:lnTo>
                  <a:lnTo>
                    <a:pt x="463" y="1041"/>
                  </a:lnTo>
                  <a:lnTo>
                    <a:pt x="494" y="1043"/>
                  </a:lnTo>
                  <a:lnTo>
                    <a:pt x="524" y="1044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603" name="Line 404"/>
            <p:cNvSpPr>
              <a:spLocks noChangeShapeType="1"/>
            </p:cNvSpPr>
            <p:nvPr/>
          </p:nvSpPr>
          <p:spPr bwMode="auto">
            <a:xfrm>
              <a:off x="1771" y="2876"/>
              <a:ext cx="0" cy="34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604" name="Line 405"/>
            <p:cNvSpPr>
              <a:spLocks noChangeShapeType="1"/>
            </p:cNvSpPr>
            <p:nvPr/>
          </p:nvSpPr>
          <p:spPr bwMode="auto">
            <a:xfrm>
              <a:off x="2058" y="2880"/>
              <a:ext cx="6" cy="33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605" name="Line 406"/>
            <p:cNvSpPr>
              <a:spLocks noChangeShapeType="1"/>
            </p:cNvSpPr>
            <p:nvPr/>
          </p:nvSpPr>
          <p:spPr bwMode="auto">
            <a:xfrm>
              <a:off x="1482" y="2880"/>
              <a:ext cx="6" cy="33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606" name="AutoShape 407"/>
            <p:cNvSpPr>
              <a:spLocks noChangeArrowheads="1"/>
            </p:cNvSpPr>
            <p:nvPr/>
          </p:nvSpPr>
          <p:spPr bwMode="auto">
            <a:xfrm>
              <a:off x="1746" y="2382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607" name="AutoShape 408"/>
            <p:cNvSpPr>
              <a:spLocks noChangeArrowheads="1"/>
            </p:cNvSpPr>
            <p:nvPr/>
          </p:nvSpPr>
          <p:spPr bwMode="auto">
            <a:xfrm>
              <a:off x="1458" y="2478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608" name="AutoShape 409"/>
            <p:cNvSpPr>
              <a:spLocks noChangeArrowheads="1"/>
            </p:cNvSpPr>
            <p:nvPr/>
          </p:nvSpPr>
          <p:spPr bwMode="auto">
            <a:xfrm>
              <a:off x="2034" y="2574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609" name="Line 410"/>
            <p:cNvSpPr>
              <a:spLocks noChangeShapeType="1"/>
            </p:cNvSpPr>
            <p:nvPr/>
          </p:nvSpPr>
          <p:spPr bwMode="auto">
            <a:xfrm>
              <a:off x="1486" y="2256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610" name="Line 411"/>
            <p:cNvSpPr>
              <a:spLocks noChangeShapeType="1"/>
            </p:cNvSpPr>
            <p:nvPr/>
          </p:nvSpPr>
          <p:spPr bwMode="auto">
            <a:xfrm>
              <a:off x="1776" y="2256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611" name="Line 412"/>
            <p:cNvSpPr>
              <a:spLocks noChangeShapeType="1"/>
            </p:cNvSpPr>
            <p:nvPr/>
          </p:nvSpPr>
          <p:spPr bwMode="auto">
            <a:xfrm>
              <a:off x="2064" y="2256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612" name="Line 413"/>
            <p:cNvSpPr>
              <a:spLocks noChangeShapeType="1"/>
            </p:cNvSpPr>
            <p:nvPr/>
          </p:nvSpPr>
          <p:spPr bwMode="auto">
            <a:xfrm>
              <a:off x="2352" y="2262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613" name="Line 414"/>
            <p:cNvSpPr>
              <a:spLocks noChangeShapeType="1"/>
            </p:cNvSpPr>
            <p:nvPr/>
          </p:nvSpPr>
          <p:spPr bwMode="auto">
            <a:xfrm>
              <a:off x="2640" y="2262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614" name="Line 415"/>
            <p:cNvSpPr>
              <a:spLocks noChangeShapeType="1"/>
            </p:cNvSpPr>
            <p:nvPr/>
          </p:nvSpPr>
          <p:spPr bwMode="auto">
            <a:xfrm>
              <a:off x="2928" y="2262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2615" name="Group 416"/>
            <p:cNvGrpSpPr>
              <a:grpSpLocks/>
            </p:cNvGrpSpPr>
            <p:nvPr/>
          </p:nvGrpSpPr>
          <p:grpSpPr bwMode="auto">
            <a:xfrm>
              <a:off x="1482" y="3210"/>
              <a:ext cx="582" cy="96"/>
              <a:chOff x="1242" y="2694"/>
              <a:chExt cx="582" cy="96"/>
            </a:xfrm>
          </p:grpSpPr>
          <p:sp>
            <p:nvSpPr>
              <p:cNvPr id="12616" name="Line 417"/>
              <p:cNvSpPr>
                <a:spLocks noChangeShapeType="1"/>
              </p:cNvSpPr>
              <p:nvPr/>
            </p:nvSpPr>
            <p:spPr bwMode="auto">
              <a:xfrm>
                <a:off x="1242" y="2694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617" name="Line 418"/>
              <p:cNvSpPr>
                <a:spLocks noChangeShapeType="1"/>
              </p:cNvSpPr>
              <p:nvPr/>
            </p:nvSpPr>
            <p:spPr bwMode="auto">
              <a:xfrm flipH="1">
                <a:off x="1728" y="2694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2291" name="Group 2"/>
          <p:cNvGrpSpPr>
            <a:grpSpLocks/>
          </p:cNvGrpSpPr>
          <p:nvPr/>
        </p:nvGrpSpPr>
        <p:grpSpPr bwMode="auto">
          <a:xfrm>
            <a:off x="6667500" y="3048000"/>
            <a:ext cx="2019300" cy="2352675"/>
            <a:chOff x="4212" y="1944"/>
            <a:chExt cx="1260" cy="1494"/>
          </a:xfrm>
        </p:grpSpPr>
        <p:sp>
          <p:nvSpPr>
            <p:cNvPr id="12580" name="Rectangle 3"/>
            <p:cNvSpPr>
              <a:spLocks noChangeArrowheads="1"/>
            </p:cNvSpPr>
            <p:nvPr/>
          </p:nvSpPr>
          <p:spPr bwMode="auto">
            <a:xfrm>
              <a:off x="5040" y="2739"/>
              <a:ext cx="288" cy="33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581" name="AutoShape 4"/>
            <p:cNvSpPr>
              <a:spLocks noChangeArrowheads="1"/>
            </p:cNvSpPr>
            <p:nvPr/>
          </p:nvSpPr>
          <p:spPr bwMode="auto">
            <a:xfrm>
              <a:off x="4224" y="2889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582" name="Line 5"/>
            <p:cNvSpPr>
              <a:spLocks noChangeShapeType="1"/>
            </p:cNvSpPr>
            <p:nvPr/>
          </p:nvSpPr>
          <p:spPr bwMode="auto">
            <a:xfrm>
              <a:off x="4212" y="3342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83" name="Line 6"/>
            <p:cNvSpPr>
              <a:spLocks noChangeShapeType="1"/>
            </p:cNvSpPr>
            <p:nvPr/>
          </p:nvSpPr>
          <p:spPr bwMode="auto">
            <a:xfrm>
              <a:off x="4662" y="2907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84" name="Line 7"/>
            <p:cNvSpPr>
              <a:spLocks noChangeShapeType="1"/>
            </p:cNvSpPr>
            <p:nvPr/>
          </p:nvSpPr>
          <p:spPr bwMode="auto">
            <a:xfrm>
              <a:off x="4794" y="2907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85" name="Line 8"/>
            <p:cNvSpPr>
              <a:spLocks noChangeShapeType="1"/>
            </p:cNvSpPr>
            <p:nvPr/>
          </p:nvSpPr>
          <p:spPr bwMode="auto">
            <a:xfrm>
              <a:off x="4794" y="2907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86" name="Line 9"/>
            <p:cNvSpPr>
              <a:spLocks noChangeShapeType="1"/>
            </p:cNvSpPr>
            <p:nvPr/>
          </p:nvSpPr>
          <p:spPr bwMode="auto">
            <a:xfrm>
              <a:off x="4212" y="3339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87" name="Line 10"/>
            <p:cNvSpPr>
              <a:spLocks noChangeShapeType="1"/>
            </p:cNvSpPr>
            <p:nvPr/>
          </p:nvSpPr>
          <p:spPr bwMode="auto">
            <a:xfrm flipV="1">
              <a:off x="4458" y="2907"/>
              <a:ext cx="0" cy="43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88" name="Line 11"/>
            <p:cNvSpPr>
              <a:spLocks noChangeShapeType="1"/>
            </p:cNvSpPr>
            <p:nvPr/>
          </p:nvSpPr>
          <p:spPr bwMode="auto">
            <a:xfrm flipH="1">
              <a:off x="4278" y="2901"/>
              <a:ext cx="3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89" name="Line 12"/>
            <p:cNvSpPr>
              <a:spLocks noChangeShapeType="1"/>
            </p:cNvSpPr>
            <p:nvPr/>
          </p:nvSpPr>
          <p:spPr bwMode="auto">
            <a:xfrm flipH="1">
              <a:off x="4608" y="2967"/>
              <a:ext cx="24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90" name="Line 13"/>
            <p:cNvSpPr>
              <a:spLocks noChangeShapeType="1"/>
            </p:cNvSpPr>
            <p:nvPr/>
          </p:nvSpPr>
          <p:spPr bwMode="auto">
            <a:xfrm>
              <a:off x="5328" y="2904"/>
              <a:ext cx="14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91" name="Line 14"/>
            <p:cNvSpPr>
              <a:spLocks noChangeShapeType="1"/>
            </p:cNvSpPr>
            <p:nvPr/>
          </p:nvSpPr>
          <p:spPr bwMode="auto">
            <a:xfrm flipV="1">
              <a:off x="5472" y="1944"/>
              <a:ext cx="0" cy="96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2292" name="Group 15"/>
          <p:cNvGrpSpPr>
            <a:grpSpLocks/>
          </p:cNvGrpSpPr>
          <p:nvPr/>
        </p:nvGrpSpPr>
        <p:grpSpPr bwMode="auto">
          <a:xfrm>
            <a:off x="6629400" y="2776538"/>
            <a:ext cx="2228850" cy="1109662"/>
            <a:chOff x="4212" y="1770"/>
            <a:chExt cx="1404" cy="699"/>
          </a:xfrm>
        </p:grpSpPr>
        <p:sp>
          <p:nvSpPr>
            <p:cNvPr id="12570" name="Rectangle 16"/>
            <p:cNvSpPr>
              <a:spLocks noChangeArrowheads="1"/>
            </p:cNvSpPr>
            <p:nvPr/>
          </p:nvSpPr>
          <p:spPr bwMode="auto">
            <a:xfrm>
              <a:off x="5040" y="1770"/>
              <a:ext cx="288" cy="33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571" name="Line 17"/>
            <p:cNvSpPr>
              <a:spLocks noChangeShapeType="1"/>
            </p:cNvSpPr>
            <p:nvPr/>
          </p:nvSpPr>
          <p:spPr bwMode="auto">
            <a:xfrm>
              <a:off x="4212" y="2373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72" name="Line 18"/>
            <p:cNvSpPr>
              <a:spLocks noChangeShapeType="1"/>
            </p:cNvSpPr>
            <p:nvPr/>
          </p:nvSpPr>
          <p:spPr bwMode="auto">
            <a:xfrm>
              <a:off x="4662" y="1938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73" name="Line 19"/>
            <p:cNvSpPr>
              <a:spLocks noChangeShapeType="1"/>
            </p:cNvSpPr>
            <p:nvPr/>
          </p:nvSpPr>
          <p:spPr bwMode="auto">
            <a:xfrm>
              <a:off x="4794" y="1938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74" name="Line 20"/>
            <p:cNvSpPr>
              <a:spLocks noChangeShapeType="1"/>
            </p:cNvSpPr>
            <p:nvPr/>
          </p:nvSpPr>
          <p:spPr bwMode="auto">
            <a:xfrm>
              <a:off x="4794" y="1938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75" name="Line 21"/>
            <p:cNvSpPr>
              <a:spLocks noChangeShapeType="1"/>
            </p:cNvSpPr>
            <p:nvPr/>
          </p:nvSpPr>
          <p:spPr bwMode="auto">
            <a:xfrm>
              <a:off x="4212" y="2370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76" name="Line 22"/>
            <p:cNvSpPr>
              <a:spLocks noChangeShapeType="1"/>
            </p:cNvSpPr>
            <p:nvPr/>
          </p:nvSpPr>
          <p:spPr bwMode="auto">
            <a:xfrm flipV="1">
              <a:off x="4458" y="1938"/>
              <a:ext cx="0" cy="43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77" name="Line 23"/>
            <p:cNvSpPr>
              <a:spLocks noChangeShapeType="1"/>
            </p:cNvSpPr>
            <p:nvPr/>
          </p:nvSpPr>
          <p:spPr bwMode="auto">
            <a:xfrm flipH="1">
              <a:off x="4278" y="1932"/>
              <a:ext cx="3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78" name="Line 24"/>
            <p:cNvSpPr>
              <a:spLocks noChangeShapeType="1"/>
            </p:cNvSpPr>
            <p:nvPr/>
          </p:nvSpPr>
          <p:spPr bwMode="auto">
            <a:xfrm flipH="1">
              <a:off x="4608" y="1998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79" name="Line 25"/>
            <p:cNvSpPr>
              <a:spLocks noChangeShapeType="1"/>
            </p:cNvSpPr>
            <p:nvPr/>
          </p:nvSpPr>
          <p:spPr bwMode="auto">
            <a:xfrm>
              <a:off x="5328" y="1945"/>
              <a:ext cx="28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293" name="Oval 26"/>
          <p:cNvSpPr>
            <a:spLocks noChangeArrowheads="1"/>
          </p:cNvSpPr>
          <p:nvPr/>
        </p:nvSpPr>
        <p:spPr bwMode="auto">
          <a:xfrm>
            <a:off x="685800" y="4410075"/>
            <a:ext cx="1143000" cy="1143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44" name="Oval 28"/>
          <p:cNvSpPr>
            <a:spLocks noChangeArrowheads="1"/>
          </p:cNvSpPr>
          <p:nvPr/>
        </p:nvSpPr>
        <p:spPr bwMode="auto">
          <a:xfrm>
            <a:off x="762000" y="4495800"/>
            <a:ext cx="990600" cy="990600"/>
          </a:xfrm>
          <a:prstGeom prst="ellipse">
            <a:avLst/>
          </a:prstGeom>
          <a:gradFill rotWithShape="1">
            <a:gsLst>
              <a:gs pos="0">
                <a:srgbClr val="0099FF">
                  <a:gamma/>
                  <a:tint val="0"/>
                  <a:invGamma/>
                </a:srgbClr>
              </a:gs>
              <a:gs pos="100000">
                <a:srgbClr val="0099FF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4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M</a:t>
            </a:r>
          </a:p>
        </p:txBody>
      </p:sp>
      <p:grpSp>
        <p:nvGrpSpPr>
          <p:cNvPr id="12295" name="Group 36"/>
          <p:cNvGrpSpPr>
            <a:grpSpLocks/>
          </p:cNvGrpSpPr>
          <p:nvPr/>
        </p:nvGrpSpPr>
        <p:grpSpPr bwMode="auto">
          <a:xfrm>
            <a:off x="609600" y="152400"/>
            <a:ext cx="1371600" cy="457200"/>
            <a:chOff x="384" y="96"/>
            <a:chExt cx="864" cy="288"/>
          </a:xfrm>
        </p:grpSpPr>
        <p:sp>
          <p:nvSpPr>
            <p:cNvPr id="12567" name="Text Box 37"/>
            <p:cNvSpPr txBox="1">
              <a:spLocks noChangeArrowheads="1"/>
            </p:cNvSpPr>
            <p:nvPr/>
          </p:nvSpPr>
          <p:spPr bwMode="auto">
            <a:xfrm>
              <a:off x="384" y="96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12568" name="Text Box 38"/>
            <p:cNvSpPr txBox="1">
              <a:spLocks noChangeArrowheads="1"/>
            </p:cNvSpPr>
            <p:nvPr/>
          </p:nvSpPr>
          <p:spPr bwMode="auto">
            <a:xfrm>
              <a:off x="672" y="96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B</a:t>
              </a:r>
            </a:p>
          </p:txBody>
        </p:sp>
        <p:sp>
          <p:nvSpPr>
            <p:cNvPr id="12569" name="Text Box 39"/>
            <p:cNvSpPr txBox="1">
              <a:spLocks noChangeArrowheads="1"/>
            </p:cNvSpPr>
            <p:nvPr/>
          </p:nvSpPr>
          <p:spPr bwMode="auto">
            <a:xfrm>
              <a:off x="960" y="96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C</a:t>
              </a:r>
            </a:p>
          </p:txBody>
        </p:sp>
      </p:grpSp>
      <p:sp>
        <p:nvSpPr>
          <p:cNvPr id="12296" name="Text Box 40"/>
          <p:cNvSpPr txBox="1">
            <a:spLocks noChangeArrowheads="1"/>
          </p:cNvSpPr>
          <p:nvPr/>
        </p:nvSpPr>
        <p:spPr bwMode="auto">
          <a:xfrm>
            <a:off x="76200" y="895350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AT</a:t>
            </a:r>
          </a:p>
        </p:txBody>
      </p:sp>
      <p:sp>
        <p:nvSpPr>
          <p:cNvPr id="12297" name="Text Box 42"/>
          <p:cNvSpPr txBox="1">
            <a:spLocks noChangeArrowheads="1"/>
          </p:cNvSpPr>
          <p:nvPr/>
        </p:nvSpPr>
        <p:spPr bwMode="auto">
          <a:xfrm>
            <a:off x="76200" y="3524250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RN</a:t>
            </a:r>
          </a:p>
        </p:txBody>
      </p:sp>
      <p:grpSp>
        <p:nvGrpSpPr>
          <p:cNvPr id="12298" name="Group 43"/>
          <p:cNvGrpSpPr>
            <a:grpSpLocks/>
          </p:cNvGrpSpPr>
          <p:nvPr/>
        </p:nvGrpSpPr>
        <p:grpSpPr bwMode="auto">
          <a:xfrm>
            <a:off x="152400" y="2514600"/>
            <a:ext cx="533400" cy="549275"/>
            <a:chOff x="96" y="1584"/>
            <a:chExt cx="336" cy="346"/>
          </a:xfrm>
        </p:grpSpPr>
        <p:sp>
          <p:nvSpPr>
            <p:cNvPr id="12565" name="Text Box 44"/>
            <p:cNvSpPr txBox="1">
              <a:spLocks noChangeArrowheads="1"/>
            </p:cNvSpPr>
            <p:nvPr/>
          </p:nvSpPr>
          <p:spPr bwMode="auto">
            <a:xfrm>
              <a:off x="96" y="1584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2566" name="Text Box 45"/>
            <p:cNvSpPr txBox="1">
              <a:spLocks noChangeArrowheads="1"/>
            </p:cNvSpPr>
            <p:nvPr/>
          </p:nvSpPr>
          <p:spPr bwMode="auto">
            <a:xfrm>
              <a:off x="240" y="168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sp>
        <p:nvSpPr>
          <p:cNvPr id="12299" name="Line 46"/>
          <p:cNvSpPr>
            <a:spLocks noChangeShapeType="1"/>
          </p:cNvSpPr>
          <p:nvPr/>
        </p:nvSpPr>
        <p:spPr bwMode="auto">
          <a:xfrm>
            <a:off x="2171700" y="2886075"/>
            <a:ext cx="0" cy="228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00" name="Line 47"/>
          <p:cNvSpPr>
            <a:spLocks noChangeShapeType="1"/>
          </p:cNvSpPr>
          <p:nvPr/>
        </p:nvSpPr>
        <p:spPr bwMode="auto">
          <a:xfrm flipH="1">
            <a:off x="1257300" y="3114675"/>
            <a:ext cx="914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12301" name="AutoShape 48"/>
          <p:cNvCxnSpPr>
            <a:cxnSpLocks noChangeShapeType="1"/>
          </p:cNvCxnSpPr>
          <p:nvPr/>
        </p:nvCxnSpPr>
        <p:spPr bwMode="auto">
          <a:xfrm flipV="1">
            <a:off x="2628900" y="2886075"/>
            <a:ext cx="0" cy="38100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302" name="Line 49"/>
          <p:cNvSpPr>
            <a:spLocks noChangeShapeType="1"/>
          </p:cNvSpPr>
          <p:nvPr/>
        </p:nvSpPr>
        <p:spPr bwMode="auto">
          <a:xfrm flipH="1">
            <a:off x="800100" y="3267075"/>
            <a:ext cx="1828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12303" name="AutoShape 50"/>
          <p:cNvCxnSpPr>
            <a:cxnSpLocks noChangeShapeType="1"/>
          </p:cNvCxnSpPr>
          <p:nvPr/>
        </p:nvCxnSpPr>
        <p:spPr bwMode="auto">
          <a:xfrm>
            <a:off x="3086100" y="2886075"/>
            <a:ext cx="0" cy="523875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304" name="Line 51"/>
          <p:cNvSpPr>
            <a:spLocks noChangeShapeType="1"/>
          </p:cNvSpPr>
          <p:nvPr/>
        </p:nvSpPr>
        <p:spPr bwMode="auto">
          <a:xfrm flipH="1">
            <a:off x="1714500" y="3419475"/>
            <a:ext cx="1371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2305" name="Group 55"/>
          <p:cNvGrpSpPr>
            <a:grpSpLocks/>
          </p:cNvGrpSpPr>
          <p:nvPr/>
        </p:nvGrpSpPr>
        <p:grpSpPr bwMode="auto">
          <a:xfrm>
            <a:off x="3352800" y="2590800"/>
            <a:ext cx="533400" cy="549275"/>
            <a:chOff x="2112" y="1632"/>
            <a:chExt cx="336" cy="346"/>
          </a:xfrm>
        </p:grpSpPr>
        <p:sp>
          <p:nvSpPr>
            <p:cNvPr id="12563" name="Text Box 56"/>
            <p:cNvSpPr txBox="1">
              <a:spLocks noChangeArrowheads="1"/>
            </p:cNvSpPr>
            <p:nvPr/>
          </p:nvSpPr>
          <p:spPr bwMode="auto">
            <a:xfrm>
              <a:off x="2112" y="1632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2564" name="Text Box 57"/>
            <p:cNvSpPr txBox="1">
              <a:spLocks noChangeArrowheads="1"/>
            </p:cNvSpPr>
            <p:nvPr/>
          </p:nvSpPr>
          <p:spPr bwMode="auto">
            <a:xfrm>
              <a:off x="2256" y="1728"/>
              <a:ext cx="14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sp>
        <p:nvSpPr>
          <p:cNvPr id="12306" name="Text Box 60"/>
          <p:cNvSpPr txBox="1">
            <a:spLocks noChangeArrowheads="1"/>
          </p:cNvSpPr>
          <p:nvPr/>
        </p:nvSpPr>
        <p:spPr bwMode="auto">
          <a:xfrm>
            <a:off x="1981200" y="1524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N</a:t>
            </a:r>
          </a:p>
        </p:txBody>
      </p:sp>
      <p:sp>
        <p:nvSpPr>
          <p:cNvPr id="12307" name="Line 64"/>
          <p:cNvSpPr>
            <a:spLocks noChangeShapeType="1"/>
          </p:cNvSpPr>
          <p:nvPr/>
        </p:nvSpPr>
        <p:spPr bwMode="auto">
          <a:xfrm>
            <a:off x="2181225" y="2886075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08" name="Line 65"/>
          <p:cNvSpPr>
            <a:spLocks noChangeShapeType="1"/>
          </p:cNvSpPr>
          <p:nvPr/>
        </p:nvSpPr>
        <p:spPr bwMode="auto">
          <a:xfrm>
            <a:off x="2638425" y="2886075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309" name="Line 66"/>
          <p:cNvSpPr>
            <a:spLocks noChangeShapeType="1"/>
          </p:cNvSpPr>
          <p:nvPr/>
        </p:nvSpPr>
        <p:spPr bwMode="auto">
          <a:xfrm>
            <a:off x="3095625" y="2886075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2310" name="Group 71"/>
          <p:cNvGrpSpPr>
            <a:grpSpLocks/>
          </p:cNvGrpSpPr>
          <p:nvPr/>
        </p:nvGrpSpPr>
        <p:grpSpPr bwMode="auto">
          <a:xfrm>
            <a:off x="6362700" y="2286000"/>
            <a:ext cx="762000" cy="549275"/>
            <a:chOff x="3600" y="1440"/>
            <a:chExt cx="480" cy="346"/>
          </a:xfrm>
        </p:grpSpPr>
        <p:sp>
          <p:nvSpPr>
            <p:cNvPr id="12561" name="Text Box 72"/>
            <p:cNvSpPr txBox="1">
              <a:spLocks noChangeArrowheads="1"/>
            </p:cNvSpPr>
            <p:nvPr/>
          </p:nvSpPr>
          <p:spPr bwMode="auto">
            <a:xfrm>
              <a:off x="3600" y="1440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M</a:t>
              </a:r>
            </a:p>
          </p:txBody>
        </p:sp>
        <p:sp>
          <p:nvSpPr>
            <p:cNvPr id="12562" name="Text Box 73"/>
            <p:cNvSpPr txBox="1">
              <a:spLocks noChangeArrowheads="1"/>
            </p:cNvSpPr>
            <p:nvPr/>
          </p:nvSpPr>
          <p:spPr bwMode="auto">
            <a:xfrm>
              <a:off x="3792" y="1536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sp>
        <p:nvSpPr>
          <p:cNvPr id="12311" name="AutoShape 74"/>
          <p:cNvSpPr>
            <a:spLocks noChangeArrowheads="1"/>
          </p:cNvSpPr>
          <p:nvPr/>
        </p:nvSpPr>
        <p:spPr bwMode="auto">
          <a:xfrm>
            <a:off x="6705600" y="3000375"/>
            <a:ext cx="76200" cy="76200"/>
          </a:xfrm>
          <a:prstGeom prst="flowChartConnector">
            <a:avLst/>
          </a:prstGeom>
          <a:solidFill>
            <a:schemeClr val="accent1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0" name="Group 75"/>
          <p:cNvGrpSpPr>
            <a:grpSpLocks/>
          </p:cNvGrpSpPr>
          <p:nvPr/>
        </p:nvGrpSpPr>
        <p:grpSpPr bwMode="auto">
          <a:xfrm>
            <a:off x="6434138" y="2667000"/>
            <a:ext cx="304800" cy="228600"/>
            <a:chOff x="4050" y="1736"/>
            <a:chExt cx="192" cy="144"/>
          </a:xfrm>
        </p:grpSpPr>
        <p:sp>
          <p:nvSpPr>
            <p:cNvPr id="12559" name="Line 76"/>
            <p:cNvSpPr>
              <a:spLocks noChangeShapeType="1"/>
            </p:cNvSpPr>
            <p:nvPr/>
          </p:nvSpPr>
          <p:spPr bwMode="auto">
            <a:xfrm>
              <a:off x="4050" y="1878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60" name="Line 77"/>
            <p:cNvSpPr>
              <a:spLocks noChangeShapeType="1"/>
            </p:cNvSpPr>
            <p:nvPr/>
          </p:nvSpPr>
          <p:spPr bwMode="auto">
            <a:xfrm flipV="1">
              <a:off x="4152" y="1736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2313" name="Group 81"/>
          <p:cNvGrpSpPr>
            <a:grpSpLocks/>
          </p:cNvGrpSpPr>
          <p:nvPr/>
        </p:nvGrpSpPr>
        <p:grpSpPr bwMode="auto">
          <a:xfrm>
            <a:off x="6324600" y="3260725"/>
            <a:ext cx="533400" cy="549275"/>
            <a:chOff x="96" y="1584"/>
            <a:chExt cx="336" cy="346"/>
          </a:xfrm>
        </p:grpSpPr>
        <p:sp>
          <p:nvSpPr>
            <p:cNvPr id="12557" name="Text Box 82"/>
            <p:cNvSpPr txBox="1">
              <a:spLocks noChangeArrowheads="1"/>
            </p:cNvSpPr>
            <p:nvPr/>
          </p:nvSpPr>
          <p:spPr bwMode="auto">
            <a:xfrm>
              <a:off x="96" y="1584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2558" name="Text Box 83"/>
            <p:cNvSpPr txBox="1">
              <a:spLocks noChangeArrowheads="1"/>
            </p:cNvSpPr>
            <p:nvPr/>
          </p:nvSpPr>
          <p:spPr bwMode="auto">
            <a:xfrm>
              <a:off x="240" y="168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grpSp>
        <p:nvGrpSpPr>
          <p:cNvPr id="12314" name="Group 84"/>
          <p:cNvGrpSpPr>
            <a:grpSpLocks/>
          </p:cNvGrpSpPr>
          <p:nvPr/>
        </p:nvGrpSpPr>
        <p:grpSpPr bwMode="auto">
          <a:xfrm>
            <a:off x="7162800" y="2514600"/>
            <a:ext cx="533400" cy="549275"/>
            <a:chOff x="2112" y="1632"/>
            <a:chExt cx="336" cy="346"/>
          </a:xfrm>
        </p:grpSpPr>
        <p:sp>
          <p:nvSpPr>
            <p:cNvPr id="12555" name="Text Box 85"/>
            <p:cNvSpPr txBox="1">
              <a:spLocks noChangeArrowheads="1"/>
            </p:cNvSpPr>
            <p:nvPr/>
          </p:nvSpPr>
          <p:spPr bwMode="auto">
            <a:xfrm>
              <a:off x="2112" y="1632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2556" name="Text Box 86"/>
            <p:cNvSpPr txBox="1">
              <a:spLocks noChangeArrowheads="1"/>
            </p:cNvSpPr>
            <p:nvPr/>
          </p:nvSpPr>
          <p:spPr bwMode="auto">
            <a:xfrm>
              <a:off x="2256" y="1728"/>
              <a:ext cx="14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grpSp>
        <p:nvGrpSpPr>
          <p:cNvPr id="12315" name="Group 87"/>
          <p:cNvGrpSpPr>
            <a:grpSpLocks/>
          </p:cNvGrpSpPr>
          <p:nvPr/>
        </p:nvGrpSpPr>
        <p:grpSpPr bwMode="auto">
          <a:xfrm>
            <a:off x="6429375" y="4191000"/>
            <a:ext cx="304800" cy="238125"/>
            <a:chOff x="4050" y="2685"/>
            <a:chExt cx="192" cy="150"/>
          </a:xfrm>
        </p:grpSpPr>
        <p:sp>
          <p:nvSpPr>
            <p:cNvPr id="12553" name="Line 88"/>
            <p:cNvSpPr>
              <a:spLocks noChangeShapeType="1"/>
            </p:cNvSpPr>
            <p:nvPr/>
          </p:nvSpPr>
          <p:spPr bwMode="auto">
            <a:xfrm>
              <a:off x="4050" y="2835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54" name="Line 89"/>
            <p:cNvSpPr>
              <a:spLocks noChangeShapeType="1"/>
            </p:cNvSpPr>
            <p:nvPr/>
          </p:nvSpPr>
          <p:spPr bwMode="auto">
            <a:xfrm flipV="1">
              <a:off x="4152" y="2685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2316" name="Group 90"/>
          <p:cNvGrpSpPr>
            <a:grpSpLocks/>
          </p:cNvGrpSpPr>
          <p:nvPr/>
        </p:nvGrpSpPr>
        <p:grpSpPr bwMode="auto">
          <a:xfrm>
            <a:off x="6324600" y="4724400"/>
            <a:ext cx="533400" cy="549275"/>
            <a:chOff x="2112" y="1632"/>
            <a:chExt cx="336" cy="346"/>
          </a:xfrm>
        </p:grpSpPr>
        <p:sp>
          <p:nvSpPr>
            <p:cNvPr id="12551" name="Text Box 91"/>
            <p:cNvSpPr txBox="1">
              <a:spLocks noChangeArrowheads="1"/>
            </p:cNvSpPr>
            <p:nvPr/>
          </p:nvSpPr>
          <p:spPr bwMode="auto">
            <a:xfrm>
              <a:off x="2112" y="1632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2552" name="Text Box 92"/>
            <p:cNvSpPr txBox="1">
              <a:spLocks noChangeArrowheads="1"/>
            </p:cNvSpPr>
            <p:nvPr/>
          </p:nvSpPr>
          <p:spPr bwMode="auto">
            <a:xfrm>
              <a:off x="2256" y="1728"/>
              <a:ext cx="14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grpSp>
        <p:nvGrpSpPr>
          <p:cNvPr id="12317" name="Group 93"/>
          <p:cNvGrpSpPr>
            <a:grpSpLocks/>
          </p:cNvGrpSpPr>
          <p:nvPr/>
        </p:nvGrpSpPr>
        <p:grpSpPr bwMode="auto">
          <a:xfrm>
            <a:off x="7943850" y="4279900"/>
            <a:ext cx="533400" cy="549275"/>
            <a:chOff x="2112" y="1632"/>
            <a:chExt cx="336" cy="346"/>
          </a:xfrm>
        </p:grpSpPr>
        <p:sp>
          <p:nvSpPr>
            <p:cNvPr id="12549" name="Text Box 94"/>
            <p:cNvSpPr txBox="1">
              <a:spLocks noChangeArrowheads="1"/>
            </p:cNvSpPr>
            <p:nvPr/>
          </p:nvSpPr>
          <p:spPr bwMode="auto">
            <a:xfrm>
              <a:off x="2112" y="1632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2550" name="Text Box 95"/>
            <p:cNvSpPr txBox="1">
              <a:spLocks noChangeArrowheads="1"/>
            </p:cNvSpPr>
            <p:nvPr/>
          </p:nvSpPr>
          <p:spPr bwMode="auto">
            <a:xfrm>
              <a:off x="2256" y="1728"/>
              <a:ext cx="14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grpSp>
        <p:nvGrpSpPr>
          <p:cNvPr id="12318" name="Group 96"/>
          <p:cNvGrpSpPr>
            <a:grpSpLocks/>
          </p:cNvGrpSpPr>
          <p:nvPr/>
        </p:nvGrpSpPr>
        <p:grpSpPr bwMode="auto">
          <a:xfrm>
            <a:off x="7239000" y="4038600"/>
            <a:ext cx="533400" cy="549275"/>
            <a:chOff x="96" y="1584"/>
            <a:chExt cx="336" cy="346"/>
          </a:xfrm>
        </p:grpSpPr>
        <p:sp>
          <p:nvSpPr>
            <p:cNvPr id="12547" name="Text Box 97"/>
            <p:cNvSpPr txBox="1">
              <a:spLocks noChangeArrowheads="1"/>
            </p:cNvSpPr>
            <p:nvPr/>
          </p:nvSpPr>
          <p:spPr bwMode="auto">
            <a:xfrm>
              <a:off x="96" y="1584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2548" name="Text Box 98"/>
            <p:cNvSpPr txBox="1">
              <a:spLocks noChangeArrowheads="1"/>
            </p:cNvSpPr>
            <p:nvPr/>
          </p:nvSpPr>
          <p:spPr bwMode="auto">
            <a:xfrm>
              <a:off x="240" y="168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grpSp>
        <p:nvGrpSpPr>
          <p:cNvPr id="12319" name="Group 99"/>
          <p:cNvGrpSpPr>
            <a:grpSpLocks/>
          </p:cNvGrpSpPr>
          <p:nvPr/>
        </p:nvGrpSpPr>
        <p:grpSpPr bwMode="auto">
          <a:xfrm>
            <a:off x="6362700" y="3810000"/>
            <a:ext cx="762000" cy="549275"/>
            <a:chOff x="2544" y="2198"/>
            <a:chExt cx="480" cy="346"/>
          </a:xfrm>
        </p:grpSpPr>
        <p:sp>
          <p:nvSpPr>
            <p:cNvPr id="12545" name="Text Box 100"/>
            <p:cNvSpPr txBox="1">
              <a:spLocks noChangeArrowheads="1"/>
            </p:cNvSpPr>
            <p:nvPr/>
          </p:nvSpPr>
          <p:spPr bwMode="auto">
            <a:xfrm>
              <a:off x="2544" y="2198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M</a:t>
              </a:r>
            </a:p>
          </p:txBody>
        </p:sp>
        <p:sp>
          <p:nvSpPr>
            <p:cNvPr id="12546" name="Text Box 101"/>
            <p:cNvSpPr txBox="1">
              <a:spLocks noChangeArrowheads="1"/>
            </p:cNvSpPr>
            <p:nvPr/>
          </p:nvSpPr>
          <p:spPr bwMode="auto">
            <a:xfrm>
              <a:off x="2736" y="2294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sp>
        <p:nvSpPr>
          <p:cNvPr id="12320" name="Text Box 102"/>
          <p:cNvSpPr txBox="1">
            <a:spLocks noChangeArrowheads="1"/>
          </p:cNvSpPr>
          <p:nvPr/>
        </p:nvSpPr>
        <p:spPr bwMode="auto">
          <a:xfrm>
            <a:off x="5435600" y="25019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D</a:t>
            </a:r>
          </a:p>
        </p:txBody>
      </p:sp>
      <p:grpSp>
        <p:nvGrpSpPr>
          <p:cNvPr id="12321" name="Group 103"/>
          <p:cNvGrpSpPr>
            <a:grpSpLocks/>
          </p:cNvGrpSpPr>
          <p:nvPr/>
        </p:nvGrpSpPr>
        <p:grpSpPr bwMode="auto">
          <a:xfrm>
            <a:off x="5486400" y="2905125"/>
            <a:ext cx="304800" cy="238125"/>
            <a:chOff x="3456" y="1830"/>
            <a:chExt cx="192" cy="150"/>
          </a:xfrm>
        </p:grpSpPr>
        <p:sp>
          <p:nvSpPr>
            <p:cNvPr id="12543" name="Line 104"/>
            <p:cNvSpPr>
              <a:spLocks noChangeShapeType="1"/>
            </p:cNvSpPr>
            <p:nvPr/>
          </p:nvSpPr>
          <p:spPr bwMode="auto">
            <a:xfrm>
              <a:off x="3456" y="1980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44" name="Line 105"/>
            <p:cNvSpPr>
              <a:spLocks noChangeShapeType="1"/>
            </p:cNvSpPr>
            <p:nvPr/>
          </p:nvSpPr>
          <p:spPr bwMode="auto">
            <a:xfrm flipV="1">
              <a:off x="3558" y="1830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2322" name="Group 106"/>
          <p:cNvGrpSpPr>
            <a:grpSpLocks/>
          </p:cNvGrpSpPr>
          <p:nvPr/>
        </p:nvGrpSpPr>
        <p:grpSpPr bwMode="auto">
          <a:xfrm>
            <a:off x="5457825" y="3009900"/>
            <a:ext cx="1019175" cy="2400300"/>
            <a:chOff x="3438" y="1914"/>
            <a:chExt cx="642" cy="1512"/>
          </a:xfrm>
        </p:grpSpPr>
        <p:sp>
          <p:nvSpPr>
            <p:cNvPr id="12532" name="AutoShape 107"/>
            <p:cNvSpPr>
              <a:spLocks noChangeArrowheads="1"/>
            </p:cNvSpPr>
            <p:nvPr/>
          </p:nvSpPr>
          <p:spPr bwMode="auto">
            <a:xfrm>
              <a:off x="3438" y="1926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533" name="Line 108"/>
            <p:cNvSpPr>
              <a:spLocks noChangeShapeType="1"/>
            </p:cNvSpPr>
            <p:nvPr/>
          </p:nvSpPr>
          <p:spPr bwMode="auto">
            <a:xfrm>
              <a:off x="3648" y="1938"/>
              <a:ext cx="3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34" name="AutoShape 109"/>
            <p:cNvSpPr>
              <a:spLocks noChangeArrowheads="1"/>
            </p:cNvSpPr>
            <p:nvPr/>
          </p:nvSpPr>
          <p:spPr bwMode="auto">
            <a:xfrm>
              <a:off x="3630" y="1932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535" name="AutoShape 110"/>
            <p:cNvSpPr>
              <a:spLocks noChangeArrowheads="1"/>
            </p:cNvSpPr>
            <p:nvPr/>
          </p:nvSpPr>
          <p:spPr bwMode="auto">
            <a:xfrm>
              <a:off x="4032" y="1914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536" name="Line 111"/>
            <p:cNvSpPr>
              <a:spLocks noChangeShapeType="1"/>
            </p:cNvSpPr>
            <p:nvPr/>
          </p:nvSpPr>
          <p:spPr bwMode="auto">
            <a:xfrm>
              <a:off x="3840" y="2373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37" name="Line 112"/>
            <p:cNvSpPr>
              <a:spLocks noChangeShapeType="1"/>
            </p:cNvSpPr>
            <p:nvPr/>
          </p:nvSpPr>
          <p:spPr bwMode="auto">
            <a:xfrm>
              <a:off x="4080" y="2373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38" name="AutoShape 113"/>
            <p:cNvSpPr>
              <a:spLocks noChangeArrowheads="1"/>
            </p:cNvSpPr>
            <p:nvPr/>
          </p:nvSpPr>
          <p:spPr bwMode="auto">
            <a:xfrm>
              <a:off x="4032" y="2871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539" name="Line 114"/>
            <p:cNvSpPr>
              <a:spLocks noChangeShapeType="1"/>
            </p:cNvSpPr>
            <p:nvPr/>
          </p:nvSpPr>
          <p:spPr bwMode="auto">
            <a:xfrm>
              <a:off x="3840" y="3330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40" name="Line 115"/>
            <p:cNvSpPr>
              <a:spLocks noChangeShapeType="1"/>
            </p:cNvSpPr>
            <p:nvPr/>
          </p:nvSpPr>
          <p:spPr bwMode="auto">
            <a:xfrm>
              <a:off x="4080" y="3330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41" name="Line 116"/>
            <p:cNvSpPr>
              <a:spLocks noChangeShapeType="1"/>
            </p:cNvSpPr>
            <p:nvPr/>
          </p:nvSpPr>
          <p:spPr bwMode="auto">
            <a:xfrm flipH="1">
              <a:off x="3840" y="2886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42" name="Line 117"/>
            <p:cNvSpPr>
              <a:spLocks noChangeShapeType="1"/>
            </p:cNvSpPr>
            <p:nvPr/>
          </p:nvSpPr>
          <p:spPr bwMode="auto">
            <a:xfrm flipV="1">
              <a:off x="3840" y="1938"/>
              <a:ext cx="0" cy="13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2323" name="Group 118"/>
          <p:cNvGrpSpPr>
            <a:grpSpLocks/>
          </p:cNvGrpSpPr>
          <p:nvPr/>
        </p:nvGrpSpPr>
        <p:grpSpPr bwMode="auto">
          <a:xfrm>
            <a:off x="762000" y="561975"/>
            <a:ext cx="4724400" cy="2657475"/>
            <a:chOff x="480" y="354"/>
            <a:chExt cx="2976" cy="1674"/>
          </a:xfrm>
        </p:grpSpPr>
        <p:sp>
          <p:nvSpPr>
            <p:cNvPr id="12495" name="Line 119"/>
            <p:cNvSpPr>
              <a:spLocks noChangeShapeType="1"/>
            </p:cNvSpPr>
            <p:nvPr/>
          </p:nvSpPr>
          <p:spPr bwMode="auto">
            <a:xfrm>
              <a:off x="516" y="1711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96" name="Line 120"/>
            <p:cNvSpPr>
              <a:spLocks noChangeShapeType="1"/>
            </p:cNvSpPr>
            <p:nvPr/>
          </p:nvSpPr>
          <p:spPr bwMode="auto">
            <a:xfrm>
              <a:off x="804" y="1711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2497" name="Group 121"/>
            <p:cNvGrpSpPr>
              <a:grpSpLocks/>
            </p:cNvGrpSpPr>
            <p:nvPr/>
          </p:nvGrpSpPr>
          <p:grpSpPr bwMode="auto">
            <a:xfrm>
              <a:off x="480" y="354"/>
              <a:ext cx="2976" cy="1674"/>
              <a:chOff x="480" y="352"/>
              <a:chExt cx="2976" cy="1674"/>
            </a:xfrm>
          </p:grpSpPr>
          <p:sp>
            <p:nvSpPr>
              <p:cNvPr id="12498" name="Line 122"/>
              <p:cNvSpPr>
                <a:spLocks noChangeShapeType="1"/>
              </p:cNvSpPr>
              <p:nvPr/>
            </p:nvSpPr>
            <p:spPr bwMode="auto">
              <a:xfrm>
                <a:off x="2682" y="1938"/>
                <a:ext cx="384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99" name="Oval 123"/>
              <p:cNvSpPr>
                <a:spLocks noChangeArrowheads="1"/>
              </p:cNvSpPr>
              <p:nvPr/>
            </p:nvSpPr>
            <p:spPr bwMode="auto">
              <a:xfrm>
                <a:off x="480" y="352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500" name="Oval 124"/>
              <p:cNvSpPr>
                <a:spLocks noChangeArrowheads="1"/>
              </p:cNvSpPr>
              <p:nvPr/>
            </p:nvSpPr>
            <p:spPr bwMode="auto">
              <a:xfrm>
                <a:off x="768" y="352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501" name="Oval 125"/>
              <p:cNvSpPr>
                <a:spLocks noChangeArrowheads="1"/>
              </p:cNvSpPr>
              <p:nvPr/>
            </p:nvSpPr>
            <p:spPr bwMode="auto">
              <a:xfrm>
                <a:off x="1056" y="354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502" name="Rectangle 126"/>
              <p:cNvSpPr>
                <a:spLocks noChangeArrowheads="1"/>
              </p:cNvSpPr>
              <p:nvPr/>
            </p:nvSpPr>
            <p:spPr bwMode="auto">
              <a:xfrm>
                <a:off x="1062" y="885"/>
                <a:ext cx="48" cy="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503" name="Rectangle 127"/>
              <p:cNvSpPr>
                <a:spLocks noChangeArrowheads="1"/>
              </p:cNvSpPr>
              <p:nvPr/>
            </p:nvSpPr>
            <p:spPr bwMode="auto">
              <a:xfrm>
                <a:off x="486" y="883"/>
                <a:ext cx="48" cy="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504" name="Rectangle 128"/>
              <p:cNvSpPr>
                <a:spLocks noChangeArrowheads="1"/>
              </p:cNvSpPr>
              <p:nvPr/>
            </p:nvSpPr>
            <p:spPr bwMode="auto">
              <a:xfrm>
                <a:off x="774" y="883"/>
                <a:ext cx="48" cy="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cxnSp>
            <p:nvCxnSpPr>
              <p:cNvPr id="12505" name="AutoShape 129"/>
              <p:cNvCxnSpPr>
                <a:cxnSpLocks noChangeShapeType="1"/>
              </p:cNvCxnSpPr>
              <p:nvPr/>
            </p:nvCxnSpPr>
            <p:spPr bwMode="auto">
              <a:xfrm>
                <a:off x="1374" y="1387"/>
                <a:ext cx="0" cy="330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2506" name="AutoShape 130"/>
              <p:cNvCxnSpPr>
                <a:cxnSpLocks noChangeShapeType="1"/>
              </p:cNvCxnSpPr>
              <p:nvPr/>
            </p:nvCxnSpPr>
            <p:spPr bwMode="auto">
              <a:xfrm flipH="1">
                <a:off x="510" y="1387"/>
                <a:ext cx="858" cy="0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2507" name="AutoShape 131"/>
              <p:cNvCxnSpPr>
                <a:cxnSpLocks noChangeShapeType="1"/>
              </p:cNvCxnSpPr>
              <p:nvPr/>
            </p:nvCxnSpPr>
            <p:spPr bwMode="auto">
              <a:xfrm flipH="1">
                <a:off x="804" y="1477"/>
                <a:ext cx="858" cy="0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2508" name="AutoShape 132"/>
              <p:cNvCxnSpPr>
                <a:cxnSpLocks noChangeShapeType="1"/>
              </p:cNvCxnSpPr>
              <p:nvPr/>
            </p:nvCxnSpPr>
            <p:spPr bwMode="auto">
              <a:xfrm flipV="1">
                <a:off x="1662" y="1477"/>
                <a:ext cx="0" cy="240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2509" name="AutoShape 133"/>
              <p:cNvCxnSpPr>
                <a:cxnSpLocks noChangeShapeType="1"/>
              </p:cNvCxnSpPr>
              <p:nvPr/>
            </p:nvCxnSpPr>
            <p:spPr bwMode="auto">
              <a:xfrm flipH="1">
                <a:off x="1086" y="1573"/>
                <a:ext cx="858" cy="0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2510" name="Line 134"/>
              <p:cNvSpPr>
                <a:spLocks noChangeShapeType="1"/>
              </p:cNvSpPr>
              <p:nvPr/>
            </p:nvSpPr>
            <p:spPr bwMode="auto">
              <a:xfrm>
                <a:off x="1950" y="1573"/>
                <a:ext cx="0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511" name="Line 135"/>
              <p:cNvSpPr>
                <a:spLocks noChangeShapeType="1"/>
              </p:cNvSpPr>
              <p:nvPr/>
            </p:nvSpPr>
            <p:spPr bwMode="auto">
              <a:xfrm>
                <a:off x="510" y="376"/>
                <a:ext cx="0" cy="133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512" name="Line 136"/>
              <p:cNvSpPr>
                <a:spLocks noChangeShapeType="1"/>
              </p:cNvSpPr>
              <p:nvPr/>
            </p:nvSpPr>
            <p:spPr bwMode="auto">
              <a:xfrm>
                <a:off x="798" y="376"/>
                <a:ext cx="0" cy="133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513" name="Line 137"/>
              <p:cNvSpPr>
                <a:spLocks noChangeShapeType="1"/>
              </p:cNvSpPr>
              <p:nvPr/>
            </p:nvSpPr>
            <p:spPr bwMode="auto">
              <a:xfrm>
                <a:off x="1086" y="376"/>
                <a:ext cx="0" cy="133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514" name="Line 138"/>
              <p:cNvSpPr>
                <a:spLocks noChangeShapeType="1"/>
              </p:cNvSpPr>
              <p:nvPr/>
            </p:nvSpPr>
            <p:spPr bwMode="auto">
              <a:xfrm>
                <a:off x="1092" y="1711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515" name="Line 139"/>
              <p:cNvSpPr>
                <a:spLocks noChangeShapeType="1"/>
              </p:cNvSpPr>
              <p:nvPr/>
            </p:nvSpPr>
            <p:spPr bwMode="auto">
              <a:xfrm>
                <a:off x="1380" y="1717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516" name="Line 140"/>
              <p:cNvSpPr>
                <a:spLocks noChangeShapeType="1"/>
              </p:cNvSpPr>
              <p:nvPr/>
            </p:nvSpPr>
            <p:spPr bwMode="auto">
              <a:xfrm>
                <a:off x="1668" y="1717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517" name="Line 141"/>
              <p:cNvSpPr>
                <a:spLocks noChangeShapeType="1"/>
              </p:cNvSpPr>
              <p:nvPr/>
            </p:nvSpPr>
            <p:spPr bwMode="auto">
              <a:xfrm>
                <a:off x="1956" y="1717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518" name="Rectangle 142"/>
              <p:cNvSpPr>
                <a:spLocks noChangeArrowheads="1"/>
              </p:cNvSpPr>
              <p:nvPr/>
            </p:nvSpPr>
            <p:spPr bwMode="auto">
              <a:xfrm>
                <a:off x="2652" y="1390"/>
                <a:ext cx="48" cy="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519" name="Line 143"/>
              <p:cNvSpPr>
                <a:spLocks noChangeShapeType="1"/>
              </p:cNvSpPr>
              <p:nvPr/>
            </p:nvSpPr>
            <p:spPr bwMode="auto">
              <a:xfrm>
                <a:off x="2676" y="1216"/>
                <a:ext cx="0" cy="72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520" name="Line 144"/>
              <p:cNvSpPr>
                <a:spLocks noChangeShapeType="1"/>
              </p:cNvSpPr>
              <p:nvPr/>
            </p:nvSpPr>
            <p:spPr bwMode="auto">
              <a:xfrm>
                <a:off x="2700" y="1935"/>
                <a:ext cx="38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2521" name="Group 145"/>
              <p:cNvGrpSpPr>
                <a:grpSpLocks/>
              </p:cNvGrpSpPr>
              <p:nvPr/>
            </p:nvGrpSpPr>
            <p:grpSpPr bwMode="auto">
              <a:xfrm>
                <a:off x="2955" y="1456"/>
                <a:ext cx="480" cy="570"/>
                <a:chOff x="4608" y="2706"/>
                <a:chExt cx="480" cy="570"/>
              </a:xfrm>
            </p:grpSpPr>
            <p:sp>
              <p:nvSpPr>
                <p:cNvPr id="12526" name="Line 146"/>
                <p:cNvSpPr>
                  <a:spLocks noChangeShapeType="1"/>
                </p:cNvSpPr>
                <p:nvPr/>
              </p:nvSpPr>
              <p:spPr bwMode="auto">
                <a:xfrm>
                  <a:off x="4740" y="3180"/>
                  <a:ext cx="0" cy="9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527" name="Line 147"/>
                <p:cNvSpPr>
                  <a:spLocks noChangeShapeType="1"/>
                </p:cNvSpPr>
                <p:nvPr/>
              </p:nvSpPr>
              <p:spPr bwMode="auto">
                <a:xfrm>
                  <a:off x="4872" y="3180"/>
                  <a:ext cx="0" cy="9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528" name="Text Box 148"/>
                <p:cNvSpPr txBox="1">
                  <a:spLocks noChangeArrowheads="1"/>
                </p:cNvSpPr>
                <p:nvPr/>
              </p:nvSpPr>
              <p:spPr bwMode="auto">
                <a:xfrm>
                  <a:off x="4608" y="2706"/>
                  <a:ext cx="480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1pPr>
                  <a:lvl2pPr marL="742950" indent="-28575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2pPr>
                  <a:lvl3pPr marL="11430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3pPr>
                  <a:lvl4pPr marL="16002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4pPr>
                  <a:lvl5pPr marL="20574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endParaRPr lang="vi-VN" sz="2400">
                    <a:latin typeface="Times New Roman" pitchFamily="18" charset="0"/>
                  </a:endParaRPr>
                </a:p>
              </p:txBody>
            </p:sp>
            <p:sp>
              <p:nvSpPr>
                <p:cNvPr id="12529" name="Line 149"/>
                <p:cNvSpPr>
                  <a:spLocks noChangeShapeType="1"/>
                </p:cNvSpPr>
                <p:nvPr/>
              </p:nvSpPr>
              <p:spPr bwMode="auto">
                <a:xfrm>
                  <a:off x="4710" y="3240"/>
                  <a:ext cx="192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530" name="Line 150"/>
                <p:cNvSpPr>
                  <a:spLocks noChangeShapeType="1"/>
                </p:cNvSpPr>
                <p:nvPr/>
              </p:nvSpPr>
              <p:spPr bwMode="auto">
                <a:xfrm flipV="1">
                  <a:off x="4806" y="2988"/>
                  <a:ext cx="0" cy="144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531" name="Line 151"/>
                <p:cNvSpPr>
                  <a:spLocks noChangeShapeType="1"/>
                </p:cNvSpPr>
                <p:nvPr/>
              </p:nvSpPr>
              <p:spPr bwMode="auto">
                <a:xfrm>
                  <a:off x="4710" y="3138"/>
                  <a:ext cx="192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2522" name="Line 152"/>
              <p:cNvSpPr>
                <a:spLocks noChangeShapeType="1"/>
              </p:cNvSpPr>
              <p:nvPr/>
            </p:nvSpPr>
            <p:spPr bwMode="auto">
              <a:xfrm>
                <a:off x="3216" y="1935"/>
                <a:ext cx="240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2523" name="Group 153"/>
              <p:cNvGrpSpPr>
                <a:grpSpLocks/>
              </p:cNvGrpSpPr>
              <p:nvPr/>
            </p:nvGrpSpPr>
            <p:grpSpPr bwMode="auto">
              <a:xfrm>
                <a:off x="1056" y="1192"/>
                <a:ext cx="1614" cy="48"/>
                <a:chOff x="1056" y="1194"/>
                <a:chExt cx="1614" cy="48"/>
              </a:xfrm>
            </p:grpSpPr>
            <p:sp>
              <p:nvSpPr>
                <p:cNvPr id="12524" name="Line 154"/>
                <p:cNvSpPr>
                  <a:spLocks noChangeShapeType="1"/>
                </p:cNvSpPr>
                <p:nvPr/>
              </p:nvSpPr>
              <p:spPr bwMode="auto">
                <a:xfrm>
                  <a:off x="1086" y="1218"/>
                  <a:ext cx="158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525" name="AutoShape 155"/>
                <p:cNvSpPr>
                  <a:spLocks noChangeArrowheads="1"/>
                </p:cNvSpPr>
                <p:nvPr/>
              </p:nvSpPr>
              <p:spPr bwMode="auto">
                <a:xfrm>
                  <a:off x="1056" y="1194"/>
                  <a:ext cx="48" cy="48"/>
                </a:xfrm>
                <a:prstGeom prst="flowChartConnector">
                  <a:avLst/>
                </a:prstGeom>
                <a:solidFill>
                  <a:schemeClr val="accent1"/>
                </a:solidFill>
                <a:ln w="285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12324" name="Group 156"/>
          <p:cNvGrpSpPr>
            <a:grpSpLocks/>
          </p:cNvGrpSpPr>
          <p:nvPr/>
        </p:nvGrpSpPr>
        <p:grpSpPr bwMode="auto">
          <a:xfrm>
            <a:off x="833438" y="2724150"/>
            <a:ext cx="2424112" cy="152400"/>
            <a:chOff x="537" y="1716"/>
            <a:chExt cx="1527" cy="96"/>
          </a:xfrm>
        </p:grpSpPr>
        <p:sp>
          <p:nvSpPr>
            <p:cNvPr id="12476" name="Line 157"/>
            <p:cNvSpPr>
              <a:spLocks noChangeShapeType="1"/>
            </p:cNvSpPr>
            <p:nvPr/>
          </p:nvSpPr>
          <p:spPr bwMode="auto">
            <a:xfrm>
              <a:off x="1239" y="1716"/>
              <a:ext cx="9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77" name="Line 158"/>
            <p:cNvSpPr>
              <a:spLocks noChangeShapeType="1"/>
            </p:cNvSpPr>
            <p:nvPr/>
          </p:nvSpPr>
          <p:spPr bwMode="auto">
            <a:xfrm flipH="1">
              <a:off x="1287" y="1716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78" name="Line 159"/>
            <p:cNvSpPr>
              <a:spLocks noChangeShapeType="1"/>
            </p:cNvSpPr>
            <p:nvPr/>
          </p:nvSpPr>
          <p:spPr bwMode="auto">
            <a:xfrm>
              <a:off x="1239" y="1716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79" name="Line 160"/>
            <p:cNvSpPr>
              <a:spLocks noChangeShapeType="1"/>
            </p:cNvSpPr>
            <p:nvPr/>
          </p:nvSpPr>
          <p:spPr bwMode="auto">
            <a:xfrm>
              <a:off x="1335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80" name="Line 161"/>
            <p:cNvSpPr>
              <a:spLocks noChangeShapeType="1"/>
            </p:cNvSpPr>
            <p:nvPr/>
          </p:nvSpPr>
          <p:spPr bwMode="auto">
            <a:xfrm>
              <a:off x="1431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81" name="Line 162"/>
            <p:cNvSpPr>
              <a:spLocks noChangeShapeType="1"/>
            </p:cNvSpPr>
            <p:nvPr/>
          </p:nvSpPr>
          <p:spPr bwMode="auto">
            <a:xfrm>
              <a:off x="1527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82" name="Line 163"/>
            <p:cNvSpPr>
              <a:spLocks noChangeShapeType="1"/>
            </p:cNvSpPr>
            <p:nvPr/>
          </p:nvSpPr>
          <p:spPr bwMode="auto">
            <a:xfrm>
              <a:off x="1623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83" name="Line 164"/>
            <p:cNvSpPr>
              <a:spLocks noChangeShapeType="1"/>
            </p:cNvSpPr>
            <p:nvPr/>
          </p:nvSpPr>
          <p:spPr bwMode="auto">
            <a:xfrm>
              <a:off x="903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84" name="Line 165"/>
            <p:cNvSpPr>
              <a:spLocks noChangeShapeType="1"/>
            </p:cNvSpPr>
            <p:nvPr/>
          </p:nvSpPr>
          <p:spPr bwMode="auto">
            <a:xfrm>
              <a:off x="999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85" name="Line 166"/>
            <p:cNvSpPr>
              <a:spLocks noChangeShapeType="1"/>
            </p:cNvSpPr>
            <p:nvPr/>
          </p:nvSpPr>
          <p:spPr bwMode="auto">
            <a:xfrm>
              <a:off x="1095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86" name="Line 167"/>
            <p:cNvSpPr>
              <a:spLocks noChangeShapeType="1"/>
            </p:cNvSpPr>
            <p:nvPr/>
          </p:nvSpPr>
          <p:spPr bwMode="auto">
            <a:xfrm>
              <a:off x="1191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87" name="Line 168"/>
            <p:cNvSpPr>
              <a:spLocks noChangeShapeType="1"/>
            </p:cNvSpPr>
            <p:nvPr/>
          </p:nvSpPr>
          <p:spPr bwMode="auto">
            <a:xfrm>
              <a:off x="1728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88" name="Line 169"/>
            <p:cNvSpPr>
              <a:spLocks noChangeShapeType="1"/>
            </p:cNvSpPr>
            <p:nvPr/>
          </p:nvSpPr>
          <p:spPr bwMode="auto">
            <a:xfrm>
              <a:off x="1824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89" name="Line 170"/>
            <p:cNvSpPr>
              <a:spLocks noChangeShapeType="1"/>
            </p:cNvSpPr>
            <p:nvPr/>
          </p:nvSpPr>
          <p:spPr bwMode="auto">
            <a:xfrm>
              <a:off x="1920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90" name="Line 171"/>
            <p:cNvSpPr>
              <a:spLocks noChangeShapeType="1"/>
            </p:cNvSpPr>
            <p:nvPr/>
          </p:nvSpPr>
          <p:spPr bwMode="auto">
            <a:xfrm>
              <a:off x="2016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91" name="Line 172"/>
            <p:cNvSpPr>
              <a:spLocks noChangeShapeType="1"/>
            </p:cNvSpPr>
            <p:nvPr/>
          </p:nvSpPr>
          <p:spPr bwMode="auto">
            <a:xfrm>
              <a:off x="537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92" name="Line 173"/>
            <p:cNvSpPr>
              <a:spLocks noChangeShapeType="1"/>
            </p:cNvSpPr>
            <p:nvPr/>
          </p:nvSpPr>
          <p:spPr bwMode="auto">
            <a:xfrm>
              <a:off x="633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93" name="Line 174"/>
            <p:cNvSpPr>
              <a:spLocks noChangeShapeType="1"/>
            </p:cNvSpPr>
            <p:nvPr/>
          </p:nvSpPr>
          <p:spPr bwMode="auto">
            <a:xfrm>
              <a:off x="729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94" name="Line 175"/>
            <p:cNvSpPr>
              <a:spLocks noChangeShapeType="1"/>
            </p:cNvSpPr>
            <p:nvPr/>
          </p:nvSpPr>
          <p:spPr bwMode="auto">
            <a:xfrm>
              <a:off x="825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325" name="Text Box 176"/>
          <p:cNvSpPr txBox="1">
            <a:spLocks noChangeArrowheads="1"/>
          </p:cNvSpPr>
          <p:nvPr/>
        </p:nvSpPr>
        <p:spPr bwMode="auto">
          <a:xfrm>
            <a:off x="5943600" y="2709863"/>
            <a:ext cx="457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>
                <a:solidFill>
                  <a:srgbClr val="66FF33"/>
                </a:solidFill>
                <a:latin typeface="Times New Roman" pitchFamily="18" charset="0"/>
              </a:rPr>
              <a:t>1</a:t>
            </a:r>
          </a:p>
        </p:txBody>
      </p:sp>
      <p:sp>
        <p:nvSpPr>
          <p:cNvPr id="12326" name="Text Box 177"/>
          <p:cNvSpPr txBox="1">
            <a:spLocks noChangeArrowheads="1"/>
          </p:cNvSpPr>
          <p:nvPr/>
        </p:nvSpPr>
        <p:spPr bwMode="auto">
          <a:xfrm>
            <a:off x="6858000" y="2667000"/>
            <a:ext cx="457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>
                <a:solidFill>
                  <a:srgbClr val="66FF33"/>
                </a:solidFill>
                <a:latin typeface="Times New Roman" pitchFamily="18" charset="0"/>
              </a:rPr>
              <a:t>3</a:t>
            </a:r>
          </a:p>
        </p:txBody>
      </p:sp>
      <p:sp>
        <p:nvSpPr>
          <p:cNvPr id="12327" name="Text Box 178"/>
          <p:cNvSpPr txBox="1">
            <a:spLocks noChangeArrowheads="1"/>
          </p:cNvSpPr>
          <p:nvPr/>
        </p:nvSpPr>
        <p:spPr bwMode="auto">
          <a:xfrm>
            <a:off x="8458200" y="2667000"/>
            <a:ext cx="457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>
                <a:solidFill>
                  <a:srgbClr val="66FF33"/>
                </a:solidFill>
                <a:latin typeface="Times New Roman" pitchFamily="18" charset="0"/>
              </a:rPr>
              <a:t>2</a:t>
            </a:r>
          </a:p>
        </p:txBody>
      </p:sp>
      <p:sp>
        <p:nvSpPr>
          <p:cNvPr id="12328" name="Text Box 179"/>
          <p:cNvSpPr txBox="1">
            <a:spLocks noChangeArrowheads="1"/>
          </p:cNvSpPr>
          <p:nvPr/>
        </p:nvSpPr>
        <p:spPr bwMode="auto">
          <a:xfrm>
            <a:off x="7658100" y="2651125"/>
            <a:ext cx="304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>
                <a:solidFill>
                  <a:srgbClr val="66FF33"/>
                </a:solidFill>
                <a:latin typeface="Times New Roman" pitchFamily="18" charset="0"/>
              </a:rPr>
              <a:t>5</a:t>
            </a:r>
          </a:p>
        </p:txBody>
      </p:sp>
      <p:sp>
        <p:nvSpPr>
          <p:cNvPr id="12329" name="Text Box 180"/>
          <p:cNvSpPr txBox="1">
            <a:spLocks noChangeArrowheads="1"/>
          </p:cNvSpPr>
          <p:nvPr/>
        </p:nvSpPr>
        <p:spPr bwMode="auto">
          <a:xfrm>
            <a:off x="6934200" y="4191000"/>
            <a:ext cx="457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>
                <a:solidFill>
                  <a:srgbClr val="66FF33"/>
                </a:solidFill>
                <a:latin typeface="Times New Roman" pitchFamily="18" charset="0"/>
              </a:rPr>
              <a:t>7</a:t>
            </a:r>
          </a:p>
        </p:txBody>
      </p:sp>
      <p:sp>
        <p:nvSpPr>
          <p:cNvPr id="12330" name="Text Box 181"/>
          <p:cNvSpPr txBox="1">
            <a:spLocks noChangeArrowheads="1"/>
          </p:cNvSpPr>
          <p:nvPr/>
        </p:nvSpPr>
        <p:spPr bwMode="auto">
          <a:xfrm>
            <a:off x="7696200" y="4191000"/>
            <a:ext cx="304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>
                <a:solidFill>
                  <a:srgbClr val="66FF33"/>
                </a:solidFill>
                <a:latin typeface="Times New Roman" pitchFamily="18" charset="0"/>
              </a:rPr>
              <a:t>9</a:t>
            </a:r>
          </a:p>
        </p:txBody>
      </p:sp>
      <p:grpSp>
        <p:nvGrpSpPr>
          <p:cNvPr id="12331" name="Group 275"/>
          <p:cNvGrpSpPr>
            <a:grpSpLocks/>
          </p:cNvGrpSpPr>
          <p:nvPr/>
        </p:nvGrpSpPr>
        <p:grpSpPr bwMode="auto">
          <a:xfrm>
            <a:off x="2133600" y="581025"/>
            <a:ext cx="6705600" cy="2486025"/>
            <a:chOff x="1344" y="366"/>
            <a:chExt cx="4224" cy="1566"/>
          </a:xfrm>
        </p:grpSpPr>
        <p:grpSp>
          <p:nvGrpSpPr>
            <p:cNvPr id="12471" name="Group 274"/>
            <p:cNvGrpSpPr>
              <a:grpSpLocks/>
            </p:cNvGrpSpPr>
            <p:nvPr/>
          </p:nvGrpSpPr>
          <p:grpSpPr bwMode="auto">
            <a:xfrm>
              <a:off x="1344" y="366"/>
              <a:ext cx="4224" cy="288"/>
              <a:chOff x="1344" y="366"/>
              <a:chExt cx="4224" cy="288"/>
            </a:xfrm>
          </p:grpSpPr>
          <p:sp>
            <p:nvSpPr>
              <p:cNvPr id="12473" name="Oval 58"/>
              <p:cNvSpPr>
                <a:spLocks noChangeArrowheads="1"/>
              </p:cNvSpPr>
              <p:nvPr/>
            </p:nvSpPr>
            <p:spPr bwMode="auto">
              <a:xfrm>
                <a:off x="1344" y="366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474" name="Line 59"/>
              <p:cNvSpPr>
                <a:spLocks noChangeShapeType="1"/>
              </p:cNvSpPr>
              <p:nvPr/>
            </p:nvSpPr>
            <p:spPr bwMode="auto">
              <a:xfrm>
                <a:off x="1368" y="414"/>
                <a:ext cx="0" cy="240"/>
              </a:xfrm>
              <a:prstGeom prst="line">
                <a:avLst/>
              </a:prstGeom>
              <a:noFill/>
              <a:ln w="28575">
                <a:solidFill>
                  <a:schemeClr val="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75" name="Line 67"/>
              <p:cNvSpPr>
                <a:spLocks noChangeShapeType="1"/>
              </p:cNvSpPr>
              <p:nvPr/>
            </p:nvSpPr>
            <p:spPr bwMode="auto">
              <a:xfrm>
                <a:off x="1368" y="654"/>
                <a:ext cx="4200" cy="0"/>
              </a:xfrm>
              <a:prstGeom prst="line">
                <a:avLst/>
              </a:prstGeom>
              <a:noFill/>
              <a:ln w="28575">
                <a:solidFill>
                  <a:schemeClr val="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cxnSp>
          <p:nvCxnSpPr>
            <p:cNvPr id="12472" name="AutoShape 190"/>
            <p:cNvCxnSpPr>
              <a:cxnSpLocks noChangeShapeType="1"/>
            </p:cNvCxnSpPr>
            <p:nvPr/>
          </p:nvCxnSpPr>
          <p:spPr bwMode="auto">
            <a:xfrm flipV="1">
              <a:off x="5567" y="648"/>
              <a:ext cx="1" cy="1284"/>
            </a:xfrm>
            <a:prstGeom prst="straightConnector1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2332" name="Text Box 191"/>
          <p:cNvSpPr txBox="1">
            <a:spLocks noChangeArrowheads="1"/>
          </p:cNvSpPr>
          <p:nvPr/>
        </p:nvSpPr>
        <p:spPr bwMode="auto">
          <a:xfrm>
            <a:off x="4572000" y="2438400"/>
            <a:ext cx="838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000">
                <a:latin typeface="Times New Roman" pitchFamily="18" charset="0"/>
              </a:rPr>
              <a:t>RN</a:t>
            </a:r>
          </a:p>
        </p:txBody>
      </p:sp>
      <p:grpSp>
        <p:nvGrpSpPr>
          <p:cNvPr id="12333" name="Group 192"/>
          <p:cNvGrpSpPr>
            <a:grpSpLocks/>
          </p:cNvGrpSpPr>
          <p:nvPr/>
        </p:nvGrpSpPr>
        <p:grpSpPr bwMode="auto">
          <a:xfrm>
            <a:off x="762000" y="561975"/>
            <a:ext cx="4724400" cy="2657475"/>
            <a:chOff x="480" y="354"/>
            <a:chExt cx="2976" cy="1674"/>
          </a:xfrm>
        </p:grpSpPr>
        <p:sp>
          <p:nvSpPr>
            <p:cNvPr id="12430" name="AutoShape 193"/>
            <p:cNvSpPr>
              <a:spLocks noChangeArrowheads="1"/>
            </p:cNvSpPr>
            <p:nvPr/>
          </p:nvSpPr>
          <p:spPr bwMode="auto">
            <a:xfrm>
              <a:off x="774" y="1453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fol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431" name="AutoShape 194"/>
            <p:cNvSpPr>
              <a:spLocks noChangeArrowheads="1"/>
            </p:cNvSpPr>
            <p:nvPr/>
          </p:nvSpPr>
          <p:spPr bwMode="auto">
            <a:xfrm>
              <a:off x="1062" y="1549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432" name="AutoShape 195"/>
            <p:cNvSpPr>
              <a:spLocks noChangeArrowheads="1"/>
            </p:cNvSpPr>
            <p:nvPr/>
          </p:nvSpPr>
          <p:spPr bwMode="auto">
            <a:xfrm>
              <a:off x="486" y="1363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2433" name="Group 196"/>
            <p:cNvGrpSpPr>
              <a:grpSpLocks/>
            </p:cNvGrpSpPr>
            <p:nvPr/>
          </p:nvGrpSpPr>
          <p:grpSpPr bwMode="auto">
            <a:xfrm>
              <a:off x="480" y="354"/>
              <a:ext cx="2976" cy="1674"/>
              <a:chOff x="480" y="354"/>
              <a:chExt cx="2976" cy="1674"/>
            </a:xfrm>
          </p:grpSpPr>
          <p:sp>
            <p:nvSpPr>
              <p:cNvPr id="12434" name="Line 197"/>
              <p:cNvSpPr>
                <a:spLocks noChangeShapeType="1"/>
              </p:cNvSpPr>
              <p:nvPr/>
            </p:nvSpPr>
            <p:spPr bwMode="auto">
              <a:xfrm>
                <a:off x="516" y="1711"/>
                <a:ext cx="96" cy="0"/>
              </a:xfrm>
              <a:prstGeom prst="line">
                <a:avLst/>
              </a:prstGeom>
              <a:noFill/>
              <a:ln w="28575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35" name="Line 198"/>
              <p:cNvSpPr>
                <a:spLocks noChangeShapeType="1"/>
              </p:cNvSpPr>
              <p:nvPr/>
            </p:nvSpPr>
            <p:spPr bwMode="auto">
              <a:xfrm>
                <a:off x="804" y="1711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2436" name="Group 199"/>
              <p:cNvGrpSpPr>
                <a:grpSpLocks/>
              </p:cNvGrpSpPr>
              <p:nvPr/>
            </p:nvGrpSpPr>
            <p:grpSpPr bwMode="auto">
              <a:xfrm>
                <a:off x="480" y="354"/>
                <a:ext cx="2976" cy="1674"/>
                <a:chOff x="480" y="352"/>
                <a:chExt cx="2976" cy="1674"/>
              </a:xfrm>
            </p:grpSpPr>
            <p:sp>
              <p:nvSpPr>
                <p:cNvPr id="12437" name="Line 200"/>
                <p:cNvSpPr>
                  <a:spLocks noChangeShapeType="1"/>
                </p:cNvSpPr>
                <p:nvPr/>
              </p:nvSpPr>
              <p:spPr bwMode="auto">
                <a:xfrm>
                  <a:off x="2682" y="1938"/>
                  <a:ext cx="384" cy="0"/>
                </a:xfrm>
                <a:prstGeom prst="line">
                  <a:avLst/>
                </a:prstGeom>
                <a:noFill/>
                <a:ln w="19050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438" name="Oval 201"/>
                <p:cNvSpPr>
                  <a:spLocks noChangeArrowheads="1"/>
                </p:cNvSpPr>
                <p:nvPr/>
              </p:nvSpPr>
              <p:spPr bwMode="auto">
                <a:xfrm>
                  <a:off x="480" y="352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28575">
                  <a:solidFill>
                    <a:srgbClr val="0000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439" name="Oval 202"/>
                <p:cNvSpPr>
                  <a:spLocks noChangeArrowheads="1"/>
                </p:cNvSpPr>
                <p:nvPr/>
              </p:nvSpPr>
              <p:spPr bwMode="auto">
                <a:xfrm>
                  <a:off x="768" y="352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28575">
                  <a:solidFill>
                    <a:schemeClr val="folHlink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440" name="Oval 203"/>
                <p:cNvSpPr>
                  <a:spLocks noChangeArrowheads="1"/>
                </p:cNvSpPr>
                <p:nvPr/>
              </p:nvSpPr>
              <p:spPr bwMode="auto">
                <a:xfrm>
                  <a:off x="1056" y="354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28575">
                  <a:solidFill>
                    <a:srgbClr val="FF33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441" name="Rectangle 204"/>
                <p:cNvSpPr>
                  <a:spLocks noChangeArrowheads="1"/>
                </p:cNvSpPr>
                <p:nvPr/>
              </p:nvSpPr>
              <p:spPr bwMode="auto">
                <a:xfrm>
                  <a:off x="1062" y="885"/>
                  <a:ext cx="48" cy="9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442" name="Rectangle 205"/>
                <p:cNvSpPr>
                  <a:spLocks noChangeArrowheads="1"/>
                </p:cNvSpPr>
                <p:nvPr/>
              </p:nvSpPr>
              <p:spPr bwMode="auto">
                <a:xfrm>
                  <a:off x="486" y="883"/>
                  <a:ext cx="48" cy="9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443" name="Rectangle 206"/>
                <p:cNvSpPr>
                  <a:spLocks noChangeArrowheads="1"/>
                </p:cNvSpPr>
                <p:nvPr/>
              </p:nvSpPr>
              <p:spPr bwMode="auto">
                <a:xfrm>
                  <a:off x="774" y="883"/>
                  <a:ext cx="48" cy="9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cxnSp>
              <p:nvCxnSpPr>
                <p:cNvPr id="12444" name="AutoShape 207"/>
                <p:cNvCxnSpPr>
                  <a:cxnSpLocks noChangeShapeType="1"/>
                </p:cNvCxnSpPr>
                <p:nvPr/>
              </p:nvCxnSpPr>
              <p:spPr bwMode="auto">
                <a:xfrm>
                  <a:off x="1374" y="1387"/>
                  <a:ext cx="0" cy="330"/>
                </a:xfrm>
                <a:prstGeom prst="straightConnector1">
                  <a:avLst/>
                </a:prstGeom>
                <a:noFill/>
                <a:ln w="28575">
                  <a:solidFill>
                    <a:srgbClr val="00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2445" name="AutoShape 208"/>
                <p:cNvCxnSpPr>
                  <a:cxnSpLocks noChangeShapeType="1"/>
                </p:cNvCxnSpPr>
                <p:nvPr/>
              </p:nvCxnSpPr>
              <p:spPr bwMode="auto">
                <a:xfrm flipH="1">
                  <a:off x="510" y="1387"/>
                  <a:ext cx="858" cy="0"/>
                </a:xfrm>
                <a:prstGeom prst="straightConnector1">
                  <a:avLst/>
                </a:prstGeom>
                <a:noFill/>
                <a:ln w="28575">
                  <a:solidFill>
                    <a:srgbClr val="00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2446" name="AutoShape 209"/>
                <p:cNvCxnSpPr>
                  <a:cxnSpLocks noChangeShapeType="1"/>
                </p:cNvCxnSpPr>
                <p:nvPr/>
              </p:nvCxnSpPr>
              <p:spPr bwMode="auto">
                <a:xfrm flipH="1">
                  <a:off x="804" y="1477"/>
                  <a:ext cx="858" cy="0"/>
                </a:xfrm>
                <a:prstGeom prst="straightConnector1">
                  <a:avLst/>
                </a:prstGeom>
                <a:noFill/>
                <a:ln w="28575">
                  <a:solidFill>
                    <a:schemeClr val="folHlink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2447" name="AutoShape 210"/>
                <p:cNvCxnSpPr>
                  <a:cxnSpLocks noChangeShapeType="1"/>
                </p:cNvCxnSpPr>
                <p:nvPr/>
              </p:nvCxnSpPr>
              <p:spPr bwMode="auto">
                <a:xfrm flipV="1">
                  <a:off x="1662" y="1477"/>
                  <a:ext cx="0" cy="240"/>
                </a:xfrm>
                <a:prstGeom prst="straightConnector1">
                  <a:avLst/>
                </a:prstGeom>
                <a:noFill/>
                <a:ln w="28575">
                  <a:solidFill>
                    <a:schemeClr val="folHlink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2448" name="AutoShape 211"/>
                <p:cNvCxnSpPr>
                  <a:cxnSpLocks noChangeShapeType="1"/>
                </p:cNvCxnSpPr>
                <p:nvPr/>
              </p:nvCxnSpPr>
              <p:spPr bwMode="auto">
                <a:xfrm flipH="1">
                  <a:off x="1086" y="1573"/>
                  <a:ext cx="858" cy="0"/>
                </a:xfrm>
                <a:prstGeom prst="straightConnector1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12449" name="Line 212"/>
                <p:cNvSpPr>
                  <a:spLocks noChangeShapeType="1"/>
                </p:cNvSpPr>
                <p:nvPr/>
              </p:nvSpPr>
              <p:spPr bwMode="auto">
                <a:xfrm>
                  <a:off x="1950" y="1573"/>
                  <a:ext cx="0" cy="144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450" name="Line 213"/>
                <p:cNvSpPr>
                  <a:spLocks noChangeShapeType="1"/>
                </p:cNvSpPr>
                <p:nvPr/>
              </p:nvSpPr>
              <p:spPr bwMode="auto">
                <a:xfrm>
                  <a:off x="510" y="376"/>
                  <a:ext cx="0" cy="1335"/>
                </a:xfrm>
                <a:prstGeom prst="line">
                  <a:avLst/>
                </a:prstGeom>
                <a:noFill/>
                <a:ln w="28575">
                  <a:solidFill>
                    <a:srgbClr val="00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451" name="Line 214"/>
                <p:cNvSpPr>
                  <a:spLocks noChangeShapeType="1"/>
                </p:cNvSpPr>
                <p:nvPr/>
              </p:nvSpPr>
              <p:spPr bwMode="auto">
                <a:xfrm>
                  <a:off x="798" y="376"/>
                  <a:ext cx="0" cy="1335"/>
                </a:xfrm>
                <a:prstGeom prst="line">
                  <a:avLst/>
                </a:prstGeom>
                <a:noFill/>
                <a:ln w="28575">
                  <a:solidFill>
                    <a:schemeClr val="folHlink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452" name="Line 215"/>
                <p:cNvSpPr>
                  <a:spLocks noChangeShapeType="1"/>
                </p:cNvSpPr>
                <p:nvPr/>
              </p:nvSpPr>
              <p:spPr bwMode="auto">
                <a:xfrm>
                  <a:off x="1086" y="376"/>
                  <a:ext cx="0" cy="1335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453" name="Line 216"/>
                <p:cNvSpPr>
                  <a:spLocks noChangeShapeType="1"/>
                </p:cNvSpPr>
                <p:nvPr/>
              </p:nvSpPr>
              <p:spPr bwMode="auto">
                <a:xfrm>
                  <a:off x="1092" y="1711"/>
                  <a:ext cx="96" cy="0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454" name="Line 217"/>
                <p:cNvSpPr>
                  <a:spLocks noChangeShapeType="1"/>
                </p:cNvSpPr>
                <p:nvPr/>
              </p:nvSpPr>
              <p:spPr bwMode="auto">
                <a:xfrm>
                  <a:off x="1380" y="1717"/>
                  <a:ext cx="96" cy="0"/>
                </a:xfrm>
                <a:prstGeom prst="line">
                  <a:avLst/>
                </a:prstGeom>
                <a:noFill/>
                <a:ln w="28575">
                  <a:solidFill>
                    <a:srgbClr val="00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455" name="Line 218"/>
                <p:cNvSpPr>
                  <a:spLocks noChangeShapeType="1"/>
                </p:cNvSpPr>
                <p:nvPr/>
              </p:nvSpPr>
              <p:spPr bwMode="auto">
                <a:xfrm>
                  <a:off x="1668" y="1717"/>
                  <a:ext cx="96" cy="0"/>
                </a:xfrm>
                <a:prstGeom prst="line">
                  <a:avLst/>
                </a:prstGeom>
                <a:noFill/>
                <a:ln w="28575">
                  <a:solidFill>
                    <a:schemeClr val="folHlink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456" name="Line 219"/>
                <p:cNvSpPr>
                  <a:spLocks noChangeShapeType="1"/>
                </p:cNvSpPr>
                <p:nvPr/>
              </p:nvSpPr>
              <p:spPr bwMode="auto">
                <a:xfrm>
                  <a:off x="1956" y="1717"/>
                  <a:ext cx="96" cy="0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457" name="Rectangle 220"/>
                <p:cNvSpPr>
                  <a:spLocks noChangeArrowheads="1"/>
                </p:cNvSpPr>
                <p:nvPr/>
              </p:nvSpPr>
              <p:spPr bwMode="auto">
                <a:xfrm>
                  <a:off x="2652" y="1390"/>
                  <a:ext cx="48" cy="9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2458" name="Line 221"/>
                <p:cNvSpPr>
                  <a:spLocks noChangeShapeType="1"/>
                </p:cNvSpPr>
                <p:nvPr/>
              </p:nvSpPr>
              <p:spPr bwMode="auto">
                <a:xfrm>
                  <a:off x="2676" y="1216"/>
                  <a:ext cx="0" cy="720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2459" name="Line 222"/>
                <p:cNvSpPr>
                  <a:spLocks noChangeShapeType="1"/>
                </p:cNvSpPr>
                <p:nvPr/>
              </p:nvSpPr>
              <p:spPr bwMode="auto">
                <a:xfrm>
                  <a:off x="2700" y="1935"/>
                  <a:ext cx="384" cy="0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2460" name="Group 223"/>
                <p:cNvGrpSpPr>
                  <a:grpSpLocks/>
                </p:cNvGrpSpPr>
                <p:nvPr/>
              </p:nvGrpSpPr>
              <p:grpSpPr bwMode="auto">
                <a:xfrm>
                  <a:off x="2955" y="1456"/>
                  <a:ext cx="480" cy="570"/>
                  <a:chOff x="4608" y="2706"/>
                  <a:chExt cx="480" cy="570"/>
                </a:xfrm>
              </p:grpSpPr>
              <p:sp>
                <p:nvSpPr>
                  <p:cNvPr id="12465" name="Line 224"/>
                  <p:cNvSpPr>
                    <a:spLocks noChangeShapeType="1"/>
                  </p:cNvSpPr>
                  <p:nvPr/>
                </p:nvSpPr>
                <p:spPr bwMode="auto">
                  <a:xfrm>
                    <a:off x="4740" y="3180"/>
                    <a:ext cx="0" cy="96"/>
                  </a:xfrm>
                  <a:prstGeom prst="line">
                    <a:avLst/>
                  </a:prstGeom>
                  <a:noFill/>
                  <a:ln w="28575">
                    <a:solidFill>
                      <a:srgbClr val="FF33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2466" name="Line 225"/>
                  <p:cNvSpPr>
                    <a:spLocks noChangeShapeType="1"/>
                  </p:cNvSpPr>
                  <p:nvPr/>
                </p:nvSpPr>
                <p:spPr bwMode="auto">
                  <a:xfrm>
                    <a:off x="4872" y="3180"/>
                    <a:ext cx="0" cy="96"/>
                  </a:xfrm>
                  <a:prstGeom prst="line">
                    <a:avLst/>
                  </a:prstGeom>
                  <a:noFill/>
                  <a:ln w="28575">
                    <a:solidFill>
                      <a:srgbClr val="FF33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2467" name="Text Box 22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608" y="2706"/>
                    <a:ext cx="480" cy="28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2857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1pPr>
                    <a:lvl2pPr marL="742950" indent="-285750"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2pPr>
                    <a:lvl3pPr marL="1143000" indent="-228600"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3pPr>
                    <a:lvl4pPr marL="1600200" indent="-228600"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4pPr>
                    <a:lvl5pPr marL="2057400" indent="-228600"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</a:pPr>
                    <a:endParaRPr lang="vi-VN" sz="2400">
                      <a:latin typeface="Times New Roman" pitchFamily="18" charset="0"/>
                    </a:endParaRPr>
                  </a:p>
                </p:txBody>
              </p:sp>
              <p:sp>
                <p:nvSpPr>
                  <p:cNvPr id="12468" name="Line 227"/>
                  <p:cNvSpPr>
                    <a:spLocks noChangeShapeType="1"/>
                  </p:cNvSpPr>
                  <p:nvPr/>
                </p:nvSpPr>
                <p:spPr bwMode="auto">
                  <a:xfrm>
                    <a:off x="4710" y="3240"/>
                    <a:ext cx="192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33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2469" name="Line 228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4806" y="2988"/>
                    <a:ext cx="0" cy="144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2470" name="Line 229"/>
                  <p:cNvSpPr>
                    <a:spLocks noChangeShapeType="1"/>
                  </p:cNvSpPr>
                  <p:nvPr/>
                </p:nvSpPr>
                <p:spPr bwMode="auto">
                  <a:xfrm>
                    <a:off x="4710" y="3138"/>
                    <a:ext cx="192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2461" name="Line 230"/>
                <p:cNvSpPr>
                  <a:spLocks noChangeShapeType="1"/>
                </p:cNvSpPr>
                <p:nvPr/>
              </p:nvSpPr>
              <p:spPr bwMode="auto">
                <a:xfrm>
                  <a:off x="3216" y="1935"/>
                  <a:ext cx="240" cy="0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2462" name="Group 231"/>
                <p:cNvGrpSpPr>
                  <a:grpSpLocks/>
                </p:cNvGrpSpPr>
                <p:nvPr/>
              </p:nvGrpSpPr>
              <p:grpSpPr bwMode="auto">
                <a:xfrm>
                  <a:off x="1056" y="1192"/>
                  <a:ext cx="1614" cy="48"/>
                  <a:chOff x="1056" y="1194"/>
                  <a:chExt cx="1614" cy="48"/>
                </a:xfrm>
              </p:grpSpPr>
              <p:sp>
                <p:nvSpPr>
                  <p:cNvPr id="12463" name="Line 232"/>
                  <p:cNvSpPr>
                    <a:spLocks noChangeShapeType="1"/>
                  </p:cNvSpPr>
                  <p:nvPr/>
                </p:nvSpPr>
                <p:spPr bwMode="auto">
                  <a:xfrm>
                    <a:off x="1086" y="1218"/>
                    <a:ext cx="1584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33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2464" name="AutoShape 233"/>
                  <p:cNvSpPr>
                    <a:spLocks noChangeArrowheads="1"/>
                  </p:cNvSpPr>
                  <p:nvPr/>
                </p:nvSpPr>
                <p:spPr bwMode="auto">
                  <a:xfrm>
                    <a:off x="1056" y="1194"/>
                    <a:ext cx="48" cy="48"/>
                  </a:xfrm>
                  <a:prstGeom prst="flowChartConnector">
                    <a:avLst/>
                  </a:prstGeom>
                  <a:solidFill>
                    <a:schemeClr val="accent1"/>
                  </a:solidFill>
                  <a:ln w="28575">
                    <a:solidFill>
                      <a:srgbClr val="FF3300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</p:grpSp>
      </p:grpSp>
      <p:grpSp>
        <p:nvGrpSpPr>
          <p:cNvPr id="12334" name="Group 234"/>
          <p:cNvGrpSpPr>
            <a:grpSpLocks/>
          </p:cNvGrpSpPr>
          <p:nvPr/>
        </p:nvGrpSpPr>
        <p:grpSpPr bwMode="auto">
          <a:xfrm>
            <a:off x="5457825" y="2905125"/>
            <a:ext cx="1019175" cy="2505075"/>
            <a:chOff x="3438" y="1830"/>
            <a:chExt cx="642" cy="1578"/>
          </a:xfrm>
        </p:grpSpPr>
        <p:grpSp>
          <p:nvGrpSpPr>
            <p:cNvPr id="12415" name="Group 235"/>
            <p:cNvGrpSpPr>
              <a:grpSpLocks/>
            </p:cNvGrpSpPr>
            <p:nvPr/>
          </p:nvGrpSpPr>
          <p:grpSpPr bwMode="auto">
            <a:xfrm>
              <a:off x="3456" y="1830"/>
              <a:ext cx="192" cy="150"/>
              <a:chOff x="3456" y="1830"/>
              <a:chExt cx="192" cy="150"/>
            </a:xfrm>
          </p:grpSpPr>
          <p:sp>
            <p:nvSpPr>
              <p:cNvPr id="12428" name="Line 236"/>
              <p:cNvSpPr>
                <a:spLocks noChangeShapeType="1"/>
              </p:cNvSpPr>
              <p:nvPr/>
            </p:nvSpPr>
            <p:spPr bwMode="auto">
              <a:xfrm>
                <a:off x="3456" y="1980"/>
                <a:ext cx="192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29" name="Line 237"/>
              <p:cNvSpPr>
                <a:spLocks noChangeShapeType="1"/>
              </p:cNvSpPr>
              <p:nvPr/>
            </p:nvSpPr>
            <p:spPr bwMode="auto">
              <a:xfrm flipV="1">
                <a:off x="3558" y="1830"/>
                <a:ext cx="0" cy="144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2416" name="Group 238"/>
            <p:cNvGrpSpPr>
              <a:grpSpLocks/>
            </p:cNvGrpSpPr>
            <p:nvPr/>
          </p:nvGrpSpPr>
          <p:grpSpPr bwMode="auto">
            <a:xfrm>
              <a:off x="3438" y="1896"/>
              <a:ext cx="642" cy="1512"/>
              <a:chOff x="3438" y="1914"/>
              <a:chExt cx="642" cy="1512"/>
            </a:xfrm>
          </p:grpSpPr>
          <p:sp>
            <p:nvSpPr>
              <p:cNvPr id="12417" name="AutoShape 239"/>
              <p:cNvSpPr>
                <a:spLocks noChangeArrowheads="1"/>
              </p:cNvSpPr>
              <p:nvPr/>
            </p:nvSpPr>
            <p:spPr bwMode="auto">
              <a:xfrm>
                <a:off x="3438" y="1926"/>
                <a:ext cx="48" cy="48"/>
              </a:xfrm>
              <a:prstGeom prst="flowChartConnector">
                <a:avLst/>
              </a:prstGeom>
              <a:solidFill>
                <a:schemeClr val="accent1"/>
              </a:solidFill>
              <a:ln w="285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418" name="Line 240"/>
              <p:cNvSpPr>
                <a:spLocks noChangeShapeType="1"/>
              </p:cNvSpPr>
              <p:nvPr/>
            </p:nvSpPr>
            <p:spPr bwMode="auto">
              <a:xfrm>
                <a:off x="3648" y="1938"/>
                <a:ext cx="384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19" name="AutoShape 241"/>
              <p:cNvSpPr>
                <a:spLocks noChangeArrowheads="1"/>
              </p:cNvSpPr>
              <p:nvPr/>
            </p:nvSpPr>
            <p:spPr bwMode="auto">
              <a:xfrm>
                <a:off x="3630" y="1932"/>
                <a:ext cx="48" cy="48"/>
              </a:xfrm>
              <a:prstGeom prst="flowChartConnector">
                <a:avLst/>
              </a:prstGeom>
              <a:solidFill>
                <a:schemeClr val="accent1"/>
              </a:solidFill>
              <a:ln w="285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420" name="AutoShape 242"/>
              <p:cNvSpPr>
                <a:spLocks noChangeArrowheads="1"/>
              </p:cNvSpPr>
              <p:nvPr/>
            </p:nvSpPr>
            <p:spPr bwMode="auto">
              <a:xfrm>
                <a:off x="4032" y="1914"/>
                <a:ext cx="48" cy="48"/>
              </a:xfrm>
              <a:prstGeom prst="flowChartConnector">
                <a:avLst/>
              </a:prstGeom>
              <a:solidFill>
                <a:schemeClr val="accent1"/>
              </a:solidFill>
              <a:ln w="285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421" name="Line 243"/>
              <p:cNvSpPr>
                <a:spLocks noChangeShapeType="1"/>
              </p:cNvSpPr>
              <p:nvPr/>
            </p:nvSpPr>
            <p:spPr bwMode="auto">
              <a:xfrm>
                <a:off x="3840" y="2373"/>
                <a:ext cx="240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22" name="Line 244"/>
              <p:cNvSpPr>
                <a:spLocks noChangeShapeType="1"/>
              </p:cNvSpPr>
              <p:nvPr/>
            </p:nvSpPr>
            <p:spPr bwMode="auto">
              <a:xfrm>
                <a:off x="4080" y="2373"/>
                <a:ext cx="0" cy="96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23" name="AutoShape 245"/>
              <p:cNvSpPr>
                <a:spLocks noChangeArrowheads="1"/>
              </p:cNvSpPr>
              <p:nvPr/>
            </p:nvSpPr>
            <p:spPr bwMode="auto">
              <a:xfrm>
                <a:off x="4032" y="2871"/>
                <a:ext cx="48" cy="48"/>
              </a:xfrm>
              <a:prstGeom prst="flowChartConnector">
                <a:avLst/>
              </a:prstGeom>
              <a:solidFill>
                <a:schemeClr val="accent1"/>
              </a:solidFill>
              <a:ln w="285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424" name="Line 246"/>
              <p:cNvSpPr>
                <a:spLocks noChangeShapeType="1"/>
              </p:cNvSpPr>
              <p:nvPr/>
            </p:nvSpPr>
            <p:spPr bwMode="auto">
              <a:xfrm>
                <a:off x="3840" y="3330"/>
                <a:ext cx="240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25" name="Line 247"/>
              <p:cNvSpPr>
                <a:spLocks noChangeShapeType="1"/>
              </p:cNvSpPr>
              <p:nvPr/>
            </p:nvSpPr>
            <p:spPr bwMode="auto">
              <a:xfrm>
                <a:off x="4080" y="3330"/>
                <a:ext cx="0" cy="96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26" name="Line 248"/>
              <p:cNvSpPr>
                <a:spLocks noChangeShapeType="1"/>
              </p:cNvSpPr>
              <p:nvPr/>
            </p:nvSpPr>
            <p:spPr bwMode="auto">
              <a:xfrm flipH="1">
                <a:off x="3840" y="2886"/>
                <a:ext cx="192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27" name="Line 249"/>
              <p:cNvSpPr>
                <a:spLocks noChangeShapeType="1"/>
              </p:cNvSpPr>
              <p:nvPr/>
            </p:nvSpPr>
            <p:spPr bwMode="auto">
              <a:xfrm flipV="1">
                <a:off x="3840" y="1938"/>
                <a:ext cx="0" cy="1392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9502" name="AutoShape 286"/>
          <p:cNvSpPr>
            <a:spLocks noChangeArrowheads="1"/>
          </p:cNvSpPr>
          <p:nvPr/>
        </p:nvSpPr>
        <p:spPr bwMode="auto">
          <a:xfrm>
            <a:off x="6486525" y="1978025"/>
            <a:ext cx="228600" cy="228600"/>
          </a:xfrm>
          <a:prstGeom prst="down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rgbClr val="0099FF"/>
              </a:gs>
              <a:gs pos="50000">
                <a:srgbClr val="96D5FF"/>
              </a:gs>
              <a:gs pos="100000">
                <a:srgbClr val="0099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503" name="Line 287"/>
          <p:cNvSpPr>
            <a:spLocks noChangeShapeType="1"/>
          </p:cNvSpPr>
          <p:nvPr/>
        </p:nvSpPr>
        <p:spPr bwMode="auto">
          <a:xfrm>
            <a:off x="6629400" y="3810000"/>
            <a:ext cx="30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9571" name="Group 295"/>
          <p:cNvGrpSpPr>
            <a:grpSpLocks/>
          </p:cNvGrpSpPr>
          <p:nvPr/>
        </p:nvGrpSpPr>
        <p:grpSpPr bwMode="auto">
          <a:xfrm>
            <a:off x="914400" y="2362200"/>
            <a:ext cx="914400" cy="304800"/>
            <a:chOff x="568" y="1664"/>
            <a:chExt cx="576" cy="192"/>
          </a:xfrm>
        </p:grpSpPr>
        <p:sp>
          <p:nvSpPr>
            <p:cNvPr id="12412" name="Line 291"/>
            <p:cNvSpPr>
              <a:spLocks noChangeShapeType="1"/>
            </p:cNvSpPr>
            <p:nvPr/>
          </p:nvSpPr>
          <p:spPr bwMode="auto">
            <a:xfrm>
              <a:off x="568" y="1664"/>
              <a:ext cx="0" cy="192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413" name="Line 292"/>
            <p:cNvSpPr>
              <a:spLocks noChangeShapeType="1"/>
            </p:cNvSpPr>
            <p:nvPr/>
          </p:nvSpPr>
          <p:spPr bwMode="auto">
            <a:xfrm>
              <a:off x="856" y="1664"/>
              <a:ext cx="0" cy="192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414" name="Line 293"/>
            <p:cNvSpPr>
              <a:spLocks noChangeShapeType="1"/>
            </p:cNvSpPr>
            <p:nvPr/>
          </p:nvSpPr>
          <p:spPr bwMode="auto">
            <a:xfrm>
              <a:off x="1144" y="1664"/>
              <a:ext cx="0" cy="192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338" name="AutoShape 312"/>
          <p:cNvSpPr>
            <a:spLocks noChangeArrowheads="1"/>
          </p:cNvSpPr>
          <p:nvPr/>
        </p:nvSpPr>
        <p:spPr bwMode="auto">
          <a:xfrm>
            <a:off x="2895600" y="5667375"/>
            <a:ext cx="2971800" cy="838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E7"/>
              </a:gs>
              <a:gs pos="100000">
                <a:srgbClr val="FFFF00"/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9900"/>
            </a:prst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39" name="Text Box 316"/>
          <p:cNvSpPr txBox="1">
            <a:spLocks noChangeArrowheads="1"/>
          </p:cNvSpPr>
          <p:nvPr/>
        </p:nvSpPr>
        <p:spPr bwMode="auto">
          <a:xfrm>
            <a:off x="3048000" y="5257800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Dừng</a:t>
            </a:r>
          </a:p>
        </p:txBody>
      </p:sp>
      <p:sp>
        <p:nvSpPr>
          <p:cNvPr id="12340" name="Text Box 317"/>
          <p:cNvSpPr txBox="1">
            <a:spLocks noChangeArrowheads="1"/>
          </p:cNvSpPr>
          <p:nvPr/>
        </p:nvSpPr>
        <p:spPr bwMode="auto">
          <a:xfrm>
            <a:off x="3810000" y="5272088"/>
            <a:ext cx="990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Thuận</a:t>
            </a:r>
          </a:p>
        </p:txBody>
      </p:sp>
      <p:sp>
        <p:nvSpPr>
          <p:cNvPr id="12341" name="AutoShape 323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057400" y="5715000"/>
            <a:ext cx="381000" cy="762000"/>
          </a:xfrm>
          <a:prstGeom prst="beve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42" name="AutoShape 324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133600" y="5867400"/>
            <a:ext cx="228600" cy="457200"/>
          </a:xfrm>
          <a:prstGeom prst="flowChartAlternateProcess">
            <a:avLst/>
          </a:prstGeom>
          <a:gradFill rotWithShape="1">
            <a:gsLst>
              <a:gs pos="0">
                <a:srgbClr val="0099FF"/>
              </a:gs>
              <a:gs pos="50000">
                <a:srgbClr val="004776"/>
              </a:gs>
              <a:gs pos="100000">
                <a:srgbClr val="0099FF"/>
              </a:gs>
            </a:gsLst>
            <a:lin ang="5400000" scaled="1"/>
          </a:gradFill>
          <a:ln w="9525" algn="ctr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43" name="Rectangle 32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133600" y="5943600"/>
            <a:ext cx="228600" cy="76200"/>
          </a:xfrm>
          <a:prstGeom prst="rect">
            <a:avLst/>
          </a:prstGeom>
          <a:solidFill>
            <a:srgbClr val="009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44" name="Line 326"/>
          <p:cNvSpPr>
            <a:spLocks noChangeShapeType="1"/>
          </p:cNvSpPr>
          <p:nvPr/>
        </p:nvSpPr>
        <p:spPr bwMode="auto">
          <a:xfrm>
            <a:off x="2133600" y="6096000"/>
            <a:ext cx="228600" cy="0"/>
          </a:xfrm>
          <a:prstGeom prst="line">
            <a:avLst/>
          </a:prstGeom>
          <a:noFill/>
          <a:ln w="571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45" name="Text Box 327"/>
          <p:cNvSpPr txBox="1">
            <a:spLocks noChangeArrowheads="1"/>
          </p:cNvSpPr>
          <p:nvPr/>
        </p:nvSpPr>
        <p:spPr bwMode="auto">
          <a:xfrm>
            <a:off x="1447800" y="5715000"/>
            <a:ext cx="533400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On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Off</a:t>
            </a:r>
          </a:p>
        </p:txBody>
      </p:sp>
      <p:sp>
        <p:nvSpPr>
          <p:cNvPr id="12346" name="Oval 332"/>
          <p:cNvSpPr>
            <a:spLocks noChangeArrowheads="1"/>
          </p:cNvSpPr>
          <p:nvPr/>
        </p:nvSpPr>
        <p:spPr bwMode="auto">
          <a:xfrm>
            <a:off x="5029200" y="5816600"/>
            <a:ext cx="533400" cy="533400"/>
          </a:xfrm>
          <a:prstGeom prst="ellipse">
            <a:avLst/>
          </a:prstGeom>
          <a:gradFill rotWithShape="1">
            <a:gsLst>
              <a:gs pos="0">
                <a:srgbClr val="0099FF"/>
              </a:gs>
              <a:gs pos="100000">
                <a:srgbClr val="004E82"/>
              </a:gs>
            </a:gsLst>
            <a:lin ang="2700000" scaled="1"/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47" name="Oval 33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5067300" y="5854700"/>
            <a:ext cx="457200" cy="457200"/>
          </a:xfrm>
          <a:prstGeom prst="ellipse">
            <a:avLst/>
          </a:prstGeom>
          <a:gradFill rotWithShape="1">
            <a:gsLst>
              <a:gs pos="0">
                <a:srgbClr val="B6E2FF"/>
              </a:gs>
              <a:gs pos="100000">
                <a:srgbClr val="0099FF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48" name="Oval 336"/>
          <p:cNvSpPr>
            <a:spLocks noChangeArrowheads="1"/>
          </p:cNvSpPr>
          <p:nvPr/>
        </p:nvSpPr>
        <p:spPr bwMode="auto">
          <a:xfrm>
            <a:off x="3187700" y="5816600"/>
            <a:ext cx="533400" cy="533400"/>
          </a:xfrm>
          <a:prstGeom prst="ellipse">
            <a:avLst/>
          </a:prstGeom>
          <a:gradFill rotWithShape="1">
            <a:gsLst>
              <a:gs pos="0">
                <a:srgbClr val="F91313"/>
              </a:gs>
              <a:gs pos="100000">
                <a:srgbClr val="670808"/>
              </a:gs>
            </a:gsLst>
            <a:lin ang="2700000" scaled="1"/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49" name="Oval 337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3225800" y="5854700"/>
            <a:ext cx="457200" cy="457200"/>
          </a:xfrm>
          <a:prstGeom prst="ellipse">
            <a:avLst/>
          </a:prstGeom>
          <a:gradFill rotWithShape="1">
            <a:gsLst>
              <a:gs pos="0">
                <a:srgbClr val="FFB6B6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50" name="Oval 339"/>
          <p:cNvSpPr>
            <a:spLocks noChangeArrowheads="1"/>
          </p:cNvSpPr>
          <p:nvPr/>
        </p:nvSpPr>
        <p:spPr bwMode="auto">
          <a:xfrm>
            <a:off x="4127500" y="5816600"/>
            <a:ext cx="533400" cy="533400"/>
          </a:xfrm>
          <a:prstGeom prst="ellipse">
            <a:avLst/>
          </a:prstGeom>
          <a:gradFill rotWithShape="1">
            <a:gsLst>
              <a:gs pos="0">
                <a:srgbClr val="0099FF"/>
              </a:gs>
              <a:gs pos="100000">
                <a:srgbClr val="004E82"/>
              </a:gs>
            </a:gsLst>
            <a:lin ang="2700000" scaled="1"/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51" name="Oval 340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4165600" y="5854700"/>
            <a:ext cx="457200" cy="457200"/>
          </a:xfrm>
          <a:prstGeom prst="ellipse">
            <a:avLst/>
          </a:prstGeom>
          <a:gradFill rotWithShape="1">
            <a:gsLst>
              <a:gs pos="0">
                <a:srgbClr val="B6E2FF"/>
              </a:gs>
              <a:gs pos="100000">
                <a:srgbClr val="0099FF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557" name="Text Box 341"/>
          <p:cNvSpPr txBox="1">
            <a:spLocks noChangeArrowheads="1"/>
          </p:cNvSpPr>
          <p:nvPr/>
        </p:nvSpPr>
        <p:spPr bwMode="auto">
          <a:xfrm>
            <a:off x="2362200" y="228600"/>
            <a:ext cx="6477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ĐỘNG CƠ </a:t>
            </a:r>
            <a:r>
              <a:rPr lang="en-US" sz="24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.VnArialH" pitchFamily="34" charset="0"/>
              </a:rPr>
              <a:t>quay</a:t>
            </a:r>
            <a:r>
              <a:rPr lang="en-US" sz="24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THUẬN</a:t>
            </a:r>
          </a:p>
        </p:txBody>
      </p:sp>
      <p:sp>
        <p:nvSpPr>
          <p:cNvPr id="9559" name="AutoShape 343"/>
          <p:cNvSpPr>
            <a:spLocks noChangeArrowheads="1"/>
          </p:cNvSpPr>
          <p:nvPr/>
        </p:nvSpPr>
        <p:spPr bwMode="auto">
          <a:xfrm>
            <a:off x="5994400" y="2362200"/>
            <a:ext cx="1143000" cy="914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folHlink">
                  <a:gamma/>
                  <a:shade val="0"/>
                  <a:invGamma/>
                  <a:alpha val="3999"/>
                </a:schemeClr>
              </a:gs>
              <a:gs pos="100000">
                <a:schemeClr val="folHlink">
                  <a:alpha val="22000"/>
                </a:scheme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Tahoma" pitchFamily="34" charset="0"/>
            </a:endParaRPr>
          </a:p>
        </p:txBody>
      </p:sp>
      <p:sp>
        <p:nvSpPr>
          <p:cNvPr id="9560" name="AutoShape 344"/>
          <p:cNvSpPr>
            <a:spLocks noChangeArrowheads="1"/>
          </p:cNvSpPr>
          <p:nvPr/>
        </p:nvSpPr>
        <p:spPr bwMode="auto">
          <a:xfrm>
            <a:off x="685800" y="2514600"/>
            <a:ext cx="12954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folHlink">
                  <a:gamma/>
                  <a:shade val="0"/>
                  <a:invGamma/>
                  <a:alpha val="3999"/>
                </a:schemeClr>
              </a:gs>
              <a:gs pos="100000">
                <a:schemeClr val="folHlink">
                  <a:alpha val="22000"/>
                </a:scheme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Tahoma" pitchFamily="34" charset="0"/>
            </a:endParaRPr>
          </a:p>
        </p:txBody>
      </p:sp>
      <p:sp>
        <p:nvSpPr>
          <p:cNvPr id="9561" name="Line 345"/>
          <p:cNvSpPr>
            <a:spLocks noChangeShapeType="1"/>
          </p:cNvSpPr>
          <p:nvPr/>
        </p:nvSpPr>
        <p:spPr bwMode="auto">
          <a:xfrm>
            <a:off x="7305675" y="4648200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9572" name="Group 346"/>
          <p:cNvGrpSpPr>
            <a:grpSpLocks/>
          </p:cNvGrpSpPr>
          <p:nvPr/>
        </p:nvGrpSpPr>
        <p:grpSpPr bwMode="auto">
          <a:xfrm>
            <a:off x="809625" y="4524375"/>
            <a:ext cx="893763" cy="914400"/>
            <a:chOff x="2160" y="1152"/>
            <a:chExt cx="2064" cy="2112"/>
          </a:xfrm>
        </p:grpSpPr>
        <p:sp>
          <p:nvSpPr>
            <p:cNvPr id="12410" name="AutoShape 347"/>
            <p:cNvSpPr>
              <a:spLocks noChangeArrowheads="1"/>
            </p:cNvSpPr>
            <p:nvPr/>
          </p:nvSpPr>
          <p:spPr bwMode="auto">
            <a:xfrm>
              <a:off x="2160" y="1248"/>
              <a:ext cx="2016" cy="2016"/>
            </a:xfrm>
            <a:custGeom>
              <a:avLst/>
              <a:gdLst>
                <a:gd name="T0" fmla="*/ 1355 w 21600"/>
                <a:gd name="T1" fmla="*/ 62 h 21600"/>
                <a:gd name="T2" fmla="*/ 352 w 21600"/>
                <a:gd name="T3" fmla="*/ 382 h 21600"/>
                <a:gd name="T4" fmla="*/ 1285 w 21600"/>
                <a:gd name="T5" fmla="*/ 252 h 21600"/>
                <a:gd name="T6" fmla="*/ 2266 w 21600"/>
                <a:gd name="T7" fmla="*/ 933 h 21600"/>
                <a:gd name="T8" fmla="*/ 1934 w 21600"/>
                <a:gd name="T9" fmla="*/ 1307 h 21600"/>
                <a:gd name="T10" fmla="*/ 1560 w 21600"/>
                <a:gd name="T11" fmla="*/ 975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1 w 21600"/>
                <a:gd name="T19" fmla="*/ 3161 h 21600"/>
                <a:gd name="T20" fmla="*/ 18439 w 21600"/>
                <a:gd name="T21" fmla="*/ 18439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9413" y="10286"/>
                  </a:moveTo>
                  <a:cubicBezTo>
                    <a:pt x="19141" y="5728"/>
                    <a:pt x="15366" y="2171"/>
                    <a:pt x="10800" y="2171"/>
                  </a:cubicBezTo>
                  <a:cubicBezTo>
                    <a:pt x="8441" y="2170"/>
                    <a:pt x="6186" y="3136"/>
                    <a:pt x="4558" y="4841"/>
                  </a:cubicBezTo>
                  <a:lnTo>
                    <a:pt x="2987" y="3342"/>
                  </a:lnTo>
                  <a:cubicBezTo>
                    <a:pt x="5025" y="1207"/>
                    <a:pt x="7848" y="-1"/>
                    <a:pt x="10800" y="0"/>
                  </a:cubicBezTo>
                  <a:cubicBezTo>
                    <a:pt x="16514" y="0"/>
                    <a:pt x="21240" y="4452"/>
                    <a:pt x="21580" y="10156"/>
                  </a:cubicBezTo>
                  <a:lnTo>
                    <a:pt x="24276" y="9995"/>
                  </a:lnTo>
                  <a:lnTo>
                    <a:pt x="20722" y="14000"/>
                  </a:lnTo>
                  <a:lnTo>
                    <a:pt x="16718" y="10446"/>
                  </a:lnTo>
                  <a:lnTo>
                    <a:pt x="19413" y="10286"/>
                  </a:lnTo>
                  <a:close/>
                </a:path>
              </a:pathLst>
            </a:custGeom>
            <a:gradFill rotWithShape="1">
              <a:gsLst>
                <a:gs pos="0">
                  <a:srgbClr val="FF3300"/>
                </a:gs>
                <a:gs pos="50000">
                  <a:srgbClr val="FFDFD7"/>
                </a:gs>
                <a:gs pos="100000">
                  <a:srgbClr val="FF3300"/>
                </a:gs>
              </a:gsLst>
              <a:lin ang="0" scaled="1"/>
            </a:gradFill>
            <a:ln>
              <a:noFill/>
            </a:ln>
            <a:effectLst>
              <a:prstShdw prst="shdw17" dist="17961" dir="13500000">
                <a:srgbClr val="991F00"/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411" name="AutoShape 348"/>
            <p:cNvSpPr>
              <a:spLocks noChangeArrowheads="1"/>
            </p:cNvSpPr>
            <p:nvPr/>
          </p:nvSpPr>
          <p:spPr bwMode="auto">
            <a:xfrm flipH="1" flipV="1">
              <a:off x="2208" y="1152"/>
              <a:ext cx="2016" cy="2016"/>
            </a:xfrm>
            <a:custGeom>
              <a:avLst/>
              <a:gdLst>
                <a:gd name="T0" fmla="*/ 1355 w 21600"/>
                <a:gd name="T1" fmla="*/ 62 h 21600"/>
                <a:gd name="T2" fmla="*/ 352 w 21600"/>
                <a:gd name="T3" fmla="*/ 382 h 21600"/>
                <a:gd name="T4" fmla="*/ 1285 w 21600"/>
                <a:gd name="T5" fmla="*/ 252 h 21600"/>
                <a:gd name="T6" fmla="*/ 2266 w 21600"/>
                <a:gd name="T7" fmla="*/ 933 h 21600"/>
                <a:gd name="T8" fmla="*/ 1934 w 21600"/>
                <a:gd name="T9" fmla="*/ 1307 h 21600"/>
                <a:gd name="T10" fmla="*/ 1560 w 21600"/>
                <a:gd name="T11" fmla="*/ 975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1 w 21600"/>
                <a:gd name="T19" fmla="*/ 3161 h 21600"/>
                <a:gd name="T20" fmla="*/ 18439 w 21600"/>
                <a:gd name="T21" fmla="*/ 18439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9413" y="10286"/>
                  </a:moveTo>
                  <a:cubicBezTo>
                    <a:pt x="19141" y="5728"/>
                    <a:pt x="15366" y="2171"/>
                    <a:pt x="10800" y="2171"/>
                  </a:cubicBezTo>
                  <a:cubicBezTo>
                    <a:pt x="8441" y="2170"/>
                    <a:pt x="6186" y="3136"/>
                    <a:pt x="4558" y="4841"/>
                  </a:cubicBezTo>
                  <a:lnTo>
                    <a:pt x="2987" y="3342"/>
                  </a:lnTo>
                  <a:cubicBezTo>
                    <a:pt x="5025" y="1207"/>
                    <a:pt x="7848" y="-1"/>
                    <a:pt x="10800" y="0"/>
                  </a:cubicBezTo>
                  <a:cubicBezTo>
                    <a:pt x="16514" y="0"/>
                    <a:pt x="21240" y="4452"/>
                    <a:pt x="21580" y="10156"/>
                  </a:cubicBezTo>
                  <a:lnTo>
                    <a:pt x="24276" y="9995"/>
                  </a:lnTo>
                  <a:lnTo>
                    <a:pt x="20722" y="14000"/>
                  </a:lnTo>
                  <a:lnTo>
                    <a:pt x="16718" y="10446"/>
                  </a:lnTo>
                  <a:lnTo>
                    <a:pt x="19413" y="10286"/>
                  </a:lnTo>
                  <a:close/>
                </a:path>
              </a:pathLst>
            </a:custGeom>
            <a:gradFill rotWithShape="1">
              <a:gsLst>
                <a:gs pos="0">
                  <a:srgbClr val="FF3300"/>
                </a:gs>
                <a:gs pos="50000">
                  <a:srgbClr val="FFDFD7"/>
                </a:gs>
                <a:gs pos="100000">
                  <a:srgbClr val="FF3300"/>
                </a:gs>
              </a:gsLst>
              <a:lin ang="0" scaled="1"/>
            </a:gradFill>
            <a:ln>
              <a:noFill/>
            </a:ln>
            <a:effectLst>
              <a:prstShdw prst="shdw17" dist="17961" dir="13500000">
                <a:srgbClr val="991F00"/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endParaRPr lang="en-US"/>
            </a:p>
          </p:txBody>
        </p:sp>
      </p:grpSp>
      <p:grpSp>
        <p:nvGrpSpPr>
          <p:cNvPr id="9573" name="Group 391"/>
          <p:cNvGrpSpPr>
            <a:grpSpLocks/>
          </p:cNvGrpSpPr>
          <p:nvPr/>
        </p:nvGrpSpPr>
        <p:grpSpPr bwMode="auto">
          <a:xfrm>
            <a:off x="695325" y="2876550"/>
            <a:ext cx="2552700" cy="1666875"/>
            <a:chOff x="1416" y="2256"/>
            <a:chExt cx="1608" cy="1050"/>
          </a:xfrm>
        </p:grpSpPr>
        <p:sp>
          <p:nvSpPr>
            <p:cNvPr id="12384" name="Line 364"/>
            <p:cNvSpPr>
              <a:spLocks noChangeShapeType="1"/>
            </p:cNvSpPr>
            <p:nvPr/>
          </p:nvSpPr>
          <p:spPr bwMode="auto">
            <a:xfrm>
              <a:off x="2346" y="2262"/>
              <a:ext cx="0" cy="144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85" name="Line 365"/>
            <p:cNvSpPr>
              <a:spLocks noChangeShapeType="1"/>
            </p:cNvSpPr>
            <p:nvPr/>
          </p:nvSpPr>
          <p:spPr bwMode="auto">
            <a:xfrm flipH="1">
              <a:off x="1770" y="2406"/>
              <a:ext cx="576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12386" name="AutoShape 366"/>
            <p:cNvCxnSpPr>
              <a:cxnSpLocks noChangeShapeType="1"/>
            </p:cNvCxnSpPr>
            <p:nvPr/>
          </p:nvCxnSpPr>
          <p:spPr bwMode="auto">
            <a:xfrm flipV="1">
              <a:off x="2634" y="2262"/>
              <a:ext cx="0" cy="240"/>
            </a:xfrm>
            <a:prstGeom prst="straightConnector1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387" name="Line 367"/>
            <p:cNvSpPr>
              <a:spLocks noChangeShapeType="1"/>
            </p:cNvSpPr>
            <p:nvPr/>
          </p:nvSpPr>
          <p:spPr bwMode="auto">
            <a:xfrm flipH="1">
              <a:off x="1482" y="2502"/>
              <a:ext cx="1152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12388" name="AutoShape 368"/>
            <p:cNvCxnSpPr>
              <a:cxnSpLocks noChangeShapeType="1"/>
            </p:cNvCxnSpPr>
            <p:nvPr/>
          </p:nvCxnSpPr>
          <p:spPr bwMode="auto">
            <a:xfrm>
              <a:off x="2922" y="2262"/>
              <a:ext cx="0" cy="330"/>
            </a:xfrm>
            <a:prstGeom prst="straightConnector1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389" name="Line 369"/>
            <p:cNvSpPr>
              <a:spLocks noChangeShapeType="1"/>
            </p:cNvSpPr>
            <p:nvPr/>
          </p:nvSpPr>
          <p:spPr bwMode="auto">
            <a:xfrm flipH="1">
              <a:off x="2058" y="2598"/>
              <a:ext cx="864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90" name="Freeform 371"/>
            <p:cNvSpPr>
              <a:spLocks/>
            </p:cNvSpPr>
            <p:nvPr/>
          </p:nvSpPr>
          <p:spPr bwMode="auto">
            <a:xfrm>
              <a:off x="1416" y="2743"/>
              <a:ext cx="66" cy="131"/>
            </a:xfrm>
            <a:custGeom>
              <a:avLst/>
              <a:gdLst>
                <a:gd name="T0" fmla="*/ 524 w 524"/>
                <a:gd name="T1" fmla="*/ 0 h 1044"/>
                <a:gd name="T2" fmla="*/ 494 w 524"/>
                <a:gd name="T3" fmla="*/ 1 h 1044"/>
                <a:gd name="T4" fmla="*/ 463 w 524"/>
                <a:gd name="T5" fmla="*/ 3 h 1044"/>
                <a:gd name="T6" fmla="*/ 434 w 524"/>
                <a:gd name="T7" fmla="*/ 7 h 1044"/>
                <a:gd name="T8" fmla="*/ 404 w 524"/>
                <a:gd name="T9" fmla="*/ 13 h 1044"/>
                <a:gd name="T10" fmla="*/ 374 w 524"/>
                <a:gd name="T11" fmla="*/ 22 h 1044"/>
                <a:gd name="T12" fmla="*/ 345 w 524"/>
                <a:gd name="T13" fmla="*/ 31 h 1044"/>
                <a:gd name="T14" fmla="*/ 316 w 524"/>
                <a:gd name="T15" fmla="*/ 42 h 1044"/>
                <a:gd name="T16" fmla="*/ 289 w 524"/>
                <a:gd name="T17" fmla="*/ 55 h 1044"/>
                <a:gd name="T18" fmla="*/ 262 w 524"/>
                <a:gd name="T19" fmla="*/ 70 h 1044"/>
                <a:gd name="T20" fmla="*/ 236 w 524"/>
                <a:gd name="T21" fmla="*/ 86 h 1044"/>
                <a:gd name="T22" fmla="*/ 212 w 524"/>
                <a:gd name="T23" fmla="*/ 103 h 1044"/>
                <a:gd name="T24" fmla="*/ 187 w 524"/>
                <a:gd name="T25" fmla="*/ 122 h 1044"/>
                <a:gd name="T26" fmla="*/ 164 w 524"/>
                <a:gd name="T27" fmla="*/ 142 h 1044"/>
                <a:gd name="T28" fmla="*/ 143 w 524"/>
                <a:gd name="T29" fmla="*/ 164 h 1044"/>
                <a:gd name="T30" fmla="*/ 122 w 524"/>
                <a:gd name="T31" fmla="*/ 186 h 1044"/>
                <a:gd name="T32" fmla="*/ 104 w 524"/>
                <a:gd name="T33" fmla="*/ 210 h 1044"/>
                <a:gd name="T34" fmla="*/ 86 w 524"/>
                <a:gd name="T35" fmla="*/ 235 h 1044"/>
                <a:gd name="T36" fmla="*/ 70 w 524"/>
                <a:gd name="T37" fmla="*/ 261 h 1044"/>
                <a:gd name="T38" fmla="*/ 56 w 524"/>
                <a:gd name="T39" fmla="*/ 287 h 1044"/>
                <a:gd name="T40" fmla="*/ 43 w 524"/>
                <a:gd name="T41" fmla="*/ 315 h 1044"/>
                <a:gd name="T42" fmla="*/ 32 w 524"/>
                <a:gd name="T43" fmla="*/ 344 h 1044"/>
                <a:gd name="T44" fmla="*/ 22 w 524"/>
                <a:gd name="T45" fmla="*/ 372 h 1044"/>
                <a:gd name="T46" fmla="*/ 14 w 524"/>
                <a:gd name="T47" fmla="*/ 402 h 1044"/>
                <a:gd name="T48" fmla="*/ 8 w 524"/>
                <a:gd name="T49" fmla="*/ 432 h 1044"/>
                <a:gd name="T50" fmla="*/ 4 w 524"/>
                <a:gd name="T51" fmla="*/ 461 h 1044"/>
                <a:gd name="T52" fmla="*/ 1 w 524"/>
                <a:gd name="T53" fmla="*/ 492 h 1044"/>
                <a:gd name="T54" fmla="*/ 0 w 524"/>
                <a:gd name="T55" fmla="*/ 521 h 1044"/>
                <a:gd name="T56" fmla="*/ 1 w 524"/>
                <a:gd name="T57" fmla="*/ 552 h 1044"/>
                <a:gd name="T58" fmla="*/ 4 w 524"/>
                <a:gd name="T59" fmla="*/ 583 h 1044"/>
                <a:gd name="T60" fmla="*/ 8 w 524"/>
                <a:gd name="T61" fmla="*/ 612 h 1044"/>
                <a:gd name="T62" fmla="*/ 14 w 524"/>
                <a:gd name="T63" fmla="*/ 642 h 1044"/>
                <a:gd name="T64" fmla="*/ 22 w 524"/>
                <a:gd name="T65" fmla="*/ 672 h 1044"/>
                <a:gd name="T66" fmla="*/ 32 w 524"/>
                <a:gd name="T67" fmla="*/ 700 h 1044"/>
                <a:gd name="T68" fmla="*/ 43 w 524"/>
                <a:gd name="T69" fmla="*/ 729 h 1044"/>
                <a:gd name="T70" fmla="*/ 56 w 524"/>
                <a:gd name="T71" fmla="*/ 757 h 1044"/>
                <a:gd name="T72" fmla="*/ 70 w 524"/>
                <a:gd name="T73" fmla="*/ 783 h 1044"/>
                <a:gd name="T74" fmla="*/ 86 w 524"/>
                <a:gd name="T75" fmla="*/ 809 h 1044"/>
                <a:gd name="T76" fmla="*/ 104 w 524"/>
                <a:gd name="T77" fmla="*/ 834 h 1044"/>
                <a:gd name="T78" fmla="*/ 122 w 524"/>
                <a:gd name="T79" fmla="*/ 858 h 1044"/>
                <a:gd name="T80" fmla="*/ 143 w 524"/>
                <a:gd name="T81" fmla="*/ 880 h 1044"/>
                <a:gd name="T82" fmla="*/ 164 w 524"/>
                <a:gd name="T83" fmla="*/ 902 h 1044"/>
                <a:gd name="T84" fmla="*/ 187 w 524"/>
                <a:gd name="T85" fmla="*/ 922 h 1044"/>
                <a:gd name="T86" fmla="*/ 212 w 524"/>
                <a:gd name="T87" fmla="*/ 941 h 1044"/>
                <a:gd name="T88" fmla="*/ 236 w 524"/>
                <a:gd name="T89" fmla="*/ 958 h 1044"/>
                <a:gd name="T90" fmla="*/ 262 w 524"/>
                <a:gd name="T91" fmla="*/ 974 h 1044"/>
                <a:gd name="T92" fmla="*/ 289 w 524"/>
                <a:gd name="T93" fmla="*/ 989 h 1044"/>
                <a:gd name="T94" fmla="*/ 316 w 524"/>
                <a:gd name="T95" fmla="*/ 1002 h 1044"/>
                <a:gd name="T96" fmla="*/ 345 w 524"/>
                <a:gd name="T97" fmla="*/ 1013 h 1044"/>
                <a:gd name="T98" fmla="*/ 374 w 524"/>
                <a:gd name="T99" fmla="*/ 1022 h 1044"/>
                <a:gd name="T100" fmla="*/ 404 w 524"/>
                <a:gd name="T101" fmla="*/ 1031 h 1044"/>
                <a:gd name="T102" fmla="*/ 434 w 524"/>
                <a:gd name="T103" fmla="*/ 1037 h 1044"/>
                <a:gd name="T104" fmla="*/ 463 w 524"/>
                <a:gd name="T105" fmla="*/ 1041 h 1044"/>
                <a:gd name="T106" fmla="*/ 494 w 524"/>
                <a:gd name="T107" fmla="*/ 1043 h 1044"/>
                <a:gd name="T108" fmla="*/ 524 w 524"/>
                <a:gd name="T109" fmla="*/ 1044 h 104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24"/>
                <a:gd name="T166" fmla="*/ 0 h 1044"/>
                <a:gd name="T167" fmla="*/ 524 w 524"/>
                <a:gd name="T168" fmla="*/ 1044 h 104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24" h="1044">
                  <a:moveTo>
                    <a:pt x="524" y="0"/>
                  </a:moveTo>
                  <a:lnTo>
                    <a:pt x="494" y="1"/>
                  </a:lnTo>
                  <a:lnTo>
                    <a:pt x="463" y="3"/>
                  </a:lnTo>
                  <a:lnTo>
                    <a:pt x="434" y="7"/>
                  </a:lnTo>
                  <a:lnTo>
                    <a:pt x="404" y="13"/>
                  </a:lnTo>
                  <a:lnTo>
                    <a:pt x="374" y="22"/>
                  </a:lnTo>
                  <a:lnTo>
                    <a:pt x="345" y="31"/>
                  </a:lnTo>
                  <a:lnTo>
                    <a:pt x="316" y="42"/>
                  </a:lnTo>
                  <a:lnTo>
                    <a:pt x="289" y="55"/>
                  </a:lnTo>
                  <a:lnTo>
                    <a:pt x="262" y="70"/>
                  </a:lnTo>
                  <a:lnTo>
                    <a:pt x="236" y="86"/>
                  </a:lnTo>
                  <a:lnTo>
                    <a:pt x="212" y="103"/>
                  </a:lnTo>
                  <a:lnTo>
                    <a:pt x="187" y="122"/>
                  </a:lnTo>
                  <a:lnTo>
                    <a:pt x="164" y="142"/>
                  </a:lnTo>
                  <a:lnTo>
                    <a:pt x="143" y="164"/>
                  </a:lnTo>
                  <a:lnTo>
                    <a:pt x="122" y="186"/>
                  </a:lnTo>
                  <a:lnTo>
                    <a:pt x="104" y="210"/>
                  </a:lnTo>
                  <a:lnTo>
                    <a:pt x="86" y="235"/>
                  </a:lnTo>
                  <a:lnTo>
                    <a:pt x="70" y="261"/>
                  </a:lnTo>
                  <a:lnTo>
                    <a:pt x="56" y="287"/>
                  </a:lnTo>
                  <a:lnTo>
                    <a:pt x="43" y="315"/>
                  </a:lnTo>
                  <a:lnTo>
                    <a:pt x="32" y="344"/>
                  </a:lnTo>
                  <a:lnTo>
                    <a:pt x="22" y="372"/>
                  </a:lnTo>
                  <a:lnTo>
                    <a:pt x="14" y="402"/>
                  </a:lnTo>
                  <a:lnTo>
                    <a:pt x="8" y="432"/>
                  </a:lnTo>
                  <a:lnTo>
                    <a:pt x="4" y="461"/>
                  </a:lnTo>
                  <a:lnTo>
                    <a:pt x="1" y="492"/>
                  </a:lnTo>
                  <a:lnTo>
                    <a:pt x="0" y="521"/>
                  </a:lnTo>
                  <a:lnTo>
                    <a:pt x="1" y="552"/>
                  </a:lnTo>
                  <a:lnTo>
                    <a:pt x="4" y="583"/>
                  </a:lnTo>
                  <a:lnTo>
                    <a:pt x="8" y="612"/>
                  </a:lnTo>
                  <a:lnTo>
                    <a:pt x="14" y="642"/>
                  </a:lnTo>
                  <a:lnTo>
                    <a:pt x="22" y="672"/>
                  </a:lnTo>
                  <a:lnTo>
                    <a:pt x="32" y="700"/>
                  </a:lnTo>
                  <a:lnTo>
                    <a:pt x="43" y="729"/>
                  </a:lnTo>
                  <a:lnTo>
                    <a:pt x="56" y="757"/>
                  </a:lnTo>
                  <a:lnTo>
                    <a:pt x="70" y="783"/>
                  </a:lnTo>
                  <a:lnTo>
                    <a:pt x="86" y="809"/>
                  </a:lnTo>
                  <a:lnTo>
                    <a:pt x="104" y="834"/>
                  </a:lnTo>
                  <a:lnTo>
                    <a:pt x="122" y="858"/>
                  </a:lnTo>
                  <a:lnTo>
                    <a:pt x="143" y="880"/>
                  </a:lnTo>
                  <a:lnTo>
                    <a:pt x="164" y="902"/>
                  </a:lnTo>
                  <a:lnTo>
                    <a:pt x="187" y="922"/>
                  </a:lnTo>
                  <a:lnTo>
                    <a:pt x="212" y="941"/>
                  </a:lnTo>
                  <a:lnTo>
                    <a:pt x="236" y="958"/>
                  </a:lnTo>
                  <a:lnTo>
                    <a:pt x="262" y="974"/>
                  </a:lnTo>
                  <a:lnTo>
                    <a:pt x="289" y="989"/>
                  </a:lnTo>
                  <a:lnTo>
                    <a:pt x="316" y="1002"/>
                  </a:lnTo>
                  <a:lnTo>
                    <a:pt x="345" y="1013"/>
                  </a:lnTo>
                  <a:lnTo>
                    <a:pt x="374" y="1022"/>
                  </a:lnTo>
                  <a:lnTo>
                    <a:pt x="404" y="1031"/>
                  </a:lnTo>
                  <a:lnTo>
                    <a:pt x="434" y="1037"/>
                  </a:lnTo>
                  <a:lnTo>
                    <a:pt x="463" y="1041"/>
                  </a:lnTo>
                  <a:lnTo>
                    <a:pt x="494" y="1043"/>
                  </a:lnTo>
                  <a:lnTo>
                    <a:pt x="524" y="1044"/>
                  </a:lnTo>
                </a:path>
              </a:pathLst>
            </a:custGeom>
            <a:noFill/>
            <a:ln w="28575" cmpd="sng">
              <a:solidFill>
                <a:srgbClr val="0000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91" name="Line 372"/>
            <p:cNvSpPr>
              <a:spLocks noChangeShapeType="1"/>
            </p:cNvSpPr>
            <p:nvPr/>
          </p:nvSpPr>
          <p:spPr bwMode="auto">
            <a:xfrm>
              <a:off x="1482" y="2256"/>
              <a:ext cx="0" cy="48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92" name="Line 373"/>
            <p:cNvSpPr>
              <a:spLocks noChangeShapeType="1"/>
            </p:cNvSpPr>
            <p:nvPr/>
          </p:nvSpPr>
          <p:spPr bwMode="auto">
            <a:xfrm>
              <a:off x="1770" y="2256"/>
              <a:ext cx="0" cy="63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93" name="Line 374"/>
            <p:cNvSpPr>
              <a:spLocks noChangeShapeType="1"/>
            </p:cNvSpPr>
            <p:nvPr/>
          </p:nvSpPr>
          <p:spPr bwMode="auto">
            <a:xfrm>
              <a:off x="2058" y="2258"/>
              <a:ext cx="0" cy="48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94" name="Freeform 375"/>
            <p:cNvSpPr>
              <a:spLocks/>
            </p:cNvSpPr>
            <p:nvPr/>
          </p:nvSpPr>
          <p:spPr bwMode="auto">
            <a:xfrm rot="10800000">
              <a:off x="2056" y="2742"/>
              <a:ext cx="66" cy="131"/>
            </a:xfrm>
            <a:custGeom>
              <a:avLst/>
              <a:gdLst>
                <a:gd name="T0" fmla="*/ 524 w 524"/>
                <a:gd name="T1" fmla="*/ 0 h 1044"/>
                <a:gd name="T2" fmla="*/ 494 w 524"/>
                <a:gd name="T3" fmla="*/ 1 h 1044"/>
                <a:gd name="T4" fmla="*/ 463 w 524"/>
                <a:gd name="T5" fmla="*/ 3 h 1044"/>
                <a:gd name="T6" fmla="*/ 434 w 524"/>
                <a:gd name="T7" fmla="*/ 7 h 1044"/>
                <a:gd name="T8" fmla="*/ 404 w 524"/>
                <a:gd name="T9" fmla="*/ 13 h 1044"/>
                <a:gd name="T10" fmla="*/ 374 w 524"/>
                <a:gd name="T11" fmla="*/ 22 h 1044"/>
                <a:gd name="T12" fmla="*/ 345 w 524"/>
                <a:gd name="T13" fmla="*/ 31 h 1044"/>
                <a:gd name="T14" fmla="*/ 316 w 524"/>
                <a:gd name="T15" fmla="*/ 42 h 1044"/>
                <a:gd name="T16" fmla="*/ 289 w 524"/>
                <a:gd name="T17" fmla="*/ 55 h 1044"/>
                <a:gd name="T18" fmla="*/ 262 w 524"/>
                <a:gd name="T19" fmla="*/ 70 h 1044"/>
                <a:gd name="T20" fmla="*/ 236 w 524"/>
                <a:gd name="T21" fmla="*/ 86 h 1044"/>
                <a:gd name="T22" fmla="*/ 212 w 524"/>
                <a:gd name="T23" fmla="*/ 103 h 1044"/>
                <a:gd name="T24" fmla="*/ 187 w 524"/>
                <a:gd name="T25" fmla="*/ 122 h 1044"/>
                <a:gd name="T26" fmla="*/ 164 w 524"/>
                <a:gd name="T27" fmla="*/ 142 h 1044"/>
                <a:gd name="T28" fmla="*/ 143 w 524"/>
                <a:gd name="T29" fmla="*/ 164 h 1044"/>
                <a:gd name="T30" fmla="*/ 122 w 524"/>
                <a:gd name="T31" fmla="*/ 186 h 1044"/>
                <a:gd name="T32" fmla="*/ 104 w 524"/>
                <a:gd name="T33" fmla="*/ 210 h 1044"/>
                <a:gd name="T34" fmla="*/ 86 w 524"/>
                <a:gd name="T35" fmla="*/ 235 h 1044"/>
                <a:gd name="T36" fmla="*/ 70 w 524"/>
                <a:gd name="T37" fmla="*/ 261 h 1044"/>
                <a:gd name="T38" fmla="*/ 56 w 524"/>
                <a:gd name="T39" fmla="*/ 287 h 1044"/>
                <a:gd name="T40" fmla="*/ 43 w 524"/>
                <a:gd name="T41" fmla="*/ 315 h 1044"/>
                <a:gd name="T42" fmla="*/ 32 w 524"/>
                <a:gd name="T43" fmla="*/ 344 h 1044"/>
                <a:gd name="T44" fmla="*/ 22 w 524"/>
                <a:gd name="T45" fmla="*/ 372 h 1044"/>
                <a:gd name="T46" fmla="*/ 14 w 524"/>
                <a:gd name="T47" fmla="*/ 402 h 1044"/>
                <a:gd name="T48" fmla="*/ 8 w 524"/>
                <a:gd name="T49" fmla="*/ 432 h 1044"/>
                <a:gd name="T50" fmla="*/ 4 w 524"/>
                <a:gd name="T51" fmla="*/ 461 h 1044"/>
                <a:gd name="T52" fmla="*/ 1 w 524"/>
                <a:gd name="T53" fmla="*/ 492 h 1044"/>
                <a:gd name="T54" fmla="*/ 0 w 524"/>
                <a:gd name="T55" fmla="*/ 521 h 1044"/>
                <a:gd name="T56" fmla="*/ 1 w 524"/>
                <a:gd name="T57" fmla="*/ 552 h 1044"/>
                <a:gd name="T58" fmla="*/ 4 w 524"/>
                <a:gd name="T59" fmla="*/ 583 h 1044"/>
                <a:gd name="T60" fmla="*/ 8 w 524"/>
                <a:gd name="T61" fmla="*/ 612 h 1044"/>
                <a:gd name="T62" fmla="*/ 14 w 524"/>
                <a:gd name="T63" fmla="*/ 642 h 1044"/>
                <a:gd name="T64" fmla="*/ 22 w 524"/>
                <a:gd name="T65" fmla="*/ 672 h 1044"/>
                <a:gd name="T66" fmla="*/ 32 w 524"/>
                <a:gd name="T67" fmla="*/ 700 h 1044"/>
                <a:gd name="T68" fmla="*/ 43 w 524"/>
                <a:gd name="T69" fmla="*/ 729 h 1044"/>
                <a:gd name="T70" fmla="*/ 56 w 524"/>
                <a:gd name="T71" fmla="*/ 757 h 1044"/>
                <a:gd name="T72" fmla="*/ 70 w 524"/>
                <a:gd name="T73" fmla="*/ 783 h 1044"/>
                <a:gd name="T74" fmla="*/ 86 w 524"/>
                <a:gd name="T75" fmla="*/ 809 h 1044"/>
                <a:gd name="T76" fmla="*/ 104 w 524"/>
                <a:gd name="T77" fmla="*/ 834 h 1044"/>
                <a:gd name="T78" fmla="*/ 122 w 524"/>
                <a:gd name="T79" fmla="*/ 858 h 1044"/>
                <a:gd name="T80" fmla="*/ 143 w 524"/>
                <a:gd name="T81" fmla="*/ 880 h 1044"/>
                <a:gd name="T82" fmla="*/ 164 w 524"/>
                <a:gd name="T83" fmla="*/ 902 h 1044"/>
                <a:gd name="T84" fmla="*/ 187 w 524"/>
                <a:gd name="T85" fmla="*/ 922 h 1044"/>
                <a:gd name="T86" fmla="*/ 212 w 524"/>
                <a:gd name="T87" fmla="*/ 941 h 1044"/>
                <a:gd name="T88" fmla="*/ 236 w 524"/>
                <a:gd name="T89" fmla="*/ 958 h 1044"/>
                <a:gd name="T90" fmla="*/ 262 w 524"/>
                <a:gd name="T91" fmla="*/ 974 h 1044"/>
                <a:gd name="T92" fmla="*/ 289 w 524"/>
                <a:gd name="T93" fmla="*/ 989 h 1044"/>
                <a:gd name="T94" fmla="*/ 316 w 524"/>
                <a:gd name="T95" fmla="*/ 1002 h 1044"/>
                <a:gd name="T96" fmla="*/ 345 w 524"/>
                <a:gd name="T97" fmla="*/ 1013 h 1044"/>
                <a:gd name="T98" fmla="*/ 374 w 524"/>
                <a:gd name="T99" fmla="*/ 1022 h 1044"/>
                <a:gd name="T100" fmla="*/ 404 w 524"/>
                <a:gd name="T101" fmla="*/ 1031 h 1044"/>
                <a:gd name="T102" fmla="*/ 434 w 524"/>
                <a:gd name="T103" fmla="*/ 1037 h 1044"/>
                <a:gd name="T104" fmla="*/ 463 w 524"/>
                <a:gd name="T105" fmla="*/ 1041 h 1044"/>
                <a:gd name="T106" fmla="*/ 494 w 524"/>
                <a:gd name="T107" fmla="*/ 1043 h 1044"/>
                <a:gd name="T108" fmla="*/ 524 w 524"/>
                <a:gd name="T109" fmla="*/ 1044 h 104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24"/>
                <a:gd name="T166" fmla="*/ 0 h 1044"/>
                <a:gd name="T167" fmla="*/ 524 w 524"/>
                <a:gd name="T168" fmla="*/ 1044 h 104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24" h="1044">
                  <a:moveTo>
                    <a:pt x="524" y="0"/>
                  </a:moveTo>
                  <a:lnTo>
                    <a:pt x="494" y="1"/>
                  </a:lnTo>
                  <a:lnTo>
                    <a:pt x="463" y="3"/>
                  </a:lnTo>
                  <a:lnTo>
                    <a:pt x="434" y="7"/>
                  </a:lnTo>
                  <a:lnTo>
                    <a:pt x="404" y="13"/>
                  </a:lnTo>
                  <a:lnTo>
                    <a:pt x="374" y="22"/>
                  </a:lnTo>
                  <a:lnTo>
                    <a:pt x="345" y="31"/>
                  </a:lnTo>
                  <a:lnTo>
                    <a:pt x="316" y="42"/>
                  </a:lnTo>
                  <a:lnTo>
                    <a:pt x="289" y="55"/>
                  </a:lnTo>
                  <a:lnTo>
                    <a:pt x="262" y="70"/>
                  </a:lnTo>
                  <a:lnTo>
                    <a:pt x="236" y="86"/>
                  </a:lnTo>
                  <a:lnTo>
                    <a:pt x="212" y="103"/>
                  </a:lnTo>
                  <a:lnTo>
                    <a:pt x="187" y="122"/>
                  </a:lnTo>
                  <a:lnTo>
                    <a:pt x="164" y="142"/>
                  </a:lnTo>
                  <a:lnTo>
                    <a:pt x="143" y="164"/>
                  </a:lnTo>
                  <a:lnTo>
                    <a:pt x="122" y="186"/>
                  </a:lnTo>
                  <a:lnTo>
                    <a:pt x="104" y="210"/>
                  </a:lnTo>
                  <a:lnTo>
                    <a:pt x="86" y="235"/>
                  </a:lnTo>
                  <a:lnTo>
                    <a:pt x="70" y="261"/>
                  </a:lnTo>
                  <a:lnTo>
                    <a:pt x="56" y="287"/>
                  </a:lnTo>
                  <a:lnTo>
                    <a:pt x="43" y="315"/>
                  </a:lnTo>
                  <a:lnTo>
                    <a:pt x="32" y="344"/>
                  </a:lnTo>
                  <a:lnTo>
                    <a:pt x="22" y="372"/>
                  </a:lnTo>
                  <a:lnTo>
                    <a:pt x="14" y="402"/>
                  </a:lnTo>
                  <a:lnTo>
                    <a:pt x="8" y="432"/>
                  </a:lnTo>
                  <a:lnTo>
                    <a:pt x="4" y="461"/>
                  </a:lnTo>
                  <a:lnTo>
                    <a:pt x="1" y="492"/>
                  </a:lnTo>
                  <a:lnTo>
                    <a:pt x="0" y="521"/>
                  </a:lnTo>
                  <a:lnTo>
                    <a:pt x="1" y="552"/>
                  </a:lnTo>
                  <a:lnTo>
                    <a:pt x="4" y="583"/>
                  </a:lnTo>
                  <a:lnTo>
                    <a:pt x="8" y="612"/>
                  </a:lnTo>
                  <a:lnTo>
                    <a:pt x="14" y="642"/>
                  </a:lnTo>
                  <a:lnTo>
                    <a:pt x="22" y="672"/>
                  </a:lnTo>
                  <a:lnTo>
                    <a:pt x="32" y="700"/>
                  </a:lnTo>
                  <a:lnTo>
                    <a:pt x="43" y="729"/>
                  </a:lnTo>
                  <a:lnTo>
                    <a:pt x="56" y="757"/>
                  </a:lnTo>
                  <a:lnTo>
                    <a:pt x="70" y="783"/>
                  </a:lnTo>
                  <a:lnTo>
                    <a:pt x="86" y="809"/>
                  </a:lnTo>
                  <a:lnTo>
                    <a:pt x="104" y="834"/>
                  </a:lnTo>
                  <a:lnTo>
                    <a:pt x="122" y="858"/>
                  </a:lnTo>
                  <a:lnTo>
                    <a:pt x="143" y="880"/>
                  </a:lnTo>
                  <a:lnTo>
                    <a:pt x="164" y="902"/>
                  </a:lnTo>
                  <a:lnTo>
                    <a:pt x="187" y="922"/>
                  </a:lnTo>
                  <a:lnTo>
                    <a:pt x="212" y="941"/>
                  </a:lnTo>
                  <a:lnTo>
                    <a:pt x="236" y="958"/>
                  </a:lnTo>
                  <a:lnTo>
                    <a:pt x="262" y="974"/>
                  </a:lnTo>
                  <a:lnTo>
                    <a:pt x="289" y="989"/>
                  </a:lnTo>
                  <a:lnTo>
                    <a:pt x="316" y="1002"/>
                  </a:lnTo>
                  <a:lnTo>
                    <a:pt x="345" y="1013"/>
                  </a:lnTo>
                  <a:lnTo>
                    <a:pt x="374" y="1022"/>
                  </a:lnTo>
                  <a:lnTo>
                    <a:pt x="404" y="1031"/>
                  </a:lnTo>
                  <a:lnTo>
                    <a:pt x="434" y="1037"/>
                  </a:lnTo>
                  <a:lnTo>
                    <a:pt x="463" y="1041"/>
                  </a:lnTo>
                  <a:lnTo>
                    <a:pt x="494" y="1043"/>
                  </a:lnTo>
                  <a:lnTo>
                    <a:pt x="524" y="1044"/>
                  </a:lnTo>
                </a:path>
              </a:pathLst>
            </a:custGeom>
            <a:noFill/>
            <a:ln w="28575" cmpd="sng">
              <a:solidFill>
                <a:srgbClr val="FF33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95" name="Line 376"/>
            <p:cNvSpPr>
              <a:spLocks noChangeShapeType="1"/>
            </p:cNvSpPr>
            <p:nvPr/>
          </p:nvSpPr>
          <p:spPr bwMode="auto">
            <a:xfrm>
              <a:off x="1771" y="2876"/>
              <a:ext cx="0" cy="346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96" name="Line 377"/>
            <p:cNvSpPr>
              <a:spLocks noChangeShapeType="1"/>
            </p:cNvSpPr>
            <p:nvPr/>
          </p:nvSpPr>
          <p:spPr bwMode="auto">
            <a:xfrm>
              <a:off x="2058" y="2880"/>
              <a:ext cx="6" cy="33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97" name="Line 378"/>
            <p:cNvSpPr>
              <a:spLocks noChangeShapeType="1"/>
            </p:cNvSpPr>
            <p:nvPr/>
          </p:nvSpPr>
          <p:spPr bwMode="auto">
            <a:xfrm>
              <a:off x="1482" y="2880"/>
              <a:ext cx="6" cy="336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98" name="AutoShape 379"/>
            <p:cNvSpPr>
              <a:spLocks noChangeArrowheads="1"/>
            </p:cNvSpPr>
            <p:nvPr/>
          </p:nvSpPr>
          <p:spPr bwMode="auto">
            <a:xfrm>
              <a:off x="1746" y="2382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fol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99" name="AutoShape 380"/>
            <p:cNvSpPr>
              <a:spLocks noChangeArrowheads="1"/>
            </p:cNvSpPr>
            <p:nvPr/>
          </p:nvSpPr>
          <p:spPr bwMode="auto">
            <a:xfrm>
              <a:off x="1458" y="2478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400" name="AutoShape 381"/>
            <p:cNvSpPr>
              <a:spLocks noChangeArrowheads="1"/>
            </p:cNvSpPr>
            <p:nvPr/>
          </p:nvSpPr>
          <p:spPr bwMode="auto">
            <a:xfrm>
              <a:off x="2034" y="2574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401" name="Line 382"/>
            <p:cNvSpPr>
              <a:spLocks noChangeShapeType="1"/>
            </p:cNvSpPr>
            <p:nvPr/>
          </p:nvSpPr>
          <p:spPr bwMode="auto">
            <a:xfrm>
              <a:off x="1486" y="2256"/>
              <a:ext cx="96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02" name="Line 383"/>
            <p:cNvSpPr>
              <a:spLocks noChangeShapeType="1"/>
            </p:cNvSpPr>
            <p:nvPr/>
          </p:nvSpPr>
          <p:spPr bwMode="auto">
            <a:xfrm>
              <a:off x="1776" y="2256"/>
              <a:ext cx="96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03" name="Line 384"/>
            <p:cNvSpPr>
              <a:spLocks noChangeShapeType="1"/>
            </p:cNvSpPr>
            <p:nvPr/>
          </p:nvSpPr>
          <p:spPr bwMode="auto">
            <a:xfrm>
              <a:off x="2064" y="2256"/>
              <a:ext cx="96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04" name="Line 385"/>
            <p:cNvSpPr>
              <a:spLocks noChangeShapeType="1"/>
            </p:cNvSpPr>
            <p:nvPr/>
          </p:nvSpPr>
          <p:spPr bwMode="auto">
            <a:xfrm>
              <a:off x="2352" y="2262"/>
              <a:ext cx="96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05" name="Line 386"/>
            <p:cNvSpPr>
              <a:spLocks noChangeShapeType="1"/>
            </p:cNvSpPr>
            <p:nvPr/>
          </p:nvSpPr>
          <p:spPr bwMode="auto">
            <a:xfrm>
              <a:off x="2640" y="2262"/>
              <a:ext cx="96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06" name="Line 387"/>
            <p:cNvSpPr>
              <a:spLocks noChangeShapeType="1"/>
            </p:cNvSpPr>
            <p:nvPr/>
          </p:nvSpPr>
          <p:spPr bwMode="auto">
            <a:xfrm>
              <a:off x="2928" y="2262"/>
              <a:ext cx="96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2407" name="Group 388"/>
            <p:cNvGrpSpPr>
              <a:grpSpLocks/>
            </p:cNvGrpSpPr>
            <p:nvPr/>
          </p:nvGrpSpPr>
          <p:grpSpPr bwMode="auto">
            <a:xfrm>
              <a:off x="1482" y="3210"/>
              <a:ext cx="582" cy="96"/>
              <a:chOff x="1242" y="2694"/>
              <a:chExt cx="582" cy="96"/>
            </a:xfrm>
          </p:grpSpPr>
          <p:sp>
            <p:nvSpPr>
              <p:cNvPr id="12408" name="Line 389"/>
              <p:cNvSpPr>
                <a:spLocks noChangeShapeType="1"/>
              </p:cNvSpPr>
              <p:nvPr/>
            </p:nvSpPr>
            <p:spPr bwMode="auto">
              <a:xfrm>
                <a:off x="1242" y="2694"/>
                <a:ext cx="96" cy="96"/>
              </a:xfrm>
              <a:prstGeom prst="line">
                <a:avLst/>
              </a:prstGeom>
              <a:noFill/>
              <a:ln w="28575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409" name="Line 390"/>
              <p:cNvSpPr>
                <a:spLocks noChangeShapeType="1"/>
              </p:cNvSpPr>
              <p:nvPr/>
            </p:nvSpPr>
            <p:spPr bwMode="auto">
              <a:xfrm flipH="1">
                <a:off x="1728" y="2694"/>
                <a:ext cx="96" cy="96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2358" name="Group 419"/>
          <p:cNvGrpSpPr>
            <a:grpSpLocks/>
          </p:cNvGrpSpPr>
          <p:nvPr/>
        </p:nvGrpSpPr>
        <p:grpSpPr bwMode="auto">
          <a:xfrm>
            <a:off x="647700" y="2647950"/>
            <a:ext cx="2647950" cy="1257300"/>
            <a:chOff x="408" y="1668"/>
            <a:chExt cx="1668" cy="792"/>
          </a:xfrm>
        </p:grpSpPr>
        <p:sp>
          <p:nvSpPr>
            <p:cNvPr id="12381" name="Rectangle 420"/>
            <p:cNvSpPr>
              <a:spLocks noChangeArrowheads="1"/>
            </p:cNvSpPr>
            <p:nvPr/>
          </p:nvSpPr>
          <p:spPr bwMode="auto">
            <a:xfrm>
              <a:off x="450" y="1668"/>
              <a:ext cx="768" cy="192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82" name="Rectangle 421"/>
            <p:cNvSpPr>
              <a:spLocks noChangeArrowheads="1"/>
            </p:cNvSpPr>
            <p:nvPr/>
          </p:nvSpPr>
          <p:spPr bwMode="auto">
            <a:xfrm>
              <a:off x="1308" y="1674"/>
              <a:ext cx="768" cy="192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83" name="Rectangle 422"/>
            <p:cNvSpPr>
              <a:spLocks noChangeArrowheads="1"/>
            </p:cNvSpPr>
            <p:nvPr/>
          </p:nvSpPr>
          <p:spPr bwMode="auto">
            <a:xfrm>
              <a:off x="408" y="2268"/>
              <a:ext cx="768" cy="192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359" name="Text Box 423"/>
          <p:cNvSpPr txBox="1">
            <a:spLocks noChangeArrowheads="1"/>
          </p:cNvSpPr>
          <p:nvPr/>
        </p:nvSpPr>
        <p:spPr bwMode="auto">
          <a:xfrm>
            <a:off x="4724400" y="5272088"/>
            <a:ext cx="990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Ngược</a:t>
            </a:r>
          </a:p>
        </p:txBody>
      </p:sp>
      <p:grpSp>
        <p:nvGrpSpPr>
          <p:cNvPr id="12360" name="Group 430"/>
          <p:cNvGrpSpPr>
            <a:grpSpLocks/>
          </p:cNvGrpSpPr>
          <p:nvPr/>
        </p:nvGrpSpPr>
        <p:grpSpPr bwMode="auto">
          <a:xfrm>
            <a:off x="8382000" y="3048000"/>
            <a:ext cx="457200" cy="1524000"/>
            <a:chOff x="5288" y="1920"/>
            <a:chExt cx="288" cy="960"/>
          </a:xfrm>
        </p:grpSpPr>
        <p:sp>
          <p:nvSpPr>
            <p:cNvPr id="12378" name="Line 424"/>
            <p:cNvSpPr>
              <a:spLocks noChangeShapeType="1"/>
            </p:cNvSpPr>
            <p:nvPr/>
          </p:nvSpPr>
          <p:spPr bwMode="auto">
            <a:xfrm>
              <a:off x="5288" y="1928"/>
              <a:ext cx="288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79" name="Line 426"/>
            <p:cNvSpPr>
              <a:spLocks noChangeShapeType="1"/>
            </p:cNvSpPr>
            <p:nvPr/>
          </p:nvSpPr>
          <p:spPr bwMode="auto">
            <a:xfrm>
              <a:off x="5336" y="2880"/>
              <a:ext cx="240" cy="0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80" name="Line 427"/>
            <p:cNvSpPr>
              <a:spLocks noChangeShapeType="1"/>
            </p:cNvSpPr>
            <p:nvPr/>
          </p:nvSpPr>
          <p:spPr bwMode="auto">
            <a:xfrm>
              <a:off x="5576" y="1920"/>
              <a:ext cx="0" cy="960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9577" name="Group 283"/>
          <p:cNvGrpSpPr>
            <a:grpSpLocks/>
          </p:cNvGrpSpPr>
          <p:nvPr/>
        </p:nvGrpSpPr>
        <p:grpSpPr bwMode="auto">
          <a:xfrm>
            <a:off x="6629400" y="2776538"/>
            <a:ext cx="2228850" cy="1109662"/>
            <a:chOff x="4176" y="1749"/>
            <a:chExt cx="1404" cy="699"/>
          </a:xfrm>
        </p:grpSpPr>
        <p:grpSp>
          <p:nvGrpSpPr>
            <p:cNvPr id="12366" name="Group 261"/>
            <p:cNvGrpSpPr>
              <a:grpSpLocks/>
            </p:cNvGrpSpPr>
            <p:nvPr/>
          </p:nvGrpSpPr>
          <p:grpSpPr bwMode="auto">
            <a:xfrm>
              <a:off x="4176" y="1749"/>
              <a:ext cx="1404" cy="699"/>
              <a:chOff x="4212" y="1770"/>
              <a:chExt cx="1404" cy="699"/>
            </a:xfrm>
          </p:grpSpPr>
          <p:sp>
            <p:nvSpPr>
              <p:cNvPr id="12368" name="Rectangle 262"/>
              <p:cNvSpPr>
                <a:spLocks noChangeArrowheads="1"/>
              </p:cNvSpPr>
              <p:nvPr/>
            </p:nvSpPr>
            <p:spPr bwMode="auto">
              <a:xfrm>
                <a:off x="5040" y="1770"/>
                <a:ext cx="288" cy="336"/>
              </a:xfrm>
              <a:prstGeom prst="rect">
                <a:avLst/>
              </a:prstGeom>
              <a:solidFill>
                <a:srgbClr val="FF3300"/>
              </a:solidFill>
              <a:ln w="28575">
                <a:solidFill>
                  <a:srgbClr val="FF33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369" name="Line 263"/>
              <p:cNvSpPr>
                <a:spLocks noChangeShapeType="1"/>
              </p:cNvSpPr>
              <p:nvPr/>
            </p:nvSpPr>
            <p:spPr bwMode="auto">
              <a:xfrm>
                <a:off x="4212" y="2373"/>
                <a:ext cx="0" cy="96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70" name="Line 264"/>
              <p:cNvSpPr>
                <a:spLocks noChangeShapeType="1"/>
              </p:cNvSpPr>
              <p:nvPr/>
            </p:nvSpPr>
            <p:spPr bwMode="auto">
              <a:xfrm>
                <a:off x="4662" y="1938"/>
                <a:ext cx="0" cy="96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71" name="Line 265"/>
              <p:cNvSpPr>
                <a:spLocks noChangeShapeType="1"/>
              </p:cNvSpPr>
              <p:nvPr/>
            </p:nvSpPr>
            <p:spPr bwMode="auto">
              <a:xfrm>
                <a:off x="4794" y="1938"/>
                <a:ext cx="240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72" name="Line 266"/>
              <p:cNvSpPr>
                <a:spLocks noChangeShapeType="1"/>
              </p:cNvSpPr>
              <p:nvPr/>
            </p:nvSpPr>
            <p:spPr bwMode="auto">
              <a:xfrm>
                <a:off x="4794" y="1938"/>
                <a:ext cx="0" cy="96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73" name="Line 267"/>
              <p:cNvSpPr>
                <a:spLocks noChangeShapeType="1"/>
              </p:cNvSpPr>
              <p:nvPr/>
            </p:nvSpPr>
            <p:spPr bwMode="auto">
              <a:xfrm>
                <a:off x="4212" y="2370"/>
                <a:ext cx="240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74" name="Line 268"/>
              <p:cNvSpPr>
                <a:spLocks noChangeShapeType="1"/>
              </p:cNvSpPr>
              <p:nvPr/>
            </p:nvSpPr>
            <p:spPr bwMode="auto">
              <a:xfrm flipV="1">
                <a:off x="4458" y="1938"/>
                <a:ext cx="0" cy="432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75" name="Line 269"/>
              <p:cNvSpPr>
                <a:spLocks noChangeShapeType="1"/>
              </p:cNvSpPr>
              <p:nvPr/>
            </p:nvSpPr>
            <p:spPr bwMode="auto">
              <a:xfrm flipH="1">
                <a:off x="4278" y="1932"/>
                <a:ext cx="384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76" name="Line 270"/>
              <p:cNvSpPr>
                <a:spLocks noChangeShapeType="1"/>
              </p:cNvSpPr>
              <p:nvPr/>
            </p:nvSpPr>
            <p:spPr bwMode="auto">
              <a:xfrm flipH="1">
                <a:off x="4608" y="1998"/>
                <a:ext cx="240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77" name="Line 271"/>
              <p:cNvSpPr>
                <a:spLocks noChangeShapeType="1"/>
              </p:cNvSpPr>
              <p:nvPr/>
            </p:nvSpPr>
            <p:spPr bwMode="auto">
              <a:xfrm>
                <a:off x="5328" y="1945"/>
                <a:ext cx="288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2367" name="AutoShape 282"/>
            <p:cNvSpPr>
              <a:spLocks noChangeArrowheads="1"/>
            </p:cNvSpPr>
            <p:nvPr/>
          </p:nvSpPr>
          <p:spPr bwMode="auto">
            <a:xfrm>
              <a:off x="4218" y="1890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2362" name="Group 78"/>
          <p:cNvGrpSpPr>
            <a:grpSpLocks/>
          </p:cNvGrpSpPr>
          <p:nvPr/>
        </p:nvGrpSpPr>
        <p:grpSpPr bwMode="auto">
          <a:xfrm>
            <a:off x="7899400" y="2768600"/>
            <a:ext cx="533400" cy="549275"/>
            <a:chOff x="96" y="1584"/>
            <a:chExt cx="336" cy="346"/>
          </a:xfrm>
        </p:grpSpPr>
        <p:sp>
          <p:nvSpPr>
            <p:cNvPr id="12364" name="Text Box 79"/>
            <p:cNvSpPr txBox="1">
              <a:spLocks noChangeArrowheads="1"/>
            </p:cNvSpPr>
            <p:nvPr/>
          </p:nvSpPr>
          <p:spPr bwMode="auto">
            <a:xfrm>
              <a:off x="96" y="1584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2365" name="Text Box 80"/>
            <p:cNvSpPr txBox="1">
              <a:spLocks noChangeArrowheads="1"/>
            </p:cNvSpPr>
            <p:nvPr/>
          </p:nvSpPr>
          <p:spPr bwMode="auto">
            <a:xfrm>
              <a:off x="240" y="168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sp>
        <p:nvSpPr>
          <p:cNvPr id="9647" name="Oval 43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4165600" y="5854700"/>
            <a:ext cx="457200" cy="457200"/>
          </a:xfrm>
          <a:prstGeom prst="ellipse">
            <a:avLst/>
          </a:prstGeom>
          <a:gradFill rotWithShape="1">
            <a:gsLst>
              <a:gs pos="0">
                <a:srgbClr val="B6E2FF"/>
              </a:gs>
              <a:gs pos="100000">
                <a:srgbClr val="0099FF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11031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5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5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5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mph" presetSubtype="6" ac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96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080C0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96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96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25" presetID="19" presetClass="emph" presetSubtype="0" repeatCount="3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1000" fill="hold"/>
                                        <p:tgtEl>
                                          <p:spTgt spid="95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7" dur="1000" fill="hold"/>
                                        <p:tgtEl>
                                          <p:spTgt spid="95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95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95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"/>
                                            </p:cond>
                                          </p:stCondLst>
                                        </p:cTn>
                                        <p:tgtEl>
                                          <p:spTgt spid="9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0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1000" fill="hold"/>
                                        <p:tgtEl>
                                          <p:spTgt spid="95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2" dur="1000" fill="hold"/>
                                        <p:tgtEl>
                                          <p:spTgt spid="95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95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1000" fill="hold"/>
                                        <p:tgtEl>
                                          <p:spTgt spid="95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9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grpId="1" nodeType="withEffect">
                                  <p:stCondLst>
                                    <p:cond delay="540"/>
                                  </p:stCondLst>
                                  <p:childTnLst>
                                    <p:animMotion origin="layout" path="M 5E-6 0.00047 L 5E-6 0.02824 " pathEditMode="fixed" rAng="0" ptsTypes="AA">
                                      <p:cBhvr>
                                        <p:cTn id="39" dur="1000" fill="hold"/>
                                        <p:tgtEl>
                                          <p:spTgt spid="95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89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nodeType="withEffect">
                                  <p:stCondLst>
                                    <p:cond delay="540"/>
                                  </p:stCondLst>
                                  <p:childTnLst>
                                    <p:animMotion origin="layout" path="M 0.00104 0.00975 L 0.00104 0.01669 " pathEditMode="fixed" rAng="0" ptsTypes="AA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47"/>
                                    </p:animMotion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8140"/>
                            </p:stCondLst>
                            <p:childTnLst>
                              <p:par>
                                <p:cTn id="4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5" dur="1000"/>
                                        <p:tgtEl>
                                          <p:spTgt spid="9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9140"/>
                            </p:stCondLst>
                            <p:childTnLst>
                              <p:par>
                                <p:cTn id="4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0.01018 L 2.77556E-17 0.04352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95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67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44444E-6 L -0.02275 4.44444E-6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95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6" y="0"/>
                                    </p:animMotion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0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5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94 2.22222E-6 L 0.03281 2.22222E-6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95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1140"/>
                            </p:stCondLst>
                            <p:childTnLst>
                              <p:par>
                                <p:cTn id="5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1000"/>
                                        <p:tgtEl>
                                          <p:spTgt spid="9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1214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1" dur="1000" fill="hold"/>
                                        <p:tgtEl>
                                          <p:spTgt spid="95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13140"/>
                            </p:stCondLst>
                            <p:childTnLst>
                              <p:par>
                                <p:cTn id="63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0.01458 L 0.00087 0.00763 " pathEditMode="fixed" rAng="0" ptsTypes="AA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47"/>
                                    </p:animMotion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65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.02824 L 5E-6 0.00047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95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389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9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96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15140"/>
                            </p:stCondLst>
                            <p:childTnLst>
                              <p:par>
                                <p:cTn id="7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02" grpId="0" animBg="1"/>
      <p:bldP spid="9502" grpId="1" animBg="1"/>
      <p:bldP spid="9502" grpId="2" animBg="1"/>
      <p:bldP spid="9503" grpId="0" animBg="1"/>
      <p:bldP spid="9557" grpId="0"/>
      <p:bldP spid="9559" grpId="0" animBg="1"/>
      <p:bldP spid="9559" grpId="1" animBg="1"/>
      <p:bldP spid="9560" grpId="0" animBg="1"/>
      <p:bldP spid="9560" grpId="1" animBg="1"/>
      <p:bldP spid="9561" grpId="0" animBg="1"/>
      <p:bldP spid="9647" grpId="0" animBg="1"/>
      <p:bldP spid="9647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2"/>
          <p:cNvGrpSpPr>
            <a:grpSpLocks/>
          </p:cNvGrpSpPr>
          <p:nvPr/>
        </p:nvGrpSpPr>
        <p:grpSpPr bwMode="auto">
          <a:xfrm>
            <a:off x="6667500" y="3048000"/>
            <a:ext cx="2019300" cy="2352675"/>
            <a:chOff x="4212" y="1944"/>
            <a:chExt cx="1260" cy="1494"/>
          </a:xfrm>
        </p:grpSpPr>
        <p:sp>
          <p:nvSpPr>
            <p:cNvPr id="13646" name="Rectangle 3"/>
            <p:cNvSpPr>
              <a:spLocks noChangeArrowheads="1"/>
            </p:cNvSpPr>
            <p:nvPr/>
          </p:nvSpPr>
          <p:spPr bwMode="auto">
            <a:xfrm>
              <a:off x="5040" y="2739"/>
              <a:ext cx="288" cy="33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47" name="AutoShape 4"/>
            <p:cNvSpPr>
              <a:spLocks noChangeArrowheads="1"/>
            </p:cNvSpPr>
            <p:nvPr/>
          </p:nvSpPr>
          <p:spPr bwMode="auto">
            <a:xfrm>
              <a:off x="4224" y="2889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48" name="Line 5"/>
            <p:cNvSpPr>
              <a:spLocks noChangeShapeType="1"/>
            </p:cNvSpPr>
            <p:nvPr/>
          </p:nvSpPr>
          <p:spPr bwMode="auto">
            <a:xfrm>
              <a:off x="4212" y="3342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49" name="Line 6"/>
            <p:cNvSpPr>
              <a:spLocks noChangeShapeType="1"/>
            </p:cNvSpPr>
            <p:nvPr/>
          </p:nvSpPr>
          <p:spPr bwMode="auto">
            <a:xfrm>
              <a:off x="4662" y="2907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50" name="Line 7"/>
            <p:cNvSpPr>
              <a:spLocks noChangeShapeType="1"/>
            </p:cNvSpPr>
            <p:nvPr/>
          </p:nvSpPr>
          <p:spPr bwMode="auto">
            <a:xfrm>
              <a:off x="4794" y="2907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51" name="Line 8"/>
            <p:cNvSpPr>
              <a:spLocks noChangeShapeType="1"/>
            </p:cNvSpPr>
            <p:nvPr/>
          </p:nvSpPr>
          <p:spPr bwMode="auto">
            <a:xfrm>
              <a:off x="4794" y="2907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52" name="Line 9"/>
            <p:cNvSpPr>
              <a:spLocks noChangeShapeType="1"/>
            </p:cNvSpPr>
            <p:nvPr/>
          </p:nvSpPr>
          <p:spPr bwMode="auto">
            <a:xfrm>
              <a:off x="4212" y="3339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53" name="Line 10"/>
            <p:cNvSpPr>
              <a:spLocks noChangeShapeType="1"/>
            </p:cNvSpPr>
            <p:nvPr/>
          </p:nvSpPr>
          <p:spPr bwMode="auto">
            <a:xfrm flipV="1">
              <a:off x="4458" y="2907"/>
              <a:ext cx="0" cy="43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54" name="Line 11"/>
            <p:cNvSpPr>
              <a:spLocks noChangeShapeType="1"/>
            </p:cNvSpPr>
            <p:nvPr/>
          </p:nvSpPr>
          <p:spPr bwMode="auto">
            <a:xfrm flipH="1">
              <a:off x="4278" y="2901"/>
              <a:ext cx="3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55" name="Line 12"/>
            <p:cNvSpPr>
              <a:spLocks noChangeShapeType="1"/>
            </p:cNvSpPr>
            <p:nvPr/>
          </p:nvSpPr>
          <p:spPr bwMode="auto">
            <a:xfrm flipH="1">
              <a:off x="4608" y="2967"/>
              <a:ext cx="24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56" name="Line 13"/>
            <p:cNvSpPr>
              <a:spLocks noChangeShapeType="1"/>
            </p:cNvSpPr>
            <p:nvPr/>
          </p:nvSpPr>
          <p:spPr bwMode="auto">
            <a:xfrm>
              <a:off x="5328" y="2904"/>
              <a:ext cx="14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57" name="Line 14"/>
            <p:cNvSpPr>
              <a:spLocks noChangeShapeType="1"/>
            </p:cNvSpPr>
            <p:nvPr/>
          </p:nvSpPr>
          <p:spPr bwMode="auto">
            <a:xfrm flipV="1">
              <a:off x="5472" y="1944"/>
              <a:ext cx="0" cy="96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315" name="Oval 26"/>
          <p:cNvSpPr>
            <a:spLocks noChangeArrowheads="1"/>
          </p:cNvSpPr>
          <p:nvPr/>
        </p:nvSpPr>
        <p:spPr bwMode="auto">
          <a:xfrm>
            <a:off x="685800" y="4410075"/>
            <a:ext cx="1143000" cy="1143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15" name="Oval 27"/>
          <p:cNvSpPr>
            <a:spLocks noChangeArrowheads="1"/>
          </p:cNvSpPr>
          <p:nvPr/>
        </p:nvSpPr>
        <p:spPr bwMode="auto">
          <a:xfrm>
            <a:off x="762000" y="4495800"/>
            <a:ext cx="990600" cy="990600"/>
          </a:xfrm>
          <a:prstGeom prst="ellipse">
            <a:avLst/>
          </a:prstGeom>
          <a:gradFill rotWithShape="1">
            <a:gsLst>
              <a:gs pos="0">
                <a:srgbClr val="0099FF">
                  <a:gamma/>
                  <a:tint val="0"/>
                  <a:invGamma/>
                </a:srgbClr>
              </a:gs>
              <a:gs pos="100000">
                <a:srgbClr val="0099FF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4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M</a:t>
            </a:r>
          </a:p>
        </p:txBody>
      </p:sp>
      <p:grpSp>
        <p:nvGrpSpPr>
          <p:cNvPr id="13317" name="Group 28"/>
          <p:cNvGrpSpPr>
            <a:grpSpLocks/>
          </p:cNvGrpSpPr>
          <p:nvPr/>
        </p:nvGrpSpPr>
        <p:grpSpPr bwMode="auto">
          <a:xfrm>
            <a:off x="609600" y="152400"/>
            <a:ext cx="1371600" cy="457200"/>
            <a:chOff x="384" y="96"/>
            <a:chExt cx="864" cy="288"/>
          </a:xfrm>
        </p:grpSpPr>
        <p:sp>
          <p:nvSpPr>
            <p:cNvPr id="13643" name="Text Box 29"/>
            <p:cNvSpPr txBox="1">
              <a:spLocks noChangeArrowheads="1"/>
            </p:cNvSpPr>
            <p:nvPr/>
          </p:nvSpPr>
          <p:spPr bwMode="auto">
            <a:xfrm>
              <a:off x="384" y="96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13644" name="Text Box 30"/>
            <p:cNvSpPr txBox="1">
              <a:spLocks noChangeArrowheads="1"/>
            </p:cNvSpPr>
            <p:nvPr/>
          </p:nvSpPr>
          <p:spPr bwMode="auto">
            <a:xfrm>
              <a:off x="672" y="96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B</a:t>
              </a:r>
            </a:p>
          </p:txBody>
        </p:sp>
        <p:sp>
          <p:nvSpPr>
            <p:cNvPr id="13645" name="Text Box 31"/>
            <p:cNvSpPr txBox="1">
              <a:spLocks noChangeArrowheads="1"/>
            </p:cNvSpPr>
            <p:nvPr/>
          </p:nvSpPr>
          <p:spPr bwMode="auto">
            <a:xfrm>
              <a:off x="960" y="96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C</a:t>
              </a:r>
            </a:p>
          </p:txBody>
        </p:sp>
      </p:grpSp>
      <p:sp>
        <p:nvSpPr>
          <p:cNvPr id="13318" name="Text Box 32"/>
          <p:cNvSpPr txBox="1">
            <a:spLocks noChangeArrowheads="1"/>
          </p:cNvSpPr>
          <p:nvPr/>
        </p:nvSpPr>
        <p:spPr bwMode="auto">
          <a:xfrm>
            <a:off x="76200" y="895350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AT</a:t>
            </a:r>
          </a:p>
        </p:txBody>
      </p:sp>
      <p:sp>
        <p:nvSpPr>
          <p:cNvPr id="13319" name="Text Box 34"/>
          <p:cNvSpPr txBox="1">
            <a:spLocks noChangeArrowheads="1"/>
          </p:cNvSpPr>
          <p:nvPr/>
        </p:nvSpPr>
        <p:spPr bwMode="auto">
          <a:xfrm>
            <a:off x="76200" y="3524250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RN</a:t>
            </a:r>
          </a:p>
        </p:txBody>
      </p:sp>
      <p:grpSp>
        <p:nvGrpSpPr>
          <p:cNvPr id="13320" name="Group 35"/>
          <p:cNvGrpSpPr>
            <a:grpSpLocks/>
          </p:cNvGrpSpPr>
          <p:nvPr/>
        </p:nvGrpSpPr>
        <p:grpSpPr bwMode="auto">
          <a:xfrm>
            <a:off x="152400" y="2514600"/>
            <a:ext cx="533400" cy="549275"/>
            <a:chOff x="96" y="1584"/>
            <a:chExt cx="336" cy="346"/>
          </a:xfrm>
        </p:grpSpPr>
        <p:sp>
          <p:nvSpPr>
            <p:cNvPr id="13641" name="Text Box 36"/>
            <p:cNvSpPr txBox="1">
              <a:spLocks noChangeArrowheads="1"/>
            </p:cNvSpPr>
            <p:nvPr/>
          </p:nvSpPr>
          <p:spPr bwMode="auto">
            <a:xfrm>
              <a:off x="96" y="1584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3642" name="Text Box 37"/>
            <p:cNvSpPr txBox="1">
              <a:spLocks noChangeArrowheads="1"/>
            </p:cNvSpPr>
            <p:nvPr/>
          </p:nvSpPr>
          <p:spPr bwMode="auto">
            <a:xfrm>
              <a:off x="240" y="168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grpSp>
        <p:nvGrpSpPr>
          <p:cNvPr id="13321" name="Group 44"/>
          <p:cNvGrpSpPr>
            <a:grpSpLocks/>
          </p:cNvGrpSpPr>
          <p:nvPr/>
        </p:nvGrpSpPr>
        <p:grpSpPr bwMode="auto">
          <a:xfrm>
            <a:off x="3352800" y="2590800"/>
            <a:ext cx="533400" cy="549275"/>
            <a:chOff x="2112" y="1632"/>
            <a:chExt cx="336" cy="346"/>
          </a:xfrm>
        </p:grpSpPr>
        <p:sp>
          <p:nvSpPr>
            <p:cNvPr id="13639" name="Text Box 45"/>
            <p:cNvSpPr txBox="1">
              <a:spLocks noChangeArrowheads="1"/>
            </p:cNvSpPr>
            <p:nvPr/>
          </p:nvSpPr>
          <p:spPr bwMode="auto">
            <a:xfrm>
              <a:off x="2112" y="1632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3640" name="Text Box 46"/>
            <p:cNvSpPr txBox="1">
              <a:spLocks noChangeArrowheads="1"/>
            </p:cNvSpPr>
            <p:nvPr/>
          </p:nvSpPr>
          <p:spPr bwMode="auto">
            <a:xfrm>
              <a:off x="2256" y="1728"/>
              <a:ext cx="14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sp>
        <p:nvSpPr>
          <p:cNvPr id="13322" name="Text Box 47"/>
          <p:cNvSpPr txBox="1">
            <a:spLocks noChangeArrowheads="1"/>
          </p:cNvSpPr>
          <p:nvPr/>
        </p:nvSpPr>
        <p:spPr bwMode="auto">
          <a:xfrm>
            <a:off x="1981200" y="1524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N</a:t>
            </a:r>
          </a:p>
        </p:txBody>
      </p:sp>
      <p:grpSp>
        <p:nvGrpSpPr>
          <p:cNvPr id="13323" name="Group 69"/>
          <p:cNvGrpSpPr>
            <a:grpSpLocks/>
          </p:cNvGrpSpPr>
          <p:nvPr/>
        </p:nvGrpSpPr>
        <p:grpSpPr bwMode="auto">
          <a:xfrm>
            <a:off x="6362700" y="2286000"/>
            <a:ext cx="762000" cy="549275"/>
            <a:chOff x="3600" y="1440"/>
            <a:chExt cx="480" cy="346"/>
          </a:xfrm>
        </p:grpSpPr>
        <p:sp>
          <p:nvSpPr>
            <p:cNvPr id="13637" name="Text Box 70"/>
            <p:cNvSpPr txBox="1">
              <a:spLocks noChangeArrowheads="1"/>
            </p:cNvSpPr>
            <p:nvPr/>
          </p:nvSpPr>
          <p:spPr bwMode="auto">
            <a:xfrm>
              <a:off x="3600" y="1440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M</a:t>
              </a:r>
            </a:p>
          </p:txBody>
        </p:sp>
        <p:sp>
          <p:nvSpPr>
            <p:cNvPr id="13638" name="Text Box 71"/>
            <p:cNvSpPr txBox="1">
              <a:spLocks noChangeArrowheads="1"/>
            </p:cNvSpPr>
            <p:nvPr/>
          </p:nvSpPr>
          <p:spPr bwMode="auto">
            <a:xfrm>
              <a:off x="3792" y="1536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sp>
        <p:nvSpPr>
          <p:cNvPr id="13324" name="AutoShape 72"/>
          <p:cNvSpPr>
            <a:spLocks noChangeArrowheads="1"/>
          </p:cNvSpPr>
          <p:nvPr/>
        </p:nvSpPr>
        <p:spPr bwMode="auto">
          <a:xfrm>
            <a:off x="6705600" y="3000375"/>
            <a:ext cx="76200" cy="76200"/>
          </a:xfrm>
          <a:prstGeom prst="flowChartConnector">
            <a:avLst/>
          </a:prstGeom>
          <a:solidFill>
            <a:schemeClr val="accent1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3325" name="Group 73"/>
          <p:cNvGrpSpPr>
            <a:grpSpLocks/>
          </p:cNvGrpSpPr>
          <p:nvPr/>
        </p:nvGrpSpPr>
        <p:grpSpPr bwMode="auto">
          <a:xfrm>
            <a:off x="6434138" y="2705100"/>
            <a:ext cx="304800" cy="228600"/>
            <a:chOff x="4050" y="1736"/>
            <a:chExt cx="192" cy="144"/>
          </a:xfrm>
        </p:grpSpPr>
        <p:sp>
          <p:nvSpPr>
            <p:cNvPr id="13635" name="Line 74"/>
            <p:cNvSpPr>
              <a:spLocks noChangeShapeType="1"/>
            </p:cNvSpPr>
            <p:nvPr/>
          </p:nvSpPr>
          <p:spPr bwMode="auto">
            <a:xfrm>
              <a:off x="4050" y="1878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36" name="Line 75"/>
            <p:cNvSpPr>
              <a:spLocks noChangeShapeType="1"/>
            </p:cNvSpPr>
            <p:nvPr/>
          </p:nvSpPr>
          <p:spPr bwMode="auto">
            <a:xfrm flipV="1">
              <a:off x="4152" y="1736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3326" name="Group 76"/>
          <p:cNvGrpSpPr>
            <a:grpSpLocks/>
          </p:cNvGrpSpPr>
          <p:nvPr/>
        </p:nvGrpSpPr>
        <p:grpSpPr bwMode="auto">
          <a:xfrm>
            <a:off x="6324600" y="3260725"/>
            <a:ext cx="533400" cy="549275"/>
            <a:chOff x="96" y="1584"/>
            <a:chExt cx="336" cy="346"/>
          </a:xfrm>
        </p:grpSpPr>
        <p:sp>
          <p:nvSpPr>
            <p:cNvPr id="13633" name="Text Box 77"/>
            <p:cNvSpPr txBox="1">
              <a:spLocks noChangeArrowheads="1"/>
            </p:cNvSpPr>
            <p:nvPr/>
          </p:nvSpPr>
          <p:spPr bwMode="auto">
            <a:xfrm>
              <a:off x="96" y="1584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3634" name="Text Box 78"/>
            <p:cNvSpPr txBox="1">
              <a:spLocks noChangeArrowheads="1"/>
            </p:cNvSpPr>
            <p:nvPr/>
          </p:nvSpPr>
          <p:spPr bwMode="auto">
            <a:xfrm>
              <a:off x="240" y="168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grpSp>
        <p:nvGrpSpPr>
          <p:cNvPr id="13327" name="Group 79"/>
          <p:cNvGrpSpPr>
            <a:grpSpLocks/>
          </p:cNvGrpSpPr>
          <p:nvPr/>
        </p:nvGrpSpPr>
        <p:grpSpPr bwMode="auto">
          <a:xfrm>
            <a:off x="7162800" y="2514600"/>
            <a:ext cx="533400" cy="549275"/>
            <a:chOff x="2112" y="1632"/>
            <a:chExt cx="336" cy="346"/>
          </a:xfrm>
        </p:grpSpPr>
        <p:sp>
          <p:nvSpPr>
            <p:cNvPr id="13631" name="Text Box 80"/>
            <p:cNvSpPr txBox="1">
              <a:spLocks noChangeArrowheads="1"/>
            </p:cNvSpPr>
            <p:nvPr/>
          </p:nvSpPr>
          <p:spPr bwMode="auto">
            <a:xfrm>
              <a:off x="2112" y="1632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3632" name="Text Box 81"/>
            <p:cNvSpPr txBox="1">
              <a:spLocks noChangeArrowheads="1"/>
            </p:cNvSpPr>
            <p:nvPr/>
          </p:nvSpPr>
          <p:spPr bwMode="auto">
            <a:xfrm>
              <a:off x="2256" y="1728"/>
              <a:ext cx="14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grpSp>
        <p:nvGrpSpPr>
          <p:cNvPr id="13328" name="Group 82"/>
          <p:cNvGrpSpPr>
            <a:grpSpLocks/>
          </p:cNvGrpSpPr>
          <p:nvPr/>
        </p:nvGrpSpPr>
        <p:grpSpPr bwMode="auto">
          <a:xfrm>
            <a:off x="6429375" y="4216400"/>
            <a:ext cx="304800" cy="238125"/>
            <a:chOff x="4050" y="2685"/>
            <a:chExt cx="192" cy="150"/>
          </a:xfrm>
        </p:grpSpPr>
        <p:sp>
          <p:nvSpPr>
            <p:cNvPr id="13629" name="Line 83"/>
            <p:cNvSpPr>
              <a:spLocks noChangeShapeType="1"/>
            </p:cNvSpPr>
            <p:nvPr/>
          </p:nvSpPr>
          <p:spPr bwMode="auto">
            <a:xfrm>
              <a:off x="4050" y="2835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30" name="Line 84"/>
            <p:cNvSpPr>
              <a:spLocks noChangeShapeType="1"/>
            </p:cNvSpPr>
            <p:nvPr/>
          </p:nvSpPr>
          <p:spPr bwMode="auto">
            <a:xfrm flipV="1">
              <a:off x="4152" y="2685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3329" name="Group 85"/>
          <p:cNvGrpSpPr>
            <a:grpSpLocks/>
          </p:cNvGrpSpPr>
          <p:nvPr/>
        </p:nvGrpSpPr>
        <p:grpSpPr bwMode="auto">
          <a:xfrm>
            <a:off x="6324600" y="4724400"/>
            <a:ext cx="533400" cy="549275"/>
            <a:chOff x="2112" y="1632"/>
            <a:chExt cx="336" cy="346"/>
          </a:xfrm>
        </p:grpSpPr>
        <p:sp>
          <p:nvSpPr>
            <p:cNvPr id="13627" name="Text Box 86"/>
            <p:cNvSpPr txBox="1">
              <a:spLocks noChangeArrowheads="1"/>
            </p:cNvSpPr>
            <p:nvPr/>
          </p:nvSpPr>
          <p:spPr bwMode="auto">
            <a:xfrm>
              <a:off x="2112" y="1632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3628" name="Text Box 87"/>
            <p:cNvSpPr txBox="1">
              <a:spLocks noChangeArrowheads="1"/>
            </p:cNvSpPr>
            <p:nvPr/>
          </p:nvSpPr>
          <p:spPr bwMode="auto">
            <a:xfrm>
              <a:off x="2256" y="1728"/>
              <a:ext cx="14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grpSp>
        <p:nvGrpSpPr>
          <p:cNvPr id="13330" name="Group 88"/>
          <p:cNvGrpSpPr>
            <a:grpSpLocks/>
          </p:cNvGrpSpPr>
          <p:nvPr/>
        </p:nvGrpSpPr>
        <p:grpSpPr bwMode="auto">
          <a:xfrm>
            <a:off x="7943850" y="4279900"/>
            <a:ext cx="533400" cy="549275"/>
            <a:chOff x="2112" y="1632"/>
            <a:chExt cx="336" cy="346"/>
          </a:xfrm>
        </p:grpSpPr>
        <p:sp>
          <p:nvSpPr>
            <p:cNvPr id="13625" name="Text Box 89"/>
            <p:cNvSpPr txBox="1">
              <a:spLocks noChangeArrowheads="1"/>
            </p:cNvSpPr>
            <p:nvPr/>
          </p:nvSpPr>
          <p:spPr bwMode="auto">
            <a:xfrm>
              <a:off x="2112" y="1632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3626" name="Text Box 90"/>
            <p:cNvSpPr txBox="1">
              <a:spLocks noChangeArrowheads="1"/>
            </p:cNvSpPr>
            <p:nvPr/>
          </p:nvSpPr>
          <p:spPr bwMode="auto">
            <a:xfrm>
              <a:off x="2256" y="1728"/>
              <a:ext cx="14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grpSp>
        <p:nvGrpSpPr>
          <p:cNvPr id="13331" name="Group 91"/>
          <p:cNvGrpSpPr>
            <a:grpSpLocks/>
          </p:cNvGrpSpPr>
          <p:nvPr/>
        </p:nvGrpSpPr>
        <p:grpSpPr bwMode="auto">
          <a:xfrm>
            <a:off x="7239000" y="4038600"/>
            <a:ext cx="533400" cy="549275"/>
            <a:chOff x="96" y="1584"/>
            <a:chExt cx="336" cy="346"/>
          </a:xfrm>
        </p:grpSpPr>
        <p:sp>
          <p:nvSpPr>
            <p:cNvPr id="13623" name="Text Box 92"/>
            <p:cNvSpPr txBox="1">
              <a:spLocks noChangeArrowheads="1"/>
            </p:cNvSpPr>
            <p:nvPr/>
          </p:nvSpPr>
          <p:spPr bwMode="auto">
            <a:xfrm>
              <a:off x="96" y="1584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3624" name="Text Box 93"/>
            <p:cNvSpPr txBox="1">
              <a:spLocks noChangeArrowheads="1"/>
            </p:cNvSpPr>
            <p:nvPr/>
          </p:nvSpPr>
          <p:spPr bwMode="auto">
            <a:xfrm>
              <a:off x="240" y="168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grpSp>
        <p:nvGrpSpPr>
          <p:cNvPr id="13332" name="Group 94"/>
          <p:cNvGrpSpPr>
            <a:grpSpLocks/>
          </p:cNvGrpSpPr>
          <p:nvPr/>
        </p:nvGrpSpPr>
        <p:grpSpPr bwMode="auto">
          <a:xfrm>
            <a:off x="6362700" y="3848100"/>
            <a:ext cx="762000" cy="549275"/>
            <a:chOff x="2544" y="2198"/>
            <a:chExt cx="480" cy="346"/>
          </a:xfrm>
        </p:grpSpPr>
        <p:sp>
          <p:nvSpPr>
            <p:cNvPr id="13621" name="Text Box 95"/>
            <p:cNvSpPr txBox="1">
              <a:spLocks noChangeArrowheads="1"/>
            </p:cNvSpPr>
            <p:nvPr/>
          </p:nvSpPr>
          <p:spPr bwMode="auto">
            <a:xfrm>
              <a:off x="2544" y="2198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M</a:t>
              </a:r>
            </a:p>
          </p:txBody>
        </p:sp>
        <p:sp>
          <p:nvSpPr>
            <p:cNvPr id="13622" name="Text Box 96"/>
            <p:cNvSpPr txBox="1">
              <a:spLocks noChangeArrowheads="1"/>
            </p:cNvSpPr>
            <p:nvPr/>
          </p:nvSpPr>
          <p:spPr bwMode="auto">
            <a:xfrm>
              <a:off x="2736" y="2294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sp>
        <p:nvSpPr>
          <p:cNvPr id="13333" name="Text Box 97"/>
          <p:cNvSpPr txBox="1">
            <a:spLocks noChangeArrowheads="1"/>
          </p:cNvSpPr>
          <p:nvPr/>
        </p:nvSpPr>
        <p:spPr bwMode="auto">
          <a:xfrm>
            <a:off x="5435600" y="25019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D</a:t>
            </a:r>
          </a:p>
        </p:txBody>
      </p:sp>
      <p:grpSp>
        <p:nvGrpSpPr>
          <p:cNvPr id="13334" name="Group 101"/>
          <p:cNvGrpSpPr>
            <a:grpSpLocks/>
          </p:cNvGrpSpPr>
          <p:nvPr/>
        </p:nvGrpSpPr>
        <p:grpSpPr bwMode="auto">
          <a:xfrm>
            <a:off x="5457825" y="3009900"/>
            <a:ext cx="1019175" cy="2400300"/>
            <a:chOff x="3438" y="1914"/>
            <a:chExt cx="642" cy="1512"/>
          </a:xfrm>
        </p:grpSpPr>
        <p:sp>
          <p:nvSpPr>
            <p:cNvPr id="13610" name="AutoShape 102"/>
            <p:cNvSpPr>
              <a:spLocks noChangeArrowheads="1"/>
            </p:cNvSpPr>
            <p:nvPr/>
          </p:nvSpPr>
          <p:spPr bwMode="auto">
            <a:xfrm>
              <a:off x="3438" y="1926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11" name="Line 103"/>
            <p:cNvSpPr>
              <a:spLocks noChangeShapeType="1"/>
            </p:cNvSpPr>
            <p:nvPr/>
          </p:nvSpPr>
          <p:spPr bwMode="auto">
            <a:xfrm>
              <a:off x="3648" y="1938"/>
              <a:ext cx="3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12" name="AutoShape 104"/>
            <p:cNvSpPr>
              <a:spLocks noChangeArrowheads="1"/>
            </p:cNvSpPr>
            <p:nvPr/>
          </p:nvSpPr>
          <p:spPr bwMode="auto">
            <a:xfrm>
              <a:off x="3630" y="1932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13" name="AutoShape 105"/>
            <p:cNvSpPr>
              <a:spLocks noChangeArrowheads="1"/>
            </p:cNvSpPr>
            <p:nvPr/>
          </p:nvSpPr>
          <p:spPr bwMode="auto">
            <a:xfrm>
              <a:off x="4032" y="1914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14" name="Line 106"/>
            <p:cNvSpPr>
              <a:spLocks noChangeShapeType="1"/>
            </p:cNvSpPr>
            <p:nvPr/>
          </p:nvSpPr>
          <p:spPr bwMode="auto">
            <a:xfrm>
              <a:off x="3840" y="2373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15" name="Line 107"/>
            <p:cNvSpPr>
              <a:spLocks noChangeShapeType="1"/>
            </p:cNvSpPr>
            <p:nvPr/>
          </p:nvSpPr>
          <p:spPr bwMode="auto">
            <a:xfrm>
              <a:off x="4080" y="2373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16" name="AutoShape 108"/>
            <p:cNvSpPr>
              <a:spLocks noChangeArrowheads="1"/>
            </p:cNvSpPr>
            <p:nvPr/>
          </p:nvSpPr>
          <p:spPr bwMode="auto">
            <a:xfrm>
              <a:off x="4032" y="2871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17" name="Line 109"/>
            <p:cNvSpPr>
              <a:spLocks noChangeShapeType="1"/>
            </p:cNvSpPr>
            <p:nvPr/>
          </p:nvSpPr>
          <p:spPr bwMode="auto">
            <a:xfrm>
              <a:off x="3840" y="3330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18" name="Line 110"/>
            <p:cNvSpPr>
              <a:spLocks noChangeShapeType="1"/>
            </p:cNvSpPr>
            <p:nvPr/>
          </p:nvSpPr>
          <p:spPr bwMode="auto">
            <a:xfrm>
              <a:off x="4080" y="3330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19" name="Line 111"/>
            <p:cNvSpPr>
              <a:spLocks noChangeShapeType="1"/>
            </p:cNvSpPr>
            <p:nvPr/>
          </p:nvSpPr>
          <p:spPr bwMode="auto">
            <a:xfrm flipH="1">
              <a:off x="3840" y="2886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20" name="Line 112"/>
            <p:cNvSpPr>
              <a:spLocks noChangeShapeType="1"/>
            </p:cNvSpPr>
            <p:nvPr/>
          </p:nvSpPr>
          <p:spPr bwMode="auto">
            <a:xfrm flipV="1">
              <a:off x="3840" y="1938"/>
              <a:ext cx="0" cy="13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3335" name="Group 113"/>
          <p:cNvGrpSpPr>
            <a:grpSpLocks/>
          </p:cNvGrpSpPr>
          <p:nvPr/>
        </p:nvGrpSpPr>
        <p:grpSpPr bwMode="auto">
          <a:xfrm>
            <a:off x="762000" y="561975"/>
            <a:ext cx="4724400" cy="2657475"/>
            <a:chOff x="480" y="354"/>
            <a:chExt cx="2976" cy="1674"/>
          </a:xfrm>
        </p:grpSpPr>
        <p:sp>
          <p:nvSpPr>
            <p:cNvPr id="13573" name="Line 114"/>
            <p:cNvSpPr>
              <a:spLocks noChangeShapeType="1"/>
            </p:cNvSpPr>
            <p:nvPr/>
          </p:nvSpPr>
          <p:spPr bwMode="auto">
            <a:xfrm>
              <a:off x="516" y="1711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74" name="Line 115"/>
            <p:cNvSpPr>
              <a:spLocks noChangeShapeType="1"/>
            </p:cNvSpPr>
            <p:nvPr/>
          </p:nvSpPr>
          <p:spPr bwMode="auto">
            <a:xfrm>
              <a:off x="804" y="1711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575" name="Group 116"/>
            <p:cNvGrpSpPr>
              <a:grpSpLocks/>
            </p:cNvGrpSpPr>
            <p:nvPr/>
          </p:nvGrpSpPr>
          <p:grpSpPr bwMode="auto">
            <a:xfrm>
              <a:off x="480" y="354"/>
              <a:ext cx="2976" cy="1674"/>
              <a:chOff x="480" y="352"/>
              <a:chExt cx="2976" cy="1674"/>
            </a:xfrm>
          </p:grpSpPr>
          <p:sp>
            <p:nvSpPr>
              <p:cNvPr id="13576" name="Line 117"/>
              <p:cNvSpPr>
                <a:spLocks noChangeShapeType="1"/>
              </p:cNvSpPr>
              <p:nvPr/>
            </p:nvSpPr>
            <p:spPr bwMode="auto">
              <a:xfrm>
                <a:off x="2682" y="1938"/>
                <a:ext cx="384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77" name="Oval 118"/>
              <p:cNvSpPr>
                <a:spLocks noChangeArrowheads="1"/>
              </p:cNvSpPr>
              <p:nvPr/>
            </p:nvSpPr>
            <p:spPr bwMode="auto">
              <a:xfrm>
                <a:off x="480" y="352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78" name="Oval 119"/>
              <p:cNvSpPr>
                <a:spLocks noChangeArrowheads="1"/>
              </p:cNvSpPr>
              <p:nvPr/>
            </p:nvSpPr>
            <p:spPr bwMode="auto">
              <a:xfrm>
                <a:off x="768" y="352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79" name="Oval 120"/>
              <p:cNvSpPr>
                <a:spLocks noChangeArrowheads="1"/>
              </p:cNvSpPr>
              <p:nvPr/>
            </p:nvSpPr>
            <p:spPr bwMode="auto">
              <a:xfrm>
                <a:off x="1056" y="354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80" name="Rectangle 121"/>
              <p:cNvSpPr>
                <a:spLocks noChangeArrowheads="1"/>
              </p:cNvSpPr>
              <p:nvPr/>
            </p:nvSpPr>
            <p:spPr bwMode="auto">
              <a:xfrm>
                <a:off x="1062" y="885"/>
                <a:ext cx="48" cy="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81" name="Rectangle 122"/>
              <p:cNvSpPr>
                <a:spLocks noChangeArrowheads="1"/>
              </p:cNvSpPr>
              <p:nvPr/>
            </p:nvSpPr>
            <p:spPr bwMode="auto">
              <a:xfrm>
                <a:off x="486" y="883"/>
                <a:ext cx="48" cy="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82" name="Rectangle 123"/>
              <p:cNvSpPr>
                <a:spLocks noChangeArrowheads="1"/>
              </p:cNvSpPr>
              <p:nvPr/>
            </p:nvSpPr>
            <p:spPr bwMode="auto">
              <a:xfrm>
                <a:off x="774" y="883"/>
                <a:ext cx="48" cy="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cxnSp>
            <p:nvCxnSpPr>
              <p:cNvPr id="13583" name="AutoShape 124"/>
              <p:cNvCxnSpPr>
                <a:cxnSpLocks noChangeShapeType="1"/>
              </p:cNvCxnSpPr>
              <p:nvPr/>
            </p:nvCxnSpPr>
            <p:spPr bwMode="auto">
              <a:xfrm>
                <a:off x="1374" y="1387"/>
                <a:ext cx="0" cy="330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3584" name="AutoShape 125"/>
              <p:cNvCxnSpPr>
                <a:cxnSpLocks noChangeShapeType="1"/>
              </p:cNvCxnSpPr>
              <p:nvPr/>
            </p:nvCxnSpPr>
            <p:spPr bwMode="auto">
              <a:xfrm flipH="1">
                <a:off x="510" y="1387"/>
                <a:ext cx="858" cy="0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3585" name="AutoShape 126"/>
              <p:cNvCxnSpPr>
                <a:cxnSpLocks noChangeShapeType="1"/>
              </p:cNvCxnSpPr>
              <p:nvPr/>
            </p:nvCxnSpPr>
            <p:spPr bwMode="auto">
              <a:xfrm flipH="1">
                <a:off x="804" y="1477"/>
                <a:ext cx="858" cy="0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3586" name="AutoShape 127"/>
              <p:cNvCxnSpPr>
                <a:cxnSpLocks noChangeShapeType="1"/>
              </p:cNvCxnSpPr>
              <p:nvPr/>
            </p:nvCxnSpPr>
            <p:spPr bwMode="auto">
              <a:xfrm flipV="1">
                <a:off x="1662" y="1477"/>
                <a:ext cx="0" cy="240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3587" name="AutoShape 128"/>
              <p:cNvCxnSpPr>
                <a:cxnSpLocks noChangeShapeType="1"/>
              </p:cNvCxnSpPr>
              <p:nvPr/>
            </p:nvCxnSpPr>
            <p:spPr bwMode="auto">
              <a:xfrm flipH="1">
                <a:off x="1086" y="1573"/>
                <a:ext cx="858" cy="0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3588" name="Line 129"/>
              <p:cNvSpPr>
                <a:spLocks noChangeShapeType="1"/>
              </p:cNvSpPr>
              <p:nvPr/>
            </p:nvSpPr>
            <p:spPr bwMode="auto">
              <a:xfrm>
                <a:off x="1950" y="1573"/>
                <a:ext cx="0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89" name="Line 130"/>
              <p:cNvSpPr>
                <a:spLocks noChangeShapeType="1"/>
              </p:cNvSpPr>
              <p:nvPr/>
            </p:nvSpPr>
            <p:spPr bwMode="auto">
              <a:xfrm>
                <a:off x="510" y="376"/>
                <a:ext cx="0" cy="133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90" name="Line 131"/>
              <p:cNvSpPr>
                <a:spLocks noChangeShapeType="1"/>
              </p:cNvSpPr>
              <p:nvPr/>
            </p:nvSpPr>
            <p:spPr bwMode="auto">
              <a:xfrm>
                <a:off x="798" y="376"/>
                <a:ext cx="0" cy="133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91" name="Line 132"/>
              <p:cNvSpPr>
                <a:spLocks noChangeShapeType="1"/>
              </p:cNvSpPr>
              <p:nvPr/>
            </p:nvSpPr>
            <p:spPr bwMode="auto">
              <a:xfrm>
                <a:off x="1086" y="376"/>
                <a:ext cx="0" cy="133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92" name="Line 133"/>
              <p:cNvSpPr>
                <a:spLocks noChangeShapeType="1"/>
              </p:cNvSpPr>
              <p:nvPr/>
            </p:nvSpPr>
            <p:spPr bwMode="auto">
              <a:xfrm>
                <a:off x="1092" y="1711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93" name="Line 134"/>
              <p:cNvSpPr>
                <a:spLocks noChangeShapeType="1"/>
              </p:cNvSpPr>
              <p:nvPr/>
            </p:nvSpPr>
            <p:spPr bwMode="auto">
              <a:xfrm>
                <a:off x="1380" y="1717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94" name="Line 135"/>
              <p:cNvSpPr>
                <a:spLocks noChangeShapeType="1"/>
              </p:cNvSpPr>
              <p:nvPr/>
            </p:nvSpPr>
            <p:spPr bwMode="auto">
              <a:xfrm>
                <a:off x="1668" y="1717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95" name="Line 136"/>
              <p:cNvSpPr>
                <a:spLocks noChangeShapeType="1"/>
              </p:cNvSpPr>
              <p:nvPr/>
            </p:nvSpPr>
            <p:spPr bwMode="auto">
              <a:xfrm>
                <a:off x="1956" y="1717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96" name="Rectangle 137"/>
              <p:cNvSpPr>
                <a:spLocks noChangeArrowheads="1"/>
              </p:cNvSpPr>
              <p:nvPr/>
            </p:nvSpPr>
            <p:spPr bwMode="auto">
              <a:xfrm>
                <a:off x="2652" y="1390"/>
                <a:ext cx="48" cy="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97" name="Line 138"/>
              <p:cNvSpPr>
                <a:spLocks noChangeShapeType="1"/>
              </p:cNvSpPr>
              <p:nvPr/>
            </p:nvSpPr>
            <p:spPr bwMode="auto">
              <a:xfrm>
                <a:off x="2676" y="1216"/>
                <a:ext cx="0" cy="72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98" name="Line 139"/>
              <p:cNvSpPr>
                <a:spLocks noChangeShapeType="1"/>
              </p:cNvSpPr>
              <p:nvPr/>
            </p:nvSpPr>
            <p:spPr bwMode="auto">
              <a:xfrm>
                <a:off x="2700" y="1935"/>
                <a:ext cx="38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3599" name="Group 140"/>
              <p:cNvGrpSpPr>
                <a:grpSpLocks/>
              </p:cNvGrpSpPr>
              <p:nvPr/>
            </p:nvGrpSpPr>
            <p:grpSpPr bwMode="auto">
              <a:xfrm>
                <a:off x="2955" y="1456"/>
                <a:ext cx="480" cy="570"/>
                <a:chOff x="4608" y="2706"/>
                <a:chExt cx="480" cy="570"/>
              </a:xfrm>
            </p:grpSpPr>
            <p:sp>
              <p:nvSpPr>
                <p:cNvPr id="13604" name="Line 141"/>
                <p:cNvSpPr>
                  <a:spLocks noChangeShapeType="1"/>
                </p:cNvSpPr>
                <p:nvPr/>
              </p:nvSpPr>
              <p:spPr bwMode="auto">
                <a:xfrm>
                  <a:off x="4740" y="3180"/>
                  <a:ext cx="0" cy="9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605" name="Line 142"/>
                <p:cNvSpPr>
                  <a:spLocks noChangeShapeType="1"/>
                </p:cNvSpPr>
                <p:nvPr/>
              </p:nvSpPr>
              <p:spPr bwMode="auto">
                <a:xfrm>
                  <a:off x="4872" y="3180"/>
                  <a:ext cx="0" cy="9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606" name="Text Box 143"/>
                <p:cNvSpPr txBox="1">
                  <a:spLocks noChangeArrowheads="1"/>
                </p:cNvSpPr>
                <p:nvPr/>
              </p:nvSpPr>
              <p:spPr bwMode="auto">
                <a:xfrm>
                  <a:off x="4608" y="2706"/>
                  <a:ext cx="480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1pPr>
                  <a:lvl2pPr marL="742950" indent="-28575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2pPr>
                  <a:lvl3pPr marL="11430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3pPr>
                  <a:lvl4pPr marL="16002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4pPr>
                  <a:lvl5pPr marL="20574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endParaRPr lang="vi-VN" sz="2400">
                    <a:latin typeface="Times New Roman" pitchFamily="18" charset="0"/>
                  </a:endParaRPr>
                </a:p>
              </p:txBody>
            </p:sp>
            <p:sp>
              <p:nvSpPr>
                <p:cNvPr id="13607" name="Line 144"/>
                <p:cNvSpPr>
                  <a:spLocks noChangeShapeType="1"/>
                </p:cNvSpPr>
                <p:nvPr/>
              </p:nvSpPr>
              <p:spPr bwMode="auto">
                <a:xfrm>
                  <a:off x="4710" y="3240"/>
                  <a:ext cx="192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608" name="Line 145"/>
                <p:cNvSpPr>
                  <a:spLocks noChangeShapeType="1"/>
                </p:cNvSpPr>
                <p:nvPr/>
              </p:nvSpPr>
              <p:spPr bwMode="auto">
                <a:xfrm flipV="1">
                  <a:off x="4806" y="2988"/>
                  <a:ext cx="0" cy="144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609" name="Line 146"/>
                <p:cNvSpPr>
                  <a:spLocks noChangeShapeType="1"/>
                </p:cNvSpPr>
                <p:nvPr/>
              </p:nvSpPr>
              <p:spPr bwMode="auto">
                <a:xfrm>
                  <a:off x="4710" y="3138"/>
                  <a:ext cx="192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3600" name="Line 147"/>
              <p:cNvSpPr>
                <a:spLocks noChangeShapeType="1"/>
              </p:cNvSpPr>
              <p:nvPr/>
            </p:nvSpPr>
            <p:spPr bwMode="auto">
              <a:xfrm>
                <a:off x="3216" y="1935"/>
                <a:ext cx="240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3601" name="Group 148"/>
              <p:cNvGrpSpPr>
                <a:grpSpLocks/>
              </p:cNvGrpSpPr>
              <p:nvPr/>
            </p:nvGrpSpPr>
            <p:grpSpPr bwMode="auto">
              <a:xfrm>
                <a:off x="1056" y="1192"/>
                <a:ext cx="1614" cy="48"/>
                <a:chOff x="1056" y="1194"/>
                <a:chExt cx="1614" cy="48"/>
              </a:xfrm>
            </p:grpSpPr>
            <p:sp>
              <p:nvSpPr>
                <p:cNvPr id="13602" name="Line 149"/>
                <p:cNvSpPr>
                  <a:spLocks noChangeShapeType="1"/>
                </p:cNvSpPr>
                <p:nvPr/>
              </p:nvSpPr>
              <p:spPr bwMode="auto">
                <a:xfrm>
                  <a:off x="1086" y="1218"/>
                  <a:ext cx="158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603" name="AutoShape 150"/>
                <p:cNvSpPr>
                  <a:spLocks noChangeArrowheads="1"/>
                </p:cNvSpPr>
                <p:nvPr/>
              </p:nvSpPr>
              <p:spPr bwMode="auto">
                <a:xfrm>
                  <a:off x="1056" y="1194"/>
                  <a:ext cx="48" cy="48"/>
                </a:xfrm>
                <a:prstGeom prst="flowChartConnector">
                  <a:avLst/>
                </a:prstGeom>
                <a:solidFill>
                  <a:schemeClr val="accent1"/>
                </a:solidFill>
                <a:ln w="285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13336" name="Group 151"/>
          <p:cNvGrpSpPr>
            <a:grpSpLocks/>
          </p:cNvGrpSpPr>
          <p:nvPr/>
        </p:nvGrpSpPr>
        <p:grpSpPr bwMode="auto">
          <a:xfrm>
            <a:off x="833438" y="2724150"/>
            <a:ext cx="2424112" cy="152400"/>
            <a:chOff x="537" y="1716"/>
            <a:chExt cx="1527" cy="96"/>
          </a:xfrm>
        </p:grpSpPr>
        <p:sp>
          <p:nvSpPr>
            <p:cNvPr id="13554" name="Line 152"/>
            <p:cNvSpPr>
              <a:spLocks noChangeShapeType="1"/>
            </p:cNvSpPr>
            <p:nvPr/>
          </p:nvSpPr>
          <p:spPr bwMode="auto">
            <a:xfrm>
              <a:off x="1239" y="1716"/>
              <a:ext cx="9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55" name="Line 153"/>
            <p:cNvSpPr>
              <a:spLocks noChangeShapeType="1"/>
            </p:cNvSpPr>
            <p:nvPr/>
          </p:nvSpPr>
          <p:spPr bwMode="auto">
            <a:xfrm flipH="1">
              <a:off x="1287" y="1716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56" name="Line 154"/>
            <p:cNvSpPr>
              <a:spLocks noChangeShapeType="1"/>
            </p:cNvSpPr>
            <p:nvPr/>
          </p:nvSpPr>
          <p:spPr bwMode="auto">
            <a:xfrm>
              <a:off x="1239" y="1716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57" name="Line 155"/>
            <p:cNvSpPr>
              <a:spLocks noChangeShapeType="1"/>
            </p:cNvSpPr>
            <p:nvPr/>
          </p:nvSpPr>
          <p:spPr bwMode="auto">
            <a:xfrm>
              <a:off x="1335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58" name="Line 156"/>
            <p:cNvSpPr>
              <a:spLocks noChangeShapeType="1"/>
            </p:cNvSpPr>
            <p:nvPr/>
          </p:nvSpPr>
          <p:spPr bwMode="auto">
            <a:xfrm>
              <a:off x="1431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59" name="Line 157"/>
            <p:cNvSpPr>
              <a:spLocks noChangeShapeType="1"/>
            </p:cNvSpPr>
            <p:nvPr/>
          </p:nvSpPr>
          <p:spPr bwMode="auto">
            <a:xfrm>
              <a:off x="1527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60" name="Line 158"/>
            <p:cNvSpPr>
              <a:spLocks noChangeShapeType="1"/>
            </p:cNvSpPr>
            <p:nvPr/>
          </p:nvSpPr>
          <p:spPr bwMode="auto">
            <a:xfrm>
              <a:off x="1623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61" name="Line 159"/>
            <p:cNvSpPr>
              <a:spLocks noChangeShapeType="1"/>
            </p:cNvSpPr>
            <p:nvPr/>
          </p:nvSpPr>
          <p:spPr bwMode="auto">
            <a:xfrm>
              <a:off x="903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62" name="Line 160"/>
            <p:cNvSpPr>
              <a:spLocks noChangeShapeType="1"/>
            </p:cNvSpPr>
            <p:nvPr/>
          </p:nvSpPr>
          <p:spPr bwMode="auto">
            <a:xfrm>
              <a:off x="999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63" name="Line 161"/>
            <p:cNvSpPr>
              <a:spLocks noChangeShapeType="1"/>
            </p:cNvSpPr>
            <p:nvPr/>
          </p:nvSpPr>
          <p:spPr bwMode="auto">
            <a:xfrm>
              <a:off x="1095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64" name="Line 162"/>
            <p:cNvSpPr>
              <a:spLocks noChangeShapeType="1"/>
            </p:cNvSpPr>
            <p:nvPr/>
          </p:nvSpPr>
          <p:spPr bwMode="auto">
            <a:xfrm>
              <a:off x="1191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65" name="Line 163"/>
            <p:cNvSpPr>
              <a:spLocks noChangeShapeType="1"/>
            </p:cNvSpPr>
            <p:nvPr/>
          </p:nvSpPr>
          <p:spPr bwMode="auto">
            <a:xfrm>
              <a:off x="1728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66" name="Line 164"/>
            <p:cNvSpPr>
              <a:spLocks noChangeShapeType="1"/>
            </p:cNvSpPr>
            <p:nvPr/>
          </p:nvSpPr>
          <p:spPr bwMode="auto">
            <a:xfrm>
              <a:off x="1824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67" name="Line 165"/>
            <p:cNvSpPr>
              <a:spLocks noChangeShapeType="1"/>
            </p:cNvSpPr>
            <p:nvPr/>
          </p:nvSpPr>
          <p:spPr bwMode="auto">
            <a:xfrm>
              <a:off x="1920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68" name="Line 166"/>
            <p:cNvSpPr>
              <a:spLocks noChangeShapeType="1"/>
            </p:cNvSpPr>
            <p:nvPr/>
          </p:nvSpPr>
          <p:spPr bwMode="auto">
            <a:xfrm>
              <a:off x="2016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69" name="Line 167"/>
            <p:cNvSpPr>
              <a:spLocks noChangeShapeType="1"/>
            </p:cNvSpPr>
            <p:nvPr/>
          </p:nvSpPr>
          <p:spPr bwMode="auto">
            <a:xfrm>
              <a:off x="537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70" name="Line 168"/>
            <p:cNvSpPr>
              <a:spLocks noChangeShapeType="1"/>
            </p:cNvSpPr>
            <p:nvPr/>
          </p:nvSpPr>
          <p:spPr bwMode="auto">
            <a:xfrm>
              <a:off x="633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71" name="Line 169"/>
            <p:cNvSpPr>
              <a:spLocks noChangeShapeType="1"/>
            </p:cNvSpPr>
            <p:nvPr/>
          </p:nvSpPr>
          <p:spPr bwMode="auto">
            <a:xfrm>
              <a:off x="729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72" name="Line 170"/>
            <p:cNvSpPr>
              <a:spLocks noChangeShapeType="1"/>
            </p:cNvSpPr>
            <p:nvPr/>
          </p:nvSpPr>
          <p:spPr bwMode="auto">
            <a:xfrm>
              <a:off x="825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337" name="Text Box 171"/>
          <p:cNvSpPr txBox="1">
            <a:spLocks noChangeArrowheads="1"/>
          </p:cNvSpPr>
          <p:nvPr/>
        </p:nvSpPr>
        <p:spPr bwMode="auto">
          <a:xfrm>
            <a:off x="5943600" y="2709863"/>
            <a:ext cx="457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>
                <a:solidFill>
                  <a:srgbClr val="66FF33"/>
                </a:solidFill>
                <a:latin typeface="Times New Roman" pitchFamily="18" charset="0"/>
              </a:rPr>
              <a:t>1</a:t>
            </a:r>
          </a:p>
        </p:txBody>
      </p:sp>
      <p:sp>
        <p:nvSpPr>
          <p:cNvPr id="13338" name="Text Box 172"/>
          <p:cNvSpPr txBox="1">
            <a:spLocks noChangeArrowheads="1"/>
          </p:cNvSpPr>
          <p:nvPr/>
        </p:nvSpPr>
        <p:spPr bwMode="auto">
          <a:xfrm>
            <a:off x="6858000" y="2667000"/>
            <a:ext cx="457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>
                <a:solidFill>
                  <a:srgbClr val="66FF33"/>
                </a:solidFill>
                <a:latin typeface="Times New Roman" pitchFamily="18" charset="0"/>
              </a:rPr>
              <a:t>3</a:t>
            </a:r>
          </a:p>
        </p:txBody>
      </p:sp>
      <p:sp>
        <p:nvSpPr>
          <p:cNvPr id="13339" name="Text Box 173"/>
          <p:cNvSpPr txBox="1">
            <a:spLocks noChangeArrowheads="1"/>
          </p:cNvSpPr>
          <p:nvPr/>
        </p:nvSpPr>
        <p:spPr bwMode="auto">
          <a:xfrm>
            <a:off x="8458200" y="2667000"/>
            <a:ext cx="457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>
                <a:solidFill>
                  <a:srgbClr val="66FF33"/>
                </a:solidFill>
                <a:latin typeface="Times New Roman" pitchFamily="18" charset="0"/>
              </a:rPr>
              <a:t>2</a:t>
            </a:r>
          </a:p>
        </p:txBody>
      </p:sp>
      <p:sp>
        <p:nvSpPr>
          <p:cNvPr id="13340" name="Text Box 174"/>
          <p:cNvSpPr txBox="1">
            <a:spLocks noChangeArrowheads="1"/>
          </p:cNvSpPr>
          <p:nvPr/>
        </p:nvSpPr>
        <p:spPr bwMode="auto">
          <a:xfrm>
            <a:off x="7696200" y="2667000"/>
            <a:ext cx="304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>
                <a:solidFill>
                  <a:srgbClr val="66FF33"/>
                </a:solidFill>
                <a:latin typeface="Times New Roman" pitchFamily="18" charset="0"/>
              </a:rPr>
              <a:t>5</a:t>
            </a:r>
          </a:p>
        </p:txBody>
      </p:sp>
      <p:sp>
        <p:nvSpPr>
          <p:cNvPr id="13341" name="Text Box 175"/>
          <p:cNvSpPr txBox="1">
            <a:spLocks noChangeArrowheads="1"/>
          </p:cNvSpPr>
          <p:nvPr/>
        </p:nvSpPr>
        <p:spPr bwMode="auto">
          <a:xfrm>
            <a:off x="6934200" y="4191000"/>
            <a:ext cx="457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>
                <a:solidFill>
                  <a:srgbClr val="66FF33"/>
                </a:solidFill>
                <a:latin typeface="Times New Roman" pitchFamily="18" charset="0"/>
              </a:rPr>
              <a:t>7</a:t>
            </a:r>
          </a:p>
        </p:txBody>
      </p:sp>
      <p:sp>
        <p:nvSpPr>
          <p:cNvPr id="13342" name="Text Box 176"/>
          <p:cNvSpPr txBox="1">
            <a:spLocks noChangeArrowheads="1"/>
          </p:cNvSpPr>
          <p:nvPr/>
        </p:nvSpPr>
        <p:spPr bwMode="auto">
          <a:xfrm>
            <a:off x="7696200" y="4191000"/>
            <a:ext cx="304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>
                <a:solidFill>
                  <a:srgbClr val="66FF33"/>
                </a:solidFill>
                <a:latin typeface="Times New Roman" pitchFamily="18" charset="0"/>
              </a:rPr>
              <a:t>9</a:t>
            </a:r>
          </a:p>
        </p:txBody>
      </p:sp>
      <p:grpSp>
        <p:nvGrpSpPr>
          <p:cNvPr id="13343" name="Group 185"/>
          <p:cNvGrpSpPr>
            <a:grpSpLocks/>
          </p:cNvGrpSpPr>
          <p:nvPr/>
        </p:nvGrpSpPr>
        <p:grpSpPr bwMode="auto">
          <a:xfrm>
            <a:off x="2133600" y="581025"/>
            <a:ext cx="6705600" cy="2486025"/>
            <a:chOff x="1344" y="366"/>
            <a:chExt cx="4224" cy="1566"/>
          </a:xfrm>
        </p:grpSpPr>
        <p:grpSp>
          <p:nvGrpSpPr>
            <p:cNvPr id="13549" name="Group 186"/>
            <p:cNvGrpSpPr>
              <a:grpSpLocks/>
            </p:cNvGrpSpPr>
            <p:nvPr/>
          </p:nvGrpSpPr>
          <p:grpSpPr bwMode="auto">
            <a:xfrm>
              <a:off x="1344" y="366"/>
              <a:ext cx="4224" cy="288"/>
              <a:chOff x="1344" y="366"/>
              <a:chExt cx="4224" cy="288"/>
            </a:xfrm>
          </p:grpSpPr>
          <p:sp>
            <p:nvSpPr>
              <p:cNvPr id="13551" name="Oval 187"/>
              <p:cNvSpPr>
                <a:spLocks noChangeArrowheads="1"/>
              </p:cNvSpPr>
              <p:nvPr/>
            </p:nvSpPr>
            <p:spPr bwMode="auto">
              <a:xfrm>
                <a:off x="1344" y="366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552" name="Line 188"/>
              <p:cNvSpPr>
                <a:spLocks noChangeShapeType="1"/>
              </p:cNvSpPr>
              <p:nvPr/>
            </p:nvSpPr>
            <p:spPr bwMode="auto">
              <a:xfrm>
                <a:off x="1368" y="414"/>
                <a:ext cx="0" cy="24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53" name="Line 189"/>
              <p:cNvSpPr>
                <a:spLocks noChangeShapeType="1"/>
              </p:cNvSpPr>
              <p:nvPr/>
            </p:nvSpPr>
            <p:spPr bwMode="auto">
              <a:xfrm>
                <a:off x="1368" y="654"/>
                <a:ext cx="4200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cxnSp>
          <p:nvCxnSpPr>
            <p:cNvPr id="13550" name="AutoShape 190"/>
            <p:cNvCxnSpPr>
              <a:cxnSpLocks noChangeShapeType="1"/>
            </p:cNvCxnSpPr>
            <p:nvPr/>
          </p:nvCxnSpPr>
          <p:spPr bwMode="auto">
            <a:xfrm flipV="1">
              <a:off x="5567" y="648"/>
              <a:ext cx="1" cy="1284"/>
            </a:xfrm>
            <a:prstGeom prst="straightConnector1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3344" name="Text Box 191"/>
          <p:cNvSpPr txBox="1">
            <a:spLocks noChangeArrowheads="1"/>
          </p:cNvSpPr>
          <p:nvPr/>
        </p:nvSpPr>
        <p:spPr bwMode="auto">
          <a:xfrm>
            <a:off x="4572000" y="2438400"/>
            <a:ext cx="838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000">
                <a:latin typeface="Times New Roman" pitchFamily="18" charset="0"/>
              </a:rPr>
              <a:t>RN</a:t>
            </a:r>
          </a:p>
        </p:txBody>
      </p:sp>
      <p:grpSp>
        <p:nvGrpSpPr>
          <p:cNvPr id="13345" name="Group 192"/>
          <p:cNvGrpSpPr>
            <a:grpSpLocks/>
          </p:cNvGrpSpPr>
          <p:nvPr/>
        </p:nvGrpSpPr>
        <p:grpSpPr bwMode="auto">
          <a:xfrm>
            <a:off x="762000" y="561975"/>
            <a:ext cx="4724400" cy="2657475"/>
            <a:chOff x="480" y="354"/>
            <a:chExt cx="2976" cy="1674"/>
          </a:xfrm>
        </p:grpSpPr>
        <p:sp>
          <p:nvSpPr>
            <p:cNvPr id="13508" name="AutoShape 193"/>
            <p:cNvSpPr>
              <a:spLocks noChangeArrowheads="1"/>
            </p:cNvSpPr>
            <p:nvPr/>
          </p:nvSpPr>
          <p:spPr bwMode="auto">
            <a:xfrm>
              <a:off x="774" y="1453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fol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09" name="AutoShape 194"/>
            <p:cNvSpPr>
              <a:spLocks noChangeArrowheads="1"/>
            </p:cNvSpPr>
            <p:nvPr/>
          </p:nvSpPr>
          <p:spPr bwMode="auto">
            <a:xfrm>
              <a:off x="1062" y="1549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10" name="AutoShape 195"/>
            <p:cNvSpPr>
              <a:spLocks noChangeArrowheads="1"/>
            </p:cNvSpPr>
            <p:nvPr/>
          </p:nvSpPr>
          <p:spPr bwMode="auto">
            <a:xfrm>
              <a:off x="486" y="1363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3511" name="Group 196"/>
            <p:cNvGrpSpPr>
              <a:grpSpLocks/>
            </p:cNvGrpSpPr>
            <p:nvPr/>
          </p:nvGrpSpPr>
          <p:grpSpPr bwMode="auto">
            <a:xfrm>
              <a:off x="480" y="354"/>
              <a:ext cx="2976" cy="1674"/>
              <a:chOff x="480" y="354"/>
              <a:chExt cx="2976" cy="1674"/>
            </a:xfrm>
          </p:grpSpPr>
          <p:sp>
            <p:nvSpPr>
              <p:cNvPr id="13512" name="Line 197"/>
              <p:cNvSpPr>
                <a:spLocks noChangeShapeType="1"/>
              </p:cNvSpPr>
              <p:nvPr/>
            </p:nvSpPr>
            <p:spPr bwMode="auto">
              <a:xfrm>
                <a:off x="516" y="1711"/>
                <a:ext cx="96" cy="0"/>
              </a:xfrm>
              <a:prstGeom prst="line">
                <a:avLst/>
              </a:prstGeom>
              <a:noFill/>
              <a:ln w="28575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513" name="Line 198"/>
              <p:cNvSpPr>
                <a:spLocks noChangeShapeType="1"/>
              </p:cNvSpPr>
              <p:nvPr/>
            </p:nvSpPr>
            <p:spPr bwMode="auto">
              <a:xfrm>
                <a:off x="804" y="1711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3514" name="Group 199"/>
              <p:cNvGrpSpPr>
                <a:grpSpLocks/>
              </p:cNvGrpSpPr>
              <p:nvPr/>
            </p:nvGrpSpPr>
            <p:grpSpPr bwMode="auto">
              <a:xfrm>
                <a:off x="480" y="354"/>
                <a:ext cx="2976" cy="1674"/>
                <a:chOff x="480" y="352"/>
                <a:chExt cx="2976" cy="1674"/>
              </a:xfrm>
            </p:grpSpPr>
            <p:sp>
              <p:nvSpPr>
                <p:cNvPr id="13515" name="Line 200"/>
                <p:cNvSpPr>
                  <a:spLocks noChangeShapeType="1"/>
                </p:cNvSpPr>
                <p:nvPr/>
              </p:nvSpPr>
              <p:spPr bwMode="auto">
                <a:xfrm>
                  <a:off x="2682" y="1938"/>
                  <a:ext cx="384" cy="0"/>
                </a:xfrm>
                <a:prstGeom prst="line">
                  <a:avLst/>
                </a:prstGeom>
                <a:noFill/>
                <a:ln w="19050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16" name="Oval 201"/>
                <p:cNvSpPr>
                  <a:spLocks noChangeArrowheads="1"/>
                </p:cNvSpPr>
                <p:nvPr/>
              </p:nvSpPr>
              <p:spPr bwMode="auto">
                <a:xfrm>
                  <a:off x="480" y="352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28575">
                  <a:solidFill>
                    <a:srgbClr val="0000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517" name="Oval 202"/>
                <p:cNvSpPr>
                  <a:spLocks noChangeArrowheads="1"/>
                </p:cNvSpPr>
                <p:nvPr/>
              </p:nvSpPr>
              <p:spPr bwMode="auto">
                <a:xfrm>
                  <a:off x="768" y="352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28575">
                  <a:solidFill>
                    <a:schemeClr val="folHlink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518" name="Oval 203"/>
                <p:cNvSpPr>
                  <a:spLocks noChangeArrowheads="1"/>
                </p:cNvSpPr>
                <p:nvPr/>
              </p:nvSpPr>
              <p:spPr bwMode="auto">
                <a:xfrm>
                  <a:off x="1056" y="354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28575">
                  <a:solidFill>
                    <a:srgbClr val="FF33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519" name="Rectangle 204"/>
                <p:cNvSpPr>
                  <a:spLocks noChangeArrowheads="1"/>
                </p:cNvSpPr>
                <p:nvPr/>
              </p:nvSpPr>
              <p:spPr bwMode="auto">
                <a:xfrm>
                  <a:off x="1062" y="885"/>
                  <a:ext cx="48" cy="9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520" name="Rectangle 205"/>
                <p:cNvSpPr>
                  <a:spLocks noChangeArrowheads="1"/>
                </p:cNvSpPr>
                <p:nvPr/>
              </p:nvSpPr>
              <p:spPr bwMode="auto">
                <a:xfrm>
                  <a:off x="486" y="883"/>
                  <a:ext cx="48" cy="9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521" name="Rectangle 206"/>
                <p:cNvSpPr>
                  <a:spLocks noChangeArrowheads="1"/>
                </p:cNvSpPr>
                <p:nvPr/>
              </p:nvSpPr>
              <p:spPr bwMode="auto">
                <a:xfrm>
                  <a:off x="774" y="883"/>
                  <a:ext cx="48" cy="9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cxnSp>
              <p:nvCxnSpPr>
                <p:cNvPr id="13522" name="AutoShape 207"/>
                <p:cNvCxnSpPr>
                  <a:cxnSpLocks noChangeShapeType="1"/>
                </p:cNvCxnSpPr>
                <p:nvPr/>
              </p:nvCxnSpPr>
              <p:spPr bwMode="auto">
                <a:xfrm>
                  <a:off x="1374" y="1387"/>
                  <a:ext cx="0" cy="330"/>
                </a:xfrm>
                <a:prstGeom prst="straightConnector1">
                  <a:avLst/>
                </a:prstGeom>
                <a:noFill/>
                <a:ln w="28575">
                  <a:solidFill>
                    <a:srgbClr val="00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3523" name="AutoShape 208"/>
                <p:cNvCxnSpPr>
                  <a:cxnSpLocks noChangeShapeType="1"/>
                </p:cNvCxnSpPr>
                <p:nvPr/>
              </p:nvCxnSpPr>
              <p:spPr bwMode="auto">
                <a:xfrm flipH="1">
                  <a:off x="510" y="1387"/>
                  <a:ext cx="858" cy="0"/>
                </a:xfrm>
                <a:prstGeom prst="straightConnector1">
                  <a:avLst/>
                </a:prstGeom>
                <a:noFill/>
                <a:ln w="28575">
                  <a:solidFill>
                    <a:srgbClr val="00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3524" name="AutoShape 209"/>
                <p:cNvCxnSpPr>
                  <a:cxnSpLocks noChangeShapeType="1"/>
                </p:cNvCxnSpPr>
                <p:nvPr/>
              </p:nvCxnSpPr>
              <p:spPr bwMode="auto">
                <a:xfrm flipH="1">
                  <a:off x="804" y="1477"/>
                  <a:ext cx="858" cy="0"/>
                </a:xfrm>
                <a:prstGeom prst="straightConnector1">
                  <a:avLst/>
                </a:prstGeom>
                <a:noFill/>
                <a:ln w="28575">
                  <a:solidFill>
                    <a:schemeClr val="folHlink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3525" name="AutoShape 210"/>
                <p:cNvCxnSpPr>
                  <a:cxnSpLocks noChangeShapeType="1"/>
                </p:cNvCxnSpPr>
                <p:nvPr/>
              </p:nvCxnSpPr>
              <p:spPr bwMode="auto">
                <a:xfrm flipV="1">
                  <a:off x="1662" y="1477"/>
                  <a:ext cx="0" cy="240"/>
                </a:xfrm>
                <a:prstGeom prst="straightConnector1">
                  <a:avLst/>
                </a:prstGeom>
                <a:noFill/>
                <a:ln w="28575">
                  <a:solidFill>
                    <a:schemeClr val="folHlink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3526" name="AutoShape 211"/>
                <p:cNvCxnSpPr>
                  <a:cxnSpLocks noChangeShapeType="1"/>
                </p:cNvCxnSpPr>
                <p:nvPr/>
              </p:nvCxnSpPr>
              <p:spPr bwMode="auto">
                <a:xfrm flipH="1">
                  <a:off x="1086" y="1573"/>
                  <a:ext cx="858" cy="0"/>
                </a:xfrm>
                <a:prstGeom prst="straightConnector1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13527" name="Line 212"/>
                <p:cNvSpPr>
                  <a:spLocks noChangeShapeType="1"/>
                </p:cNvSpPr>
                <p:nvPr/>
              </p:nvSpPr>
              <p:spPr bwMode="auto">
                <a:xfrm>
                  <a:off x="1950" y="1573"/>
                  <a:ext cx="0" cy="144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28" name="Line 213"/>
                <p:cNvSpPr>
                  <a:spLocks noChangeShapeType="1"/>
                </p:cNvSpPr>
                <p:nvPr/>
              </p:nvSpPr>
              <p:spPr bwMode="auto">
                <a:xfrm>
                  <a:off x="510" y="376"/>
                  <a:ext cx="0" cy="1335"/>
                </a:xfrm>
                <a:prstGeom prst="line">
                  <a:avLst/>
                </a:prstGeom>
                <a:noFill/>
                <a:ln w="28575">
                  <a:solidFill>
                    <a:srgbClr val="00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29" name="Line 214"/>
                <p:cNvSpPr>
                  <a:spLocks noChangeShapeType="1"/>
                </p:cNvSpPr>
                <p:nvPr/>
              </p:nvSpPr>
              <p:spPr bwMode="auto">
                <a:xfrm>
                  <a:off x="798" y="376"/>
                  <a:ext cx="0" cy="1335"/>
                </a:xfrm>
                <a:prstGeom prst="line">
                  <a:avLst/>
                </a:prstGeom>
                <a:noFill/>
                <a:ln w="28575">
                  <a:solidFill>
                    <a:schemeClr val="folHlink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30" name="Line 215"/>
                <p:cNvSpPr>
                  <a:spLocks noChangeShapeType="1"/>
                </p:cNvSpPr>
                <p:nvPr/>
              </p:nvSpPr>
              <p:spPr bwMode="auto">
                <a:xfrm>
                  <a:off x="1086" y="376"/>
                  <a:ext cx="0" cy="1335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31" name="Line 216"/>
                <p:cNvSpPr>
                  <a:spLocks noChangeShapeType="1"/>
                </p:cNvSpPr>
                <p:nvPr/>
              </p:nvSpPr>
              <p:spPr bwMode="auto">
                <a:xfrm>
                  <a:off x="1092" y="1711"/>
                  <a:ext cx="96" cy="0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32" name="Line 217"/>
                <p:cNvSpPr>
                  <a:spLocks noChangeShapeType="1"/>
                </p:cNvSpPr>
                <p:nvPr/>
              </p:nvSpPr>
              <p:spPr bwMode="auto">
                <a:xfrm>
                  <a:off x="1380" y="1717"/>
                  <a:ext cx="96" cy="0"/>
                </a:xfrm>
                <a:prstGeom prst="line">
                  <a:avLst/>
                </a:prstGeom>
                <a:noFill/>
                <a:ln w="28575">
                  <a:solidFill>
                    <a:srgbClr val="00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33" name="Line 218"/>
                <p:cNvSpPr>
                  <a:spLocks noChangeShapeType="1"/>
                </p:cNvSpPr>
                <p:nvPr/>
              </p:nvSpPr>
              <p:spPr bwMode="auto">
                <a:xfrm>
                  <a:off x="1668" y="1717"/>
                  <a:ext cx="96" cy="0"/>
                </a:xfrm>
                <a:prstGeom prst="line">
                  <a:avLst/>
                </a:prstGeom>
                <a:noFill/>
                <a:ln w="28575">
                  <a:solidFill>
                    <a:schemeClr val="folHlink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34" name="Line 219"/>
                <p:cNvSpPr>
                  <a:spLocks noChangeShapeType="1"/>
                </p:cNvSpPr>
                <p:nvPr/>
              </p:nvSpPr>
              <p:spPr bwMode="auto">
                <a:xfrm>
                  <a:off x="1956" y="1717"/>
                  <a:ext cx="96" cy="0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35" name="Rectangle 220"/>
                <p:cNvSpPr>
                  <a:spLocks noChangeArrowheads="1"/>
                </p:cNvSpPr>
                <p:nvPr/>
              </p:nvSpPr>
              <p:spPr bwMode="auto">
                <a:xfrm>
                  <a:off x="2652" y="1390"/>
                  <a:ext cx="48" cy="9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536" name="Line 221"/>
                <p:cNvSpPr>
                  <a:spLocks noChangeShapeType="1"/>
                </p:cNvSpPr>
                <p:nvPr/>
              </p:nvSpPr>
              <p:spPr bwMode="auto">
                <a:xfrm>
                  <a:off x="2676" y="1216"/>
                  <a:ext cx="0" cy="720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37" name="Line 222"/>
                <p:cNvSpPr>
                  <a:spLocks noChangeShapeType="1"/>
                </p:cNvSpPr>
                <p:nvPr/>
              </p:nvSpPr>
              <p:spPr bwMode="auto">
                <a:xfrm>
                  <a:off x="2700" y="1935"/>
                  <a:ext cx="384" cy="0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3538" name="Group 223"/>
                <p:cNvGrpSpPr>
                  <a:grpSpLocks/>
                </p:cNvGrpSpPr>
                <p:nvPr/>
              </p:nvGrpSpPr>
              <p:grpSpPr bwMode="auto">
                <a:xfrm>
                  <a:off x="2955" y="1456"/>
                  <a:ext cx="480" cy="570"/>
                  <a:chOff x="4608" y="2706"/>
                  <a:chExt cx="480" cy="570"/>
                </a:xfrm>
              </p:grpSpPr>
              <p:sp>
                <p:nvSpPr>
                  <p:cNvPr id="13543" name="Line 224"/>
                  <p:cNvSpPr>
                    <a:spLocks noChangeShapeType="1"/>
                  </p:cNvSpPr>
                  <p:nvPr/>
                </p:nvSpPr>
                <p:spPr bwMode="auto">
                  <a:xfrm>
                    <a:off x="4740" y="3180"/>
                    <a:ext cx="0" cy="96"/>
                  </a:xfrm>
                  <a:prstGeom prst="line">
                    <a:avLst/>
                  </a:prstGeom>
                  <a:noFill/>
                  <a:ln w="28575">
                    <a:solidFill>
                      <a:srgbClr val="FF33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544" name="Line 225"/>
                  <p:cNvSpPr>
                    <a:spLocks noChangeShapeType="1"/>
                  </p:cNvSpPr>
                  <p:nvPr/>
                </p:nvSpPr>
                <p:spPr bwMode="auto">
                  <a:xfrm>
                    <a:off x="4872" y="3180"/>
                    <a:ext cx="0" cy="96"/>
                  </a:xfrm>
                  <a:prstGeom prst="line">
                    <a:avLst/>
                  </a:prstGeom>
                  <a:noFill/>
                  <a:ln w="28575">
                    <a:solidFill>
                      <a:srgbClr val="FF33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545" name="Text Box 22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608" y="2706"/>
                    <a:ext cx="480" cy="28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2857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1pPr>
                    <a:lvl2pPr marL="742950" indent="-285750"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2pPr>
                    <a:lvl3pPr marL="1143000" indent="-228600"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3pPr>
                    <a:lvl4pPr marL="1600200" indent="-228600"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4pPr>
                    <a:lvl5pPr marL="2057400" indent="-228600"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</a:pPr>
                    <a:endParaRPr lang="vi-VN" sz="2400">
                      <a:latin typeface="Times New Roman" pitchFamily="18" charset="0"/>
                    </a:endParaRPr>
                  </a:p>
                </p:txBody>
              </p:sp>
              <p:sp>
                <p:nvSpPr>
                  <p:cNvPr id="13546" name="Line 227"/>
                  <p:cNvSpPr>
                    <a:spLocks noChangeShapeType="1"/>
                  </p:cNvSpPr>
                  <p:nvPr/>
                </p:nvSpPr>
                <p:spPr bwMode="auto">
                  <a:xfrm>
                    <a:off x="4710" y="3240"/>
                    <a:ext cx="192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33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547" name="Line 228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4806" y="2988"/>
                    <a:ext cx="0" cy="144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548" name="Line 229"/>
                  <p:cNvSpPr>
                    <a:spLocks noChangeShapeType="1"/>
                  </p:cNvSpPr>
                  <p:nvPr/>
                </p:nvSpPr>
                <p:spPr bwMode="auto">
                  <a:xfrm>
                    <a:off x="4710" y="3138"/>
                    <a:ext cx="192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3539" name="Line 230"/>
                <p:cNvSpPr>
                  <a:spLocks noChangeShapeType="1"/>
                </p:cNvSpPr>
                <p:nvPr/>
              </p:nvSpPr>
              <p:spPr bwMode="auto">
                <a:xfrm>
                  <a:off x="3216" y="1935"/>
                  <a:ext cx="240" cy="0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3540" name="Group 231"/>
                <p:cNvGrpSpPr>
                  <a:grpSpLocks/>
                </p:cNvGrpSpPr>
                <p:nvPr/>
              </p:nvGrpSpPr>
              <p:grpSpPr bwMode="auto">
                <a:xfrm>
                  <a:off x="1056" y="1192"/>
                  <a:ext cx="1614" cy="48"/>
                  <a:chOff x="1056" y="1194"/>
                  <a:chExt cx="1614" cy="48"/>
                </a:xfrm>
              </p:grpSpPr>
              <p:sp>
                <p:nvSpPr>
                  <p:cNvPr id="13541" name="Line 232"/>
                  <p:cNvSpPr>
                    <a:spLocks noChangeShapeType="1"/>
                  </p:cNvSpPr>
                  <p:nvPr/>
                </p:nvSpPr>
                <p:spPr bwMode="auto">
                  <a:xfrm>
                    <a:off x="1086" y="1218"/>
                    <a:ext cx="1584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33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542" name="AutoShape 233"/>
                  <p:cNvSpPr>
                    <a:spLocks noChangeArrowheads="1"/>
                  </p:cNvSpPr>
                  <p:nvPr/>
                </p:nvSpPr>
                <p:spPr bwMode="auto">
                  <a:xfrm>
                    <a:off x="1056" y="1194"/>
                    <a:ext cx="48" cy="48"/>
                  </a:xfrm>
                  <a:prstGeom prst="flowChartConnector">
                    <a:avLst/>
                  </a:prstGeom>
                  <a:solidFill>
                    <a:schemeClr val="accent1"/>
                  </a:solidFill>
                  <a:ln w="28575">
                    <a:solidFill>
                      <a:srgbClr val="FF3300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</p:grpSp>
      </p:grpSp>
      <p:grpSp>
        <p:nvGrpSpPr>
          <p:cNvPr id="28" name="Group 235"/>
          <p:cNvGrpSpPr>
            <a:grpSpLocks/>
          </p:cNvGrpSpPr>
          <p:nvPr/>
        </p:nvGrpSpPr>
        <p:grpSpPr bwMode="auto">
          <a:xfrm>
            <a:off x="5486400" y="2886075"/>
            <a:ext cx="304800" cy="238125"/>
            <a:chOff x="3456" y="1830"/>
            <a:chExt cx="192" cy="150"/>
          </a:xfrm>
        </p:grpSpPr>
        <p:sp>
          <p:nvSpPr>
            <p:cNvPr id="13506" name="Line 236"/>
            <p:cNvSpPr>
              <a:spLocks noChangeShapeType="1"/>
            </p:cNvSpPr>
            <p:nvPr/>
          </p:nvSpPr>
          <p:spPr bwMode="auto">
            <a:xfrm>
              <a:off x="3456" y="1980"/>
              <a:ext cx="192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07" name="Line 237"/>
            <p:cNvSpPr>
              <a:spLocks noChangeShapeType="1"/>
            </p:cNvSpPr>
            <p:nvPr/>
          </p:nvSpPr>
          <p:spPr bwMode="auto">
            <a:xfrm flipV="1">
              <a:off x="3558" y="1830"/>
              <a:ext cx="0" cy="144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3347" name="Group 238"/>
          <p:cNvGrpSpPr>
            <a:grpSpLocks/>
          </p:cNvGrpSpPr>
          <p:nvPr/>
        </p:nvGrpSpPr>
        <p:grpSpPr bwMode="auto">
          <a:xfrm>
            <a:off x="5457825" y="3009900"/>
            <a:ext cx="1019175" cy="2400300"/>
            <a:chOff x="3438" y="1914"/>
            <a:chExt cx="642" cy="1512"/>
          </a:xfrm>
        </p:grpSpPr>
        <p:sp>
          <p:nvSpPr>
            <p:cNvPr id="13495" name="AutoShape 239"/>
            <p:cNvSpPr>
              <a:spLocks noChangeArrowheads="1"/>
            </p:cNvSpPr>
            <p:nvPr/>
          </p:nvSpPr>
          <p:spPr bwMode="auto">
            <a:xfrm>
              <a:off x="3438" y="1926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96" name="Line 240"/>
            <p:cNvSpPr>
              <a:spLocks noChangeShapeType="1"/>
            </p:cNvSpPr>
            <p:nvPr/>
          </p:nvSpPr>
          <p:spPr bwMode="auto">
            <a:xfrm>
              <a:off x="3648" y="1938"/>
              <a:ext cx="384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97" name="AutoShape 241"/>
            <p:cNvSpPr>
              <a:spLocks noChangeArrowheads="1"/>
            </p:cNvSpPr>
            <p:nvPr/>
          </p:nvSpPr>
          <p:spPr bwMode="auto">
            <a:xfrm>
              <a:off x="3630" y="1932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98" name="AutoShape 242"/>
            <p:cNvSpPr>
              <a:spLocks noChangeArrowheads="1"/>
            </p:cNvSpPr>
            <p:nvPr/>
          </p:nvSpPr>
          <p:spPr bwMode="auto">
            <a:xfrm>
              <a:off x="4032" y="1914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99" name="Line 243"/>
            <p:cNvSpPr>
              <a:spLocks noChangeShapeType="1"/>
            </p:cNvSpPr>
            <p:nvPr/>
          </p:nvSpPr>
          <p:spPr bwMode="auto">
            <a:xfrm>
              <a:off x="3840" y="2373"/>
              <a:ext cx="24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00" name="Line 244"/>
            <p:cNvSpPr>
              <a:spLocks noChangeShapeType="1"/>
            </p:cNvSpPr>
            <p:nvPr/>
          </p:nvSpPr>
          <p:spPr bwMode="auto">
            <a:xfrm>
              <a:off x="4080" y="2373"/>
              <a:ext cx="0" cy="9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01" name="AutoShape 245"/>
            <p:cNvSpPr>
              <a:spLocks noChangeArrowheads="1"/>
            </p:cNvSpPr>
            <p:nvPr/>
          </p:nvSpPr>
          <p:spPr bwMode="auto">
            <a:xfrm>
              <a:off x="4032" y="2871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502" name="Line 246"/>
            <p:cNvSpPr>
              <a:spLocks noChangeShapeType="1"/>
            </p:cNvSpPr>
            <p:nvPr/>
          </p:nvSpPr>
          <p:spPr bwMode="auto">
            <a:xfrm>
              <a:off x="3840" y="3330"/>
              <a:ext cx="24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03" name="Line 247"/>
            <p:cNvSpPr>
              <a:spLocks noChangeShapeType="1"/>
            </p:cNvSpPr>
            <p:nvPr/>
          </p:nvSpPr>
          <p:spPr bwMode="auto">
            <a:xfrm>
              <a:off x="4080" y="3330"/>
              <a:ext cx="0" cy="9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04" name="Line 248"/>
            <p:cNvSpPr>
              <a:spLocks noChangeShapeType="1"/>
            </p:cNvSpPr>
            <p:nvPr/>
          </p:nvSpPr>
          <p:spPr bwMode="auto">
            <a:xfrm flipH="1">
              <a:off x="3840" y="2886"/>
              <a:ext cx="192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505" name="Line 249"/>
            <p:cNvSpPr>
              <a:spLocks noChangeShapeType="1"/>
            </p:cNvSpPr>
            <p:nvPr/>
          </p:nvSpPr>
          <p:spPr bwMode="auto">
            <a:xfrm flipV="1">
              <a:off x="3840" y="1938"/>
              <a:ext cx="0" cy="1392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3348" name="Group 250"/>
          <p:cNvGrpSpPr>
            <a:grpSpLocks/>
          </p:cNvGrpSpPr>
          <p:nvPr/>
        </p:nvGrpSpPr>
        <p:grpSpPr bwMode="auto">
          <a:xfrm>
            <a:off x="2133600" y="581025"/>
            <a:ext cx="6705600" cy="2486025"/>
            <a:chOff x="1344" y="366"/>
            <a:chExt cx="4224" cy="1566"/>
          </a:xfrm>
        </p:grpSpPr>
        <p:grpSp>
          <p:nvGrpSpPr>
            <p:cNvPr id="13490" name="Group 251"/>
            <p:cNvGrpSpPr>
              <a:grpSpLocks/>
            </p:cNvGrpSpPr>
            <p:nvPr/>
          </p:nvGrpSpPr>
          <p:grpSpPr bwMode="auto">
            <a:xfrm>
              <a:off x="1344" y="366"/>
              <a:ext cx="4224" cy="288"/>
              <a:chOff x="1344" y="366"/>
              <a:chExt cx="4224" cy="288"/>
            </a:xfrm>
          </p:grpSpPr>
          <p:sp>
            <p:nvSpPr>
              <p:cNvPr id="13492" name="Oval 252"/>
              <p:cNvSpPr>
                <a:spLocks noChangeArrowheads="1"/>
              </p:cNvSpPr>
              <p:nvPr/>
            </p:nvSpPr>
            <p:spPr bwMode="auto">
              <a:xfrm>
                <a:off x="1344" y="366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493" name="Line 253"/>
              <p:cNvSpPr>
                <a:spLocks noChangeShapeType="1"/>
              </p:cNvSpPr>
              <p:nvPr/>
            </p:nvSpPr>
            <p:spPr bwMode="auto">
              <a:xfrm>
                <a:off x="1368" y="414"/>
                <a:ext cx="0" cy="240"/>
              </a:xfrm>
              <a:prstGeom prst="line">
                <a:avLst/>
              </a:prstGeom>
              <a:noFill/>
              <a:ln w="28575">
                <a:solidFill>
                  <a:schemeClr val="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494" name="Line 254"/>
              <p:cNvSpPr>
                <a:spLocks noChangeShapeType="1"/>
              </p:cNvSpPr>
              <p:nvPr/>
            </p:nvSpPr>
            <p:spPr bwMode="auto">
              <a:xfrm>
                <a:off x="1368" y="654"/>
                <a:ext cx="4200" cy="0"/>
              </a:xfrm>
              <a:prstGeom prst="line">
                <a:avLst/>
              </a:prstGeom>
              <a:noFill/>
              <a:ln w="28575">
                <a:solidFill>
                  <a:schemeClr val="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cxnSp>
          <p:nvCxnSpPr>
            <p:cNvPr id="13491" name="AutoShape 255"/>
            <p:cNvCxnSpPr>
              <a:cxnSpLocks noChangeShapeType="1"/>
            </p:cNvCxnSpPr>
            <p:nvPr/>
          </p:nvCxnSpPr>
          <p:spPr bwMode="auto">
            <a:xfrm flipV="1">
              <a:off x="5567" y="648"/>
              <a:ext cx="1" cy="1284"/>
            </a:xfrm>
            <a:prstGeom prst="straightConnector1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13349" name="Group 256"/>
          <p:cNvGrpSpPr>
            <a:grpSpLocks/>
          </p:cNvGrpSpPr>
          <p:nvPr/>
        </p:nvGrpSpPr>
        <p:grpSpPr bwMode="auto">
          <a:xfrm>
            <a:off x="6629400" y="2776538"/>
            <a:ext cx="2228850" cy="1109662"/>
            <a:chOff x="4176" y="1749"/>
            <a:chExt cx="1404" cy="699"/>
          </a:xfrm>
        </p:grpSpPr>
        <p:grpSp>
          <p:nvGrpSpPr>
            <p:cNvPr id="13478" name="Group 257"/>
            <p:cNvGrpSpPr>
              <a:grpSpLocks/>
            </p:cNvGrpSpPr>
            <p:nvPr/>
          </p:nvGrpSpPr>
          <p:grpSpPr bwMode="auto">
            <a:xfrm>
              <a:off x="4176" y="1749"/>
              <a:ext cx="1404" cy="699"/>
              <a:chOff x="4212" y="1770"/>
              <a:chExt cx="1404" cy="699"/>
            </a:xfrm>
          </p:grpSpPr>
          <p:sp>
            <p:nvSpPr>
              <p:cNvPr id="13480" name="Rectangle 258"/>
              <p:cNvSpPr>
                <a:spLocks noChangeArrowheads="1"/>
              </p:cNvSpPr>
              <p:nvPr/>
            </p:nvSpPr>
            <p:spPr bwMode="auto">
              <a:xfrm>
                <a:off x="5040" y="1770"/>
                <a:ext cx="288" cy="336"/>
              </a:xfrm>
              <a:prstGeom prst="rect">
                <a:avLst/>
              </a:prstGeom>
              <a:solidFill>
                <a:srgbClr val="FF3300"/>
              </a:solidFill>
              <a:ln w="28575">
                <a:solidFill>
                  <a:srgbClr val="FF33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481" name="Line 259"/>
              <p:cNvSpPr>
                <a:spLocks noChangeShapeType="1"/>
              </p:cNvSpPr>
              <p:nvPr/>
            </p:nvSpPr>
            <p:spPr bwMode="auto">
              <a:xfrm>
                <a:off x="4212" y="2373"/>
                <a:ext cx="0" cy="96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482" name="Line 260"/>
              <p:cNvSpPr>
                <a:spLocks noChangeShapeType="1"/>
              </p:cNvSpPr>
              <p:nvPr/>
            </p:nvSpPr>
            <p:spPr bwMode="auto">
              <a:xfrm>
                <a:off x="4662" y="1938"/>
                <a:ext cx="0" cy="96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483" name="Line 261"/>
              <p:cNvSpPr>
                <a:spLocks noChangeShapeType="1"/>
              </p:cNvSpPr>
              <p:nvPr/>
            </p:nvSpPr>
            <p:spPr bwMode="auto">
              <a:xfrm>
                <a:off x="4794" y="1938"/>
                <a:ext cx="240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484" name="Line 262"/>
              <p:cNvSpPr>
                <a:spLocks noChangeShapeType="1"/>
              </p:cNvSpPr>
              <p:nvPr/>
            </p:nvSpPr>
            <p:spPr bwMode="auto">
              <a:xfrm>
                <a:off x="4794" y="1938"/>
                <a:ext cx="0" cy="96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485" name="Line 263"/>
              <p:cNvSpPr>
                <a:spLocks noChangeShapeType="1"/>
              </p:cNvSpPr>
              <p:nvPr/>
            </p:nvSpPr>
            <p:spPr bwMode="auto">
              <a:xfrm>
                <a:off x="4212" y="2370"/>
                <a:ext cx="240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486" name="Line 264"/>
              <p:cNvSpPr>
                <a:spLocks noChangeShapeType="1"/>
              </p:cNvSpPr>
              <p:nvPr/>
            </p:nvSpPr>
            <p:spPr bwMode="auto">
              <a:xfrm flipV="1">
                <a:off x="4458" y="1938"/>
                <a:ext cx="0" cy="432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487" name="Line 265"/>
              <p:cNvSpPr>
                <a:spLocks noChangeShapeType="1"/>
              </p:cNvSpPr>
              <p:nvPr/>
            </p:nvSpPr>
            <p:spPr bwMode="auto">
              <a:xfrm flipH="1">
                <a:off x="4278" y="1932"/>
                <a:ext cx="384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488" name="Line 266"/>
              <p:cNvSpPr>
                <a:spLocks noChangeShapeType="1"/>
              </p:cNvSpPr>
              <p:nvPr/>
            </p:nvSpPr>
            <p:spPr bwMode="auto">
              <a:xfrm flipH="1">
                <a:off x="4608" y="1998"/>
                <a:ext cx="240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489" name="Line 267"/>
              <p:cNvSpPr>
                <a:spLocks noChangeShapeType="1"/>
              </p:cNvSpPr>
              <p:nvPr/>
            </p:nvSpPr>
            <p:spPr bwMode="auto">
              <a:xfrm>
                <a:off x="5328" y="1945"/>
                <a:ext cx="288" cy="0"/>
              </a:xfrm>
              <a:prstGeom prst="line">
                <a:avLst/>
              </a:prstGeom>
              <a:noFill/>
              <a:ln w="28575">
                <a:solidFill>
                  <a:schemeClr val="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3479" name="AutoShape 268"/>
            <p:cNvSpPr>
              <a:spLocks noChangeArrowheads="1"/>
            </p:cNvSpPr>
            <p:nvPr/>
          </p:nvSpPr>
          <p:spPr bwMode="auto">
            <a:xfrm>
              <a:off x="4218" y="1890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557" name="AutoShape 269"/>
          <p:cNvSpPr>
            <a:spLocks noChangeArrowheads="1"/>
          </p:cNvSpPr>
          <p:nvPr/>
        </p:nvSpPr>
        <p:spPr bwMode="auto">
          <a:xfrm>
            <a:off x="5537200" y="2209800"/>
            <a:ext cx="228600" cy="228600"/>
          </a:xfrm>
          <a:prstGeom prst="down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rgbClr val="0099FF"/>
              </a:gs>
              <a:gs pos="50000">
                <a:srgbClr val="96D5FF"/>
              </a:gs>
              <a:gs pos="100000">
                <a:srgbClr val="0099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561" name="Line 273"/>
          <p:cNvSpPr>
            <a:spLocks noChangeShapeType="1"/>
          </p:cNvSpPr>
          <p:nvPr/>
        </p:nvSpPr>
        <p:spPr bwMode="auto">
          <a:xfrm>
            <a:off x="6400800" y="3810000"/>
            <a:ext cx="3048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2523" name="Group 274"/>
          <p:cNvGrpSpPr>
            <a:grpSpLocks/>
          </p:cNvGrpSpPr>
          <p:nvPr/>
        </p:nvGrpSpPr>
        <p:grpSpPr bwMode="auto">
          <a:xfrm>
            <a:off x="901700" y="2641600"/>
            <a:ext cx="914400" cy="304800"/>
            <a:chOff x="568" y="1664"/>
            <a:chExt cx="576" cy="192"/>
          </a:xfrm>
        </p:grpSpPr>
        <p:sp>
          <p:nvSpPr>
            <p:cNvPr id="13475" name="Line 275"/>
            <p:cNvSpPr>
              <a:spLocks noChangeShapeType="1"/>
            </p:cNvSpPr>
            <p:nvPr/>
          </p:nvSpPr>
          <p:spPr bwMode="auto">
            <a:xfrm>
              <a:off x="568" y="1664"/>
              <a:ext cx="0" cy="192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76" name="Line 276"/>
            <p:cNvSpPr>
              <a:spLocks noChangeShapeType="1"/>
            </p:cNvSpPr>
            <p:nvPr/>
          </p:nvSpPr>
          <p:spPr bwMode="auto">
            <a:xfrm>
              <a:off x="856" y="1664"/>
              <a:ext cx="0" cy="192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77" name="Line 277"/>
            <p:cNvSpPr>
              <a:spLocks noChangeShapeType="1"/>
            </p:cNvSpPr>
            <p:nvPr/>
          </p:nvSpPr>
          <p:spPr bwMode="auto">
            <a:xfrm>
              <a:off x="1144" y="1664"/>
              <a:ext cx="0" cy="192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2526" name="Group 293"/>
          <p:cNvGrpSpPr>
            <a:grpSpLocks/>
          </p:cNvGrpSpPr>
          <p:nvPr/>
        </p:nvGrpSpPr>
        <p:grpSpPr bwMode="auto">
          <a:xfrm>
            <a:off x="6629400" y="2776538"/>
            <a:ext cx="2228850" cy="1109662"/>
            <a:chOff x="4176" y="1749"/>
            <a:chExt cx="1404" cy="699"/>
          </a:xfrm>
        </p:grpSpPr>
        <p:grpSp>
          <p:nvGrpSpPr>
            <p:cNvPr id="13463" name="Group 294"/>
            <p:cNvGrpSpPr>
              <a:grpSpLocks/>
            </p:cNvGrpSpPr>
            <p:nvPr/>
          </p:nvGrpSpPr>
          <p:grpSpPr bwMode="auto">
            <a:xfrm>
              <a:off x="4176" y="1749"/>
              <a:ext cx="1404" cy="699"/>
              <a:chOff x="4212" y="1770"/>
              <a:chExt cx="1404" cy="699"/>
            </a:xfrm>
          </p:grpSpPr>
          <p:sp>
            <p:nvSpPr>
              <p:cNvPr id="13465" name="Rectangle 295"/>
              <p:cNvSpPr>
                <a:spLocks noChangeArrowheads="1"/>
              </p:cNvSpPr>
              <p:nvPr/>
            </p:nvSpPr>
            <p:spPr bwMode="auto">
              <a:xfrm>
                <a:off x="5040" y="1770"/>
                <a:ext cx="288" cy="336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466" name="Line 296"/>
              <p:cNvSpPr>
                <a:spLocks noChangeShapeType="1"/>
              </p:cNvSpPr>
              <p:nvPr/>
            </p:nvSpPr>
            <p:spPr bwMode="auto">
              <a:xfrm>
                <a:off x="4212" y="2373"/>
                <a:ext cx="0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467" name="Line 297"/>
              <p:cNvSpPr>
                <a:spLocks noChangeShapeType="1"/>
              </p:cNvSpPr>
              <p:nvPr/>
            </p:nvSpPr>
            <p:spPr bwMode="auto">
              <a:xfrm>
                <a:off x="4662" y="1938"/>
                <a:ext cx="0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468" name="Line 298"/>
              <p:cNvSpPr>
                <a:spLocks noChangeShapeType="1"/>
              </p:cNvSpPr>
              <p:nvPr/>
            </p:nvSpPr>
            <p:spPr bwMode="auto">
              <a:xfrm>
                <a:off x="4794" y="1938"/>
                <a:ext cx="240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469" name="Line 299"/>
              <p:cNvSpPr>
                <a:spLocks noChangeShapeType="1"/>
              </p:cNvSpPr>
              <p:nvPr/>
            </p:nvSpPr>
            <p:spPr bwMode="auto">
              <a:xfrm>
                <a:off x="4794" y="1938"/>
                <a:ext cx="0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470" name="Line 300"/>
              <p:cNvSpPr>
                <a:spLocks noChangeShapeType="1"/>
              </p:cNvSpPr>
              <p:nvPr/>
            </p:nvSpPr>
            <p:spPr bwMode="auto">
              <a:xfrm>
                <a:off x="4212" y="2370"/>
                <a:ext cx="240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471" name="Line 301"/>
              <p:cNvSpPr>
                <a:spLocks noChangeShapeType="1"/>
              </p:cNvSpPr>
              <p:nvPr/>
            </p:nvSpPr>
            <p:spPr bwMode="auto">
              <a:xfrm flipV="1">
                <a:off x="4458" y="1938"/>
                <a:ext cx="0" cy="43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472" name="Line 302"/>
              <p:cNvSpPr>
                <a:spLocks noChangeShapeType="1"/>
              </p:cNvSpPr>
              <p:nvPr/>
            </p:nvSpPr>
            <p:spPr bwMode="auto">
              <a:xfrm flipH="1">
                <a:off x="4278" y="1932"/>
                <a:ext cx="38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473" name="Line 303"/>
              <p:cNvSpPr>
                <a:spLocks noChangeShapeType="1"/>
              </p:cNvSpPr>
              <p:nvPr/>
            </p:nvSpPr>
            <p:spPr bwMode="auto">
              <a:xfrm flipH="1">
                <a:off x="4608" y="1998"/>
                <a:ext cx="240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474" name="Line 304"/>
              <p:cNvSpPr>
                <a:spLocks noChangeShapeType="1"/>
              </p:cNvSpPr>
              <p:nvPr/>
            </p:nvSpPr>
            <p:spPr bwMode="auto">
              <a:xfrm>
                <a:off x="5328" y="1945"/>
                <a:ext cx="288" cy="0"/>
              </a:xfrm>
              <a:prstGeom prst="line">
                <a:avLst/>
              </a:prstGeom>
              <a:noFill/>
              <a:ln w="28575">
                <a:solidFill>
                  <a:schemeClr val="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3464" name="AutoShape 305"/>
            <p:cNvSpPr>
              <a:spLocks noChangeArrowheads="1"/>
            </p:cNvSpPr>
            <p:nvPr/>
          </p:nvSpPr>
          <p:spPr bwMode="auto">
            <a:xfrm>
              <a:off x="4218" y="1890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3354" name="Group 270"/>
          <p:cNvGrpSpPr>
            <a:grpSpLocks/>
          </p:cNvGrpSpPr>
          <p:nvPr/>
        </p:nvGrpSpPr>
        <p:grpSpPr bwMode="auto">
          <a:xfrm>
            <a:off x="7899400" y="2755900"/>
            <a:ext cx="533400" cy="549275"/>
            <a:chOff x="96" y="1584"/>
            <a:chExt cx="336" cy="346"/>
          </a:xfrm>
        </p:grpSpPr>
        <p:sp>
          <p:nvSpPr>
            <p:cNvPr id="13461" name="Text Box 271"/>
            <p:cNvSpPr txBox="1">
              <a:spLocks noChangeArrowheads="1"/>
            </p:cNvSpPr>
            <p:nvPr/>
          </p:nvSpPr>
          <p:spPr bwMode="auto">
            <a:xfrm>
              <a:off x="96" y="1584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3462" name="Text Box 272"/>
            <p:cNvSpPr txBox="1">
              <a:spLocks noChangeArrowheads="1"/>
            </p:cNvSpPr>
            <p:nvPr/>
          </p:nvSpPr>
          <p:spPr bwMode="auto">
            <a:xfrm>
              <a:off x="240" y="168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grpSp>
        <p:nvGrpSpPr>
          <p:cNvPr id="12544" name="Group 322"/>
          <p:cNvGrpSpPr>
            <a:grpSpLocks/>
          </p:cNvGrpSpPr>
          <p:nvPr/>
        </p:nvGrpSpPr>
        <p:grpSpPr bwMode="auto">
          <a:xfrm>
            <a:off x="5765800" y="3009900"/>
            <a:ext cx="714375" cy="2400300"/>
            <a:chOff x="3600" y="1992"/>
            <a:chExt cx="450" cy="1512"/>
          </a:xfrm>
        </p:grpSpPr>
        <p:sp>
          <p:nvSpPr>
            <p:cNvPr id="13451" name="Line 312"/>
            <p:cNvSpPr>
              <a:spLocks noChangeShapeType="1"/>
            </p:cNvSpPr>
            <p:nvPr/>
          </p:nvSpPr>
          <p:spPr bwMode="auto">
            <a:xfrm>
              <a:off x="3618" y="2016"/>
              <a:ext cx="3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52" name="AutoShape 313"/>
            <p:cNvSpPr>
              <a:spLocks noChangeArrowheads="1"/>
            </p:cNvSpPr>
            <p:nvPr/>
          </p:nvSpPr>
          <p:spPr bwMode="auto">
            <a:xfrm>
              <a:off x="3600" y="2010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53" name="AutoShape 314"/>
            <p:cNvSpPr>
              <a:spLocks noChangeArrowheads="1"/>
            </p:cNvSpPr>
            <p:nvPr/>
          </p:nvSpPr>
          <p:spPr bwMode="auto">
            <a:xfrm>
              <a:off x="4002" y="1992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54" name="Line 315"/>
            <p:cNvSpPr>
              <a:spLocks noChangeShapeType="1"/>
            </p:cNvSpPr>
            <p:nvPr/>
          </p:nvSpPr>
          <p:spPr bwMode="auto">
            <a:xfrm>
              <a:off x="3810" y="2451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55" name="Line 316"/>
            <p:cNvSpPr>
              <a:spLocks noChangeShapeType="1"/>
            </p:cNvSpPr>
            <p:nvPr/>
          </p:nvSpPr>
          <p:spPr bwMode="auto">
            <a:xfrm>
              <a:off x="4050" y="2451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56" name="AutoShape 317"/>
            <p:cNvSpPr>
              <a:spLocks noChangeArrowheads="1"/>
            </p:cNvSpPr>
            <p:nvPr/>
          </p:nvSpPr>
          <p:spPr bwMode="auto">
            <a:xfrm>
              <a:off x="4002" y="2949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57" name="Line 318"/>
            <p:cNvSpPr>
              <a:spLocks noChangeShapeType="1"/>
            </p:cNvSpPr>
            <p:nvPr/>
          </p:nvSpPr>
          <p:spPr bwMode="auto">
            <a:xfrm>
              <a:off x="3810" y="3408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58" name="Line 319"/>
            <p:cNvSpPr>
              <a:spLocks noChangeShapeType="1"/>
            </p:cNvSpPr>
            <p:nvPr/>
          </p:nvSpPr>
          <p:spPr bwMode="auto">
            <a:xfrm>
              <a:off x="4050" y="3408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59" name="Line 320"/>
            <p:cNvSpPr>
              <a:spLocks noChangeShapeType="1"/>
            </p:cNvSpPr>
            <p:nvPr/>
          </p:nvSpPr>
          <p:spPr bwMode="auto">
            <a:xfrm flipH="1">
              <a:off x="3810" y="2964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60" name="Line 321"/>
            <p:cNvSpPr>
              <a:spLocks noChangeShapeType="1"/>
            </p:cNvSpPr>
            <p:nvPr/>
          </p:nvSpPr>
          <p:spPr bwMode="auto">
            <a:xfrm flipV="1">
              <a:off x="3810" y="2016"/>
              <a:ext cx="0" cy="13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611" name="Line 323"/>
          <p:cNvSpPr>
            <a:spLocks noChangeShapeType="1"/>
          </p:cNvSpPr>
          <p:nvPr/>
        </p:nvSpPr>
        <p:spPr bwMode="auto">
          <a:xfrm>
            <a:off x="6400800" y="3810000"/>
            <a:ext cx="30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2545" name="Group 352"/>
          <p:cNvGrpSpPr>
            <a:grpSpLocks/>
          </p:cNvGrpSpPr>
          <p:nvPr/>
        </p:nvGrpSpPr>
        <p:grpSpPr bwMode="auto">
          <a:xfrm>
            <a:off x="5762625" y="3009900"/>
            <a:ext cx="714375" cy="2400300"/>
            <a:chOff x="3600" y="1992"/>
            <a:chExt cx="450" cy="1512"/>
          </a:xfrm>
        </p:grpSpPr>
        <p:sp>
          <p:nvSpPr>
            <p:cNvPr id="13441" name="Line 353"/>
            <p:cNvSpPr>
              <a:spLocks noChangeShapeType="1"/>
            </p:cNvSpPr>
            <p:nvPr/>
          </p:nvSpPr>
          <p:spPr bwMode="auto">
            <a:xfrm>
              <a:off x="3618" y="2016"/>
              <a:ext cx="384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42" name="AutoShape 354"/>
            <p:cNvSpPr>
              <a:spLocks noChangeArrowheads="1"/>
            </p:cNvSpPr>
            <p:nvPr/>
          </p:nvSpPr>
          <p:spPr bwMode="auto">
            <a:xfrm>
              <a:off x="3600" y="2010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43" name="AutoShape 355"/>
            <p:cNvSpPr>
              <a:spLocks noChangeArrowheads="1"/>
            </p:cNvSpPr>
            <p:nvPr/>
          </p:nvSpPr>
          <p:spPr bwMode="auto">
            <a:xfrm>
              <a:off x="4002" y="1992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44" name="Line 356"/>
            <p:cNvSpPr>
              <a:spLocks noChangeShapeType="1"/>
            </p:cNvSpPr>
            <p:nvPr/>
          </p:nvSpPr>
          <p:spPr bwMode="auto">
            <a:xfrm>
              <a:off x="3810" y="2451"/>
              <a:ext cx="24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45" name="Line 357"/>
            <p:cNvSpPr>
              <a:spLocks noChangeShapeType="1"/>
            </p:cNvSpPr>
            <p:nvPr/>
          </p:nvSpPr>
          <p:spPr bwMode="auto">
            <a:xfrm>
              <a:off x="4050" y="2451"/>
              <a:ext cx="0" cy="9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46" name="AutoShape 358"/>
            <p:cNvSpPr>
              <a:spLocks noChangeArrowheads="1"/>
            </p:cNvSpPr>
            <p:nvPr/>
          </p:nvSpPr>
          <p:spPr bwMode="auto">
            <a:xfrm>
              <a:off x="4002" y="2949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47" name="Line 359"/>
            <p:cNvSpPr>
              <a:spLocks noChangeShapeType="1"/>
            </p:cNvSpPr>
            <p:nvPr/>
          </p:nvSpPr>
          <p:spPr bwMode="auto">
            <a:xfrm>
              <a:off x="3810" y="3408"/>
              <a:ext cx="24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48" name="Line 360"/>
            <p:cNvSpPr>
              <a:spLocks noChangeShapeType="1"/>
            </p:cNvSpPr>
            <p:nvPr/>
          </p:nvSpPr>
          <p:spPr bwMode="auto">
            <a:xfrm>
              <a:off x="4050" y="3408"/>
              <a:ext cx="0" cy="9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49" name="Line 361"/>
            <p:cNvSpPr>
              <a:spLocks noChangeShapeType="1"/>
            </p:cNvSpPr>
            <p:nvPr/>
          </p:nvSpPr>
          <p:spPr bwMode="auto">
            <a:xfrm flipH="1">
              <a:off x="3810" y="2964"/>
              <a:ext cx="192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50" name="Line 362"/>
            <p:cNvSpPr>
              <a:spLocks noChangeShapeType="1"/>
            </p:cNvSpPr>
            <p:nvPr/>
          </p:nvSpPr>
          <p:spPr bwMode="auto">
            <a:xfrm flipV="1">
              <a:off x="3810" y="2016"/>
              <a:ext cx="0" cy="1392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358" name="AutoShape 363"/>
          <p:cNvSpPr>
            <a:spLocks noChangeArrowheads="1"/>
          </p:cNvSpPr>
          <p:nvPr/>
        </p:nvSpPr>
        <p:spPr bwMode="auto">
          <a:xfrm>
            <a:off x="2895600" y="5667375"/>
            <a:ext cx="2971800" cy="838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E7"/>
              </a:gs>
              <a:gs pos="100000">
                <a:srgbClr val="FFFF00"/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9900"/>
            </a:prst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59" name="AutoShape 374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057400" y="5715000"/>
            <a:ext cx="381000" cy="762000"/>
          </a:xfrm>
          <a:prstGeom prst="beve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360" name="AutoShape 37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133600" y="5867400"/>
            <a:ext cx="228600" cy="457200"/>
          </a:xfrm>
          <a:prstGeom prst="flowChartAlternateProcess">
            <a:avLst/>
          </a:prstGeom>
          <a:gradFill rotWithShape="1">
            <a:gsLst>
              <a:gs pos="0">
                <a:srgbClr val="0099FF"/>
              </a:gs>
              <a:gs pos="50000">
                <a:srgbClr val="004776"/>
              </a:gs>
              <a:gs pos="100000">
                <a:srgbClr val="0099FF"/>
              </a:gs>
            </a:gsLst>
            <a:lin ang="5400000" scaled="1"/>
          </a:gradFill>
          <a:ln w="9525" algn="ctr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361" name="Rectangle 376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133600" y="5943600"/>
            <a:ext cx="228600" cy="76200"/>
          </a:xfrm>
          <a:prstGeom prst="rect">
            <a:avLst/>
          </a:prstGeom>
          <a:solidFill>
            <a:srgbClr val="009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362" name="Line 377"/>
          <p:cNvSpPr>
            <a:spLocks noChangeShapeType="1"/>
          </p:cNvSpPr>
          <p:nvPr/>
        </p:nvSpPr>
        <p:spPr bwMode="auto">
          <a:xfrm>
            <a:off x="2133600" y="6096000"/>
            <a:ext cx="228600" cy="0"/>
          </a:xfrm>
          <a:prstGeom prst="line">
            <a:avLst/>
          </a:prstGeom>
          <a:noFill/>
          <a:ln w="571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63" name="Text Box 378"/>
          <p:cNvSpPr txBox="1">
            <a:spLocks noChangeArrowheads="1"/>
          </p:cNvSpPr>
          <p:nvPr/>
        </p:nvSpPr>
        <p:spPr bwMode="auto">
          <a:xfrm>
            <a:off x="1447800" y="5715000"/>
            <a:ext cx="533400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On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Off</a:t>
            </a:r>
          </a:p>
        </p:txBody>
      </p:sp>
      <p:sp>
        <p:nvSpPr>
          <p:cNvPr id="13364" name="Text Box 396"/>
          <p:cNvSpPr txBox="1">
            <a:spLocks noChangeArrowheads="1"/>
          </p:cNvSpPr>
          <p:nvPr/>
        </p:nvSpPr>
        <p:spPr bwMode="auto">
          <a:xfrm>
            <a:off x="3048000" y="5257800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Dừng</a:t>
            </a:r>
          </a:p>
        </p:txBody>
      </p:sp>
      <p:sp>
        <p:nvSpPr>
          <p:cNvPr id="13365" name="Text Box 397"/>
          <p:cNvSpPr txBox="1">
            <a:spLocks noChangeArrowheads="1"/>
          </p:cNvSpPr>
          <p:nvPr/>
        </p:nvSpPr>
        <p:spPr bwMode="auto">
          <a:xfrm>
            <a:off x="3810000" y="5272088"/>
            <a:ext cx="990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Thuận</a:t>
            </a:r>
          </a:p>
        </p:txBody>
      </p:sp>
      <p:sp>
        <p:nvSpPr>
          <p:cNvPr id="13366" name="Text Box 398"/>
          <p:cNvSpPr txBox="1">
            <a:spLocks noChangeArrowheads="1"/>
          </p:cNvSpPr>
          <p:nvPr/>
        </p:nvSpPr>
        <p:spPr bwMode="auto">
          <a:xfrm>
            <a:off x="4724400" y="5272088"/>
            <a:ext cx="990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Ngược</a:t>
            </a:r>
          </a:p>
        </p:txBody>
      </p:sp>
      <p:sp>
        <p:nvSpPr>
          <p:cNvPr id="13367" name="Oval 400"/>
          <p:cNvSpPr>
            <a:spLocks noChangeArrowheads="1"/>
          </p:cNvSpPr>
          <p:nvPr/>
        </p:nvSpPr>
        <p:spPr bwMode="auto">
          <a:xfrm>
            <a:off x="5029200" y="5816600"/>
            <a:ext cx="533400" cy="533400"/>
          </a:xfrm>
          <a:prstGeom prst="ellipse">
            <a:avLst/>
          </a:prstGeom>
          <a:gradFill rotWithShape="1">
            <a:gsLst>
              <a:gs pos="0">
                <a:srgbClr val="0099FF"/>
              </a:gs>
              <a:gs pos="100000">
                <a:srgbClr val="004E82"/>
              </a:gs>
            </a:gsLst>
            <a:lin ang="2700000" scaled="1"/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368" name="Oval 40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5067300" y="5854700"/>
            <a:ext cx="457200" cy="457200"/>
          </a:xfrm>
          <a:prstGeom prst="ellipse">
            <a:avLst/>
          </a:prstGeom>
          <a:gradFill rotWithShape="1">
            <a:gsLst>
              <a:gs pos="0">
                <a:srgbClr val="B6E2FF"/>
              </a:gs>
              <a:gs pos="100000">
                <a:srgbClr val="0099FF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369" name="Oval 403"/>
          <p:cNvSpPr>
            <a:spLocks noChangeArrowheads="1"/>
          </p:cNvSpPr>
          <p:nvPr/>
        </p:nvSpPr>
        <p:spPr bwMode="auto">
          <a:xfrm>
            <a:off x="3187700" y="5816600"/>
            <a:ext cx="533400" cy="533400"/>
          </a:xfrm>
          <a:prstGeom prst="ellipse">
            <a:avLst/>
          </a:prstGeom>
          <a:gradFill rotWithShape="1">
            <a:gsLst>
              <a:gs pos="0">
                <a:srgbClr val="F91313"/>
              </a:gs>
              <a:gs pos="100000">
                <a:srgbClr val="670808"/>
              </a:gs>
            </a:gsLst>
            <a:lin ang="2700000" scaled="1"/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370" name="Oval 404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3225800" y="5854700"/>
            <a:ext cx="457200" cy="457200"/>
          </a:xfrm>
          <a:prstGeom prst="ellipse">
            <a:avLst/>
          </a:prstGeom>
          <a:gradFill rotWithShape="1">
            <a:gsLst>
              <a:gs pos="0">
                <a:srgbClr val="FFB6B6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371" name="Oval 406"/>
          <p:cNvSpPr>
            <a:spLocks noChangeArrowheads="1"/>
          </p:cNvSpPr>
          <p:nvPr/>
        </p:nvSpPr>
        <p:spPr bwMode="auto">
          <a:xfrm>
            <a:off x="4127500" y="5816600"/>
            <a:ext cx="533400" cy="533400"/>
          </a:xfrm>
          <a:prstGeom prst="ellipse">
            <a:avLst/>
          </a:prstGeom>
          <a:gradFill rotWithShape="1">
            <a:gsLst>
              <a:gs pos="0">
                <a:srgbClr val="0099FF"/>
              </a:gs>
              <a:gs pos="100000">
                <a:srgbClr val="004E82"/>
              </a:gs>
            </a:gsLst>
            <a:lin ang="2700000" scaled="1"/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372" name="Oval 407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4165600" y="5854700"/>
            <a:ext cx="457200" cy="457200"/>
          </a:xfrm>
          <a:prstGeom prst="ellipse">
            <a:avLst/>
          </a:prstGeom>
          <a:gradFill rotWithShape="1">
            <a:gsLst>
              <a:gs pos="0">
                <a:srgbClr val="B6E2FF"/>
              </a:gs>
              <a:gs pos="100000">
                <a:srgbClr val="0099FF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696" name="Text Box 408"/>
          <p:cNvSpPr txBox="1">
            <a:spLocks noChangeArrowheads="1"/>
          </p:cNvSpPr>
          <p:nvPr/>
        </p:nvSpPr>
        <p:spPr bwMode="auto">
          <a:xfrm>
            <a:off x="2362200" y="258763"/>
            <a:ext cx="67056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DỪNG KHI ĐỘNG CƠ ĐANG </a:t>
            </a:r>
            <a:r>
              <a:rPr lang="en-US" sz="24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.VnArialH" pitchFamily="34" charset="0"/>
              </a:rPr>
              <a:t>quay</a:t>
            </a:r>
            <a:r>
              <a:rPr lang="en-US" sz="24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THUẬN</a:t>
            </a:r>
          </a:p>
        </p:txBody>
      </p:sp>
      <p:sp>
        <p:nvSpPr>
          <p:cNvPr id="12697" name="AutoShape 409"/>
          <p:cNvSpPr>
            <a:spLocks noChangeArrowheads="1"/>
          </p:cNvSpPr>
          <p:nvPr/>
        </p:nvSpPr>
        <p:spPr bwMode="auto">
          <a:xfrm>
            <a:off x="5067300" y="2457450"/>
            <a:ext cx="1143000" cy="914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folHlink">
                  <a:gamma/>
                  <a:shade val="0"/>
                  <a:invGamma/>
                  <a:alpha val="3999"/>
                </a:schemeClr>
              </a:gs>
              <a:gs pos="100000">
                <a:schemeClr val="folHlink">
                  <a:alpha val="22000"/>
                </a:scheme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Tahoma" pitchFamily="34" charset="0"/>
            </a:endParaRPr>
          </a:p>
        </p:txBody>
      </p:sp>
      <p:sp>
        <p:nvSpPr>
          <p:cNvPr id="12710" name="Line 422"/>
          <p:cNvSpPr>
            <a:spLocks noChangeShapeType="1"/>
          </p:cNvSpPr>
          <p:nvPr/>
        </p:nvSpPr>
        <p:spPr bwMode="auto">
          <a:xfrm>
            <a:off x="7591425" y="4648200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2558" name="Group 423"/>
          <p:cNvGrpSpPr>
            <a:grpSpLocks/>
          </p:cNvGrpSpPr>
          <p:nvPr/>
        </p:nvGrpSpPr>
        <p:grpSpPr bwMode="auto">
          <a:xfrm>
            <a:off x="809625" y="4524375"/>
            <a:ext cx="893763" cy="914400"/>
            <a:chOff x="2160" y="1152"/>
            <a:chExt cx="2064" cy="2112"/>
          </a:xfrm>
        </p:grpSpPr>
        <p:sp>
          <p:nvSpPr>
            <p:cNvPr id="13439" name="AutoShape 424"/>
            <p:cNvSpPr>
              <a:spLocks noChangeArrowheads="1"/>
            </p:cNvSpPr>
            <p:nvPr/>
          </p:nvSpPr>
          <p:spPr bwMode="auto">
            <a:xfrm>
              <a:off x="2160" y="1248"/>
              <a:ext cx="2016" cy="2016"/>
            </a:xfrm>
            <a:custGeom>
              <a:avLst/>
              <a:gdLst>
                <a:gd name="T0" fmla="*/ 1355 w 21600"/>
                <a:gd name="T1" fmla="*/ 62 h 21600"/>
                <a:gd name="T2" fmla="*/ 352 w 21600"/>
                <a:gd name="T3" fmla="*/ 382 h 21600"/>
                <a:gd name="T4" fmla="*/ 1285 w 21600"/>
                <a:gd name="T5" fmla="*/ 252 h 21600"/>
                <a:gd name="T6" fmla="*/ 2266 w 21600"/>
                <a:gd name="T7" fmla="*/ 933 h 21600"/>
                <a:gd name="T8" fmla="*/ 1934 w 21600"/>
                <a:gd name="T9" fmla="*/ 1307 h 21600"/>
                <a:gd name="T10" fmla="*/ 1560 w 21600"/>
                <a:gd name="T11" fmla="*/ 975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1 w 21600"/>
                <a:gd name="T19" fmla="*/ 3161 h 21600"/>
                <a:gd name="T20" fmla="*/ 18439 w 21600"/>
                <a:gd name="T21" fmla="*/ 18439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9413" y="10286"/>
                  </a:moveTo>
                  <a:cubicBezTo>
                    <a:pt x="19141" y="5728"/>
                    <a:pt x="15366" y="2171"/>
                    <a:pt x="10800" y="2171"/>
                  </a:cubicBezTo>
                  <a:cubicBezTo>
                    <a:pt x="8441" y="2170"/>
                    <a:pt x="6186" y="3136"/>
                    <a:pt x="4558" y="4841"/>
                  </a:cubicBezTo>
                  <a:lnTo>
                    <a:pt x="2987" y="3342"/>
                  </a:lnTo>
                  <a:cubicBezTo>
                    <a:pt x="5025" y="1207"/>
                    <a:pt x="7848" y="-1"/>
                    <a:pt x="10800" y="0"/>
                  </a:cubicBezTo>
                  <a:cubicBezTo>
                    <a:pt x="16514" y="0"/>
                    <a:pt x="21240" y="4452"/>
                    <a:pt x="21580" y="10156"/>
                  </a:cubicBezTo>
                  <a:lnTo>
                    <a:pt x="24276" y="9995"/>
                  </a:lnTo>
                  <a:lnTo>
                    <a:pt x="20722" y="14000"/>
                  </a:lnTo>
                  <a:lnTo>
                    <a:pt x="16718" y="10446"/>
                  </a:lnTo>
                  <a:lnTo>
                    <a:pt x="19413" y="10286"/>
                  </a:lnTo>
                  <a:close/>
                </a:path>
              </a:pathLst>
            </a:custGeom>
            <a:gradFill rotWithShape="1">
              <a:gsLst>
                <a:gs pos="0">
                  <a:srgbClr val="FF3300"/>
                </a:gs>
                <a:gs pos="50000">
                  <a:srgbClr val="FFDFD7"/>
                </a:gs>
                <a:gs pos="100000">
                  <a:srgbClr val="FF3300"/>
                </a:gs>
              </a:gsLst>
              <a:lin ang="0" scaled="1"/>
            </a:gradFill>
            <a:ln>
              <a:noFill/>
            </a:ln>
            <a:effectLst>
              <a:prstShdw prst="shdw17" dist="17961" dir="13500000">
                <a:srgbClr val="991F00"/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40" name="AutoShape 425"/>
            <p:cNvSpPr>
              <a:spLocks noChangeArrowheads="1"/>
            </p:cNvSpPr>
            <p:nvPr/>
          </p:nvSpPr>
          <p:spPr bwMode="auto">
            <a:xfrm flipH="1" flipV="1">
              <a:off x="2208" y="1152"/>
              <a:ext cx="2016" cy="2016"/>
            </a:xfrm>
            <a:custGeom>
              <a:avLst/>
              <a:gdLst>
                <a:gd name="T0" fmla="*/ 1355 w 21600"/>
                <a:gd name="T1" fmla="*/ 62 h 21600"/>
                <a:gd name="T2" fmla="*/ 352 w 21600"/>
                <a:gd name="T3" fmla="*/ 382 h 21600"/>
                <a:gd name="T4" fmla="*/ 1285 w 21600"/>
                <a:gd name="T5" fmla="*/ 252 h 21600"/>
                <a:gd name="T6" fmla="*/ 2266 w 21600"/>
                <a:gd name="T7" fmla="*/ 933 h 21600"/>
                <a:gd name="T8" fmla="*/ 1934 w 21600"/>
                <a:gd name="T9" fmla="*/ 1307 h 21600"/>
                <a:gd name="T10" fmla="*/ 1560 w 21600"/>
                <a:gd name="T11" fmla="*/ 975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1 w 21600"/>
                <a:gd name="T19" fmla="*/ 3161 h 21600"/>
                <a:gd name="T20" fmla="*/ 18439 w 21600"/>
                <a:gd name="T21" fmla="*/ 18439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9413" y="10286"/>
                  </a:moveTo>
                  <a:cubicBezTo>
                    <a:pt x="19141" y="5728"/>
                    <a:pt x="15366" y="2171"/>
                    <a:pt x="10800" y="2171"/>
                  </a:cubicBezTo>
                  <a:cubicBezTo>
                    <a:pt x="8441" y="2170"/>
                    <a:pt x="6186" y="3136"/>
                    <a:pt x="4558" y="4841"/>
                  </a:cubicBezTo>
                  <a:lnTo>
                    <a:pt x="2987" y="3342"/>
                  </a:lnTo>
                  <a:cubicBezTo>
                    <a:pt x="5025" y="1207"/>
                    <a:pt x="7848" y="-1"/>
                    <a:pt x="10800" y="0"/>
                  </a:cubicBezTo>
                  <a:cubicBezTo>
                    <a:pt x="16514" y="0"/>
                    <a:pt x="21240" y="4452"/>
                    <a:pt x="21580" y="10156"/>
                  </a:cubicBezTo>
                  <a:lnTo>
                    <a:pt x="24276" y="9995"/>
                  </a:lnTo>
                  <a:lnTo>
                    <a:pt x="20722" y="14000"/>
                  </a:lnTo>
                  <a:lnTo>
                    <a:pt x="16718" y="10446"/>
                  </a:lnTo>
                  <a:lnTo>
                    <a:pt x="19413" y="10286"/>
                  </a:lnTo>
                  <a:close/>
                </a:path>
              </a:pathLst>
            </a:custGeom>
            <a:gradFill rotWithShape="1">
              <a:gsLst>
                <a:gs pos="0">
                  <a:srgbClr val="FF3300"/>
                </a:gs>
                <a:gs pos="50000">
                  <a:srgbClr val="FFDFD7"/>
                </a:gs>
                <a:gs pos="100000">
                  <a:srgbClr val="FF3300"/>
                </a:gs>
              </a:gsLst>
              <a:lin ang="0" scaled="1"/>
            </a:gradFill>
            <a:ln>
              <a:noFill/>
            </a:ln>
            <a:effectLst>
              <a:prstShdw prst="shdw17" dist="17961" dir="13500000">
                <a:srgbClr val="991F00"/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endParaRPr lang="en-US"/>
            </a:p>
          </p:txBody>
        </p:sp>
      </p:grpSp>
      <p:sp>
        <p:nvSpPr>
          <p:cNvPr id="12714" name="Oval 426"/>
          <p:cNvSpPr>
            <a:spLocks noChangeArrowheads="1"/>
          </p:cNvSpPr>
          <p:nvPr/>
        </p:nvSpPr>
        <p:spPr bwMode="auto">
          <a:xfrm>
            <a:off x="762000" y="4495800"/>
            <a:ext cx="990600" cy="990600"/>
          </a:xfrm>
          <a:prstGeom prst="ellipse">
            <a:avLst/>
          </a:prstGeom>
          <a:gradFill rotWithShape="1">
            <a:gsLst>
              <a:gs pos="0">
                <a:srgbClr val="0099FF">
                  <a:gamma/>
                  <a:tint val="0"/>
                  <a:invGamma/>
                </a:srgbClr>
              </a:gs>
              <a:gs pos="100000">
                <a:srgbClr val="0099FF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4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M</a:t>
            </a:r>
          </a:p>
        </p:txBody>
      </p:sp>
      <p:grpSp>
        <p:nvGrpSpPr>
          <p:cNvPr id="13378" name="Group 427"/>
          <p:cNvGrpSpPr>
            <a:grpSpLocks/>
          </p:cNvGrpSpPr>
          <p:nvPr/>
        </p:nvGrpSpPr>
        <p:grpSpPr bwMode="auto">
          <a:xfrm>
            <a:off x="695325" y="2857500"/>
            <a:ext cx="2552700" cy="1666875"/>
            <a:chOff x="1416" y="2256"/>
            <a:chExt cx="1608" cy="1050"/>
          </a:xfrm>
        </p:grpSpPr>
        <p:sp>
          <p:nvSpPr>
            <p:cNvPr id="13413" name="Line 428"/>
            <p:cNvSpPr>
              <a:spLocks noChangeShapeType="1"/>
            </p:cNvSpPr>
            <p:nvPr/>
          </p:nvSpPr>
          <p:spPr bwMode="auto">
            <a:xfrm>
              <a:off x="2346" y="2262"/>
              <a:ext cx="0" cy="144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14" name="Line 429"/>
            <p:cNvSpPr>
              <a:spLocks noChangeShapeType="1"/>
            </p:cNvSpPr>
            <p:nvPr/>
          </p:nvSpPr>
          <p:spPr bwMode="auto">
            <a:xfrm flipH="1">
              <a:off x="1770" y="2406"/>
              <a:ext cx="576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13415" name="AutoShape 430"/>
            <p:cNvCxnSpPr>
              <a:cxnSpLocks noChangeShapeType="1"/>
            </p:cNvCxnSpPr>
            <p:nvPr/>
          </p:nvCxnSpPr>
          <p:spPr bwMode="auto">
            <a:xfrm flipV="1">
              <a:off x="2634" y="2262"/>
              <a:ext cx="0" cy="240"/>
            </a:xfrm>
            <a:prstGeom prst="straightConnector1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3416" name="Line 431"/>
            <p:cNvSpPr>
              <a:spLocks noChangeShapeType="1"/>
            </p:cNvSpPr>
            <p:nvPr/>
          </p:nvSpPr>
          <p:spPr bwMode="auto">
            <a:xfrm flipH="1">
              <a:off x="1482" y="2502"/>
              <a:ext cx="1152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13417" name="AutoShape 432"/>
            <p:cNvCxnSpPr>
              <a:cxnSpLocks noChangeShapeType="1"/>
            </p:cNvCxnSpPr>
            <p:nvPr/>
          </p:nvCxnSpPr>
          <p:spPr bwMode="auto">
            <a:xfrm>
              <a:off x="2922" y="2262"/>
              <a:ext cx="0" cy="330"/>
            </a:xfrm>
            <a:prstGeom prst="straightConnector1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3418" name="Line 433"/>
            <p:cNvSpPr>
              <a:spLocks noChangeShapeType="1"/>
            </p:cNvSpPr>
            <p:nvPr/>
          </p:nvSpPr>
          <p:spPr bwMode="auto">
            <a:xfrm flipH="1">
              <a:off x="2058" y="2598"/>
              <a:ext cx="864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19" name="Freeform 434"/>
            <p:cNvSpPr>
              <a:spLocks/>
            </p:cNvSpPr>
            <p:nvPr/>
          </p:nvSpPr>
          <p:spPr bwMode="auto">
            <a:xfrm>
              <a:off x="1416" y="2743"/>
              <a:ext cx="66" cy="131"/>
            </a:xfrm>
            <a:custGeom>
              <a:avLst/>
              <a:gdLst>
                <a:gd name="T0" fmla="*/ 524 w 524"/>
                <a:gd name="T1" fmla="*/ 0 h 1044"/>
                <a:gd name="T2" fmla="*/ 494 w 524"/>
                <a:gd name="T3" fmla="*/ 1 h 1044"/>
                <a:gd name="T4" fmla="*/ 463 w 524"/>
                <a:gd name="T5" fmla="*/ 3 h 1044"/>
                <a:gd name="T6" fmla="*/ 434 w 524"/>
                <a:gd name="T7" fmla="*/ 7 h 1044"/>
                <a:gd name="T8" fmla="*/ 404 w 524"/>
                <a:gd name="T9" fmla="*/ 13 h 1044"/>
                <a:gd name="T10" fmla="*/ 374 w 524"/>
                <a:gd name="T11" fmla="*/ 22 h 1044"/>
                <a:gd name="T12" fmla="*/ 345 w 524"/>
                <a:gd name="T13" fmla="*/ 31 h 1044"/>
                <a:gd name="T14" fmla="*/ 316 w 524"/>
                <a:gd name="T15" fmla="*/ 42 h 1044"/>
                <a:gd name="T16" fmla="*/ 289 w 524"/>
                <a:gd name="T17" fmla="*/ 55 h 1044"/>
                <a:gd name="T18" fmla="*/ 262 w 524"/>
                <a:gd name="T19" fmla="*/ 70 h 1044"/>
                <a:gd name="T20" fmla="*/ 236 w 524"/>
                <a:gd name="T21" fmla="*/ 86 h 1044"/>
                <a:gd name="T22" fmla="*/ 212 w 524"/>
                <a:gd name="T23" fmla="*/ 103 h 1044"/>
                <a:gd name="T24" fmla="*/ 187 w 524"/>
                <a:gd name="T25" fmla="*/ 122 h 1044"/>
                <a:gd name="T26" fmla="*/ 164 w 524"/>
                <a:gd name="T27" fmla="*/ 142 h 1044"/>
                <a:gd name="T28" fmla="*/ 143 w 524"/>
                <a:gd name="T29" fmla="*/ 164 h 1044"/>
                <a:gd name="T30" fmla="*/ 122 w 524"/>
                <a:gd name="T31" fmla="*/ 186 h 1044"/>
                <a:gd name="T32" fmla="*/ 104 w 524"/>
                <a:gd name="T33" fmla="*/ 210 h 1044"/>
                <a:gd name="T34" fmla="*/ 86 w 524"/>
                <a:gd name="T35" fmla="*/ 235 h 1044"/>
                <a:gd name="T36" fmla="*/ 70 w 524"/>
                <a:gd name="T37" fmla="*/ 261 h 1044"/>
                <a:gd name="T38" fmla="*/ 56 w 524"/>
                <a:gd name="T39" fmla="*/ 287 h 1044"/>
                <a:gd name="T40" fmla="*/ 43 w 524"/>
                <a:gd name="T41" fmla="*/ 315 h 1044"/>
                <a:gd name="T42" fmla="*/ 32 w 524"/>
                <a:gd name="T43" fmla="*/ 344 h 1044"/>
                <a:gd name="T44" fmla="*/ 22 w 524"/>
                <a:gd name="T45" fmla="*/ 372 h 1044"/>
                <a:gd name="T46" fmla="*/ 14 w 524"/>
                <a:gd name="T47" fmla="*/ 402 h 1044"/>
                <a:gd name="T48" fmla="*/ 8 w 524"/>
                <a:gd name="T49" fmla="*/ 432 h 1044"/>
                <a:gd name="T50" fmla="*/ 4 w 524"/>
                <a:gd name="T51" fmla="*/ 461 h 1044"/>
                <a:gd name="T52" fmla="*/ 1 w 524"/>
                <a:gd name="T53" fmla="*/ 492 h 1044"/>
                <a:gd name="T54" fmla="*/ 0 w 524"/>
                <a:gd name="T55" fmla="*/ 521 h 1044"/>
                <a:gd name="T56" fmla="*/ 1 w 524"/>
                <a:gd name="T57" fmla="*/ 552 h 1044"/>
                <a:gd name="T58" fmla="*/ 4 w 524"/>
                <a:gd name="T59" fmla="*/ 583 h 1044"/>
                <a:gd name="T60" fmla="*/ 8 w 524"/>
                <a:gd name="T61" fmla="*/ 612 h 1044"/>
                <a:gd name="T62" fmla="*/ 14 w 524"/>
                <a:gd name="T63" fmla="*/ 642 h 1044"/>
                <a:gd name="T64" fmla="*/ 22 w 524"/>
                <a:gd name="T65" fmla="*/ 672 h 1044"/>
                <a:gd name="T66" fmla="*/ 32 w 524"/>
                <a:gd name="T67" fmla="*/ 700 h 1044"/>
                <a:gd name="T68" fmla="*/ 43 w 524"/>
                <a:gd name="T69" fmla="*/ 729 h 1044"/>
                <a:gd name="T70" fmla="*/ 56 w 524"/>
                <a:gd name="T71" fmla="*/ 757 h 1044"/>
                <a:gd name="T72" fmla="*/ 70 w 524"/>
                <a:gd name="T73" fmla="*/ 783 h 1044"/>
                <a:gd name="T74" fmla="*/ 86 w 524"/>
                <a:gd name="T75" fmla="*/ 809 h 1044"/>
                <a:gd name="T76" fmla="*/ 104 w 524"/>
                <a:gd name="T77" fmla="*/ 834 h 1044"/>
                <a:gd name="T78" fmla="*/ 122 w 524"/>
                <a:gd name="T79" fmla="*/ 858 h 1044"/>
                <a:gd name="T80" fmla="*/ 143 w 524"/>
                <a:gd name="T81" fmla="*/ 880 h 1044"/>
                <a:gd name="T82" fmla="*/ 164 w 524"/>
                <a:gd name="T83" fmla="*/ 902 h 1044"/>
                <a:gd name="T84" fmla="*/ 187 w 524"/>
                <a:gd name="T85" fmla="*/ 922 h 1044"/>
                <a:gd name="T86" fmla="*/ 212 w 524"/>
                <a:gd name="T87" fmla="*/ 941 h 1044"/>
                <a:gd name="T88" fmla="*/ 236 w 524"/>
                <a:gd name="T89" fmla="*/ 958 h 1044"/>
                <a:gd name="T90" fmla="*/ 262 w 524"/>
                <a:gd name="T91" fmla="*/ 974 h 1044"/>
                <a:gd name="T92" fmla="*/ 289 w 524"/>
                <a:gd name="T93" fmla="*/ 989 h 1044"/>
                <a:gd name="T94" fmla="*/ 316 w 524"/>
                <a:gd name="T95" fmla="*/ 1002 h 1044"/>
                <a:gd name="T96" fmla="*/ 345 w 524"/>
                <a:gd name="T97" fmla="*/ 1013 h 1044"/>
                <a:gd name="T98" fmla="*/ 374 w 524"/>
                <a:gd name="T99" fmla="*/ 1022 h 1044"/>
                <a:gd name="T100" fmla="*/ 404 w 524"/>
                <a:gd name="T101" fmla="*/ 1031 h 1044"/>
                <a:gd name="T102" fmla="*/ 434 w 524"/>
                <a:gd name="T103" fmla="*/ 1037 h 1044"/>
                <a:gd name="T104" fmla="*/ 463 w 524"/>
                <a:gd name="T105" fmla="*/ 1041 h 1044"/>
                <a:gd name="T106" fmla="*/ 494 w 524"/>
                <a:gd name="T107" fmla="*/ 1043 h 1044"/>
                <a:gd name="T108" fmla="*/ 524 w 524"/>
                <a:gd name="T109" fmla="*/ 1044 h 104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24"/>
                <a:gd name="T166" fmla="*/ 0 h 1044"/>
                <a:gd name="T167" fmla="*/ 524 w 524"/>
                <a:gd name="T168" fmla="*/ 1044 h 104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24" h="1044">
                  <a:moveTo>
                    <a:pt x="524" y="0"/>
                  </a:moveTo>
                  <a:lnTo>
                    <a:pt x="494" y="1"/>
                  </a:lnTo>
                  <a:lnTo>
                    <a:pt x="463" y="3"/>
                  </a:lnTo>
                  <a:lnTo>
                    <a:pt x="434" y="7"/>
                  </a:lnTo>
                  <a:lnTo>
                    <a:pt x="404" y="13"/>
                  </a:lnTo>
                  <a:lnTo>
                    <a:pt x="374" y="22"/>
                  </a:lnTo>
                  <a:lnTo>
                    <a:pt x="345" y="31"/>
                  </a:lnTo>
                  <a:lnTo>
                    <a:pt x="316" y="42"/>
                  </a:lnTo>
                  <a:lnTo>
                    <a:pt x="289" y="55"/>
                  </a:lnTo>
                  <a:lnTo>
                    <a:pt x="262" y="70"/>
                  </a:lnTo>
                  <a:lnTo>
                    <a:pt x="236" y="86"/>
                  </a:lnTo>
                  <a:lnTo>
                    <a:pt x="212" y="103"/>
                  </a:lnTo>
                  <a:lnTo>
                    <a:pt x="187" y="122"/>
                  </a:lnTo>
                  <a:lnTo>
                    <a:pt x="164" y="142"/>
                  </a:lnTo>
                  <a:lnTo>
                    <a:pt x="143" y="164"/>
                  </a:lnTo>
                  <a:lnTo>
                    <a:pt x="122" y="186"/>
                  </a:lnTo>
                  <a:lnTo>
                    <a:pt x="104" y="210"/>
                  </a:lnTo>
                  <a:lnTo>
                    <a:pt x="86" y="235"/>
                  </a:lnTo>
                  <a:lnTo>
                    <a:pt x="70" y="261"/>
                  </a:lnTo>
                  <a:lnTo>
                    <a:pt x="56" y="287"/>
                  </a:lnTo>
                  <a:lnTo>
                    <a:pt x="43" y="315"/>
                  </a:lnTo>
                  <a:lnTo>
                    <a:pt x="32" y="344"/>
                  </a:lnTo>
                  <a:lnTo>
                    <a:pt x="22" y="372"/>
                  </a:lnTo>
                  <a:lnTo>
                    <a:pt x="14" y="402"/>
                  </a:lnTo>
                  <a:lnTo>
                    <a:pt x="8" y="432"/>
                  </a:lnTo>
                  <a:lnTo>
                    <a:pt x="4" y="461"/>
                  </a:lnTo>
                  <a:lnTo>
                    <a:pt x="1" y="492"/>
                  </a:lnTo>
                  <a:lnTo>
                    <a:pt x="0" y="521"/>
                  </a:lnTo>
                  <a:lnTo>
                    <a:pt x="1" y="552"/>
                  </a:lnTo>
                  <a:lnTo>
                    <a:pt x="4" y="583"/>
                  </a:lnTo>
                  <a:lnTo>
                    <a:pt x="8" y="612"/>
                  </a:lnTo>
                  <a:lnTo>
                    <a:pt x="14" y="642"/>
                  </a:lnTo>
                  <a:lnTo>
                    <a:pt x="22" y="672"/>
                  </a:lnTo>
                  <a:lnTo>
                    <a:pt x="32" y="700"/>
                  </a:lnTo>
                  <a:lnTo>
                    <a:pt x="43" y="729"/>
                  </a:lnTo>
                  <a:lnTo>
                    <a:pt x="56" y="757"/>
                  </a:lnTo>
                  <a:lnTo>
                    <a:pt x="70" y="783"/>
                  </a:lnTo>
                  <a:lnTo>
                    <a:pt x="86" y="809"/>
                  </a:lnTo>
                  <a:lnTo>
                    <a:pt x="104" y="834"/>
                  </a:lnTo>
                  <a:lnTo>
                    <a:pt x="122" y="858"/>
                  </a:lnTo>
                  <a:lnTo>
                    <a:pt x="143" y="880"/>
                  </a:lnTo>
                  <a:lnTo>
                    <a:pt x="164" y="902"/>
                  </a:lnTo>
                  <a:lnTo>
                    <a:pt x="187" y="922"/>
                  </a:lnTo>
                  <a:lnTo>
                    <a:pt x="212" y="941"/>
                  </a:lnTo>
                  <a:lnTo>
                    <a:pt x="236" y="958"/>
                  </a:lnTo>
                  <a:lnTo>
                    <a:pt x="262" y="974"/>
                  </a:lnTo>
                  <a:lnTo>
                    <a:pt x="289" y="989"/>
                  </a:lnTo>
                  <a:lnTo>
                    <a:pt x="316" y="1002"/>
                  </a:lnTo>
                  <a:lnTo>
                    <a:pt x="345" y="1013"/>
                  </a:lnTo>
                  <a:lnTo>
                    <a:pt x="374" y="1022"/>
                  </a:lnTo>
                  <a:lnTo>
                    <a:pt x="404" y="1031"/>
                  </a:lnTo>
                  <a:lnTo>
                    <a:pt x="434" y="1037"/>
                  </a:lnTo>
                  <a:lnTo>
                    <a:pt x="463" y="1041"/>
                  </a:lnTo>
                  <a:lnTo>
                    <a:pt x="494" y="1043"/>
                  </a:lnTo>
                  <a:lnTo>
                    <a:pt x="524" y="1044"/>
                  </a:lnTo>
                </a:path>
              </a:pathLst>
            </a:custGeom>
            <a:noFill/>
            <a:ln w="28575" cmpd="sng">
              <a:solidFill>
                <a:srgbClr val="0000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20" name="Line 435"/>
            <p:cNvSpPr>
              <a:spLocks noChangeShapeType="1"/>
            </p:cNvSpPr>
            <p:nvPr/>
          </p:nvSpPr>
          <p:spPr bwMode="auto">
            <a:xfrm>
              <a:off x="1482" y="2256"/>
              <a:ext cx="0" cy="48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21" name="Line 436"/>
            <p:cNvSpPr>
              <a:spLocks noChangeShapeType="1"/>
            </p:cNvSpPr>
            <p:nvPr/>
          </p:nvSpPr>
          <p:spPr bwMode="auto">
            <a:xfrm>
              <a:off x="1770" y="2256"/>
              <a:ext cx="0" cy="63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22" name="Line 437"/>
            <p:cNvSpPr>
              <a:spLocks noChangeShapeType="1"/>
            </p:cNvSpPr>
            <p:nvPr/>
          </p:nvSpPr>
          <p:spPr bwMode="auto">
            <a:xfrm>
              <a:off x="2058" y="2258"/>
              <a:ext cx="0" cy="48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23" name="Freeform 438"/>
            <p:cNvSpPr>
              <a:spLocks/>
            </p:cNvSpPr>
            <p:nvPr/>
          </p:nvSpPr>
          <p:spPr bwMode="auto">
            <a:xfrm rot="10800000">
              <a:off x="2056" y="2742"/>
              <a:ext cx="66" cy="131"/>
            </a:xfrm>
            <a:custGeom>
              <a:avLst/>
              <a:gdLst>
                <a:gd name="T0" fmla="*/ 524 w 524"/>
                <a:gd name="T1" fmla="*/ 0 h 1044"/>
                <a:gd name="T2" fmla="*/ 494 w 524"/>
                <a:gd name="T3" fmla="*/ 1 h 1044"/>
                <a:gd name="T4" fmla="*/ 463 w 524"/>
                <a:gd name="T5" fmla="*/ 3 h 1044"/>
                <a:gd name="T6" fmla="*/ 434 w 524"/>
                <a:gd name="T7" fmla="*/ 7 h 1044"/>
                <a:gd name="T8" fmla="*/ 404 w 524"/>
                <a:gd name="T9" fmla="*/ 13 h 1044"/>
                <a:gd name="T10" fmla="*/ 374 w 524"/>
                <a:gd name="T11" fmla="*/ 22 h 1044"/>
                <a:gd name="T12" fmla="*/ 345 w 524"/>
                <a:gd name="T13" fmla="*/ 31 h 1044"/>
                <a:gd name="T14" fmla="*/ 316 w 524"/>
                <a:gd name="T15" fmla="*/ 42 h 1044"/>
                <a:gd name="T16" fmla="*/ 289 w 524"/>
                <a:gd name="T17" fmla="*/ 55 h 1044"/>
                <a:gd name="T18" fmla="*/ 262 w 524"/>
                <a:gd name="T19" fmla="*/ 70 h 1044"/>
                <a:gd name="T20" fmla="*/ 236 w 524"/>
                <a:gd name="T21" fmla="*/ 86 h 1044"/>
                <a:gd name="T22" fmla="*/ 212 w 524"/>
                <a:gd name="T23" fmla="*/ 103 h 1044"/>
                <a:gd name="T24" fmla="*/ 187 w 524"/>
                <a:gd name="T25" fmla="*/ 122 h 1044"/>
                <a:gd name="T26" fmla="*/ 164 w 524"/>
                <a:gd name="T27" fmla="*/ 142 h 1044"/>
                <a:gd name="T28" fmla="*/ 143 w 524"/>
                <a:gd name="T29" fmla="*/ 164 h 1044"/>
                <a:gd name="T30" fmla="*/ 122 w 524"/>
                <a:gd name="T31" fmla="*/ 186 h 1044"/>
                <a:gd name="T32" fmla="*/ 104 w 524"/>
                <a:gd name="T33" fmla="*/ 210 h 1044"/>
                <a:gd name="T34" fmla="*/ 86 w 524"/>
                <a:gd name="T35" fmla="*/ 235 h 1044"/>
                <a:gd name="T36" fmla="*/ 70 w 524"/>
                <a:gd name="T37" fmla="*/ 261 h 1044"/>
                <a:gd name="T38" fmla="*/ 56 w 524"/>
                <a:gd name="T39" fmla="*/ 287 h 1044"/>
                <a:gd name="T40" fmla="*/ 43 w 524"/>
                <a:gd name="T41" fmla="*/ 315 h 1044"/>
                <a:gd name="T42" fmla="*/ 32 w 524"/>
                <a:gd name="T43" fmla="*/ 344 h 1044"/>
                <a:gd name="T44" fmla="*/ 22 w 524"/>
                <a:gd name="T45" fmla="*/ 372 h 1044"/>
                <a:gd name="T46" fmla="*/ 14 w 524"/>
                <a:gd name="T47" fmla="*/ 402 h 1044"/>
                <a:gd name="T48" fmla="*/ 8 w 524"/>
                <a:gd name="T49" fmla="*/ 432 h 1044"/>
                <a:gd name="T50" fmla="*/ 4 w 524"/>
                <a:gd name="T51" fmla="*/ 461 h 1044"/>
                <a:gd name="T52" fmla="*/ 1 w 524"/>
                <a:gd name="T53" fmla="*/ 492 h 1044"/>
                <a:gd name="T54" fmla="*/ 0 w 524"/>
                <a:gd name="T55" fmla="*/ 521 h 1044"/>
                <a:gd name="T56" fmla="*/ 1 w 524"/>
                <a:gd name="T57" fmla="*/ 552 h 1044"/>
                <a:gd name="T58" fmla="*/ 4 w 524"/>
                <a:gd name="T59" fmla="*/ 583 h 1044"/>
                <a:gd name="T60" fmla="*/ 8 w 524"/>
                <a:gd name="T61" fmla="*/ 612 h 1044"/>
                <a:gd name="T62" fmla="*/ 14 w 524"/>
                <a:gd name="T63" fmla="*/ 642 h 1044"/>
                <a:gd name="T64" fmla="*/ 22 w 524"/>
                <a:gd name="T65" fmla="*/ 672 h 1044"/>
                <a:gd name="T66" fmla="*/ 32 w 524"/>
                <a:gd name="T67" fmla="*/ 700 h 1044"/>
                <a:gd name="T68" fmla="*/ 43 w 524"/>
                <a:gd name="T69" fmla="*/ 729 h 1044"/>
                <a:gd name="T70" fmla="*/ 56 w 524"/>
                <a:gd name="T71" fmla="*/ 757 h 1044"/>
                <a:gd name="T72" fmla="*/ 70 w 524"/>
                <a:gd name="T73" fmla="*/ 783 h 1044"/>
                <a:gd name="T74" fmla="*/ 86 w 524"/>
                <a:gd name="T75" fmla="*/ 809 h 1044"/>
                <a:gd name="T76" fmla="*/ 104 w 524"/>
                <a:gd name="T77" fmla="*/ 834 h 1044"/>
                <a:gd name="T78" fmla="*/ 122 w 524"/>
                <a:gd name="T79" fmla="*/ 858 h 1044"/>
                <a:gd name="T80" fmla="*/ 143 w 524"/>
                <a:gd name="T81" fmla="*/ 880 h 1044"/>
                <a:gd name="T82" fmla="*/ 164 w 524"/>
                <a:gd name="T83" fmla="*/ 902 h 1044"/>
                <a:gd name="T84" fmla="*/ 187 w 524"/>
                <a:gd name="T85" fmla="*/ 922 h 1044"/>
                <a:gd name="T86" fmla="*/ 212 w 524"/>
                <a:gd name="T87" fmla="*/ 941 h 1044"/>
                <a:gd name="T88" fmla="*/ 236 w 524"/>
                <a:gd name="T89" fmla="*/ 958 h 1044"/>
                <a:gd name="T90" fmla="*/ 262 w 524"/>
                <a:gd name="T91" fmla="*/ 974 h 1044"/>
                <a:gd name="T92" fmla="*/ 289 w 524"/>
                <a:gd name="T93" fmla="*/ 989 h 1044"/>
                <a:gd name="T94" fmla="*/ 316 w 524"/>
                <a:gd name="T95" fmla="*/ 1002 h 1044"/>
                <a:gd name="T96" fmla="*/ 345 w 524"/>
                <a:gd name="T97" fmla="*/ 1013 h 1044"/>
                <a:gd name="T98" fmla="*/ 374 w 524"/>
                <a:gd name="T99" fmla="*/ 1022 h 1044"/>
                <a:gd name="T100" fmla="*/ 404 w 524"/>
                <a:gd name="T101" fmla="*/ 1031 h 1044"/>
                <a:gd name="T102" fmla="*/ 434 w 524"/>
                <a:gd name="T103" fmla="*/ 1037 h 1044"/>
                <a:gd name="T104" fmla="*/ 463 w 524"/>
                <a:gd name="T105" fmla="*/ 1041 h 1044"/>
                <a:gd name="T106" fmla="*/ 494 w 524"/>
                <a:gd name="T107" fmla="*/ 1043 h 1044"/>
                <a:gd name="T108" fmla="*/ 524 w 524"/>
                <a:gd name="T109" fmla="*/ 1044 h 104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24"/>
                <a:gd name="T166" fmla="*/ 0 h 1044"/>
                <a:gd name="T167" fmla="*/ 524 w 524"/>
                <a:gd name="T168" fmla="*/ 1044 h 104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24" h="1044">
                  <a:moveTo>
                    <a:pt x="524" y="0"/>
                  </a:moveTo>
                  <a:lnTo>
                    <a:pt x="494" y="1"/>
                  </a:lnTo>
                  <a:lnTo>
                    <a:pt x="463" y="3"/>
                  </a:lnTo>
                  <a:lnTo>
                    <a:pt x="434" y="7"/>
                  </a:lnTo>
                  <a:lnTo>
                    <a:pt x="404" y="13"/>
                  </a:lnTo>
                  <a:lnTo>
                    <a:pt x="374" y="22"/>
                  </a:lnTo>
                  <a:lnTo>
                    <a:pt x="345" y="31"/>
                  </a:lnTo>
                  <a:lnTo>
                    <a:pt x="316" y="42"/>
                  </a:lnTo>
                  <a:lnTo>
                    <a:pt x="289" y="55"/>
                  </a:lnTo>
                  <a:lnTo>
                    <a:pt x="262" y="70"/>
                  </a:lnTo>
                  <a:lnTo>
                    <a:pt x="236" y="86"/>
                  </a:lnTo>
                  <a:lnTo>
                    <a:pt x="212" y="103"/>
                  </a:lnTo>
                  <a:lnTo>
                    <a:pt x="187" y="122"/>
                  </a:lnTo>
                  <a:lnTo>
                    <a:pt x="164" y="142"/>
                  </a:lnTo>
                  <a:lnTo>
                    <a:pt x="143" y="164"/>
                  </a:lnTo>
                  <a:lnTo>
                    <a:pt x="122" y="186"/>
                  </a:lnTo>
                  <a:lnTo>
                    <a:pt x="104" y="210"/>
                  </a:lnTo>
                  <a:lnTo>
                    <a:pt x="86" y="235"/>
                  </a:lnTo>
                  <a:lnTo>
                    <a:pt x="70" y="261"/>
                  </a:lnTo>
                  <a:lnTo>
                    <a:pt x="56" y="287"/>
                  </a:lnTo>
                  <a:lnTo>
                    <a:pt x="43" y="315"/>
                  </a:lnTo>
                  <a:lnTo>
                    <a:pt x="32" y="344"/>
                  </a:lnTo>
                  <a:lnTo>
                    <a:pt x="22" y="372"/>
                  </a:lnTo>
                  <a:lnTo>
                    <a:pt x="14" y="402"/>
                  </a:lnTo>
                  <a:lnTo>
                    <a:pt x="8" y="432"/>
                  </a:lnTo>
                  <a:lnTo>
                    <a:pt x="4" y="461"/>
                  </a:lnTo>
                  <a:lnTo>
                    <a:pt x="1" y="492"/>
                  </a:lnTo>
                  <a:lnTo>
                    <a:pt x="0" y="521"/>
                  </a:lnTo>
                  <a:lnTo>
                    <a:pt x="1" y="552"/>
                  </a:lnTo>
                  <a:lnTo>
                    <a:pt x="4" y="583"/>
                  </a:lnTo>
                  <a:lnTo>
                    <a:pt x="8" y="612"/>
                  </a:lnTo>
                  <a:lnTo>
                    <a:pt x="14" y="642"/>
                  </a:lnTo>
                  <a:lnTo>
                    <a:pt x="22" y="672"/>
                  </a:lnTo>
                  <a:lnTo>
                    <a:pt x="32" y="700"/>
                  </a:lnTo>
                  <a:lnTo>
                    <a:pt x="43" y="729"/>
                  </a:lnTo>
                  <a:lnTo>
                    <a:pt x="56" y="757"/>
                  </a:lnTo>
                  <a:lnTo>
                    <a:pt x="70" y="783"/>
                  </a:lnTo>
                  <a:lnTo>
                    <a:pt x="86" y="809"/>
                  </a:lnTo>
                  <a:lnTo>
                    <a:pt x="104" y="834"/>
                  </a:lnTo>
                  <a:lnTo>
                    <a:pt x="122" y="858"/>
                  </a:lnTo>
                  <a:lnTo>
                    <a:pt x="143" y="880"/>
                  </a:lnTo>
                  <a:lnTo>
                    <a:pt x="164" y="902"/>
                  </a:lnTo>
                  <a:lnTo>
                    <a:pt x="187" y="922"/>
                  </a:lnTo>
                  <a:lnTo>
                    <a:pt x="212" y="941"/>
                  </a:lnTo>
                  <a:lnTo>
                    <a:pt x="236" y="958"/>
                  </a:lnTo>
                  <a:lnTo>
                    <a:pt x="262" y="974"/>
                  </a:lnTo>
                  <a:lnTo>
                    <a:pt x="289" y="989"/>
                  </a:lnTo>
                  <a:lnTo>
                    <a:pt x="316" y="1002"/>
                  </a:lnTo>
                  <a:lnTo>
                    <a:pt x="345" y="1013"/>
                  </a:lnTo>
                  <a:lnTo>
                    <a:pt x="374" y="1022"/>
                  </a:lnTo>
                  <a:lnTo>
                    <a:pt x="404" y="1031"/>
                  </a:lnTo>
                  <a:lnTo>
                    <a:pt x="434" y="1037"/>
                  </a:lnTo>
                  <a:lnTo>
                    <a:pt x="463" y="1041"/>
                  </a:lnTo>
                  <a:lnTo>
                    <a:pt x="494" y="1043"/>
                  </a:lnTo>
                  <a:lnTo>
                    <a:pt x="524" y="1044"/>
                  </a:lnTo>
                </a:path>
              </a:pathLst>
            </a:custGeom>
            <a:noFill/>
            <a:ln w="28575" cmpd="sng">
              <a:solidFill>
                <a:srgbClr val="FF33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24" name="Line 439"/>
            <p:cNvSpPr>
              <a:spLocks noChangeShapeType="1"/>
            </p:cNvSpPr>
            <p:nvPr/>
          </p:nvSpPr>
          <p:spPr bwMode="auto">
            <a:xfrm>
              <a:off x="1771" y="2876"/>
              <a:ext cx="0" cy="346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25" name="Line 440"/>
            <p:cNvSpPr>
              <a:spLocks noChangeShapeType="1"/>
            </p:cNvSpPr>
            <p:nvPr/>
          </p:nvSpPr>
          <p:spPr bwMode="auto">
            <a:xfrm>
              <a:off x="2058" y="2880"/>
              <a:ext cx="6" cy="33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26" name="Line 441"/>
            <p:cNvSpPr>
              <a:spLocks noChangeShapeType="1"/>
            </p:cNvSpPr>
            <p:nvPr/>
          </p:nvSpPr>
          <p:spPr bwMode="auto">
            <a:xfrm>
              <a:off x="1482" y="2880"/>
              <a:ext cx="6" cy="336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27" name="AutoShape 442"/>
            <p:cNvSpPr>
              <a:spLocks noChangeArrowheads="1"/>
            </p:cNvSpPr>
            <p:nvPr/>
          </p:nvSpPr>
          <p:spPr bwMode="auto">
            <a:xfrm>
              <a:off x="1746" y="2382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fol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28" name="AutoShape 443"/>
            <p:cNvSpPr>
              <a:spLocks noChangeArrowheads="1"/>
            </p:cNvSpPr>
            <p:nvPr/>
          </p:nvSpPr>
          <p:spPr bwMode="auto">
            <a:xfrm>
              <a:off x="1458" y="2478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29" name="AutoShape 444"/>
            <p:cNvSpPr>
              <a:spLocks noChangeArrowheads="1"/>
            </p:cNvSpPr>
            <p:nvPr/>
          </p:nvSpPr>
          <p:spPr bwMode="auto">
            <a:xfrm>
              <a:off x="2034" y="2574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30" name="Line 445"/>
            <p:cNvSpPr>
              <a:spLocks noChangeShapeType="1"/>
            </p:cNvSpPr>
            <p:nvPr/>
          </p:nvSpPr>
          <p:spPr bwMode="auto">
            <a:xfrm>
              <a:off x="1486" y="2256"/>
              <a:ext cx="96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31" name="Line 446"/>
            <p:cNvSpPr>
              <a:spLocks noChangeShapeType="1"/>
            </p:cNvSpPr>
            <p:nvPr/>
          </p:nvSpPr>
          <p:spPr bwMode="auto">
            <a:xfrm>
              <a:off x="1776" y="2256"/>
              <a:ext cx="96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32" name="Line 447"/>
            <p:cNvSpPr>
              <a:spLocks noChangeShapeType="1"/>
            </p:cNvSpPr>
            <p:nvPr/>
          </p:nvSpPr>
          <p:spPr bwMode="auto">
            <a:xfrm>
              <a:off x="2064" y="2256"/>
              <a:ext cx="96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33" name="Line 448"/>
            <p:cNvSpPr>
              <a:spLocks noChangeShapeType="1"/>
            </p:cNvSpPr>
            <p:nvPr/>
          </p:nvSpPr>
          <p:spPr bwMode="auto">
            <a:xfrm>
              <a:off x="2352" y="2262"/>
              <a:ext cx="96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34" name="Line 449"/>
            <p:cNvSpPr>
              <a:spLocks noChangeShapeType="1"/>
            </p:cNvSpPr>
            <p:nvPr/>
          </p:nvSpPr>
          <p:spPr bwMode="auto">
            <a:xfrm>
              <a:off x="2640" y="2262"/>
              <a:ext cx="96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35" name="Line 450"/>
            <p:cNvSpPr>
              <a:spLocks noChangeShapeType="1"/>
            </p:cNvSpPr>
            <p:nvPr/>
          </p:nvSpPr>
          <p:spPr bwMode="auto">
            <a:xfrm>
              <a:off x="2928" y="2262"/>
              <a:ext cx="96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436" name="Group 451"/>
            <p:cNvGrpSpPr>
              <a:grpSpLocks/>
            </p:cNvGrpSpPr>
            <p:nvPr/>
          </p:nvGrpSpPr>
          <p:grpSpPr bwMode="auto">
            <a:xfrm>
              <a:off x="1482" y="3210"/>
              <a:ext cx="582" cy="96"/>
              <a:chOff x="1242" y="2694"/>
              <a:chExt cx="582" cy="96"/>
            </a:xfrm>
          </p:grpSpPr>
          <p:sp>
            <p:nvSpPr>
              <p:cNvPr id="13437" name="Line 452"/>
              <p:cNvSpPr>
                <a:spLocks noChangeShapeType="1"/>
              </p:cNvSpPr>
              <p:nvPr/>
            </p:nvSpPr>
            <p:spPr bwMode="auto">
              <a:xfrm>
                <a:off x="1242" y="2694"/>
                <a:ext cx="96" cy="96"/>
              </a:xfrm>
              <a:prstGeom prst="line">
                <a:avLst/>
              </a:prstGeom>
              <a:noFill/>
              <a:ln w="28575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438" name="Line 453"/>
              <p:cNvSpPr>
                <a:spLocks noChangeShapeType="1"/>
              </p:cNvSpPr>
              <p:nvPr/>
            </p:nvSpPr>
            <p:spPr bwMode="auto">
              <a:xfrm flipH="1">
                <a:off x="1728" y="2694"/>
                <a:ext cx="96" cy="96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2567" name="Group 454"/>
          <p:cNvGrpSpPr>
            <a:grpSpLocks/>
          </p:cNvGrpSpPr>
          <p:nvPr/>
        </p:nvGrpSpPr>
        <p:grpSpPr bwMode="auto">
          <a:xfrm>
            <a:off x="698500" y="2857500"/>
            <a:ext cx="2552700" cy="1666875"/>
            <a:chOff x="1416" y="2256"/>
            <a:chExt cx="1608" cy="1050"/>
          </a:xfrm>
        </p:grpSpPr>
        <p:sp>
          <p:nvSpPr>
            <p:cNvPr id="13387" name="Line 455"/>
            <p:cNvSpPr>
              <a:spLocks noChangeShapeType="1"/>
            </p:cNvSpPr>
            <p:nvPr/>
          </p:nvSpPr>
          <p:spPr bwMode="auto">
            <a:xfrm>
              <a:off x="2346" y="2262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88" name="Line 456"/>
            <p:cNvSpPr>
              <a:spLocks noChangeShapeType="1"/>
            </p:cNvSpPr>
            <p:nvPr/>
          </p:nvSpPr>
          <p:spPr bwMode="auto">
            <a:xfrm flipH="1">
              <a:off x="1770" y="2406"/>
              <a:ext cx="57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13389" name="AutoShape 457"/>
            <p:cNvCxnSpPr>
              <a:cxnSpLocks noChangeShapeType="1"/>
            </p:cNvCxnSpPr>
            <p:nvPr/>
          </p:nvCxnSpPr>
          <p:spPr bwMode="auto">
            <a:xfrm flipV="1">
              <a:off x="2634" y="2262"/>
              <a:ext cx="0" cy="240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3390" name="Line 458"/>
            <p:cNvSpPr>
              <a:spLocks noChangeShapeType="1"/>
            </p:cNvSpPr>
            <p:nvPr/>
          </p:nvSpPr>
          <p:spPr bwMode="auto">
            <a:xfrm flipH="1">
              <a:off x="1482" y="2502"/>
              <a:ext cx="115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13391" name="AutoShape 459"/>
            <p:cNvCxnSpPr>
              <a:cxnSpLocks noChangeShapeType="1"/>
            </p:cNvCxnSpPr>
            <p:nvPr/>
          </p:nvCxnSpPr>
          <p:spPr bwMode="auto">
            <a:xfrm>
              <a:off x="2922" y="2262"/>
              <a:ext cx="0" cy="330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3392" name="Line 460"/>
            <p:cNvSpPr>
              <a:spLocks noChangeShapeType="1"/>
            </p:cNvSpPr>
            <p:nvPr/>
          </p:nvSpPr>
          <p:spPr bwMode="auto">
            <a:xfrm flipH="1">
              <a:off x="2058" y="2598"/>
              <a:ext cx="86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93" name="Freeform 461"/>
            <p:cNvSpPr>
              <a:spLocks/>
            </p:cNvSpPr>
            <p:nvPr/>
          </p:nvSpPr>
          <p:spPr bwMode="auto">
            <a:xfrm>
              <a:off x="1416" y="2743"/>
              <a:ext cx="66" cy="131"/>
            </a:xfrm>
            <a:custGeom>
              <a:avLst/>
              <a:gdLst>
                <a:gd name="T0" fmla="*/ 524 w 524"/>
                <a:gd name="T1" fmla="*/ 0 h 1044"/>
                <a:gd name="T2" fmla="*/ 494 w 524"/>
                <a:gd name="T3" fmla="*/ 1 h 1044"/>
                <a:gd name="T4" fmla="*/ 463 w 524"/>
                <a:gd name="T5" fmla="*/ 3 h 1044"/>
                <a:gd name="T6" fmla="*/ 434 w 524"/>
                <a:gd name="T7" fmla="*/ 7 h 1044"/>
                <a:gd name="T8" fmla="*/ 404 w 524"/>
                <a:gd name="T9" fmla="*/ 13 h 1044"/>
                <a:gd name="T10" fmla="*/ 374 w 524"/>
                <a:gd name="T11" fmla="*/ 22 h 1044"/>
                <a:gd name="T12" fmla="*/ 345 w 524"/>
                <a:gd name="T13" fmla="*/ 31 h 1044"/>
                <a:gd name="T14" fmla="*/ 316 w 524"/>
                <a:gd name="T15" fmla="*/ 42 h 1044"/>
                <a:gd name="T16" fmla="*/ 289 w 524"/>
                <a:gd name="T17" fmla="*/ 55 h 1044"/>
                <a:gd name="T18" fmla="*/ 262 w 524"/>
                <a:gd name="T19" fmla="*/ 70 h 1044"/>
                <a:gd name="T20" fmla="*/ 236 w 524"/>
                <a:gd name="T21" fmla="*/ 86 h 1044"/>
                <a:gd name="T22" fmla="*/ 212 w 524"/>
                <a:gd name="T23" fmla="*/ 103 h 1044"/>
                <a:gd name="T24" fmla="*/ 187 w 524"/>
                <a:gd name="T25" fmla="*/ 122 h 1044"/>
                <a:gd name="T26" fmla="*/ 164 w 524"/>
                <a:gd name="T27" fmla="*/ 142 h 1044"/>
                <a:gd name="T28" fmla="*/ 143 w 524"/>
                <a:gd name="T29" fmla="*/ 164 h 1044"/>
                <a:gd name="T30" fmla="*/ 122 w 524"/>
                <a:gd name="T31" fmla="*/ 186 h 1044"/>
                <a:gd name="T32" fmla="*/ 104 w 524"/>
                <a:gd name="T33" fmla="*/ 210 h 1044"/>
                <a:gd name="T34" fmla="*/ 86 w 524"/>
                <a:gd name="T35" fmla="*/ 235 h 1044"/>
                <a:gd name="T36" fmla="*/ 70 w 524"/>
                <a:gd name="T37" fmla="*/ 261 h 1044"/>
                <a:gd name="T38" fmla="*/ 56 w 524"/>
                <a:gd name="T39" fmla="*/ 287 h 1044"/>
                <a:gd name="T40" fmla="*/ 43 w 524"/>
                <a:gd name="T41" fmla="*/ 315 h 1044"/>
                <a:gd name="T42" fmla="*/ 32 w 524"/>
                <a:gd name="T43" fmla="*/ 344 h 1044"/>
                <a:gd name="T44" fmla="*/ 22 w 524"/>
                <a:gd name="T45" fmla="*/ 372 h 1044"/>
                <a:gd name="T46" fmla="*/ 14 w 524"/>
                <a:gd name="T47" fmla="*/ 402 h 1044"/>
                <a:gd name="T48" fmla="*/ 8 w 524"/>
                <a:gd name="T49" fmla="*/ 432 h 1044"/>
                <a:gd name="T50" fmla="*/ 4 w 524"/>
                <a:gd name="T51" fmla="*/ 461 h 1044"/>
                <a:gd name="T52" fmla="*/ 1 w 524"/>
                <a:gd name="T53" fmla="*/ 492 h 1044"/>
                <a:gd name="T54" fmla="*/ 0 w 524"/>
                <a:gd name="T55" fmla="*/ 521 h 1044"/>
                <a:gd name="T56" fmla="*/ 1 w 524"/>
                <a:gd name="T57" fmla="*/ 552 h 1044"/>
                <a:gd name="T58" fmla="*/ 4 w 524"/>
                <a:gd name="T59" fmla="*/ 583 h 1044"/>
                <a:gd name="T60" fmla="*/ 8 w 524"/>
                <a:gd name="T61" fmla="*/ 612 h 1044"/>
                <a:gd name="T62" fmla="*/ 14 w 524"/>
                <a:gd name="T63" fmla="*/ 642 h 1044"/>
                <a:gd name="T64" fmla="*/ 22 w 524"/>
                <a:gd name="T65" fmla="*/ 672 h 1044"/>
                <a:gd name="T66" fmla="*/ 32 w 524"/>
                <a:gd name="T67" fmla="*/ 700 h 1044"/>
                <a:gd name="T68" fmla="*/ 43 w 524"/>
                <a:gd name="T69" fmla="*/ 729 h 1044"/>
                <a:gd name="T70" fmla="*/ 56 w 524"/>
                <a:gd name="T71" fmla="*/ 757 h 1044"/>
                <a:gd name="T72" fmla="*/ 70 w 524"/>
                <a:gd name="T73" fmla="*/ 783 h 1044"/>
                <a:gd name="T74" fmla="*/ 86 w 524"/>
                <a:gd name="T75" fmla="*/ 809 h 1044"/>
                <a:gd name="T76" fmla="*/ 104 w 524"/>
                <a:gd name="T77" fmla="*/ 834 h 1044"/>
                <a:gd name="T78" fmla="*/ 122 w 524"/>
                <a:gd name="T79" fmla="*/ 858 h 1044"/>
                <a:gd name="T80" fmla="*/ 143 w 524"/>
                <a:gd name="T81" fmla="*/ 880 h 1044"/>
                <a:gd name="T82" fmla="*/ 164 w 524"/>
                <a:gd name="T83" fmla="*/ 902 h 1044"/>
                <a:gd name="T84" fmla="*/ 187 w 524"/>
                <a:gd name="T85" fmla="*/ 922 h 1044"/>
                <a:gd name="T86" fmla="*/ 212 w 524"/>
                <a:gd name="T87" fmla="*/ 941 h 1044"/>
                <a:gd name="T88" fmla="*/ 236 w 524"/>
                <a:gd name="T89" fmla="*/ 958 h 1044"/>
                <a:gd name="T90" fmla="*/ 262 w 524"/>
                <a:gd name="T91" fmla="*/ 974 h 1044"/>
                <a:gd name="T92" fmla="*/ 289 w 524"/>
                <a:gd name="T93" fmla="*/ 989 h 1044"/>
                <a:gd name="T94" fmla="*/ 316 w 524"/>
                <a:gd name="T95" fmla="*/ 1002 h 1044"/>
                <a:gd name="T96" fmla="*/ 345 w 524"/>
                <a:gd name="T97" fmla="*/ 1013 h 1044"/>
                <a:gd name="T98" fmla="*/ 374 w 524"/>
                <a:gd name="T99" fmla="*/ 1022 h 1044"/>
                <a:gd name="T100" fmla="*/ 404 w 524"/>
                <a:gd name="T101" fmla="*/ 1031 h 1044"/>
                <a:gd name="T102" fmla="*/ 434 w 524"/>
                <a:gd name="T103" fmla="*/ 1037 h 1044"/>
                <a:gd name="T104" fmla="*/ 463 w 524"/>
                <a:gd name="T105" fmla="*/ 1041 h 1044"/>
                <a:gd name="T106" fmla="*/ 494 w 524"/>
                <a:gd name="T107" fmla="*/ 1043 h 1044"/>
                <a:gd name="T108" fmla="*/ 524 w 524"/>
                <a:gd name="T109" fmla="*/ 1044 h 104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24"/>
                <a:gd name="T166" fmla="*/ 0 h 1044"/>
                <a:gd name="T167" fmla="*/ 524 w 524"/>
                <a:gd name="T168" fmla="*/ 1044 h 104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24" h="1044">
                  <a:moveTo>
                    <a:pt x="524" y="0"/>
                  </a:moveTo>
                  <a:lnTo>
                    <a:pt x="494" y="1"/>
                  </a:lnTo>
                  <a:lnTo>
                    <a:pt x="463" y="3"/>
                  </a:lnTo>
                  <a:lnTo>
                    <a:pt x="434" y="7"/>
                  </a:lnTo>
                  <a:lnTo>
                    <a:pt x="404" y="13"/>
                  </a:lnTo>
                  <a:lnTo>
                    <a:pt x="374" y="22"/>
                  </a:lnTo>
                  <a:lnTo>
                    <a:pt x="345" y="31"/>
                  </a:lnTo>
                  <a:lnTo>
                    <a:pt x="316" y="42"/>
                  </a:lnTo>
                  <a:lnTo>
                    <a:pt x="289" y="55"/>
                  </a:lnTo>
                  <a:lnTo>
                    <a:pt x="262" y="70"/>
                  </a:lnTo>
                  <a:lnTo>
                    <a:pt x="236" y="86"/>
                  </a:lnTo>
                  <a:lnTo>
                    <a:pt x="212" y="103"/>
                  </a:lnTo>
                  <a:lnTo>
                    <a:pt x="187" y="122"/>
                  </a:lnTo>
                  <a:lnTo>
                    <a:pt x="164" y="142"/>
                  </a:lnTo>
                  <a:lnTo>
                    <a:pt x="143" y="164"/>
                  </a:lnTo>
                  <a:lnTo>
                    <a:pt x="122" y="186"/>
                  </a:lnTo>
                  <a:lnTo>
                    <a:pt x="104" y="210"/>
                  </a:lnTo>
                  <a:lnTo>
                    <a:pt x="86" y="235"/>
                  </a:lnTo>
                  <a:lnTo>
                    <a:pt x="70" y="261"/>
                  </a:lnTo>
                  <a:lnTo>
                    <a:pt x="56" y="287"/>
                  </a:lnTo>
                  <a:lnTo>
                    <a:pt x="43" y="315"/>
                  </a:lnTo>
                  <a:lnTo>
                    <a:pt x="32" y="344"/>
                  </a:lnTo>
                  <a:lnTo>
                    <a:pt x="22" y="372"/>
                  </a:lnTo>
                  <a:lnTo>
                    <a:pt x="14" y="402"/>
                  </a:lnTo>
                  <a:lnTo>
                    <a:pt x="8" y="432"/>
                  </a:lnTo>
                  <a:lnTo>
                    <a:pt x="4" y="461"/>
                  </a:lnTo>
                  <a:lnTo>
                    <a:pt x="1" y="492"/>
                  </a:lnTo>
                  <a:lnTo>
                    <a:pt x="0" y="521"/>
                  </a:lnTo>
                  <a:lnTo>
                    <a:pt x="1" y="552"/>
                  </a:lnTo>
                  <a:lnTo>
                    <a:pt x="4" y="583"/>
                  </a:lnTo>
                  <a:lnTo>
                    <a:pt x="8" y="612"/>
                  </a:lnTo>
                  <a:lnTo>
                    <a:pt x="14" y="642"/>
                  </a:lnTo>
                  <a:lnTo>
                    <a:pt x="22" y="672"/>
                  </a:lnTo>
                  <a:lnTo>
                    <a:pt x="32" y="700"/>
                  </a:lnTo>
                  <a:lnTo>
                    <a:pt x="43" y="729"/>
                  </a:lnTo>
                  <a:lnTo>
                    <a:pt x="56" y="757"/>
                  </a:lnTo>
                  <a:lnTo>
                    <a:pt x="70" y="783"/>
                  </a:lnTo>
                  <a:lnTo>
                    <a:pt x="86" y="809"/>
                  </a:lnTo>
                  <a:lnTo>
                    <a:pt x="104" y="834"/>
                  </a:lnTo>
                  <a:lnTo>
                    <a:pt x="122" y="858"/>
                  </a:lnTo>
                  <a:lnTo>
                    <a:pt x="143" y="880"/>
                  </a:lnTo>
                  <a:lnTo>
                    <a:pt x="164" y="902"/>
                  </a:lnTo>
                  <a:lnTo>
                    <a:pt x="187" y="922"/>
                  </a:lnTo>
                  <a:lnTo>
                    <a:pt x="212" y="941"/>
                  </a:lnTo>
                  <a:lnTo>
                    <a:pt x="236" y="958"/>
                  </a:lnTo>
                  <a:lnTo>
                    <a:pt x="262" y="974"/>
                  </a:lnTo>
                  <a:lnTo>
                    <a:pt x="289" y="989"/>
                  </a:lnTo>
                  <a:lnTo>
                    <a:pt x="316" y="1002"/>
                  </a:lnTo>
                  <a:lnTo>
                    <a:pt x="345" y="1013"/>
                  </a:lnTo>
                  <a:lnTo>
                    <a:pt x="374" y="1022"/>
                  </a:lnTo>
                  <a:lnTo>
                    <a:pt x="404" y="1031"/>
                  </a:lnTo>
                  <a:lnTo>
                    <a:pt x="434" y="1037"/>
                  </a:lnTo>
                  <a:lnTo>
                    <a:pt x="463" y="1041"/>
                  </a:lnTo>
                  <a:lnTo>
                    <a:pt x="494" y="1043"/>
                  </a:lnTo>
                  <a:lnTo>
                    <a:pt x="524" y="1044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94" name="Line 462"/>
            <p:cNvSpPr>
              <a:spLocks noChangeShapeType="1"/>
            </p:cNvSpPr>
            <p:nvPr/>
          </p:nvSpPr>
          <p:spPr bwMode="auto">
            <a:xfrm>
              <a:off x="1482" y="2256"/>
              <a:ext cx="0" cy="4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95" name="Line 463"/>
            <p:cNvSpPr>
              <a:spLocks noChangeShapeType="1"/>
            </p:cNvSpPr>
            <p:nvPr/>
          </p:nvSpPr>
          <p:spPr bwMode="auto">
            <a:xfrm>
              <a:off x="1770" y="2256"/>
              <a:ext cx="0" cy="63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96" name="Line 464"/>
            <p:cNvSpPr>
              <a:spLocks noChangeShapeType="1"/>
            </p:cNvSpPr>
            <p:nvPr/>
          </p:nvSpPr>
          <p:spPr bwMode="auto">
            <a:xfrm>
              <a:off x="2058" y="2258"/>
              <a:ext cx="0" cy="4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97" name="Freeform 465"/>
            <p:cNvSpPr>
              <a:spLocks/>
            </p:cNvSpPr>
            <p:nvPr/>
          </p:nvSpPr>
          <p:spPr bwMode="auto">
            <a:xfrm rot="10800000">
              <a:off x="2056" y="2742"/>
              <a:ext cx="66" cy="131"/>
            </a:xfrm>
            <a:custGeom>
              <a:avLst/>
              <a:gdLst>
                <a:gd name="T0" fmla="*/ 524 w 524"/>
                <a:gd name="T1" fmla="*/ 0 h 1044"/>
                <a:gd name="T2" fmla="*/ 494 w 524"/>
                <a:gd name="T3" fmla="*/ 1 h 1044"/>
                <a:gd name="T4" fmla="*/ 463 w 524"/>
                <a:gd name="T5" fmla="*/ 3 h 1044"/>
                <a:gd name="T6" fmla="*/ 434 w 524"/>
                <a:gd name="T7" fmla="*/ 7 h 1044"/>
                <a:gd name="T8" fmla="*/ 404 w 524"/>
                <a:gd name="T9" fmla="*/ 13 h 1044"/>
                <a:gd name="T10" fmla="*/ 374 w 524"/>
                <a:gd name="T11" fmla="*/ 22 h 1044"/>
                <a:gd name="T12" fmla="*/ 345 w 524"/>
                <a:gd name="T13" fmla="*/ 31 h 1044"/>
                <a:gd name="T14" fmla="*/ 316 w 524"/>
                <a:gd name="T15" fmla="*/ 42 h 1044"/>
                <a:gd name="T16" fmla="*/ 289 w 524"/>
                <a:gd name="T17" fmla="*/ 55 h 1044"/>
                <a:gd name="T18" fmla="*/ 262 w 524"/>
                <a:gd name="T19" fmla="*/ 70 h 1044"/>
                <a:gd name="T20" fmla="*/ 236 w 524"/>
                <a:gd name="T21" fmla="*/ 86 h 1044"/>
                <a:gd name="T22" fmla="*/ 212 w 524"/>
                <a:gd name="T23" fmla="*/ 103 h 1044"/>
                <a:gd name="T24" fmla="*/ 187 w 524"/>
                <a:gd name="T25" fmla="*/ 122 h 1044"/>
                <a:gd name="T26" fmla="*/ 164 w 524"/>
                <a:gd name="T27" fmla="*/ 142 h 1044"/>
                <a:gd name="T28" fmla="*/ 143 w 524"/>
                <a:gd name="T29" fmla="*/ 164 h 1044"/>
                <a:gd name="T30" fmla="*/ 122 w 524"/>
                <a:gd name="T31" fmla="*/ 186 h 1044"/>
                <a:gd name="T32" fmla="*/ 104 w 524"/>
                <a:gd name="T33" fmla="*/ 210 h 1044"/>
                <a:gd name="T34" fmla="*/ 86 w 524"/>
                <a:gd name="T35" fmla="*/ 235 h 1044"/>
                <a:gd name="T36" fmla="*/ 70 w 524"/>
                <a:gd name="T37" fmla="*/ 261 h 1044"/>
                <a:gd name="T38" fmla="*/ 56 w 524"/>
                <a:gd name="T39" fmla="*/ 287 h 1044"/>
                <a:gd name="T40" fmla="*/ 43 w 524"/>
                <a:gd name="T41" fmla="*/ 315 h 1044"/>
                <a:gd name="T42" fmla="*/ 32 w 524"/>
                <a:gd name="T43" fmla="*/ 344 h 1044"/>
                <a:gd name="T44" fmla="*/ 22 w 524"/>
                <a:gd name="T45" fmla="*/ 372 h 1044"/>
                <a:gd name="T46" fmla="*/ 14 w 524"/>
                <a:gd name="T47" fmla="*/ 402 h 1044"/>
                <a:gd name="T48" fmla="*/ 8 w 524"/>
                <a:gd name="T49" fmla="*/ 432 h 1044"/>
                <a:gd name="T50" fmla="*/ 4 w 524"/>
                <a:gd name="T51" fmla="*/ 461 h 1044"/>
                <a:gd name="T52" fmla="*/ 1 w 524"/>
                <a:gd name="T53" fmla="*/ 492 h 1044"/>
                <a:gd name="T54" fmla="*/ 0 w 524"/>
                <a:gd name="T55" fmla="*/ 521 h 1044"/>
                <a:gd name="T56" fmla="*/ 1 w 524"/>
                <a:gd name="T57" fmla="*/ 552 h 1044"/>
                <a:gd name="T58" fmla="*/ 4 w 524"/>
                <a:gd name="T59" fmla="*/ 583 h 1044"/>
                <a:gd name="T60" fmla="*/ 8 w 524"/>
                <a:gd name="T61" fmla="*/ 612 h 1044"/>
                <a:gd name="T62" fmla="*/ 14 w 524"/>
                <a:gd name="T63" fmla="*/ 642 h 1044"/>
                <a:gd name="T64" fmla="*/ 22 w 524"/>
                <a:gd name="T65" fmla="*/ 672 h 1044"/>
                <a:gd name="T66" fmla="*/ 32 w 524"/>
                <a:gd name="T67" fmla="*/ 700 h 1044"/>
                <a:gd name="T68" fmla="*/ 43 w 524"/>
                <a:gd name="T69" fmla="*/ 729 h 1044"/>
                <a:gd name="T70" fmla="*/ 56 w 524"/>
                <a:gd name="T71" fmla="*/ 757 h 1044"/>
                <a:gd name="T72" fmla="*/ 70 w 524"/>
                <a:gd name="T73" fmla="*/ 783 h 1044"/>
                <a:gd name="T74" fmla="*/ 86 w 524"/>
                <a:gd name="T75" fmla="*/ 809 h 1044"/>
                <a:gd name="T76" fmla="*/ 104 w 524"/>
                <a:gd name="T77" fmla="*/ 834 h 1044"/>
                <a:gd name="T78" fmla="*/ 122 w 524"/>
                <a:gd name="T79" fmla="*/ 858 h 1044"/>
                <a:gd name="T80" fmla="*/ 143 w 524"/>
                <a:gd name="T81" fmla="*/ 880 h 1044"/>
                <a:gd name="T82" fmla="*/ 164 w 524"/>
                <a:gd name="T83" fmla="*/ 902 h 1044"/>
                <a:gd name="T84" fmla="*/ 187 w 524"/>
                <a:gd name="T85" fmla="*/ 922 h 1044"/>
                <a:gd name="T86" fmla="*/ 212 w 524"/>
                <a:gd name="T87" fmla="*/ 941 h 1044"/>
                <a:gd name="T88" fmla="*/ 236 w 524"/>
                <a:gd name="T89" fmla="*/ 958 h 1044"/>
                <a:gd name="T90" fmla="*/ 262 w 524"/>
                <a:gd name="T91" fmla="*/ 974 h 1044"/>
                <a:gd name="T92" fmla="*/ 289 w 524"/>
                <a:gd name="T93" fmla="*/ 989 h 1044"/>
                <a:gd name="T94" fmla="*/ 316 w 524"/>
                <a:gd name="T95" fmla="*/ 1002 h 1044"/>
                <a:gd name="T96" fmla="*/ 345 w 524"/>
                <a:gd name="T97" fmla="*/ 1013 h 1044"/>
                <a:gd name="T98" fmla="*/ 374 w 524"/>
                <a:gd name="T99" fmla="*/ 1022 h 1044"/>
                <a:gd name="T100" fmla="*/ 404 w 524"/>
                <a:gd name="T101" fmla="*/ 1031 h 1044"/>
                <a:gd name="T102" fmla="*/ 434 w 524"/>
                <a:gd name="T103" fmla="*/ 1037 h 1044"/>
                <a:gd name="T104" fmla="*/ 463 w 524"/>
                <a:gd name="T105" fmla="*/ 1041 h 1044"/>
                <a:gd name="T106" fmla="*/ 494 w 524"/>
                <a:gd name="T107" fmla="*/ 1043 h 1044"/>
                <a:gd name="T108" fmla="*/ 524 w 524"/>
                <a:gd name="T109" fmla="*/ 1044 h 104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24"/>
                <a:gd name="T166" fmla="*/ 0 h 1044"/>
                <a:gd name="T167" fmla="*/ 524 w 524"/>
                <a:gd name="T168" fmla="*/ 1044 h 104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24" h="1044">
                  <a:moveTo>
                    <a:pt x="524" y="0"/>
                  </a:moveTo>
                  <a:lnTo>
                    <a:pt x="494" y="1"/>
                  </a:lnTo>
                  <a:lnTo>
                    <a:pt x="463" y="3"/>
                  </a:lnTo>
                  <a:lnTo>
                    <a:pt x="434" y="7"/>
                  </a:lnTo>
                  <a:lnTo>
                    <a:pt x="404" y="13"/>
                  </a:lnTo>
                  <a:lnTo>
                    <a:pt x="374" y="22"/>
                  </a:lnTo>
                  <a:lnTo>
                    <a:pt x="345" y="31"/>
                  </a:lnTo>
                  <a:lnTo>
                    <a:pt x="316" y="42"/>
                  </a:lnTo>
                  <a:lnTo>
                    <a:pt x="289" y="55"/>
                  </a:lnTo>
                  <a:lnTo>
                    <a:pt x="262" y="70"/>
                  </a:lnTo>
                  <a:lnTo>
                    <a:pt x="236" y="86"/>
                  </a:lnTo>
                  <a:lnTo>
                    <a:pt x="212" y="103"/>
                  </a:lnTo>
                  <a:lnTo>
                    <a:pt x="187" y="122"/>
                  </a:lnTo>
                  <a:lnTo>
                    <a:pt x="164" y="142"/>
                  </a:lnTo>
                  <a:lnTo>
                    <a:pt x="143" y="164"/>
                  </a:lnTo>
                  <a:lnTo>
                    <a:pt x="122" y="186"/>
                  </a:lnTo>
                  <a:lnTo>
                    <a:pt x="104" y="210"/>
                  </a:lnTo>
                  <a:lnTo>
                    <a:pt x="86" y="235"/>
                  </a:lnTo>
                  <a:lnTo>
                    <a:pt x="70" y="261"/>
                  </a:lnTo>
                  <a:lnTo>
                    <a:pt x="56" y="287"/>
                  </a:lnTo>
                  <a:lnTo>
                    <a:pt x="43" y="315"/>
                  </a:lnTo>
                  <a:lnTo>
                    <a:pt x="32" y="344"/>
                  </a:lnTo>
                  <a:lnTo>
                    <a:pt x="22" y="372"/>
                  </a:lnTo>
                  <a:lnTo>
                    <a:pt x="14" y="402"/>
                  </a:lnTo>
                  <a:lnTo>
                    <a:pt x="8" y="432"/>
                  </a:lnTo>
                  <a:lnTo>
                    <a:pt x="4" y="461"/>
                  </a:lnTo>
                  <a:lnTo>
                    <a:pt x="1" y="492"/>
                  </a:lnTo>
                  <a:lnTo>
                    <a:pt x="0" y="521"/>
                  </a:lnTo>
                  <a:lnTo>
                    <a:pt x="1" y="552"/>
                  </a:lnTo>
                  <a:lnTo>
                    <a:pt x="4" y="583"/>
                  </a:lnTo>
                  <a:lnTo>
                    <a:pt x="8" y="612"/>
                  </a:lnTo>
                  <a:lnTo>
                    <a:pt x="14" y="642"/>
                  </a:lnTo>
                  <a:lnTo>
                    <a:pt x="22" y="672"/>
                  </a:lnTo>
                  <a:lnTo>
                    <a:pt x="32" y="700"/>
                  </a:lnTo>
                  <a:lnTo>
                    <a:pt x="43" y="729"/>
                  </a:lnTo>
                  <a:lnTo>
                    <a:pt x="56" y="757"/>
                  </a:lnTo>
                  <a:lnTo>
                    <a:pt x="70" y="783"/>
                  </a:lnTo>
                  <a:lnTo>
                    <a:pt x="86" y="809"/>
                  </a:lnTo>
                  <a:lnTo>
                    <a:pt x="104" y="834"/>
                  </a:lnTo>
                  <a:lnTo>
                    <a:pt x="122" y="858"/>
                  </a:lnTo>
                  <a:lnTo>
                    <a:pt x="143" y="880"/>
                  </a:lnTo>
                  <a:lnTo>
                    <a:pt x="164" y="902"/>
                  </a:lnTo>
                  <a:lnTo>
                    <a:pt x="187" y="922"/>
                  </a:lnTo>
                  <a:lnTo>
                    <a:pt x="212" y="941"/>
                  </a:lnTo>
                  <a:lnTo>
                    <a:pt x="236" y="958"/>
                  </a:lnTo>
                  <a:lnTo>
                    <a:pt x="262" y="974"/>
                  </a:lnTo>
                  <a:lnTo>
                    <a:pt x="289" y="989"/>
                  </a:lnTo>
                  <a:lnTo>
                    <a:pt x="316" y="1002"/>
                  </a:lnTo>
                  <a:lnTo>
                    <a:pt x="345" y="1013"/>
                  </a:lnTo>
                  <a:lnTo>
                    <a:pt x="374" y="1022"/>
                  </a:lnTo>
                  <a:lnTo>
                    <a:pt x="404" y="1031"/>
                  </a:lnTo>
                  <a:lnTo>
                    <a:pt x="434" y="1037"/>
                  </a:lnTo>
                  <a:lnTo>
                    <a:pt x="463" y="1041"/>
                  </a:lnTo>
                  <a:lnTo>
                    <a:pt x="494" y="1043"/>
                  </a:lnTo>
                  <a:lnTo>
                    <a:pt x="524" y="1044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98" name="Line 466"/>
            <p:cNvSpPr>
              <a:spLocks noChangeShapeType="1"/>
            </p:cNvSpPr>
            <p:nvPr/>
          </p:nvSpPr>
          <p:spPr bwMode="auto">
            <a:xfrm>
              <a:off x="1771" y="2876"/>
              <a:ext cx="0" cy="34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99" name="Line 467"/>
            <p:cNvSpPr>
              <a:spLocks noChangeShapeType="1"/>
            </p:cNvSpPr>
            <p:nvPr/>
          </p:nvSpPr>
          <p:spPr bwMode="auto">
            <a:xfrm>
              <a:off x="2058" y="2880"/>
              <a:ext cx="6" cy="33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00" name="Line 468"/>
            <p:cNvSpPr>
              <a:spLocks noChangeShapeType="1"/>
            </p:cNvSpPr>
            <p:nvPr/>
          </p:nvSpPr>
          <p:spPr bwMode="auto">
            <a:xfrm>
              <a:off x="1482" y="2880"/>
              <a:ext cx="6" cy="33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01" name="AutoShape 469"/>
            <p:cNvSpPr>
              <a:spLocks noChangeArrowheads="1"/>
            </p:cNvSpPr>
            <p:nvPr/>
          </p:nvSpPr>
          <p:spPr bwMode="auto">
            <a:xfrm>
              <a:off x="1746" y="2382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02" name="AutoShape 470"/>
            <p:cNvSpPr>
              <a:spLocks noChangeArrowheads="1"/>
            </p:cNvSpPr>
            <p:nvPr/>
          </p:nvSpPr>
          <p:spPr bwMode="auto">
            <a:xfrm>
              <a:off x="1458" y="2478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03" name="AutoShape 471"/>
            <p:cNvSpPr>
              <a:spLocks noChangeArrowheads="1"/>
            </p:cNvSpPr>
            <p:nvPr/>
          </p:nvSpPr>
          <p:spPr bwMode="auto">
            <a:xfrm>
              <a:off x="2034" y="2574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404" name="Line 472"/>
            <p:cNvSpPr>
              <a:spLocks noChangeShapeType="1"/>
            </p:cNvSpPr>
            <p:nvPr/>
          </p:nvSpPr>
          <p:spPr bwMode="auto">
            <a:xfrm>
              <a:off x="1486" y="2256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05" name="Line 473"/>
            <p:cNvSpPr>
              <a:spLocks noChangeShapeType="1"/>
            </p:cNvSpPr>
            <p:nvPr/>
          </p:nvSpPr>
          <p:spPr bwMode="auto">
            <a:xfrm>
              <a:off x="1776" y="2256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06" name="Line 474"/>
            <p:cNvSpPr>
              <a:spLocks noChangeShapeType="1"/>
            </p:cNvSpPr>
            <p:nvPr/>
          </p:nvSpPr>
          <p:spPr bwMode="auto">
            <a:xfrm>
              <a:off x="2064" y="2256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07" name="Line 475"/>
            <p:cNvSpPr>
              <a:spLocks noChangeShapeType="1"/>
            </p:cNvSpPr>
            <p:nvPr/>
          </p:nvSpPr>
          <p:spPr bwMode="auto">
            <a:xfrm>
              <a:off x="2352" y="2262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08" name="Line 476"/>
            <p:cNvSpPr>
              <a:spLocks noChangeShapeType="1"/>
            </p:cNvSpPr>
            <p:nvPr/>
          </p:nvSpPr>
          <p:spPr bwMode="auto">
            <a:xfrm>
              <a:off x="2640" y="2262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09" name="Line 477"/>
            <p:cNvSpPr>
              <a:spLocks noChangeShapeType="1"/>
            </p:cNvSpPr>
            <p:nvPr/>
          </p:nvSpPr>
          <p:spPr bwMode="auto">
            <a:xfrm>
              <a:off x="2928" y="2262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410" name="Group 478"/>
            <p:cNvGrpSpPr>
              <a:grpSpLocks/>
            </p:cNvGrpSpPr>
            <p:nvPr/>
          </p:nvGrpSpPr>
          <p:grpSpPr bwMode="auto">
            <a:xfrm>
              <a:off x="1482" y="3210"/>
              <a:ext cx="582" cy="96"/>
              <a:chOff x="1242" y="2694"/>
              <a:chExt cx="582" cy="96"/>
            </a:xfrm>
          </p:grpSpPr>
          <p:sp>
            <p:nvSpPr>
              <p:cNvPr id="13411" name="Line 479"/>
              <p:cNvSpPr>
                <a:spLocks noChangeShapeType="1"/>
              </p:cNvSpPr>
              <p:nvPr/>
            </p:nvSpPr>
            <p:spPr bwMode="auto">
              <a:xfrm>
                <a:off x="1242" y="2694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412" name="Line 480"/>
              <p:cNvSpPr>
                <a:spLocks noChangeShapeType="1"/>
              </p:cNvSpPr>
              <p:nvPr/>
            </p:nvSpPr>
            <p:spPr bwMode="auto">
              <a:xfrm flipH="1">
                <a:off x="1728" y="2694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3380" name="Group 481"/>
          <p:cNvGrpSpPr>
            <a:grpSpLocks/>
          </p:cNvGrpSpPr>
          <p:nvPr/>
        </p:nvGrpSpPr>
        <p:grpSpPr bwMode="auto">
          <a:xfrm>
            <a:off x="647700" y="2628900"/>
            <a:ext cx="2647950" cy="1257300"/>
            <a:chOff x="408" y="1668"/>
            <a:chExt cx="1668" cy="792"/>
          </a:xfrm>
        </p:grpSpPr>
        <p:sp>
          <p:nvSpPr>
            <p:cNvPr id="13384" name="Rectangle 482"/>
            <p:cNvSpPr>
              <a:spLocks noChangeArrowheads="1"/>
            </p:cNvSpPr>
            <p:nvPr/>
          </p:nvSpPr>
          <p:spPr bwMode="auto">
            <a:xfrm>
              <a:off x="450" y="1668"/>
              <a:ext cx="768" cy="192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85" name="Rectangle 483"/>
            <p:cNvSpPr>
              <a:spLocks noChangeArrowheads="1"/>
            </p:cNvSpPr>
            <p:nvPr/>
          </p:nvSpPr>
          <p:spPr bwMode="auto">
            <a:xfrm>
              <a:off x="1308" y="1674"/>
              <a:ext cx="768" cy="192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86" name="Rectangle 484"/>
            <p:cNvSpPr>
              <a:spLocks noChangeArrowheads="1"/>
            </p:cNvSpPr>
            <p:nvPr/>
          </p:nvSpPr>
          <p:spPr bwMode="auto">
            <a:xfrm>
              <a:off x="408" y="2268"/>
              <a:ext cx="768" cy="192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3381" name="Line 485"/>
          <p:cNvSpPr>
            <a:spLocks noChangeShapeType="1"/>
          </p:cNvSpPr>
          <p:nvPr/>
        </p:nvSpPr>
        <p:spPr bwMode="auto">
          <a:xfrm>
            <a:off x="8458200" y="4572000"/>
            <a:ext cx="381000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82" name="Line 486"/>
          <p:cNvSpPr>
            <a:spLocks noChangeShapeType="1"/>
          </p:cNvSpPr>
          <p:nvPr/>
        </p:nvSpPr>
        <p:spPr bwMode="auto">
          <a:xfrm flipV="1">
            <a:off x="8839200" y="3048000"/>
            <a:ext cx="0" cy="152400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775" name="Oval 487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3225800" y="5854700"/>
            <a:ext cx="457200" cy="457200"/>
          </a:xfrm>
          <a:prstGeom prst="ellipse">
            <a:avLst/>
          </a:prstGeom>
          <a:gradFill rotWithShape="1">
            <a:gsLst>
              <a:gs pos="0">
                <a:srgbClr val="FFC5B6"/>
              </a:gs>
              <a:gs pos="100000">
                <a:srgbClr val="FF3300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488837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26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26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26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1" dur="1000" fill="hold"/>
                                        <p:tgtEl>
                                          <p:spTgt spid="125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mph" presetSubtype="2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2000" fill="hold"/>
                                        <p:tgtEl>
                                          <p:spTgt spid="127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20028"/>
                                      </p:to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127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27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9" presetClass="emph" presetSubtype="0" repeatCount="5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1000" fill="hold"/>
                                        <p:tgtEl>
                                          <p:spTgt spid="126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5" dur="1000" fill="hold"/>
                                        <p:tgtEl>
                                          <p:spTgt spid="126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126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1269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12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"/>
                                        <p:tgtEl>
                                          <p:spTgt spid="12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7.40741E-7 L 3.33333E-6 0.02477 " pathEditMode="relative" rAng="0" ptsTypes="AA">
                                      <p:cBhvr>
                                        <p:cTn id="33" dur="1000" fill="hold"/>
                                        <p:tgtEl>
                                          <p:spTgt spid="125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27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42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.00347 L 3.33333E-6 0.01806 " pathEditMode="relative" rAng="0" ptsTypes="AA">
                                      <p:cBhvr>
                                        <p:cTn id="3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718"/>
                                    </p:animMotion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1000"/>
                                        <p:tgtEl>
                                          <p:spTgt spid="12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4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3" dur="1000"/>
                                        <p:tgtEl>
                                          <p:spTgt spid="12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12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8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16 2.22222E-6 L -0.03125 2.22222E-6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127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4" y="0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0.0037 L -1.11111E-6 -0.03704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125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037"/>
                                    </p:animMotion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52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56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6 4.44444E-6 L 0.02916 4.44444E-6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126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5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1000"/>
                                        <p:tgtEl>
                                          <p:spTgt spid="12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6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25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70" presetID="64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.02477 L 4.44444E-6 0.00555 " pathEditMode="relative" rAng="0" ptsTypes="AA">
                                      <p:cBhvr>
                                        <p:cTn id="71" dur="1000" fill="hold"/>
                                        <p:tgtEl>
                                          <p:spTgt spid="125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72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0"/>
                                            </p:cond>
                                          </p:stCondLst>
                                        </p:cTn>
                                        <p:tgtEl>
                                          <p:spTgt spid="12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.01737 L 3.33333E-6 0.00139 " pathEditMode="relative" rAng="0" ptsTypes="AA">
                                      <p:cBhvr>
                                        <p:cTn id="7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810"/>
                                    </p:animMotion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91313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7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2000"/>
                                        <p:tgtEl>
                                          <p:spTgt spid="127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7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12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57" grpId="0" animBg="1"/>
      <p:bldP spid="12557" grpId="1" animBg="1"/>
      <p:bldP spid="12557" grpId="2" animBg="1"/>
      <p:bldP spid="12561" grpId="0" animBg="1"/>
      <p:bldP spid="12561" grpId="1" animBg="1"/>
      <p:bldP spid="12611" grpId="0" animBg="1"/>
      <p:bldP spid="12611" grpId="1" animBg="1"/>
      <p:bldP spid="12696" grpId="0"/>
      <p:bldP spid="12697" grpId="0" animBg="1"/>
      <p:bldP spid="12697" grpId="1" animBg="1"/>
      <p:bldP spid="12710" grpId="0" animBg="1"/>
      <p:bldP spid="12714" grpId="0" animBg="1"/>
      <p:bldP spid="12775" grpId="0" animBg="1"/>
      <p:bldP spid="12775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Line 3"/>
          <p:cNvSpPr>
            <a:spLocks noChangeShapeType="1"/>
          </p:cNvSpPr>
          <p:nvPr/>
        </p:nvSpPr>
        <p:spPr bwMode="auto">
          <a:xfrm>
            <a:off x="800100" y="647700"/>
            <a:ext cx="0" cy="38100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39" name="Text Box 4"/>
          <p:cNvSpPr txBox="1">
            <a:spLocks noChangeArrowheads="1"/>
          </p:cNvSpPr>
          <p:nvPr/>
        </p:nvSpPr>
        <p:spPr bwMode="auto">
          <a:xfrm>
            <a:off x="609600" y="1524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A</a:t>
            </a:r>
          </a:p>
        </p:txBody>
      </p:sp>
      <p:sp>
        <p:nvSpPr>
          <p:cNvPr id="14340" name="Line 6"/>
          <p:cNvSpPr>
            <a:spLocks noChangeShapeType="1"/>
          </p:cNvSpPr>
          <p:nvPr/>
        </p:nvSpPr>
        <p:spPr bwMode="auto">
          <a:xfrm>
            <a:off x="1257300" y="647700"/>
            <a:ext cx="0" cy="381000"/>
          </a:xfrm>
          <a:prstGeom prst="line">
            <a:avLst/>
          </a:prstGeom>
          <a:noFill/>
          <a:ln w="28575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41" name="Text Box 7"/>
          <p:cNvSpPr txBox="1">
            <a:spLocks noChangeArrowheads="1"/>
          </p:cNvSpPr>
          <p:nvPr/>
        </p:nvSpPr>
        <p:spPr bwMode="auto">
          <a:xfrm>
            <a:off x="1066800" y="1524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B</a:t>
            </a:r>
          </a:p>
        </p:txBody>
      </p:sp>
      <p:grpSp>
        <p:nvGrpSpPr>
          <p:cNvPr id="14342" name="Group 250"/>
          <p:cNvGrpSpPr>
            <a:grpSpLocks/>
          </p:cNvGrpSpPr>
          <p:nvPr/>
        </p:nvGrpSpPr>
        <p:grpSpPr bwMode="auto">
          <a:xfrm>
            <a:off x="762000" y="571500"/>
            <a:ext cx="990600" cy="79375"/>
            <a:chOff x="480" y="360"/>
            <a:chExt cx="624" cy="50"/>
          </a:xfrm>
        </p:grpSpPr>
        <p:sp>
          <p:nvSpPr>
            <p:cNvPr id="14603" name="Oval 2"/>
            <p:cNvSpPr>
              <a:spLocks noChangeArrowheads="1"/>
            </p:cNvSpPr>
            <p:nvPr/>
          </p:nvSpPr>
          <p:spPr bwMode="auto">
            <a:xfrm>
              <a:off x="480" y="360"/>
              <a:ext cx="48" cy="48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604" name="Oval 5"/>
            <p:cNvSpPr>
              <a:spLocks noChangeArrowheads="1"/>
            </p:cNvSpPr>
            <p:nvPr/>
          </p:nvSpPr>
          <p:spPr bwMode="auto">
            <a:xfrm>
              <a:off x="768" y="360"/>
              <a:ext cx="48" cy="48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fol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605" name="Oval 8"/>
            <p:cNvSpPr>
              <a:spLocks noChangeArrowheads="1"/>
            </p:cNvSpPr>
            <p:nvPr/>
          </p:nvSpPr>
          <p:spPr bwMode="auto">
            <a:xfrm>
              <a:off x="1056" y="362"/>
              <a:ext cx="48" cy="48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4343" name="Line 9"/>
          <p:cNvSpPr>
            <a:spLocks noChangeShapeType="1"/>
          </p:cNvSpPr>
          <p:nvPr/>
        </p:nvSpPr>
        <p:spPr bwMode="auto">
          <a:xfrm>
            <a:off x="1714500" y="650875"/>
            <a:ext cx="0" cy="3810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44" name="Oval 10"/>
          <p:cNvSpPr>
            <a:spLocks noChangeArrowheads="1"/>
          </p:cNvSpPr>
          <p:nvPr/>
        </p:nvSpPr>
        <p:spPr bwMode="auto">
          <a:xfrm>
            <a:off x="685800" y="4410075"/>
            <a:ext cx="1143000" cy="1143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4345" name="Text Box 11"/>
          <p:cNvSpPr txBox="1">
            <a:spLocks noChangeArrowheads="1"/>
          </p:cNvSpPr>
          <p:nvPr/>
        </p:nvSpPr>
        <p:spPr bwMode="auto">
          <a:xfrm>
            <a:off x="1524000" y="1524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C</a:t>
            </a:r>
          </a:p>
        </p:txBody>
      </p:sp>
      <p:sp>
        <p:nvSpPr>
          <p:cNvPr id="14346" name="Text Box 12"/>
          <p:cNvSpPr txBox="1">
            <a:spLocks noChangeArrowheads="1"/>
          </p:cNvSpPr>
          <p:nvPr/>
        </p:nvSpPr>
        <p:spPr bwMode="auto">
          <a:xfrm>
            <a:off x="76200" y="895350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AT</a:t>
            </a:r>
          </a:p>
        </p:txBody>
      </p:sp>
      <p:sp>
        <p:nvSpPr>
          <p:cNvPr id="14347" name="Text Box 14"/>
          <p:cNvSpPr txBox="1">
            <a:spLocks noChangeArrowheads="1"/>
          </p:cNvSpPr>
          <p:nvPr/>
        </p:nvSpPr>
        <p:spPr bwMode="auto">
          <a:xfrm>
            <a:off x="76200" y="3524250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RN</a:t>
            </a:r>
          </a:p>
        </p:txBody>
      </p:sp>
      <p:grpSp>
        <p:nvGrpSpPr>
          <p:cNvPr id="14348" name="Group 15"/>
          <p:cNvGrpSpPr>
            <a:grpSpLocks/>
          </p:cNvGrpSpPr>
          <p:nvPr/>
        </p:nvGrpSpPr>
        <p:grpSpPr bwMode="auto">
          <a:xfrm>
            <a:off x="152400" y="2514600"/>
            <a:ext cx="533400" cy="549275"/>
            <a:chOff x="96" y="1584"/>
            <a:chExt cx="336" cy="346"/>
          </a:xfrm>
        </p:grpSpPr>
        <p:sp>
          <p:nvSpPr>
            <p:cNvPr id="14601" name="Text Box 16"/>
            <p:cNvSpPr txBox="1">
              <a:spLocks noChangeArrowheads="1"/>
            </p:cNvSpPr>
            <p:nvPr/>
          </p:nvSpPr>
          <p:spPr bwMode="auto">
            <a:xfrm>
              <a:off x="96" y="1584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4602" name="Text Box 17"/>
            <p:cNvSpPr txBox="1">
              <a:spLocks noChangeArrowheads="1"/>
            </p:cNvSpPr>
            <p:nvPr/>
          </p:nvSpPr>
          <p:spPr bwMode="auto">
            <a:xfrm>
              <a:off x="240" y="168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grpSp>
        <p:nvGrpSpPr>
          <p:cNvPr id="14349" name="Group 18"/>
          <p:cNvGrpSpPr>
            <a:grpSpLocks/>
          </p:cNvGrpSpPr>
          <p:nvPr/>
        </p:nvGrpSpPr>
        <p:grpSpPr bwMode="auto">
          <a:xfrm>
            <a:off x="3352800" y="2590800"/>
            <a:ext cx="533400" cy="549275"/>
            <a:chOff x="2112" y="1632"/>
            <a:chExt cx="336" cy="346"/>
          </a:xfrm>
        </p:grpSpPr>
        <p:sp>
          <p:nvSpPr>
            <p:cNvPr id="14599" name="Text Box 19"/>
            <p:cNvSpPr txBox="1">
              <a:spLocks noChangeArrowheads="1"/>
            </p:cNvSpPr>
            <p:nvPr/>
          </p:nvSpPr>
          <p:spPr bwMode="auto">
            <a:xfrm>
              <a:off x="2112" y="1632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4600" name="Text Box 20"/>
            <p:cNvSpPr txBox="1">
              <a:spLocks noChangeArrowheads="1"/>
            </p:cNvSpPr>
            <p:nvPr/>
          </p:nvSpPr>
          <p:spPr bwMode="auto">
            <a:xfrm>
              <a:off x="2256" y="1728"/>
              <a:ext cx="14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sp>
        <p:nvSpPr>
          <p:cNvPr id="14350" name="Text Box 22"/>
          <p:cNvSpPr txBox="1">
            <a:spLocks noChangeArrowheads="1"/>
          </p:cNvSpPr>
          <p:nvPr/>
        </p:nvSpPr>
        <p:spPr bwMode="auto">
          <a:xfrm>
            <a:off x="1981200" y="1524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N</a:t>
            </a:r>
          </a:p>
        </p:txBody>
      </p:sp>
      <p:cxnSp>
        <p:nvCxnSpPr>
          <p:cNvPr id="14351" name="AutoShape 47"/>
          <p:cNvCxnSpPr>
            <a:cxnSpLocks noChangeShapeType="1"/>
            <a:endCxn id="14497" idx="1"/>
          </p:cNvCxnSpPr>
          <p:nvPr/>
        </p:nvCxnSpPr>
        <p:spPr bwMode="auto">
          <a:xfrm flipV="1">
            <a:off x="8928100" y="1055688"/>
            <a:ext cx="0" cy="2038350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4352" name="Line 48"/>
          <p:cNvSpPr>
            <a:spLocks noChangeShapeType="1"/>
          </p:cNvSpPr>
          <p:nvPr/>
        </p:nvSpPr>
        <p:spPr bwMode="auto">
          <a:xfrm>
            <a:off x="800100" y="990600"/>
            <a:ext cx="0" cy="30480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3" name="Line 49"/>
          <p:cNvSpPr>
            <a:spLocks noChangeShapeType="1"/>
          </p:cNvSpPr>
          <p:nvPr/>
        </p:nvSpPr>
        <p:spPr bwMode="auto">
          <a:xfrm>
            <a:off x="1257300" y="990600"/>
            <a:ext cx="0" cy="304800"/>
          </a:xfrm>
          <a:prstGeom prst="line">
            <a:avLst/>
          </a:prstGeom>
          <a:noFill/>
          <a:ln w="28575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4" name="Line 50"/>
          <p:cNvSpPr>
            <a:spLocks noChangeShapeType="1"/>
          </p:cNvSpPr>
          <p:nvPr/>
        </p:nvSpPr>
        <p:spPr bwMode="auto">
          <a:xfrm>
            <a:off x="1714500" y="977900"/>
            <a:ext cx="0" cy="3048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4355" name="Group 54"/>
          <p:cNvGrpSpPr>
            <a:grpSpLocks/>
          </p:cNvGrpSpPr>
          <p:nvPr/>
        </p:nvGrpSpPr>
        <p:grpSpPr bwMode="auto">
          <a:xfrm>
            <a:off x="6362700" y="2346325"/>
            <a:ext cx="762000" cy="549275"/>
            <a:chOff x="3600" y="1440"/>
            <a:chExt cx="480" cy="346"/>
          </a:xfrm>
        </p:grpSpPr>
        <p:sp>
          <p:nvSpPr>
            <p:cNvPr id="14597" name="Text Box 55"/>
            <p:cNvSpPr txBox="1">
              <a:spLocks noChangeArrowheads="1"/>
            </p:cNvSpPr>
            <p:nvPr/>
          </p:nvSpPr>
          <p:spPr bwMode="auto">
            <a:xfrm>
              <a:off x="3600" y="1440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M</a:t>
              </a:r>
            </a:p>
          </p:txBody>
        </p:sp>
        <p:sp>
          <p:nvSpPr>
            <p:cNvPr id="14598" name="Text Box 56"/>
            <p:cNvSpPr txBox="1">
              <a:spLocks noChangeArrowheads="1"/>
            </p:cNvSpPr>
            <p:nvPr/>
          </p:nvSpPr>
          <p:spPr bwMode="auto">
            <a:xfrm>
              <a:off x="3792" y="1536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grpSp>
        <p:nvGrpSpPr>
          <p:cNvPr id="14356" name="Group 57"/>
          <p:cNvGrpSpPr>
            <a:grpSpLocks/>
          </p:cNvGrpSpPr>
          <p:nvPr/>
        </p:nvGrpSpPr>
        <p:grpSpPr bwMode="auto">
          <a:xfrm>
            <a:off x="6429375" y="2755900"/>
            <a:ext cx="304800" cy="228600"/>
            <a:chOff x="4050" y="1736"/>
            <a:chExt cx="192" cy="144"/>
          </a:xfrm>
        </p:grpSpPr>
        <p:sp>
          <p:nvSpPr>
            <p:cNvPr id="14595" name="Line 58"/>
            <p:cNvSpPr>
              <a:spLocks noChangeShapeType="1"/>
            </p:cNvSpPr>
            <p:nvPr/>
          </p:nvSpPr>
          <p:spPr bwMode="auto">
            <a:xfrm>
              <a:off x="4050" y="1878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96" name="Line 59"/>
            <p:cNvSpPr>
              <a:spLocks noChangeShapeType="1"/>
            </p:cNvSpPr>
            <p:nvPr/>
          </p:nvSpPr>
          <p:spPr bwMode="auto">
            <a:xfrm flipV="1">
              <a:off x="4152" y="1736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357" name="Group 60"/>
          <p:cNvGrpSpPr>
            <a:grpSpLocks/>
          </p:cNvGrpSpPr>
          <p:nvPr/>
        </p:nvGrpSpPr>
        <p:grpSpPr bwMode="auto">
          <a:xfrm>
            <a:off x="6324600" y="3260725"/>
            <a:ext cx="533400" cy="549275"/>
            <a:chOff x="96" y="1584"/>
            <a:chExt cx="336" cy="346"/>
          </a:xfrm>
        </p:grpSpPr>
        <p:sp>
          <p:nvSpPr>
            <p:cNvPr id="14593" name="Text Box 61"/>
            <p:cNvSpPr txBox="1">
              <a:spLocks noChangeArrowheads="1"/>
            </p:cNvSpPr>
            <p:nvPr/>
          </p:nvSpPr>
          <p:spPr bwMode="auto">
            <a:xfrm>
              <a:off x="96" y="1584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4594" name="Text Box 62"/>
            <p:cNvSpPr txBox="1">
              <a:spLocks noChangeArrowheads="1"/>
            </p:cNvSpPr>
            <p:nvPr/>
          </p:nvSpPr>
          <p:spPr bwMode="auto">
            <a:xfrm>
              <a:off x="240" y="168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grpSp>
        <p:nvGrpSpPr>
          <p:cNvPr id="14358" name="Group 63"/>
          <p:cNvGrpSpPr>
            <a:grpSpLocks/>
          </p:cNvGrpSpPr>
          <p:nvPr/>
        </p:nvGrpSpPr>
        <p:grpSpPr bwMode="auto">
          <a:xfrm>
            <a:off x="7239000" y="2562225"/>
            <a:ext cx="533400" cy="549275"/>
            <a:chOff x="2112" y="1632"/>
            <a:chExt cx="336" cy="346"/>
          </a:xfrm>
        </p:grpSpPr>
        <p:sp>
          <p:nvSpPr>
            <p:cNvPr id="14591" name="Text Box 64"/>
            <p:cNvSpPr txBox="1">
              <a:spLocks noChangeArrowheads="1"/>
            </p:cNvSpPr>
            <p:nvPr/>
          </p:nvSpPr>
          <p:spPr bwMode="auto">
            <a:xfrm>
              <a:off x="2112" y="1632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4592" name="Text Box 65"/>
            <p:cNvSpPr txBox="1">
              <a:spLocks noChangeArrowheads="1"/>
            </p:cNvSpPr>
            <p:nvPr/>
          </p:nvSpPr>
          <p:spPr bwMode="auto">
            <a:xfrm>
              <a:off x="2256" y="1728"/>
              <a:ext cx="14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grpSp>
        <p:nvGrpSpPr>
          <p:cNvPr id="9" name="Group 66"/>
          <p:cNvGrpSpPr>
            <a:grpSpLocks/>
          </p:cNvGrpSpPr>
          <p:nvPr/>
        </p:nvGrpSpPr>
        <p:grpSpPr bwMode="auto">
          <a:xfrm>
            <a:off x="6429375" y="4262438"/>
            <a:ext cx="304800" cy="238125"/>
            <a:chOff x="4050" y="2685"/>
            <a:chExt cx="192" cy="150"/>
          </a:xfrm>
        </p:grpSpPr>
        <p:sp>
          <p:nvSpPr>
            <p:cNvPr id="14589" name="Line 67"/>
            <p:cNvSpPr>
              <a:spLocks noChangeShapeType="1"/>
            </p:cNvSpPr>
            <p:nvPr/>
          </p:nvSpPr>
          <p:spPr bwMode="auto">
            <a:xfrm>
              <a:off x="4050" y="2835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90" name="Line 68"/>
            <p:cNvSpPr>
              <a:spLocks noChangeShapeType="1"/>
            </p:cNvSpPr>
            <p:nvPr/>
          </p:nvSpPr>
          <p:spPr bwMode="auto">
            <a:xfrm flipV="1">
              <a:off x="4152" y="2685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360" name="Group 69"/>
          <p:cNvGrpSpPr>
            <a:grpSpLocks/>
          </p:cNvGrpSpPr>
          <p:nvPr/>
        </p:nvGrpSpPr>
        <p:grpSpPr bwMode="auto">
          <a:xfrm>
            <a:off x="6324600" y="4784725"/>
            <a:ext cx="533400" cy="549275"/>
            <a:chOff x="2112" y="1632"/>
            <a:chExt cx="336" cy="346"/>
          </a:xfrm>
        </p:grpSpPr>
        <p:sp>
          <p:nvSpPr>
            <p:cNvPr id="14587" name="Text Box 70"/>
            <p:cNvSpPr txBox="1">
              <a:spLocks noChangeArrowheads="1"/>
            </p:cNvSpPr>
            <p:nvPr/>
          </p:nvSpPr>
          <p:spPr bwMode="auto">
            <a:xfrm>
              <a:off x="2112" y="1632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4588" name="Text Box 71"/>
            <p:cNvSpPr txBox="1">
              <a:spLocks noChangeArrowheads="1"/>
            </p:cNvSpPr>
            <p:nvPr/>
          </p:nvSpPr>
          <p:spPr bwMode="auto">
            <a:xfrm>
              <a:off x="2256" y="1728"/>
              <a:ext cx="14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grpSp>
        <p:nvGrpSpPr>
          <p:cNvPr id="14361" name="Group 72"/>
          <p:cNvGrpSpPr>
            <a:grpSpLocks/>
          </p:cNvGrpSpPr>
          <p:nvPr/>
        </p:nvGrpSpPr>
        <p:grpSpPr bwMode="auto">
          <a:xfrm>
            <a:off x="7239000" y="4098925"/>
            <a:ext cx="533400" cy="549275"/>
            <a:chOff x="96" y="1584"/>
            <a:chExt cx="336" cy="346"/>
          </a:xfrm>
        </p:grpSpPr>
        <p:sp>
          <p:nvSpPr>
            <p:cNvPr id="14585" name="Text Box 73"/>
            <p:cNvSpPr txBox="1">
              <a:spLocks noChangeArrowheads="1"/>
            </p:cNvSpPr>
            <p:nvPr/>
          </p:nvSpPr>
          <p:spPr bwMode="auto">
            <a:xfrm>
              <a:off x="96" y="1584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4586" name="Text Box 74"/>
            <p:cNvSpPr txBox="1">
              <a:spLocks noChangeArrowheads="1"/>
            </p:cNvSpPr>
            <p:nvPr/>
          </p:nvSpPr>
          <p:spPr bwMode="auto">
            <a:xfrm>
              <a:off x="240" y="168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grpSp>
        <p:nvGrpSpPr>
          <p:cNvPr id="14362" name="Group 75"/>
          <p:cNvGrpSpPr>
            <a:grpSpLocks/>
          </p:cNvGrpSpPr>
          <p:nvPr/>
        </p:nvGrpSpPr>
        <p:grpSpPr bwMode="auto">
          <a:xfrm>
            <a:off x="6362700" y="3883025"/>
            <a:ext cx="762000" cy="549275"/>
            <a:chOff x="2544" y="2198"/>
            <a:chExt cx="480" cy="346"/>
          </a:xfrm>
        </p:grpSpPr>
        <p:sp>
          <p:nvSpPr>
            <p:cNvPr id="14583" name="Text Box 76"/>
            <p:cNvSpPr txBox="1">
              <a:spLocks noChangeArrowheads="1"/>
            </p:cNvSpPr>
            <p:nvPr/>
          </p:nvSpPr>
          <p:spPr bwMode="auto">
            <a:xfrm>
              <a:off x="2544" y="2198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M</a:t>
              </a:r>
            </a:p>
          </p:txBody>
        </p:sp>
        <p:sp>
          <p:nvSpPr>
            <p:cNvPr id="14584" name="Text Box 77"/>
            <p:cNvSpPr txBox="1">
              <a:spLocks noChangeArrowheads="1"/>
            </p:cNvSpPr>
            <p:nvPr/>
          </p:nvSpPr>
          <p:spPr bwMode="auto">
            <a:xfrm>
              <a:off x="2736" y="2294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sp>
        <p:nvSpPr>
          <p:cNvPr id="14363" name="Text Box 78"/>
          <p:cNvSpPr txBox="1">
            <a:spLocks noChangeArrowheads="1"/>
          </p:cNvSpPr>
          <p:nvPr/>
        </p:nvSpPr>
        <p:spPr bwMode="auto">
          <a:xfrm>
            <a:off x="5435600" y="25019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D</a:t>
            </a:r>
          </a:p>
        </p:txBody>
      </p:sp>
      <p:grpSp>
        <p:nvGrpSpPr>
          <p:cNvPr id="14364" name="Group 79"/>
          <p:cNvGrpSpPr>
            <a:grpSpLocks/>
          </p:cNvGrpSpPr>
          <p:nvPr/>
        </p:nvGrpSpPr>
        <p:grpSpPr bwMode="auto">
          <a:xfrm>
            <a:off x="762000" y="1281113"/>
            <a:ext cx="2486025" cy="1457325"/>
            <a:chOff x="480" y="804"/>
            <a:chExt cx="1566" cy="918"/>
          </a:xfrm>
        </p:grpSpPr>
        <p:sp>
          <p:nvSpPr>
            <p:cNvPr id="14562" name="Rectangle 80"/>
            <p:cNvSpPr>
              <a:spLocks noChangeArrowheads="1"/>
            </p:cNvSpPr>
            <p:nvPr/>
          </p:nvSpPr>
          <p:spPr bwMode="auto">
            <a:xfrm>
              <a:off x="1056" y="890"/>
              <a:ext cx="48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563" name="Rectangle 81"/>
            <p:cNvSpPr>
              <a:spLocks noChangeArrowheads="1"/>
            </p:cNvSpPr>
            <p:nvPr/>
          </p:nvSpPr>
          <p:spPr bwMode="auto">
            <a:xfrm>
              <a:off x="480" y="888"/>
              <a:ext cx="48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564" name="Rectangle 82"/>
            <p:cNvSpPr>
              <a:spLocks noChangeArrowheads="1"/>
            </p:cNvSpPr>
            <p:nvPr/>
          </p:nvSpPr>
          <p:spPr bwMode="auto">
            <a:xfrm>
              <a:off x="768" y="888"/>
              <a:ext cx="48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cxnSp>
          <p:nvCxnSpPr>
            <p:cNvPr id="14565" name="AutoShape 83"/>
            <p:cNvCxnSpPr>
              <a:cxnSpLocks noChangeShapeType="1"/>
            </p:cNvCxnSpPr>
            <p:nvPr/>
          </p:nvCxnSpPr>
          <p:spPr bwMode="auto">
            <a:xfrm>
              <a:off x="1368" y="1392"/>
              <a:ext cx="0" cy="330"/>
            </a:xfrm>
            <a:prstGeom prst="straightConnector1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4566" name="AutoShape 84"/>
            <p:cNvCxnSpPr>
              <a:cxnSpLocks noChangeShapeType="1"/>
            </p:cNvCxnSpPr>
            <p:nvPr/>
          </p:nvCxnSpPr>
          <p:spPr bwMode="auto">
            <a:xfrm flipH="1">
              <a:off x="504" y="1392"/>
              <a:ext cx="858" cy="0"/>
            </a:xfrm>
            <a:prstGeom prst="straightConnector1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4567" name="AutoShape 85"/>
            <p:cNvCxnSpPr>
              <a:cxnSpLocks noChangeShapeType="1"/>
            </p:cNvCxnSpPr>
            <p:nvPr/>
          </p:nvCxnSpPr>
          <p:spPr bwMode="auto">
            <a:xfrm flipH="1">
              <a:off x="798" y="1482"/>
              <a:ext cx="858" cy="0"/>
            </a:xfrm>
            <a:prstGeom prst="straightConnector1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4568" name="AutoShape 86"/>
            <p:cNvCxnSpPr>
              <a:cxnSpLocks noChangeShapeType="1"/>
            </p:cNvCxnSpPr>
            <p:nvPr/>
          </p:nvCxnSpPr>
          <p:spPr bwMode="auto">
            <a:xfrm flipV="1">
              <a:off x="1656" y="1482"/>
              <a:ext cx="0" cy="240"/>
            </a:xfrm>
            <a:prstGeom prst="straightConnector1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4569" name="AutoShape 87"/>
            <p:cNvCxnSpPr>
              <a:cxnSpLocks noChangeShapeType="1"/>
            </p:cNvCxnSpPr>
            <p:nvPr/>
          </p:nvCxnSpPr>
          <p:spPr bwMode="auto">
            <a:xfrm flipH="1">
              <a:off x="1080" y="1578"/>
              <a:ext cx="858" cy="0"/>
            </a:xfrm>
            <a:prstGeom prst="straightConnector1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4570" name="Line 88"/>
            <p:cNvSpPr>
              <a:spLocks noChangeShapeType="1"/>
            </p:cNvSpPr>
            <p:nvPr/>
          </p:nvSpPr>
          <p:spPr bwMode="auto">
            <a:xfrm>
              <a:off x="1944" y="1578"/>
              <a:ext cx="0" cy="144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71" name="Line 89"/>
            <p:cNvSpPr>
              <a:spLocks noChangeShapeType="1"/>
            </p:cNvSpPr>
            <p:nvPr/>
          </p:nvSpPr>
          <p:spPr bwMode="auto">
            <a:xfrm>
              <a:off x="504" y="804"/>
              <a:ext cx="0" cy="912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72" name="Line 90"/>
            <p:cNvSpPr>
              <a:spLocks noChangeShapeType="1"/>
            </p:cNvSpPr>
            <p:nvPr/>
          </p:nvSpPr>
          <p:spPr bwMode="auto">
            <a:xfrm>
              <a:off x="792" y="804"/>
              <a:ext cx="0" cy="912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73" name="Line 91"/>
            <p:cNvSpPr>
              <a:spLocks noChangeShapeType="1"/>
            </p:cNvSpPr>
            <p:nvPr/>
          </p:nvSpPr>
          <p:spPr bwMode="auto">
            <a:xfrm>
              <a:off x="1080" y="804"/>
              <a:ext cx="0" cy="912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74" name="AutoShape 92"/>
            <p:cNvSpPr>
              <a:spLocks noChangeArrowheads="1"/>
            </p:cNvSpPr>
            <p:nvPr/>
          </p:nvSpPr>
          <p:spPr bwMode="auto">
            <a:xfrm>
              <a:off x="768" y="1458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fol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575" name="AutoShape 93"/>
            <p:cNvSpPr>
              <a:spLocks noChangeArrowheads="1"/>
            </p:cNvSpPr>
            <p:nvPr/>
          </p:nvSpPr>
          <p:spPr bwMode="auto">
            <a:xfrm>
              <a:off x="1056" y="1554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576" name="AutoShape 94"/>
            <p:cNvSpPr>
              <a:spLocks noChangeArrowheads="1"/>
            </p:cNvSpPr>
            <p:nvPr/>
          </p:nvSpPr>
          <p:spPr bwMode="auto">
            <a:xfrm>
              <a:off x="480" y="1368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577" name="Line 95"/>
            <p:cNvSpPr>
              <a:spLocks noChangeShapeType="1"/>
            </p:cNvSpPr>
            <p:nvPr/>
          </p:nvSpPr>
          <p:spPr bwMode="auto">
            <a:xfrm>
              <a:off x="510" y="1716"/>
              <a:ext cx="96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78" name="Line 96"/>
            <p:cNvSpPr>
              <a:spLocks noChangeShapeType="1"/>
            </p:cNvSpPr>
            <p:nvPr/>
          </p:nvSpPr>
          <p:spPr bwMode="auto">
            <a:xfrm>
              <a:off x="798" y="1716"/>
              <a:ext cx="96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79" name="Line 97"/>
            <p:cNvSpPr>
              <a:spLocks noChangeShapeType="1"/>
            </p:cNvSpPr>
            <p:nvPr/>
          </p:nvSpPr>
          <p:spPr bwMode="auto">
            <a:xfrm>
              <a:off x="1086" y="1716"/>
              <a:ext cx="96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80" name="Line 98"/>
            <p:cNvSpPr>
              <a:spLocks noChangeShapeType="1"/>
            </p:cNvSpPr>
            <p:nvPr/>
          </p:nvSpPr>
          <p:spPr bwMode="auto">
            <a:xfrm>
              <a:off x="1374" y="1722"/>
              <a:ext cx="96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81" name="Line 99"/>
            <p:cNvSpPr>
              <a:spLocks noChangeShapeType="1"/>
            </p:cNvSpPr>
            <p:nvPr/>
          </p:nvSpPr>
          <p:spPr bwMode="auto">
            <a:xfrm>
              <a:off x="1662" y="1722"/>
              <a:ext cx="96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82" name="Line 100"/>
            <p:cNvSpPr>
              <a:spLocks noChangeShapeType="1"/>
            </p:cNvSpPr>
            <p:nvPr/>
          </p:nvSpPr>
          <p:spPr bwMode="auto">
            <a:xfrm>
              <a:off x="1950" y="1722"/>
              <a:ext cx="96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365" name="Group 101"/>
          <p:cNvGrpSpPr>
            <a:grpSpLocks/>
          </p:cNvGrpSpPr>
          <p:nvPr/>
        </p:nvGrpSpPr>
        <p:grpSpPr bwMode="auto">
          <a:xfrm>
            <a:off x="1676400" y="1905000"/>
            <a:ext cx="4800600" cy="3543300"/>
            <a:chOff x="1056" y="1536"/>
            <a:chExt cx="3024" cy="2232"/>
          </a:xfrm>
        </p:grpSpPr>
        <p:grpSp>
          <p:nvGrpSpPr>
            <p:cNvPr id="14536" name="Group 102"/>
            <p:cNvGrpSpPr>
              <a:grpSpLocks/>
            </p:cNvGrpSpPr>
            <p:nvPr/>
          </p:nvGrpSpPr>
          <p:grpSpPr bwMode="auto">
            <a:xfrm>
              <a:off x="3438" y="2172"/>
              <a:ext cx="642" cy="1596"/>
              <a:chOff x="3438" y="1830"/>
              <a:chExt cx="642" cy="1596"/>
            </a:xfrm>
          </p:grpSpPr>
          <p:sp>
            <p:nvSpPr>
              <p:cNvPr id="14549" name="AutoShape 103"/>
              <p:cNvSpPr>
                <a:spLocks noChangeArrowheads="1"/>
              </p:cNvSpPr>
              <p:nvPr/>
            </p:nvSpPr>
            <p:spPr bwMode="auto">
              <a:xfrm>
                <a:off x="3438" y="1926"/>
                <a:ext cx="48" cy="48"/>
              </a:xfrm>
              <a:prstGeom prst="flowChartConnector">
                <a:avLst/>
              </a:prstGeom>
              <a:solidFill>
                <a:schemeClr val="accent1"/>
              </a:solidFill>
              <a:ln w="285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4550" name="Line 104"/>
              <p:cNvSpPr>
                <a:spLocks noChangeShapeType="1"/>
              </p:cNvSpPr>
              <p:nvPr/>
            </p:nvSpPr>
            <p:spPr bwMode="auto">
              <a:xfrm>
                <a:off x="3456" y="1980"/>
                <a:ext cx="192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51" name="Line 105"/>
              <p:cNvSpPr>
                <a:spLocks noChangeShapeType="1"/>
              </p:cNvSpPr>
              <p:nvPr/>
            </p:nvSpPr>
            <p:spPr bwMode="auto">
              <a:xfrm>
                <a:off x="3648" y="1938"/>
                <a:ext cx="384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52" name="AutoShape 106"/>
              <p:cNvSpPr>
                <a:spLocks noChangeArrowheads="1"/>
              </p:cNvSpPr>
              <p:nvPr/>
            </p:nvSpPr>
            <p:spPr bwMode="auto">
              <a:xfrm>
                <a:off x="3630" y="1932"/>
                <a:ext cx="48" cy="48"/>
              </a:xfrm>
              <a:prstGeom prst="flowChartConnector">
                <a:avLst/>
              </a:prstGeom>
              <a:solidFill>
                <a:schemeClr val="accent1"/>
              </a:solidFill>
              <a:ln w="285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4553" name="Line 107"/>
              <p:cNvSpPr>
                <a:spLocks noChangeShapeType="1"/>
              </p:cNvSpPr>
              <p:nvPr/>
            </p:nvSpPr>
            <p:spPr bwMode="auto">
              <a:xfrm flipV="1">
                <a:off x="3558" y="1830"/>
                <a:ext cx="0" cy="144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54" name="AutoShape 108"/>
              <p:cNvSpPr>
                <a:spLocks noChangeArrowheads="1"/>
              </p:cNvSpPr>
              <p:nvPr/>
            </p:nvSpPr>
            <p:spPr bwMode="auto">
              <a:xfrm>
                <a:off x="4032" y="1914"/>
                <a:ext cx="48" cy="48"/>
              </a:xfrm>
              <a:prstGeom prst="flowChartConnector">
                <a:avLst/>
              </a:prstGeom>
              <a:solidFill>
                <a:schemeClr val="accent1"/>
              </a:solidFill>
              <a:ln w="285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4555" name="Line 109"/>
              <p:cNvSpPr>
                <a:spLocks noChangeShapeType="1"/>
              </p:cNvSpPr>
              <p:nvPr/>
            </p:nvSpPr>
            <p:spPr bwMode="auto">
              <a:xfrm>
                <a:off x="3840" y="2373"/>
                <a:ext cx="240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56" name="Line 110"/>
              <p:cNvSpPr>
                <a:spLocks noChangeShapeType="1"/>
              </p:cNvSpPr>
              <p:nvPr/>
            </p:nvSpPr>
            <p:spPr bwMode="auto">
              <a:xfrm>
                <a:off x="4080" y="2373"/>
                <a:ext cx="0" cy="96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57" name="AutoShape 111"/>
              <p:cNvSpPr>
                <a:spLocks noChangeArrowheads="1"/>
              </p:cNvSpPr>
              <p:nvPr/>
            </p:nvSpPr>
            <p:spPr bwMode="auto">
              <a:xfrm>
                <a:off x="4032" y="2871"/>
                <a:ext cx="48" cy="48"/>
              </a:xfrm>
              <a:prstGeom prst="flowChartConnector">
                <a:avLst/>
              </a:prstGeom>
              <a:solidFill>
                <a:schemeClr val="accent1"/>
              </a:solidFill>
              <a:ln w="285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4558" name="Line 112"/>
              <p:cNvSpPr>
                <a:spLocks noChangeShapeType="1"/>
              </p:cNvSpPr>
              <p:nvPr/>
            </p:nvSpPr>
            <p:spPr bwMode="auto">
              <a:xfrm>
                <a:off x="3840" y="3330"/>
                <a:ext cx="240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59" name="Line 113"/>
              <p:cNvSpPr>
                <a:spLocks noChangeShapeType="1"/>
              </p:cNvSpPr>
              <p:nvPr/>
            </p:nvSpPr>
            <p:spPr bwMode="auto">
              <a:xfrm>
                <a:off x="4080" y="3330"/>
                <a:ext cx="0" cy="96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60" name="Line 114"/>
              <p:cNvSpPr>
                <a:spLocks noChangeShapeType="1"/>
              </p:cNvSpPr>
              <p:nvPr/>
            </p:nvSpPr>
            <p:spPr bwMode="auto">
              <a:xfrm flipH="1">
                <a:off x="3840" y="2886"/>
                <a:ext cx="192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61" name="Line 115"/>
              <p:cNvSpPr>
                <a:spLocks noChangeShapeType="1"/>
              </p:cNvSpPr>
              <p:nvPr/>
            </p:nvSpPr>
            <p:spPr bwMode="auto">
              <a:xfrm flipV="1">
                <a:off x="3840" y="1938"/>
                <a:ext cx="0" cy="1392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4537" name="Rectangle 116"/>
            <p:cNvSpPr>
              <a:spLocks noChangeArrowheads="1"/>
            </p:cNvSpPr>
            <p:nvPr/>
          </p:nvSpPr>
          <p:spPr bwMode="auto">
            <a:xfrm>
              <a:off x="2652" y="1734"/>
              <a:ext cx="48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538" name="Line 117"/>
            <p:cNvSpPr>
              <a:spLocks noChangeShapeType="1"/>
            </p:cNvSpPr>
            <p:nvPr/>
          </p:nvSpPr>
          <p:spPr bwMode="auto">
            <a:xfrm>
              <a:off x="2676" y="1560"/>
              <a:ext cx="0" cy="72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39" name="Line 118"/>
            <p:cNvSpPr>
              <a:spLocks noChangeShapeType="1"/>
            </p:cNvSpPr>
            <p:nvPr/>
          </p:nvSpPr>
          <p:spPr bwMode="auto">
            <a:xfrm>
              <a:off x="2688" y="2283"/>
              <a:ext cx="396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40" name="Line 119"/>
            <p:cNvSpPr>
              <a:spLocks noChangeShapeType="1"/>
            </p:cNvSpPr>
            <p:nvPr/>
          </p:nvSpPr>
          <p:spPr bwMode="auto">
            <a:xfrm>
              <a:off x="3087" y="2286"/>
              <a:ext cx="0" cy="9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41" name="Line 120"/>
            <p:cNvSpPr>
              <a:spLocks noChangeShapeType="1"/>
            </p:cNvSpPr>
            <p:nvPr/>
          </p:nvSpPr>
          <p:spPr bwMode="auto">
            <a:xfrm>
              <a:off x="3219" y="2286"/>
              <a:ext cx="0" cy="9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42" name="Line 121"/>
            <p:cNvSpPr>
              <a:spLocks noChangeShapeType="1"/>
            </p:cNvSpPr>
            <p:nvPr/>
          </p:nvSpPr>
          <p:spPr bwMode="auto">
            <a:xfrm>
              <a:off x="3057" y="2346"/>
              <a:ext cx="192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43" name="Line 122"/>
            <p:cNvSpPr>
              <a:spLocks noChangeShapeType="1"/>
            </p:cNvSpPr>
            <p:nvPr/>
          </p:nvSpPr>
          <p:spPr bwMode="auto">
            <a:xfrm flipV="1">
              <a:off x="3153" y="2094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44" name="Line 123"/>
            <p:cNvSpPr>
              <a:spLocks noChangeShapeType="1"/>
            </p:cNvSpPr>
            <p:nvPr/>
          </p:nvSpPr>
          <p:spPr bwMode="auto">
            <a:xfrm>
              <a:off x="3057" y="2244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45" name="Line 124"/>
            <p:cNvSpPr>
              <a:spLocks noChangeShapeType="1"/>
            </p:cNvSpPr>
            <p:nvPr/>
          </p:nvSpPr>
          <p:spPr bwMode="auto">
            <a:xfrm>
              <a:off x="3216" y="2283"/>
              <a:ext cx="24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4546" name="Group 125"/>
            <p:cNvGrpSpPr>
              <a:grpSpLocks/>
            </p:cNvGrpSpPr>
            <p:nvPr/>
          </p:nvGrpSpPr>
          <p:grpSpPr bwMode="auto">
            <a:xfrm>
              <a:off x="1056" y="1536"/>
              <a:ext cx="1614" cy="48"/>
              <a:chOff x="1056" y="1194"/>
              <a:chExt cx="1614" cy="48"/>
            </a:xfrm>
          </p:grpSpPr>
          <p:sp>
            <p:nvSpPr>
              <p:cNvPr id="14547" name="Line 126"/>
              <p:cNvSpPr>
                <a:spLocks noChangeShapeType="1"/>
              </p:cNvSpPr>
              <p:nvPr/>
            </p:nvSpPr>
            <p:spPr bwMode="auto">
              <a:xfrm>
                <a:off x="1086" y="1218"/>
                <a:ext cx="1584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48" name="AutoShape 127"/>
              <p:cNvSpPr>
                <a:spLocks noChangeArrowheads="1"/>
              </p:cNvSpPr>
              <p:nvPr/>
            </p:nvSpPr>
            <p:spPr bwMode="auto">
              <a:xfrm>
                <a:off x="1056" y="1194"/>
                <a:ext cx="48" cy="48"/>
              </a:xfrm>
              <a:prstGeom prst="flowChartConnector">
                <a:avLst/>
              </a:prstGeom>
              <a:solidFill>
                <a:schemeClr val="accent1"/>
              </a:solidFill>
              <a:ln w="285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4366" name="Group 128"/>
          <p:cNvGrpSpPr>
            <a:grpSpLocks/>
          </p:cNvGrpSpPr>
          <p:nvPr/>
        </p:nvGrpSpPr>
        <p:grpSpPr bwMode="auto">
          <a:xfrm>
            <a:off x="833438" y="2724150"/>
            <a:ext cx="2424112" cy="152400"/>
            <a:chOff x="537" y="1716"/>
            <a:chExt cx="1527" cy="96"/>
          </a:xfrm>
        </p:grpSpPr>
        <p:sp>
          <p:nvSpPr>
            <p:cNvPr id="14517" name="Line 129"/>
            <p:cNvSpPr>
              <a:spLocks noChangeShapeType="1"/>
            </p:cNvSpPr>
            <p:nvPr/>
          </p:nvSpPr>
          <p:spPr bwMode="auto">
            <a:xfrm>
              <a:off x="1239" y="1716"/>
              <a:ext cx="9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18" name="Line 130"/>
            <p:cNvSpPr>
              <a:spLocks noChangeShapeType="1"/>
            </p:cNvSpPr>
            <p:nvPr/>
          </p:nvSpPr>
          <p:spPr bwMode="auto">
            <a:xfrm flipH="1">
              <a:off x="1287" y="1716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19" name="Line 131"/>
            <p:cNvSpPr>
              <a:spLocks noChangeShapeType="1"/>
            </p:cNvSpPr>
            <p:nvPr/>
          </p:nvSpPr>
          <p:spPr bwMode="auto">
            <a:xfrm>
              <a:off x="1239" y="1716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20" name="Line 132"/>
            <p:cNvSpPr>
              <a:spLocks noChangeShapeType="1"/>
            </p:cNvSpPr>
            <p:nvPr/>
          </p:nvSpPr>
          <p:spPr bwMode="auto">
            <a:xfrm>
              <a:off x="1335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21" name="Line 133"/>
            <p:cNvSpPr>
              <a:spLocks noChangeShapeType="1"/>
            </p:cNvSpPr>
            <p:nvPr/>
          </p:nvSpPr>
          <p:spPr bwMode="auto">
            <a:xfrm>
              <a:off x="1431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22" name="Line 134"/>
            <p:cNvSpPr>
              <a:spLocks noChangeShapeType="1"/>
            </p:cNvSpPr>
            <p:nvPr/>
          </p:nvSpPr>
          <p:spPr bwMode="auto">
            <a:xfrm>
              <a:off x="1527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23" name="Line 135"/>
            <p:cNvSpPr>
              <a:spLocks noChangeShapeType="1"/>
            </p:cNvSpPr>
            <p:nvPr/>
          </p:nvSpPr>
          <p:spPr bwMode="auto">
            <a:xfrm>
              <a:off x="1623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24" name="Line 136"/>
            <p:cNvSpPr>
              <a:spLocks noChangeShapeType="1"/>
            </p:cNvSpPr>
            <p:nvPr/>
          </p:nvSpPr>
          <p:spPr bwMode="auto">
            <a:xfrm>
              <a:off x="903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25" name="Line 137"/>
            <p:cNvSpPr>
              <a:spLocks noChangeShapeType="1"/>
            </p:cNvSpPr>
            <p:nvPr/>
          </p:nvSpPr>
          <p:spPr bwMode="auto">
            <a:xfrm>
              <a:off x="999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26" name="Line 138"/>
            <p:cNvSpPr>
              <a:spLocks noChangeShapeType="1"/>
            </p:cNvSpPr>
            <p:nvPr/>
          </p:nvSpPr>
          <p:spPr bwMode="auto">
            <a:xfrm>
              <a:off x="1095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27" name="Line 139"/>
            <p:cNvSpPr>
              <a:spLocks noChangeShapeType="1"/>
            </p:cNvSpPr>
            <p:nvPr/>
          </p:nvSpPr>
          <p:spPr bwMode="auto">
            <a:xfrm>
              <a:off x="1191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28" name="Line 140"/>
            <p:cNvSpPr>
              <a:spLocks noChangeShapeType="1"/>
            </p:cNvSpPr>
            <p:nvPr/>
          </p:nvSpPr>
          <p:spPr bwMode="auto">
            <a:xfrm>
              <a:off x="1728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29" name="Line 141"/>
            <p:cNvSpPr>
              <a:spLocks noChangeShapeType="1"/>
            </p:cNvSpPr>
            <p:nvPr/>
          </p:nvSpPr>
          <p:spPr bwMode="auto">
            <a:xfrm>
              <a:off x="1824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30" name="Line 142"/>
            <p:cNvSpPr>
              <a:spLocks noChangeShapeType="1"/>
            </p:cNvSpPr>
            <p:nvPr/>
          </p:nvSpPr>
          <p:spPr bwMode="auto">
            <a:xfrm>
              <a:off x="1920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31" name="Line 143"/>
            <p:cNvSpPr>
              <a:spLocks noChangeShapeType="1"/>
            </p:cNvSpPr>
            <p:nvPr/>
          </p:nvSpPr>
          <p:spPr bwMode="auto">
            <a:xfrm>
              <a:off x="2016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32" name="Line 144"/>
            <p:cNvSpPr>
              <a:spLocks noChangeShapeType="1"/>
            </p:cNvSpPr>
            <p:nvPr/>
          </p:nvSpPr>
          <p:spPr bwMode="auto">
            <a:xfrm>
              <a:off x="537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33" name="Line 145"/>
            <p:cNvSpPr>
              <a:spLocks noChangeShapeType="1"/>
            </p:cNvSpPr>
            <p:nvPr/>
          </p:nvSpPr>
          <p:spPr bwMode="auto">
            <a:xfrm>
              <a:off x="633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34" name="Line 146"/>
            <p:cNvSpPr>
              <a:spLocks noChangeShapeType="1"/>
            </p:cNvSpPr>
            <p:nvPr/>
          </p:nvSpPr>
          <p:spPr bwMode="auto">
            <a:xfrm>
              <a:off x="729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35" name="Line 147"/>
            <p:cNvSpPr>
              <a:spLocks noChangeShapeType="1"/>
            </p:cNvSpPr>
            <p:nvPr/>
          </p:nvSpPr>
          <p:spPr bwMode="auto">
            <a:xfrm>
              <a:off x="825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367" name="Group 148"/>
          <p:cNvGrpSpPr>
            <a:grpSpLocks/>
          </p:cNvGrpSpPr>
          <p:nvPr/>
        </p:nvGrpSpPr>
        <p:grpSpPr bwMode="auto">
          <a:xfrm>
            <a:off x="5962650" y="2651125"/>
            <a:ext cx="3028950" cy="1898650"/>
            <a:chOff x="3756" y="1670"/>
            <a:chExt cx="1908" cy="1196"/>
          </a:xfrm>
        </p:grpSpPr>
        <p:sp>
          <p:nvSpPr>
            <p:cNvPr id="14511" name="Text Box 149"/>
            <p:cNvSpPr txBox="1">
              <a:spLocks noChangeArrowheads="1"/>
            </p:cNvSpPr>
            <p:nvPr/>
          </p:nvSpPr>
          <p:spPr bwMode="auto">
            <a:xfrm>
              <a:off x="3756" y="1670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14512" name="Text Box 150"/>
            <p:cNvSpPr txBox="1">
              <a:spLocks noChangeArrowheads="1"/>
            </p:cNvSpPr>
            <p:nvPr/>
          </p:nvSpPr>
          <p:spPr bwMode="auto">
            <a:xfrm>
              <a:off x="4368" y="1670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14513" name="Text Box 151"/>
            <p:cNvSpPr txBox="1">
              <a:spLocks noChangeArrowheads="1"/>
            </p:cNvSpPr>
            <p:nvPr/>
          </p:nvSpPr>
          <p:spPr bwMode="auto">
            <a:xfrm>
              <a:off x="5376" y="1670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14514" name="Text Box 152"/>
            <p:cNvSpPr txBox="1">
              <a:spLocks noChangeArrowheads="1"/>
            </p:cNvSpPr>
            <p:nvPr/>
          </p:nvSpPr>
          <p:spPr bwMode="auto">
            <a:xfrm>
              <a:off x="4872" y="167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5</a:t>
              </a:r>
            </a:p>
          </p:txBody>
        </p:sp>
        <p:sp>
          <p:nvSpPr>
            <p:cNvPr id="14515" name="Text Box 153"/>
            <p:cNvSpPr txBox="1">
              <a:spLocks noChangeArrowheads="1"/>
            </p:cNvSpPr>
            <p:nvPr/>
          </p:nvSpPr>
          <p:spPr bwMode="auto">
            <a:xfrm>
              <a:off x="4368" y="2616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7</a:t>
              </a:r>
            </a:p>
          </p:txBody>
        </p:sp>
        <p:sp>
          <p:nvSpPr>
            <p:cNvPr id="14516" name="Text Box 154"/>
            <p:cNvSpPr txBox="1">
              <a:spLocks noChangeArrowheads="1"/>
            </p:cNvSpPr>
            <p:nvPr/>
          </p:nvSpPr>
          <p:spPr bwMode="auto">
            <a:xfrm>
              <a:off x="4872" y="2616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9</a:t>
              </a:r>
            </a:p>
          </p:txBody>
        </p:sp>
      </p:grpSp>
      <p:sp>
        <p:nvSpPr>
          <p:cNvPr id="14368" name="AutoShape 156"/>
          <p:cNvSpPr>
            <a:spLocks noChangeArrowheads="1"/>
          </p:cNvSpPr>
          <p:nvPr/>
        </p:nvSpPr>
        <p:spPr bwMode="auto">
          <a:xfrm>
            <a:off x="6718300" y="4560888"/>
            <a:ext cx="76200" cy="76200"/>
          </a:xfrm>
          <a:prstGeom prst="flowChartConnector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4369" name="Group 157"/>
          <p:cNvGrpSpPr>
            <a:grpSpLocks/>
          </p:cNvGrpSpPr>
          <p:nvPr/>
        </p:nvGrpSpPr>
        <p:grpSpPr bwMode="auto">
          <a:xfrm>
            <a:off x="2184400" y="660400"/>
            <a:ext cx="6743700" cy="4781550"/>
            <a:chOff x="1368" y="414"/>
            <a:chExt cx="4248" cy="3012"/>
          </a:xfrm>
        </p:grpSpPr>
        <p:sp>
          <p:nvSpPr>
            <p:cNvPr id="14496" name="Line 158"/>
            <p:cNvSpPr>
              <a:spLocks noChangeShapeType="1"/>
            </p:cNvSpPr>
            <p:nvPr/>
          </p:nvSpPr>
          <p:spPr bwMode="auto">
            <a:xfrm>
              <a:off x="1368" y="414"/>
              <a:ext cx="0" cy="240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97" name="Line 159"/>
            <p:cNvSpPr>
              <a:spLocks noChangeShapeType="1"/>
            </p:cNvSpPr>
            <p:nvPr/>
          </p:nvSpPr>
          <p:spPr bwMode="auto">
            <a:xfrm>
              <a:off x="1368" y="654"/>
              <a:ext cx="4248" cy="0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14498" name="AutoShape 160"/>
            <p:cNvCxnSpPr>
              <a:cxnSpLocks noChangeShapeType="1"/>
            </p:cNvCxnSpPr>
            <p:nvPr/>
          </p:nvCxnSpPr>
          <p:spPr bwMode="auto">
            <a:xfrm flipV="1">
              <a:off x="5616" y="660"/>
              <a:ext cx="0" cy="1284"/>
            </a:xfrm>
            <a:prstGeom prst="straightConnector1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4499" name="Rectangle 161"/>
            <p:cNvSpPr>
              <a:spLocks noChangeArrowheads="1"/>
            </p:cNvSpPr>
            <p:nvPr/>
          </p:nvSpPr>
          <p:spPr bwMode="auto">
            <a:xfrm>
              <a:off x="5040" y="2727"/>
              <a:ext cx="288" cy="33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500" name="Line 162"/>
            <p:cNvSpPr>
              <a:spLocks noChangeShapeType="1"/>
            </p:cNvSpPr>
            <p:nvPr/>
          </p:nvSpPr>
          <p:spPr bwMode="auto">
            <a:xfrm>
              <a:off x="4212" y="3330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01" name="Line 163"/>
            <p:cNvSpPr>
              <a:spLocks noChangeShapeType="1"/>
            </p:cNvSpPr>
            <p:nvPr/>
          </p:nvSpPr>
          <p:spPr bwMode="auto">
            <a:xfrm>
              <a:off x="4662" y="2895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02" name="Line 164"/>
            <p:cNvSpPr>
              <a:spLocks noChangeShapeType="1"/>
            </p:cNvSpPr>
            <p:nvPr/>
          </p:nvSpPr>
          <p:spPr bwMode="auto">
            <a:xfrm>
              <a:off x="4794" y="2895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03" name="Line 165"/>
            <p:cNvSpPr>
              <a:spLocks noChangeShapeType="1"/>
            </p:cNvSpPr>
            <p:nvPr/>
          </p:nvSpPr>
          <p:spPr bwMode="auto">
            <a:xfrm>
              <a:off x="4794" y="2895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04" name="Line 166"/>
            <p:cNvSpPr>
              <a:spLocks noChangeShapeType="1"/>
            </p:cNvSpPr>
            <p:nvPr/>
          </p:nvSpPr>
          <p:spPr bwMode="auto">
            <a:xfrm>
              <a:off x="4212" y="3327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05" name="Line 167"/>
            <p:cNvSpPr>
              <a:spLocks noChangeShapeType="1"/>
            </p:cNvSpPr>
            <p:nvPr/>
          </p:nvSpPr>
          <p:spPr bwMode="auto">
            <a:xfrm flipV="1">
              <a:off x="4458" y="2895"/>
              <a:ext cx="0" cy="43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06" name="Line 168"/>
            <p:cNvSpPr>
              <a:spLocks noChangeShapeType="1"/>
            </p:cNvSpPr>
            <p:nvPr/>
          </p:nvSpPr>
          <p:spPr bwMode="auto">
            <a:xfrm flipH="1">
              <a:off x="4278" y="2889"/>
              <a:ext cx="3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07" name="Line 169"/>
            <p:cNvSpPr>
              <a:spLocks noChangeShapeType="1"/>
            </p:cNvSpPr>
            <p:nvPr/>
          </p:nvSpPr>
          <p:spPr bwMode="auto">
            <a:xfrm flipH="1">
              <a:off x="4608" y="2955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08" name="Line 170"/>
            <p:cNvSpPr>
              <a:spLocks noChangeShapeType="1"/>
            </p:cNvSpPr>
            <p:nvPr/>
          </p:nvSpPr>
          <p:spPr bwMode="auto">
            <a:xfrm>
              <a:off x="5328" y="2892"/>
              <a:ext cx="14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09" name="Line 171"/>
            <p:cNvSpPr>
              <a:spLocks noChangeShapeType="1"/>
            </p:cNvSpPr>
            <p:nvPr/>
          </p:nvSpPr>
          <p:spPr bwMode="auto">
            <a:xfrm flipV="1">
              <a:off x="5472" y="1932"/>
              <a:ext cx="0" cy="96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10" name="Line 172"/>
            <p:cNvSpPr>
              <a:spLocks noChangeShapeType="1"/>
            </p:cNvSpPr>
            <p:nvPr/>
          </p:nvSpPr>
          <p:spPr bwMode="auto">
            <a:xfrm>
              <a:off x="5472" y="1936"/>
              <a:ext cx="14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370" name="Group 173"/>
          <p:cNvGrpSpPr>
            <a:grpSpLocks/>
          </p:cNvGrpSpPr>
          <p:nvPr/>
        </p:nvGrpSpPr>
        <p:grpSpPr bwMode="auto">
          <a:xfrm>
            <a:off x="6686550" y="2819400"/>
            <a:ext cx="2000250" cy="1109663"/>
            <a:chOff x="4212" y="1770"/>
            <a:chExt cx="1260" cy="699"/>
          </a:xfrm>
        </p:grpSpPr>
        <p:sp>
          <p:nvSpPr>
            <p:cNvPr id="14485" name="Rectangle 174"/>
            <p:cNvSpPr>
              <a:spLocks noChangeArrowheads="1"/>
            </p:cNvSpPr>
            <p:nvPr/>
          </p:nvSpPr>
          <p:spPr bwMode="auto">
            <a:xfrm>
              <a:off x="5040" y="1770"/>
              <a:ext cx="288" cy="33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486" name="AutoShape 175"/>
            <p:cNvSpPr>
              <a:spLocks noChangeArrowheads="1"/>
            </p:cNvSpPr>
            <p:nvPr/>
          </p:nvSpPr>
          <p:spPr bwMode="auto">
            <a:xfrm>
              <a:off x="4224" y="1920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487" name="Line 176"/>
            <p:cNvSpPr>
              <a:spLocks noChangeShapeType="1"/>
            </p:cNvSpPr>
            <p:nvPr/>
          </p:nvSpPr>
          <p:spPr bwMode="auto">
            <a:xfrm>
              <a:off x="4212" y="2373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88" name="Line 177"/>
            <p:cNvSpPr>
              <a:spLocks noChangeShapeType="1"/>
            </p:cNvSpPr>
            <p:nvPr/>
          </p:nvSpPr>
          <p:spPr bwMode="auto">
            <a:xfrm>
              <a:off x="4662" y="1938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89" name="Line 178"/>
            <p:cNvSpPr>
              <a:spLocks noChangeShapeType="1"/>
            </p:cNvSpPr>
            <p:nvPr/>
          </p:nvSpPr>
          <p:spPr bwMode="auto">
            <a:xfrm>
              <a:off x="4794" y="1938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90" name="Line 179"/>
            <p:cNvSpPr>
              <a:spLocks noChangeShapeType="1"/>
            </p:cNvSpPr>
            <p:nvPr/>
          </p:nvSpPr>
          <p:spPr bwMode="auto">
            <a:xfrm>
              <a:off x="4794" y="1938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91" name="Line 180"/>
            <p:cNvSpPr>
              <a:spLocks noChangeShapeType="1"/>
            </p:cNvSpPr>
            <p:nvPr/>
          </p:nvSpPr>
          <p:spPr bwMode="auto">
            <a:xfrm>
              <a:off x="4212" y="2370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92" name="Line 181"/>
            <p:cNvSpPr>
              <a:spLocks noChangeShapeType="1"/>
            </p:cNvSpPr>
            <p:nvPr/>
          </p:nvSpPr>
          <p:spPr bwMode="auto">
            <a:xfrm flipV="1">
              <a:off x="4458" y="1938"/>
              <a:ext cx="0" cy="43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93" name="Line 182"/>
            <p:cNvSpPr>
              <a:spLocks noChangeShapeType="1"/>
            </p:cNvSpPr>
            <p:nvPr/>
          </p:nvSpPr>
          <p:spPr bwMode="auto">
            <a:xfrm flipH="1">
              <a:off x="4278" y="1932"/>
              <a:ext cx="3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94" name="Line 183"/>
            <p:cNvSpPr>
              <a:spLocks noChangeShapeType="1"/>
            </p:cNvSpPr>
            <p:nvPr/>
          </p:nvSpPr>
          <p:spPr bwMode="auto">
            <a:xfrm flipH="1">
              <a:off x="4608" y="1998"/>
              <a:ext cx="24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95" name="Line 184"/>
            <p:cNvSpPr>
              <a:spLocks noChangeShapeType="1"/>
            </p:cNvSpPr>
            <p:nvPr/>
          </p:nvSpPr>
          <p:spPr bwMode="auto">
            <a:xfrm flipH="1">
              <a:off x="5328" y="1936"/>
              <a:ext cx="14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371" name="Group 185"/>
          <p:cNvGrpSpPr>
            <a:grpSpLocks/>
          </p:cNvGrpSpPr>
          <p:nvPr/>
        </p:nvGrpSpPr>
        <p:grpSpPr bwMode="auto">
          <a:xfrm>
            <a:off x="7962900" y="2832100"/>
            <a:ext cx="533400" cy="549275"/>
            <a:chOff x="96" y="1584"/>
            <a:chExt cx="336" cy="346"/>
          </a:xfrm>
        </p:grpSpPr>
        <p:sp>
          <p:nvSpPr>
            <p:cNvPr id="14483" name="Text Box 186"/>
            <p:cNvSpPr txBox="1">
              <a:spLocks noChangeArrowheads="1"/>
            </p:cNvSpPr>
            <p:nvPr/>
          </p:nvSpPr>
          <p:spPr bwMode="auto">
            <a:xfrm>
              <a:off x="96" y="1584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4484" name="Text Box 187"/>
            <p:cNvSpPr txBox="1">
              <a:spLocks noChangeArrowheads="1"/>
            </p:cNvSpPr>
            <p:nvPr/>
          </p:nvSpPr>
          <p:spPr bwMode="auto">
            <a:xfrm>
              <a:off x="240" y="168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sp>
        <p:nvSpPr>
          <p:cNvPr id="14372" name="Text Box 188"/>
          <p:cNvSpPr txBox="1">
            <a:spLocks noChangeArrowheads="1"/>
          </p:cNvSpPr>
          <p:nvPr/>
        </p:nvSpPr>
        <p:spPr bwMode="auto">
          <a:xfrm>
            <a:off x="4724400" y="2413000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RN</a:t>
            </a:r>
          </a:p>
        </p:txBody>
      </p:sp>
      <p:sp>
        <p:nvSpPr>
          <p:cNvPr id="10429" name="AutoShape 189"/>
          <p:cNvSpPr>
            <a:spLocks noChangeArrowheads="1"/>
          </p:cNvSpPr>
          <p:nvPr/>
        </p:nvSpPr>
        <p:spPr bwMode="auto">
          <a:xfrm>
            <a:off x="6502400" y="3733800"/>
            <a:ext cx="177800" cy="228600"/>
          </a:xfrm>
          <a:prstGeom prst="downArrow">
            <a:avLst>
              <a:gd name="adj1" fmla="val 50000"/>
              <a:gd name="adj2" fmla="val 32143"/>
            </a:avLst>
          </a:prstGeom>
          <a:gradFill rotWithShape="1">
            <a:gsLst>
              <a:gs pos="0">
                <a:srgbClr val="0099FF"/>
              </a:gs>
              <a:gs pos="50000">
                <a:srgbClr val="CEEBFF"/>
              </a:gs>
              <a:gs pos="100000">
                <a:srgbClr val="0099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grpSp>
        <p:nvGrpSpPr>
          <p:cNvPr id="22" name="Group 194"/>
          <p:cNvGrpSpPr>
            <a:grpSpLocks/>
          </p:cNvGrpSpPr>
          <p:nvPr/>
        </p:nvGrpSpPr>
        <p:grpSpPr bwMode="auto">
          <a:xfrm>
            <a:off x="6692900" y="3062288"/>
            <a:ext cx="2228850" cy="2371725"/>
            <a:chOff x="4212" y="1938"/>
            <a:chExt cx="1404" cy="1494"/>
          </a:xfrm>
        </p:grpSpPr>
        <p:sp>
          <p:nvSpPr>
            <p:cNvPr id="14470" name="AutoShape 195"/>
            <p:cNvSpPr>
              <a:spLocks noChangeArrowheads="1"/>
            </p:cNvSpPr>
            <p:nvPr/>
          </p:nvSpPr>
          <p:spPr bwMode="auto">
            <a:xfrm>
              <a:off x="4224" y="2877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471" name="Rectangle 196"/>
            <p:cNvSpPr>
              <a:spLocks noChangeArrowheads="1"/>
            </p:cNvSpPr>
            <p:nvPr/>
          </p:nvSpPr>
          <p:spPr bwMode="auto">
            <a:xfrm>
              <a:off x="5040" y="2733"/>
              <a:ext cx="288" cy="336"/>
            </a:xfrm>
            <a:prstGeom prst="rect">
              <a:avLst/>
            </a:prstGeom>
            <a:solidFill>
              <a:srgbClr val="FF3300"/>
            </a:solidFill>
            <a:ln w="28575">
              <a:solidFill>
                <a:srgbClr val="FF33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472" name="Line 197"/>
            <p:cNvSpPr>
              <a:spLocks noChangeShapeType="1"/>
            </p:cNvSpPr>
            <p:nvPr/>
          </p:nvSpPr>
          <p:spPr bwMode="auto">
            <a:xfrm>
              <a:off x="4212" y="3336"/>
              <a:ext cx="0" cy="9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73" name="Line 198"/>
            <p:cNvSpPr>
              <a:spLocks noChangeShapeType="1"/>
            </p:cNvSpPr>
            <p:nvPr/>
          </p:nvSpPr>
          <p:spPr bwMode="auto">
            <a:xfrm>
              <a:off x="4662" y="2901"/>
              <a:ext cx="0" cy="9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74" name="Line 199"/>
            <p:cNvSpPr>
              <a:spLocks noChangeShapeType="1"/>
            </p:cNvSpPr>
            <p:nvPr/>
          </p:nvSpPr>
          <p:spPr bwMode="auto">
            <a:xfrm>
              <a:off x="4794" y="2901"/>
              <a:ext cx="24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75" name="Line 200"/>
            <p:cNvSpPr>
              <a:spLocks noChangeShapeType="1"/>
            </p:cNvSpPr>
            <p:nvPr/>
          </p:nvSpPr>
          <p:spPr bwMode="auto">
            <a:xfrm>
              <a:off x="4794" y="2901"/>
              <a:ext cx="0" cy="9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76" name="Line 201"/>
            <p:cNvSpPr>
              <a:spLocks noChangeShapeType="1"/>
            </p:cNvSpPr>
            <p:nvPr/>
          </p:nvSpPr>
          <p:spPr bwMode="auto">
            <a:xfrm>
              <a:off x="4212" y="3333"/>
              <a:ext cx="24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77" name="Line 202"/>
            <p:cNvSpPr>
              <a:spLocks noChangeShapeType="1"/>
            </p:cNvSpPr>
            <p:nvPr/>
          </p:nvSpPr>
          <p:spPr bwMode="auto">
            <a:xfrm flipV="1">
              <a:off x="4458" y="2901"/>
              <a:ext cx="0" cy="432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78" name="Line 203"/>
            <p:cNvSpPr>
              <a:spLocks noChangeShapeType="1"/>
            </p:cNvSpPr>
            <p:nvPr/>
          </p:nvSpPr>
          <p:spPr bwMode="auto">
            <a:xfrm flipH="1">
              <a:off x="4278" y="2895"/>
              <a:ext cx="384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79" name="Line 204"/>
            <p:cNvSpPr>
              <a:spLocks noChangeShapeType="1"/>
            </p:cNvSpPr>
            <p:nvPr/>
          </p:nvSpPr>
          <p:spPr bwMode="auto">
            <a:xfrm flipH="1">
              <a:off x="4608" y="2961"/>
              <a:ext cx="24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80" name="Line 205"/>
            <p:cNvSpPr>
              <a:spLocks noChangeShapeType="1"/>
            </p:cNvSpPr>
            <p:nvPr/>
          </p:nvSpPr>
          <p:spPr bwMode="auto">
            <a:xfrm>
              <a:off x="5328" y="2898"/>
              <a:ext cx="14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81" name="Line 206"/>
            <p:cNvSpPr>
              <a:spLocks noChangeShapeType="1"/>
            </p:cNvSpPr>
            <p:nvPr/>
          </p:nvSpPr>
          <p:spPr bwMode="auto">
            <a:xfrm flipV="1">
              <a:off x="5472" y="1938"/>
              <a:ext cx="0" cy="96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82" name="Line 207"/>
            <p:cNvSpPr>
              <a:spLocks noChangeShapeType="1"/>
            </p:cNvSpPr>
            <p:nvPr/>
          </p:nvSpPr>
          <p:spPr bwMode="auto">
            <a:xfrm>
              <a:off x="5472" y="1942"/>
              <a:ext cx="14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375" name="Group 208"/>
          <p:cNvGrpSpPr>
            <a:grpSpLocks/>
          </p:cNvGrpSpPr>
          <p:nvPr/>
        </p:nvGrpSpPr>
        <p:grpSpPr bwMode="auto">
          <a:xfrm>
            <a:off x="7943850" y="4343400"/>
            <a:ext cx="533400" cy="549275"/>
            <a:chOff x="2112" y="1632"/>
            <a:chExt cx="336" cy="346"/>
          </a:xfrm>
        </p:grpSpPr>
        <p:sp>
          <p:nvSpPr>
            <p:cNvPr id="14468" name="Text Box 209"/>
            <p:cNvSpPr txBox="1">
              <a:spLocks noChangeArrowheads="1"/>
            </p:cNvSpPr>
            <p:nvPr/>
          </p:nvSpPr>
          <p:spPr bwMode="auto">
            <a:xfrm>
              <a:off x="2112" y="1632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4469" name="Text Box 210"/>
            <p:cNvSpPr txBox="1">
              <a:spLocks noChangeArrowheads="1"/>
            </p:cNvSpPr>
            <p:nvPr/>
          </p:nvSpPr>
          <p:spPr bwMode="auto">
            <a:xfrm>
              <a:off x="2256" y="1728"/>
              <a:ext cx="14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grpSp>
        <p:nvGrpSpPr>
          <p:cNvPr id="24" name="Group 211"/>
          <p:cNvGrpSpPr>
            <a:grpSpLocks/>
          </p:cNvGrpSpPr>
          <p:nvPr/>
        </p:nvGrpSpPr>
        <p:grpSpPr bwMode="auto">
          <a:xfrm>
            <a:off x="2286000" y="2438400"/>
            <a:ext cx="914400" cy="304800"/>
            <a:chOff x="1440" y="1680"/>
            <a:chExt cx="576" cy="192"/>
          </a:xfrm>
        </p:grpSpPr>
        <p:sp>
          <p:nvSpPr>
            <p:cNvPr id="14465" name="Line 212"/>
            <p:cNvSpPr>
              <a:spLocks noChangeShapeType="1"/>
            </p:cNvSpPr>
            <p:nvPr/>
          </p:nvSpPr>
          <p:spPr bwMode="auto">
            <a:xfrm>
              <a:off x="1440" y="1680"/>
              <a:ext cx="0" cy="192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66" name="Line 213"/>
            <p:cNvSpPr>
              <a:spLocks noChangeShapeType="1"/>
            </p:cNvSpPr>
            <p:nvPr/>
          </p:nvSpPr>
          <p:spPr bwMode="auto">
            <a:xfrm>
              <a:off x="1728" y="1680"/>
              <a:ext cx="0" cy="192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67" name="Line 214"/>
            <p:cNvSpPr>
              <a:spLocks noChangeShapeType="1"/>
            </p:cNvSpPr>
            <p:nvPr/>
          </p:nvSpPr>
          <p:spPr bwMode="auto">
            <a:xfrm>
              <a:off x="2016" y="1680"/>
              <a:ext cx="0" cy="192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488" name="Oval 248"/>
          <p:cNvSpPr>
            <a:spLocks noChangeArrowheads="1"/>
          </p:cNvSpPr>
          <p:nvPr/>
        </p:nvSpPr>
        <p:spPr bwMode="auto">
          <a:xfrm>
            <a:off x="762000" y="4495800"/>
            <a:ext cx="990600" cy="990600"/>
          </a:xfrm>
          <a:prstGeom prst="ellipse">
            <a:avLst/>
          </a:prstGeom>
          <a:gradFill rotWithShape="1">
            <a:gsLst>
              <a:gs pos="0">
                <a:srgbClr val="0099FF">
                  <a:gamma/>
                  <a:tint val="0"/>
                  <a:invGamma/>
                </a:srgbClr>
              </a:gs>
              <a:gs pos="100000">
                <a:srgbClr val="0099FF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4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M</a:t>
            </a:r>
          </a:p>
        </p:txBody>
      </p:sp>
      <p:sp>
        <p:nvSpPr>
          <p:cNvPr id="14378" name="AutoShape 251"/>
          <p:cNvSpPr>
            <a:spLocks noChangeArrowheads="1"/>
          </p:cNvSpPr>
          <p:nvPr/>
        </p:nvSpPr>
        <p:spPr bwMode="auto">
          <a:xfrm>
            <a:off x="2895600" y="5667375"/>
            <a:ext cx="2971800" cy="838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E7"/>
              </a:gs>
              <a:gs pos="100000">
                <a:srgbClr val="FFFF00"/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9900"/>
            </a:prst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79" name="AutoShape 26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057400" y="5715000"/>
            <a:ext cx="381000" cy="762000"/>
          </a:xfrm>
          <a:prstGeom prst="beve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4380" name="AutoShape 263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133600" y="5867400"/>
            <a:ext cx="228600" cy="457200"/>
          </a:xfrm>
          <a:prstGeom prst="flowChartAlternateProcess">
            <a:avLst/>
          </a:prstGeom>
          <a:gradFill rotWithShape="1">
            <a:gsLst>
              <a:gs pos="0">
                <a:srgbClr val="0099FF"/>
              </a:gs>
              <a:gs pos="50000">
                <a:srgbClr val="004776"/>
              </a:gs>
              <a:gs pos="100000">
                <a:srgbClr val="0099FF"/>
              </a:gs>
            </a:gsLst>
            <a:lin ang="5400000" scaled="1"/>
          </a:gradFill>
          <a:ln w="9525" algn="ctr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4381" name="Rectangle 264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133600" y="5943600"/>
            <a:ext cx="228600" cy="76200"/>
          </a:xfrm>
          <a:prstGeom prst="rect">
            <a:avLst/>
          </a:prstGeom>
          <a:solidFill>
            <a:srgbClr val="009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4382" name="Line 265"/>
          <p:cNvSpPr>
            <a:spLocks noChangeShapeType="1"/>
          </p:cNvSpPr>
          <p:nvPr/>
        </p:nvSpPr>
        <p:spPr bwMode="auto">
          <a:xfrm>
            <a:off x="2133600" y="6096000"/>
            <a:ext cx="228600" cy="0"/>
          </a:xfrm>
          <a:prstGeom prst="line">
            <a:avLst/>
          </a:prstGeom>
          <a:noFill/>
          <a:ln w="571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83" name="Text Box 266"/>
          <p:cNvSpPr txBox="1">
            <a:spLocks noChangeArrowheads="1"/>
          </p:cNvSpPr>
          <p:nvPr/>
        </p:nvSpPr>
        <p:spPr bwMode="auto">
          <a:xfrm>
            <a:off x="1447800" y="5715000"/>
            <a:ext cx="533400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On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Off</a:t>
            </a:r>
          </a:p>
        </p:txBody>
      </p:sp>
      <p:sp>
        <p:nvSpPr>
          <p:cNvPr id="10509" name="Oval 269"/>
          <p:cNvSpPr>
            <a:spLocks noChangeArrowheads="1"/>
          </p:cNvSpPr>
          <p:nvPr/>
        </p:nvSpPr>
        <p:spPr bwMode="auto">
          <a:xfrm>
            <a:off x="2141538" y="581025"/>
            <a:ext cx="76200" cy="762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4385" name="Text Box 270"/>
          <p:cNvSpPr txBox="1">
            <a:spLocks noChangeArrowheads="1"/>
          </p:cNvSpPr>
          <p:nvPr/>
        </p:nvSpPr>
        <p:spPr bwMode="auto">
          <a:xfrm>
            <a:off x="3048000" y="5257800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Dừng</a:t>
            </a:r>
          </a:p>
        </p:txBody>
      </p:sp>
      <p:sp>
        <p:nvSpPr>
          <p:cNvPr id="14386" name="Text Box 271"/>
          <p:cNvSpPr txBox="1">
            <a:spLocks noChangeArrowheads="1"/>
          </p:cNvSpPr>
          <p:nvPr/>
        </p:nvSpPr>
        <p:spPr bwMode="auto">
          <a:xfrm>
            <a:off x="3810000" y="5272088"/>
            <a:ext cx="990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Thuận</a:t>
            </a:r>
          </a:p>
        </p:txBody>
      </p:sp>
      <p:sp>
        <p:nvSpPr>
          <p:cNvPr id="14387" name="Oval 274"/>
          <p:cNvSpPr>
            <a:spLocks noChangeArrowheads="1"/>
          </p:cNvSpPr>
          <p:nvPr/>
        </p:nvSpPr>
        <p:spPr bwMode="auto">
          <a:xfrm>
            <a:off x="5029200" y="5816600"/>
            <a:ext cx="533400" cy="533400"/>
          </a:xfrm>
          <a:prstGeom prst="ellipse">
            <a:avLst/>
          </a:prstGeom>
          <a:gradFill rotWithShape="1">
            <a:gsLst>
              <a:gs pos="0">
                <a:srgbClr val="0099FF"/>
              </a:gs>
              <a:gs pos="100000">
                <a:srgbClr val="004E82"/>
              </a:gs>
            </a:gsLst>
            <a:lin ang="2700000" scaled="1"/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4388" name="Oval 275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5067300" y="5854700"/>
            <a:ext cx="457200" cy="457200"/>
          </a:xfrm>
          <a:prstGeom prst="ellipse">
            <a:avLst/>
          </a:prstGeom>
          <a:gradFill rotWithShape="1">
            <a:gsLst>
              <a:gs pos="0">
                <a:srgbClr val="B6E2FF"/>
              </a:gs>
              <a:gs pos="100000">
                <a:srgbClr val="0099FF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4389" name="Oval 277"/>
          <p:cNvSpPr>
            <a:spLocks noChangeArrowheads="1"/>
          </p:cNvSpPr>
          <p:nvPr/>
        </p:nvSpPr>
        <p:spPr bwMode="auto">
          <a:xfrm>
            <a:off x="3187700" y="5816600"/>
            <a:ext cx="533400" cy="533400"/>
          </a:xfrm>
          <a:prstGeom prst="ellipse">
            <a:avLst/>
          </a:prstGeom>
          <a:gradFill rotWithShape="1">
            <a:gsLst>
              <a:gs pos="0">
                <a:srgbClr val="F91313"/>
              </a:gs>
              <a:gs pos="100000">
                <a:srgbClr val="670808"/>
              </a:gs>
            </a:gsLst>
            <a:lin ang="2700000" scaled="1"/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4390" name="Oval 278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3225800" y="5854700"/>
            <a:ext cx="457200" cy="457200"/>
          </a:xfrm>
          <a:prstGeom prst="ellipse">
            <a:avLst/>
          </a:prstGeom>
          <a:gradFill rotWithShape="1">
            <a:gsLst>
              <a:gs pos="0">
                <a:srgbClr val="FFB6B6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4391" name="Oval 280"/>
          <p:cNvSpPr>
            <a:spLocks noChangeArrowheads="1"/>
          </p:cNvSpPr>
          <p:nvPr/>
        </p:nvSpPr>
        <p:spPr bwMode="auto">
          <a:xfrm>
            <a:off x="4127500" y="5816600"/>
            <a:ext cx="533400" cy="533400"/>
          </a:xfrm>
          <a:prstGeom prst="ellipse">
            <a:avLst/>
          </a:prstGeom>
          <a:gradFill rotWithShape="1">
            <a:gsLst>
              <a:gs pos="0">
                <a:srgbClr val="0099FF"/>
              </a:gs>
              <a:gs pos="100000">
                <a:srgbClr val="004E82"/>
              </a:gs>
            </a:gsLst>
            <a:lin ang="2700000" scaled="1"/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4392" name="Oval 28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4165600" y="5854700"/>
            <a:ext cx="457200" cy="457200"/>
          </a:xfrm>
          <a:prstGeom prst="ellipse">
            <a:avLst/>
          </a:prstGeom>
          <a:gradFill rotWithShape="1">
            <a:gsLst>
              <a:gs pos="0">
                <a:srgbClr val="B6E2FF"/>
              </a:gs>
              <a:gs pos="100000">
                <a:srgbClr val="0099FF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522" name="Text Box 282"/>
          <p:cNvSpPr txBox="1">
            <a:spLocks noChangeArrowheads="1"/>
          </p:cNvSpPr>
          <p:nvPr/>
        </p:nvSpPr>
        <p:spPr bwMode="auto">
          <a:xfrm>
            <a:off x="2667000" y="228600"/>
            <a:ext cx="62484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</a:rPr>
              <a:t>ĐỘNG CƠ  </a:t>
            </a:r>
            <a:r>
              <a:rPr lang="en-US" sz="24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.VnArialH" pitchFamily="34" charset="0"/>
              </a:rPr>
              <a:t>quay</a:t>
            </a:r>
            <a:r>
              <a:rPr lang="en-US" sz="24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</a:rPr>
              <a:t> NGƯỢC</a:t>
            </a:r>
          </a:p>
        </p:txBody>
      </p:sp>
      <p:sp>
        <p:nvSpPr>
          <p:cNvPr id="10523" name="AutoShape 283"/>
          <p:cNvSpPr>
            <a:spLocks noChangeArrowheads="1"/>
          </p:cNvSpPr>
          <p:nvPr/>
        </p:nvSpPr>
        <p:spPr bwMode="auto">
          <a:xfrm>
            <a:off x="6019800" y="3886200"/>
            <a:ext cx="1143000" cy="914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folHlink">
                  <a:gamma/>
                  <a:shade val="0"/>
                  <a:invGamma/>
                  <a:alpha val="3999"/>
                </a:schemeClr>
              </a:gs>
              <a:gs pos="100000">
                <a:schemeClr val="folHlink">
                  <a:alpha val="22000"/>
                </a:scheme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Tahoma" pitchFamily="34" charset="0"/>
            </a:endParaRPr>
          </a:p>
        </p:txBody>
      </p:sp>
      <p:sp>
        <p:nvSpPr>
          <p:cNvPr id="10524" name="AutoShape 284"/>
          <p:cNvSpPr>
            <a:spLocks noChangeArrowheads="1"/>
          </p:cNvSpPr>
          <p:nvPr/>
        </p:nvSpPr>
        <p:spPr bwMode="auto">
          <a:xfrm>
            <a:off x="2057400" y="2527300"/>
            <a:ext cx="1295400" cy="533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folHlink">
                  <a:gamma/>
                  <a:shade val="0"/>
                  <a:invGamma/>
                  <a:alpha val="3999"/>
                </a:schemeClr>
              </a:gs>
              <a:gs pos="100000">
                <a:schemeClr val="folHlink">
                  <a:alpha val="22000"/>
                </a:scheme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Tahoma" pitchFamily="34" charset="0"/>
            </a:endParaRPr>
          </a:p>
        </p:txBody>
      </p:sp>
      <p:sp>
        <p:nvSpPr>
          <p:cNvPr id="10525" name="Line 285"/>
          <p:cNvSpPr>
            <a:spLocks noChangeShapeType="1"/>
          </p:cNvSpPr>
          <p:nvPr/>
        </p:nvSpPr>
        <p:spPr bwMode="auto">
          <a:xfrm>
            <a:off x="7315200" y="3175000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5" name="Group 286"/>
          <p:cNvGrpSpPr>
            <a:grpSpLocks/>
          </p:cNvGrpSpPr>
          <p:nvPr/>
        </p:nvGrpSpPr>
        <p:grpSpPr bwMode="auto">
          <a:xfrm flipH="1">
            <a:off x="809625" y="4543425"/>
            <a:ext cx="893763" cy="914400"/>
            <a:chOff x="2160" y="1152"/>
            <a:chExt cx="2064" cy="2112"/>
          </a:xfrm>
        </p:grpSpPr>
        <p:sp>
          <p:nvSpPr>
            <p:cNvPr id="14463" name="AutoShape 287"/>
            <p:cNvSpPr>
              <a:spLocks noChangeArrowheads="1"/>
            </p:cNvSpPr>
            <p:nvPr/>
          </p:nvSpPr>
          <p:spPr bwMode="auto">
            <a:xfrm>
              <a:off x="2160" y="1248"/>
              <a:ext cx="2016" cy="2016"/>
            </a:xfrm>
            <a:custGeom>
              <a:avLst/>
              <a:gdLst>
                <a:gd name="T0" fmla="*/ 1355 w 21600"/>
                <a:gd name="T1" fmla="*/ 62 h 21600"/>
                <a:gd name="T2" fmla="*/ 352 w 21600"/>
                <a:gd name="T3" fmla="*/ 382 h 21600"/>
                <a:gd name="T4" fmla="*/ 1285 w 21600"/>
                <a:gd name="T5" fmla="*/ 252 h 21600"/>
                <a:gd name="T6" fmla="*/ 2266 w 21600"/>
                <a:gd name="T7" fmla="*/ 933 h 21600"/>
                <a:gd name="T8" fmla="*/ 1934 w 21600"/>
                <a:gd name="T9" fmla="*/ 1307 h 21600"/>
                <a:gd name="T10" fmla="*/ 1560 w 21600"/>
                <a:gd name="T11" fmla="*/ 975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1 w 21600"/>
                <a:gd name="T19" fmla="*/ 3161 h 21600"/>
                <a:gd name="T20" fmla="*/ 18439 w 21600"/>
                <a:gd name="T21" fmla="*/ 18439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9413" y="10286"/>
                  </a:moveTo>
                  <a:cubicBezTo>
                    <a:pt x="19141" y="5728"/>
                    <a:pt x="15366" y="2171"/>
                    <a:pt x="10800" y="2171"/>
                  </a:cubicBezTo>
                  <a:cubicBezTo>
                    <a:pt x="8441" y="2170"/>
                    <a:pt x="6186" y="3136"/>
                    <a:pt x="4558" y="4841"/>
                  </a:cubicBezTo>
                  <a:lnTo>
                    <a:pt x="2987" y="3342"/>
                  </a:lnTo>
                  <a:cubicBezTo>
                    <a:pt x="5025" y="1207"/>
                    <a:pt x="7848" y="-1"/>
                    <a:pt x="10800" y="0"/>
                  </a:cubicBezTo>
                  <a:cubicBezTo>
                    <a:pt x="16514" y="0"/>
                    <a:pt x="21240" y="4452"/>
                    <a:pt x="21580" y="10156"/>
                  </a:cubicBezTo>
                  <a:lnTo>
                    <a:pt x="24276" y="9995"/>
                  </a:lnTo>
                  <a:lnTo>
                    <a:pt x="20722" y="14000"/>
                  </a:lnTo>
                  <a:lnTo>
                    <a:pt x="16718" y="10446"/>
                  </a:lnTo>
                  <a:lnTo>
                    <a:pt x="19413" y="10286"/>
                  </a:lnTo>
                  <a:close/>
                </a:path>
              </a:pathLst>
            </a:custGeom>
            <a:gradFill rotWithShape="1">
              <a:gsLst>
                <a:gs pos="0">
                  <a:srgbClr val="FF3300"/>
                </a:gs>
                <a:gs pos="50000">
                  <a:srgbClr val="FFDFD7"/>
                </a:gs>
                <a:gs pos="100000">
                  <a:srgbClr val="FF3300"/>
                </a:gs>
              </a:gsLst>
              <a:lin ang="0" scaled="1"/>
            </a:gradFill>
            <a:ln>
              <a:noFill/>
            </a:ln>
            <a:effectLst>
              <a:prstShdw prst="shdw17" dist="17961" dir="13500000">
                <a:srgbClr val="991F00"/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464" name="AutoShape 288"/>
            <p:cNvSpPr>
              <a:spLocks noChangeArrowheads="1"/>
            </p:cNvSpPr>
            <p:nvPr/>
          </p:nvSpPr>
          <p:spPr bwMode="auto">
            <a:xfrm flipH="1" flipV="1">
              <a:off x="2208" y="1152"/>
              <a:ext cx="2016" cy="2016"/>
            </a:xfrm>
            <a:custGeom>
              <a:avLst/>
              <a:gdLst>
                <a:gd name="T0" fmla="*/ 1355 w 21600"/>
                <a:gd name="T1" fmla="*/ 62 h 21600"/>
                <a:gd name="T2" fmla="*/ 352 w 21600"/>
                <a:gd name="T3" fmla="*/ 382 h 21600"/>
                <a:gd name="T4" fmla="*/ 1285 w 21600"/>
                <a:gd name="T5" fmla="*/ 252 h 21600"/>
                <a:gd name="T6" fmla="*/ 2266 w 21600"/>
                <a:gd name="T7" fmla="*/ 933 h 21600"/>
                <a:gd name="T8" fmla="*/ 1934 w 21600"/>
                <a:gd name="T9" fmla="*/ 1307 h 21600"/>
                <a:gd name="T10" fmla="*/ 1560 w 21600"/>
                <a:gd name="T11" fmla="*/ 975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1 w 21600"/>
                <a:gd name="T19" fmla="*/ 3161 h 21600"/>
                <a:gd name="T20" fmla="*/ 18439 w 21600"/>
                <a:gd name="T21" fmla="*/ 18439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9413" y="10286"/>
                  </a:moveTo>
                  <a:cubicBezTo>
                    <a:pt x="19141" y="5728"/>
                    <a:pt x="15366" y="2171"/>
                    <a:pt x="10800" y="2171"/>
                  </a:cubicBezTo>
                  <a:cubicBezTo>
                    <a:pt x="8441" y="2170"/>
                    <a:pt x="6186" y="3136"/>
                    <a:pt x="4558" y="4841"/>
                  </a:cubicBezTo>
                  <a:lnTo>
                    <a:pt x="2987" y="3342"/>
                  </a:lnTo>
                  <a:cubicBezTo>
                    <a:pt x="5025" y="1207"/>
                    <a:pt x="7848" y="-1"/>
                    <a:pt x="10800" y="0"/>
                  </a:cubicBezTo>
                  <a:cubicBezTo>
                    <a:pt x="16514" y="0"/>
                    <a:pt x="21240" y="4452"/>
                    <a:pt x="21580" y="10156"/>
                  </a:cubicBezTo>
                  <a:lnTo>
                    <a:pt x="24276" y="9995"/>
                  </a:lnTo>
                  <a:lnTo>
                    <a:pt x="20722" y="14000"/>
                  </a:lnTo>
                  <a:lnTo>
                    <a:pt x="16718" y="10446"/>
                  </a:lnTo>
                  <a:lnTo>
                    <a:pt x="19413" y="10286"/>
                  </a:lnTo>
                  <a:close/>
                </a:path>
              </a:pathLst>
            </a:custGeom>
            <a:gradFill rotWithShape="1">
              <a:gsLst>
                <a:gs pos="0">
                  <a:srgbClr val="FF3300"/>
                </a:gs>
                <a:gs pos="50000">
                  <a:srgbClr val="FFDFD7"/>
                </a:gs>
                <a:gs pos="100000">
                  <a:srgbClr val="FF3300"/>
                </a:gs>
              </a:gsLst>
              <a:lin ang="0" scaled="1"/>
            </a:gradFill>
            <a:ln>
              <a:noFill/>
            </a:ln>
            <a:effectLst>
              <a:prstShdw prst="shdw17" dist="17961" dir="13500000">
                <a:srgbClr val="991F00"/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endParaRPr lang="en-US"/>
            </a:p>
          </p:txBody>
        </p:sp>
      </p:grpSp>
      <p:grpSp>
        <p:nvGrpSpPr>
          <p:cNvPr id="14398" name="Group 289"/>
          <p:cNvGrpSpPr>
            <a:grpSpLocks/>
          </p:cNvGrpSpPr>
          <p:nvPr/>
        </p:nvGrpSpPr>
        <p:grpSpPr bwMode="auto">
          <a:xfrm>
            <a:off x="695325" y="2857500"/>
            <a:ext cx="2552700" cy="1666875"/>
            <a:chOff x="1416" y="2256"/>
            <a:chExt cx="1608" cy="1050"/>
          </a:xfrm>
        </p:grpSpPr>
        <p:sp>
          <p:nvSpPr>
            <p:cNvPr id="14437" name="Line 290"/>
            <p:cNvSpPr>
              <a:spLocks noChangeShapeType="1"/>
            </p:cNvSpPr>
            <p:nvPr/>
          </p:nvSpPr>
          <p:spPr bwMode="auto">
            <a:xfrm>
              <a:off x="2346" y="2262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38" name="Line 291"/>
            <p:cNvSpPr>
              <a:spLocks noChangeShapeType="1"/>
            </p:cNvSpPr>
            <p:nvPr/>
          </p:nvSpPr>
          <p:spPr bwMode="auto">
            <a:xfrm flipH="1">
              <a:off x="1770" y="2406"/>
              <a:ext cx="57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14439" name="AutoShape 292"/>
            <p:cNvCxnSpPr>
              <a:cxnSpLocks noChangeShapeType="1"/>
            </p:cNvCxnSpPr>
            <p:nvPr/>
          </p:nvCxnSpPr>
          <p:spPr bwMode="auto">
            <a:xfrm flipV="1">
              <a:off x="2634" y="2262"/>
              <a:ext cx="0" cy="240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4440" name="Line 293"/>
            <p:cNvSpPr>
              <a:spLocks noChangeShapeType="1"/>
            </p:cNvSpPr>
            <p:nvPr/>
          </p:nvSpPr>
          <p:spPr bwMode="auto">
            <a:xfrm flipH="1">
              <a:off x="1482" y="2502"/>
              <a:ext cx="115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14441" name="AutoShape 294"/>
            <p:cNvCxnSpPr>
              <a:cxnSpLocks noChangeShapeType="1"/>
            </p:cNvCxnSpPr>
            <p:nvPr/>
          </p:nvCxnSpPr>
          <p:spPr bwMode="auto">
            <a:xfrm>
              <a:off x="2922" y="2262"/>
              <a:ext cx="0" cy="330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4442" name="Line 295"/>
            <p:cNvSpPr>
              <a:spLocks noChangeShapeType="1"/>
            </p:cNvSpPr>
            <p:nvPr/>
          </p:nvSpPr>
          <p:spPr bwMode="auto">
            <a:xfrm flipH="1">
              <a:off x="2058" y="2598"/>
              <a:ext cx="86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43" name="Freeform 296"/>
            <p:cNvSpPr>
              <a:spLocks/>
            </p:cNvSpPr>
            <p:nvPr/>
          </p:nvSpPr>
          <p:spPr bwMode="auto">
            <a:xfrm>
              <a:off x="1416" y="2743"/>
              <a:ext cx="66" cy="131"/>
            </a:xfrm>
            <a:custGeom>
              <a:avLst/>
              <a:gdLst>
                <a:gd name="T0" fmla="*/ 524 w 524"/>
                <a:gd name="T1" fmla="*/ 0 h 1044"/>
                <a:gd name="T2" fmla="*/ 494 w 524"/>
                <a:gd name="T3" fmla="*/ 1 h 1044"/>
                <a:gd name="T4" fmla="*/ 463 w 524"/>
                <a:gd name="T5" fmla="*/ 3 h 1044"/>
                <a:gd name="T6" fmla="*/ 434 w 524"/>
                <a:gd name="T7" fmla="*/ 7 h 1044"/>
                <a:gd name="T8" fmla="*/ 404 w 524"/>
                <a:gd name="T9" fmla="*/ 13 h 1044"/>
                <a:gd name="T10" fmla="*/ 374 w 524"/>
                <a:gd name="T11" fmla="*/ 22 h 1044"/>
                <a:gd name="T12" fmla="*/ 345 w 524"/>
                <a:gd name="T13" fmla="*/ 31 h 1044"/>
                <a:gd name="T14" fmla="*/ 316 w 524"/>
                <a:gd name="T15" fmla="*/ 42 h 1044"/>
                <a:gd name="T16" fmla="*/ 289 w 524"/>
                <a:gd name="T17" fmla="*/ 55 h 1044"/>
                <a:gd name="T18" fmla="*/ 262 w 524"/>
                <a:gd name="T19" fmla="*/ 70 h 1044"/>
                <a:gd name="T20" fmla="*/ 236 w 524"/>
                <a:gd name="T21" fmla="*/ 86 h 1044"/>
                <a:gd name="T22" fmla="*/ 212 w 524"/>
                <a:gd name="T23" fmla="*/ 103 h 1044"/>
                <a:gd name="T24" fmla="*/ 187 w 524"/>
                <a:gd name="T25" fmla="*/ 122 h 1044"/>
                <a:gd name="T26" fmla="*/ 164 w 524"/>
                <a:gd name="T27" fmla="*/ 142 h 1044"/>
                <a:gd name="T28" fmla="*/ 143 w 524"/>
                <a:gd name="T29" fmla="*/ 164 h 1044"/>
                <a:gd name="T30" fmla="*/ 122 w 524"/>
                <a:gd name="T31" fmla="*/ 186 h 1044"/>
                <a:gd name="T32" fmla="*/ 104 w 524"/>
                <a:gd name="T33" fmla="*/ 210 h 1044"/>
                <a:gd name="T34" fmla="*/ 86 w 524"/>
                <a:gd name="T35" fmla="*/ 235 h 1044"/>
                <a:gd name="T36" fmla="*/ 70 w 524"/>
                <a:gd name="T37" fmla="*/ 261 h 1044"/>
                <a:gd name="T38" fmla="*/ 56 w 524"/>
                <a:gd name="T39" fmla="*/ 287 h 1044"/>
                <a:gd name="T40" fmla="*/ 43 w 524"/>
                <a:gd name="T41" fmla="*/ 315 h 1044"/>
                <a:gd name="T42" fmla="*/ 32 w 524"/>
                <a:gd name="T43" fmla="*/ 344 h 1044"/>
                <a:gd name="T44" fmla="*/ 22 w 524"/>
                <a:gd name="T45" fmla="*/ 372 h 1044"/>
                <a:gd name="T46" fmla="*/ 14 w 524"/>
                <a:gd name="T47" fmla="*/ 402 h 1044"/>
                <a:gd name="T48" fmla="*/ 8 w 524"/>
                <a:gd name="T49" fmla="*/ 432 h 1044"/>
                <a:gd name="T50" fmla="*/ 4 w 524"/>
                <a:gd name="T51" fmla="*/ 461 h 1044"/>
                <a:gd name="T52" fmla="*/ 1 w 524"/>
                <a:gd name="T53" fmla="*/ 492 h 1044"/>
                <a:gd name="T54" fmla="*/ 0 w 524"/>
                <a:gd name="T55" fmla="*/ 521 h 1044"/>
                <a:gd name="T56" fmla="*/ 1 w 524"/>
                <a:gd name="T57" fmla="*/ 552 h 1044"/>
                <a:gd name="T58" fmla="*/ 4 w 524"/>
                <a:gd name="T59" fmla="*/ 583 h 1044"/>
                <a:gd name="T60" fmla="*/ 8 w 524"/>
                <a:gd name="T61" fmla="*/ 612 h 1044"/>
                <a:gd name="T62" fmla="*/ 14 w 524"/>
                <a:gd name="T63" fmla="*/ 642 h 1044"/>
                <a:gd name="T64" fmla="*/ 22 w 524"/>
                <a:gd name="T65" fmla="*/ 672 h 1044"/>
                <a:gd name="T66" fmla="*/ 32 w 524"/>
                <a:gd name="T67" fmla="*/ 700 h 1044"/>
                <a:gd name="T68" fmla="*/ 43 w 524"/>
                <a:gd name="T69" fmla="*/ 729 h 1044"/>
                <a:gd name="T70" fmla="*/ 56 w 524"/>
                <a:gd name="T71" fmla="*/ 757 h 1044"/>
                <a:gd name="T72" fmla="*/ 70 w 524"/>
                <a:gd name="T73" fmla="*/ 783 h 1044"/>
                <a:gd name="T74" fmla="*/ 86 w 524"/>
                <a:gd name="T75" fmla="*/ 809 h 1044"/>
                <a:gd name="T76" fmla="*/ 104 w 524"/>
                <a:gd name="T77" fmla="*/ 834 h 1044"/>
                <a:gd name="T78" fmla="*/ 122 w 524"/>
                <a:gd name="T79" fmla="*/ 858 h 1044"/>
                <a:gd name="T80" fmla="*/ 143 w 524"/>
                <a:gd name="T81" fmla="*/ 880 h 1044"/>
                <a:gd name="T82" fmla="*/ 164 w 524"/>
                <a:gd name="T83" fmla="*/ 902 h 1044"/>
                <a:gd name="T84" fmla="*/ 187 w 524"/>
                <a:gd name="T85" fmla="*/ 922 h 1044"/>
                <a:gd name="T86" fmla="*/ 212 w 524"/>
                <a:gd name="T87" fmla="*/ 941 h 1044"/>
                <a:gd name="T88" fmla="*/ 236 w 524"/>
                <a:gd name="T89" fmla="*/ 958 h 1044"/>
                <a:gd name="T90" fmla="*/ 262 w 524"/>
                <a:gd name="T91" fmla="*/ 974 h 1044"/>
                <a:gd name="T92" fmla="*/ 289 w 524"/>
                <a:gd name="T93" fmla="*/ 989 h 1044"/>
                <a:gd name="T94" fmla="*/ 316 w 524"/>
                <a:gd name="T95" fmla="*/ 1002 h 1044"/>
                <a:gd name="T96" fmla="*/ 345 w 524"/>
                <a:gd name="T97" fmla="*/ 1013 h 1044"/>
                <a:gd name="T98" fmla="*/ 374 w 524"/>
                <a:gd name="T99" fmla="*/ 1022 h 1044"/>
                <a:gd name="T100" fmla="*/ 404 w 524"/>
                <a:gd name="T101" fmla="*/ 1031 h 1044"/>
                <a:gd name="T102" fmla="*/ 434 w 524"/>
                <a:gd name="T103" fmla="*/ 1037 h 1044"/>
                <a:gd name="T104" fmla="*/ 463 w 524"/>
                <a:gd name="T105" fmla="*/ 1041 h 1044"/>
                <a:gd name="T106" fmla="*/ 494 w 524"/>
                <a:gd name="T107" fmla="*/ 1043 h 1044"/>
                <a:gd name="T108" fmla="*/ 524 w 524"/>
                <a:gd name="T109" fmla="*/ 1044 h 104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24"/>
                <a:gd name="T166" fmla="*/ 0 h 1044"/>
                <a:gd name="T167" fmla="*/ 524 w 524"/>
                <a:gd name="T168" fmla="*/ 1044 h 104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24" h="1044">
                  <a:moveTo>
                    <a:pt x="524" y="0"/>
                  </a:moveTo>
                  <a:lnTo>
                    <a:pt x="494" y="1"/>
                  </a:lnTo>
                  <a:lnTo>
                    <a:pt x="463" y="3"/>
                  </a:lnTo>
                  <a:lnTo>
                    <a:pt x="434" y="7"/>
                  </a:lnTo>
                  <a:lnTo>
                    <a:pt x="404" y="13"/>
                  </a:lnTo>
                  <a:lnTo>
                    <a:pt x="374" y="22"/>
                  </a:lnTo>
                  <a:lnTo>
                    <a:pt x="345" y="31"/>
                  </a:lnTo>
                  <a:lnTo>
                    <a:pt x="316" y="42"/>
                  </a:lnTo>
                  <a:lnTo>
                    <a:pt x="289" y="55"/>
                  </a:lnTo>
                  <a:lnTo>
                    <a:pt x="262" y="70"/>
                  </a:lnTo>
                  <a:lnTo>
                    <a:pt x="236" y="86"/>
                  </a:lnTo>
                  <a:lnTo>
                    <a:pt x="212" y="103"/>
                  </a:lnTo>
                  <a:lnTo>
                    <a:pt x="187" y="122"/>
                  </a:lnTo>
                  <a:lnTo>
                    <a:pt x="164" y="142"/>
                  </a:lnTo>
                  <a:lnTo>
                    <a:pt x="143" y="164"/>
                  </a:lnTo>
                  <a:lnTo>
                    <a:pt x="122" y="186"/>
                  </a:lnTo>
                  <a:lnTo>
                    <a:pt x="104" y="210"/>
                  </a:lnTo>
                  <a:lnTo>
                    <a:pt x="86" y="235"/>
                  </a:lnTo>
                  <a:lnTo>
                    <a:pt x="70" y="261"/>
                  </a:lnTo>
                  <a:lnTo>
                    <a:pt x="56" y="287"/>
                  </a:lnTo>
                  <a:lnTo>
                    <a:pt x="43" y="315"/>
                  </a:lnTo>
                  <a:lnTo>
                    <a:pt x="32" y="344"/>
                  </a:lnTo>
                  <a:lnTo>
                    <a:pt x="22" y="372"/>
                  </a:lnTo>
                  <a:lnTo>
                    <a:pt x="14" y="402"/>
                  </a:lnTo>
                  <a:lnTo>
                    <a:pt x="8" y="432"/>
                  </a:lnTo>
                  <a:lnTo>
                    <a:pt x="4" y="461"/>
                  </a:lnTo>
                  <a:lnTo>
                    <a:pt x="1" y="492"/>
                  </a:lnTo>
                  <a:lnTo>
                    <a:pt x="0" y="521"/>
                  </a:lnTo>
                  <a:lnTo>
                    <a:pt x="1" y="552"/>
                  </a:lnTo>
                  <a:lnTo>
                    <a:pt x="4" y="583"/>
                  </a:lnTo>
                  <a:lnTo>
                    <a:pt x="8" y="612"/>
                  </a:lnTo>
                  <a:lnTo>
                    <a:pt x="14" y="642"/>
                  </a:lnTo>
                  <a:lnTo>
                    <a:pt x="22" y="672"/>
                  </a:lnTo>
                  <a:lnTo>
                    <a:pt x="32" y="700"/>
                  </a:lnTo>
                  <a:lnTo>
                    <a:pt x="43" y="729"/>
                  </a:lnTo>
                  <a:lnTo>
                    <a:pt x="56" y="757"/>
                  </a:lnTo>
                  <a:lnTo>
                    <a:pt x="70" y="783"/>
                  </a:lnTo>
                  <a:lnTo>
                    <a:pt x="86" y="809"/>
                  </a:lnTo>
                  <a:lnTo>
                    <a:pt x="104" y="834"/>
                  </a:lnTo>
                  <a:lnTo>
                    <a:pt x="122" y="858"/>
                  </a:lnTo>
                  <a:lnTo>
                    <a:pt x="143" y="880"/>
                  </a:lnTo>
                  <a:lnTo>
                    <a:pt x="164" y="902"/>
                  </a:lnTo>
                  <a:lnTo>
                    <a:pt x="187" y="922"/>
                  </a:lnTo>
                  <a:lnTo>
                    <a:pt x="212" y="941"/>
                  </a:lnTo>
                  <a:lnTo>
                    <a:pt x="236" y="958"/>
                  </a:lnTo>
                  <a:lnTo>
                    <a:pt x="262" y="974"/>
                  </a:lnTo>
                  <a:lnTo>
                    <a:pt x="289" y="989"/>
                  </a:lnTo>
                  <a:lnTo>
                    <a:pt x="316" y="1002"/>
                  </a:lnTo>
                  <a:lnTo>
                    <a:pt x="345" y="1013"/>
                  </a:lnTo>
                  <a:lnTo>
                    <a:pt x="374" y="1022"/>
                  </a:lnTo>
                  <a:lnTo>
                    <a:pt x="404" y="1031"/>
                  </a:lnTo>
                  <a:lnTo>
                    <a:pt x="434" y="1037"/>
                  </a:lnTo>
                  <a:lnTo>
                    <a:pt x="463" y="1041"/>
                  </a:lnTo>
                  <a:lnTo>
                    <a:pt x="494" y="1043"/>
                  </a:lnTo>
                  <a:lnTo>
                    <a:pt x="524" y="1044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44" name="Line 297"/>
            <p:cNvSpPr>
              <a:spLocks noChangeShapeType="1"/>
            </p:cNvSpPr>
            <p:nvPr/>
          </p:nvSpPr>
          <p:spPr bwMode="auto">
            <a:xfrm>
              <a:off x="1482" y="2256"/>
              <a:ext cx="0" cy="4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45" name="Line 298"/>
            <p:cNvSpPr>
              <a:spLocks noChangeShapeType="1"/>
            </p:cNvSpPr>
            <p:nvPr/>
          </p:nvSpPr>
          <p:spPr bwMode="auto">
            <a:xfrm>
              <a:off x="1770" y="2256"/>
              <a:ext cx="0" cy="63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46" name="Line 299"/>
            <p:cNvSpPr>
              <a:spLocks noChangeShapeType="1"/>
            </p:cNvSpPr>
            <p:nvPr/>
          </p:nvSpPr>
          <p:spPr bwMode="auto">
            <a:xfrm>
              <a:off x="2058" y="2258"/>
              <a:ext cx="0" cy="4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47" name="Freeform 300"/>
            <p:cNvSpPr>
              <a:spLocks/>
            </p:cNvSpPr>
            <p:nvPr/>
          </p:nvSpPr>
          <p:spPr bwMode="auto">
            <a:xfrm rot="10800000">
              <a:off x="2056" y="2742"/>
              <a:ext cx="66" cy="131"/>
            </a:xfrm>
            <a:custGeom>
              <a:avLst/>
              <a:gdLst>
                <a:gd name="T0" fmla="*/ 524 w 524"/>
                <a:gd name="T1" fmla="*/ 0 h 1044"/>
                <a:gd name="T2" fmla="*/ 494 w 524"/>
                <a:gd name="T3" fmla="*/ 1 h 1044"/>
                <a:gd name="T4" fmla="*/ 463 w 524"/>
                <a:gd name="T5" fmla="*/ 3 h 1044"/>
                <a:gd name="T6" fmla="*/ 434 w 524"/>
                <a:gd name="T7" fmla="*/ 7 h 1044"/>
                <a:gd name="T8" fmla="*/ 404 w 524"/>
                <a:gd name="T9" fmla="*/ 13 h 1044"/>
                <a:gd name="T10" fmla="*/ 374 w 524"/>
                <a:gd name="T11" fmla="*/ 22 h 1044"/>
                <a:gd name="T12" fmla="*/ 345 w 524"/>
                <a:gd name="T13" fmla="*/ 31 h 1044"/>
                <a:gd name="T14" fmla="*/ 316 w 524"/>
                <a:gd name="T15" fmla="*/ 42 h 1044"/>
                <a:gd name="T16" fmla="*/ 289 w 524"/>
                <a:gd name="T17" fmla="*/ 55 h 1044"/>
                <a:gd name="T18" fmla="*/ 262 w 524"/>
                <a:gd name="T19" fmla="*/ 70 h 1044"/>
                <a:gd name="T20" fmla="*/ 236 w 524"/>
                <a:gd name="T21" fmla="*/ 86 h 1044"/>
                <a:gd name="T22" fmla="*/ 212 w 524"/>
                <a:gd name="T23" fmla="*/ 103 h 1044"/>
                <a:gd name="T24" fmla="*/ 187 w 524"/>
                <a:gd name="T25" fmla="*/ 122 h 1044"/>
                <a:gd name="T26" fmla="*/ 164 w 524"/>
                <a:gd name="T27" fmla="*/ 142 h 1044"/>
                <a:gd name="T28" fmla="*/ 143 w 524"/>
                <a:gd name="T29" fmla="*/ 164 h 1044"/>
                <a:gd name="T30" fmla="*/ 122 w 524"/>
                <a:gd name="T31" fmla="*/ 186 h 1044"/>
                <a:gd name="T32" fmla="*/ 104 w 524"/>
                <a:gd name="T33" fmla="*/ 210 h 1044"/>
                <a:gd name="T34" fmla="*/ 86 w 524"/>
                <a:gd name="T35" fmla="*/ 235 h 1044"/>
                <a:gd name="T36" fmla="*/ 70 w 524"/>
                <a:gd name="T37" fmla="*/ 261 h 1044"/>
                <a:gd name="T38" fmla="*/ 56 w 524"/>
                <a:gd name="T39" fmla="*/ 287 h 1044"/>
                <a:gd name="T40" fmla="*/ 43 w 524"/>
                <a:gd name="T41" fmla="*/ 315 h 1044"/>
                <a:gd name="T42" fmla="*/ 32 w 524"/>
                <a:gd name="T43" fmla="*/ 344 h 1044"/>
                <a:gd name="T44" fmla="*/ 22 w 524"/>
                <a:gd name="T45" fmla="*/ 372 h 1044"/>
                <a:gd name="T46" fmla="*/ 14 w 524"/>
                <a:gd name="T47" fmla="*/ 402 h 1044"/>
                <a:gd name="T48" fmla="*/ 8 w 524"/>
                <a:gd name="T49" fmla="*/ 432 h 1044"/>
                <a:gd name="T50" fmla="*/ 4 w 524"/>
                <a:gd name="T51" fmla="*/ 461 h 1044"/>
                <a:gd name="T52" fmla="*/ 1 w 524"/>
                <a:gd name="T53" fmla="*/ 492 h 1044"/>
                <a:gd name="T54" fmla="*/ 0 w 524"/>
                <a:gd name="T55" fmla="*/ 521 h 1044"/>
                <a:gd name="T56" fmla="*/ 1 w 524"/>
                <a:gd name="T57" fmla="*/ 552 h 1044"/>
                <a:gd name="T58" fmla="*/ 4 w 524"/>
                <a:gd name="T59" fmla="*/ 583 h 1044"/>
                <a:gd name="T60" fmla="*/ 8 w 524"/>
                <a:gd name="T61" fmla="*/ 612 h 1044"/>
                <a:gd name="T62" fmla="*/ 14 w 524"/>
                <a:gd name="T63" fmla="*/ 642 h 1044"/>
                <a:gd name="T64" fmla="*/ 22 w 524"/>
                <a:gd name="T65" fmla="*/ 672 h 1044"/>
                <a:gd name="T66" fmla="*/ 32 w 524"/>
                <a:gd name="T67" fmla="*/ 700 h 1044"/>
                <a:gd name="T68" fmla="*/ 43 w 524"/>
                <a:gd name="T69" fmla="*/ 729 h 1044"/>
                <a:gd name="T70" fmla="*/ 56 w 524"/>
                <a:gd name="T71" fmla="*/ 757 h 1044"/>
                <a:gd name="T72" fmla="*/ 70 w 524"/>
                <a:gd name="T73" fmla="*/ 783 h 1044"/>
                <a:gd name="T74" fmla="*/ 86 w 524"/>
                <a:gd name="T75" fmla="*/ 809 h 1044"/>
                <a:gd name="T76" fmla="*/ 104 w 524"/>
                <a:gd name="T77" fmla="*/ 834 h 1044"/>
                <a:gd name="T78" fmla="*/ 122 w 524"/>
                <a:gd name="T79" fmla="*/ 858 h 1044"/>
                <a:gd name="T80" fmla="*/ 143 w 524"/>
                <a:gd name="T81" fmla="*/ 880 h 1044"/>
                <a:gd name="T82" fmla="*/ 164 w 524"/>
                <a:gd name="T83" fmla="*/ 902 h 1044"/>
                <a:gd name="T84" fmla="*/ 187 w 524"/>
                <a:gd name="T85" fmla="*/ 922 h 1044"/>
                <a:gd name="T86" fmla="*/ 212 w 524"/>
                <a:gd name="T87" fmla="*/ 941 h 1044"/>
                <a:gd name="T88" fmla="*/ 236 w 524"/>
                <a:gd name="T89" fmla="*/ 958 h 1044"/>
                <a:gd name="T90" fmla="*/ 262 w 524"/>
                <a:gd name="T91" fmla="*/ 974 h 1044"/>
                <a:gd name="T92" fmla="*/ 289 w 524"/>
                <a:gd name="T93" fmla="*/ 989 h 1044"/>
                <a:gd name="T94" fmla="*/ 316 w 524"/>
                <a:gd name="T95" fmla="*/ 1002 h 1044"/>
                <a:gd name="T96" fmla="*/ 345 w 524"/>
                <a:gd name="T97" fmla="*/ 1013 h 1044"/>
                <a:gd name="T98" fmla="*/ 374 w 524"/>
                <a:gd name="T99" fmla="*/ 1022 h 1044"/>
                <a:gd name="T100" fmla="*/ 404 w 524"/>
                <a:gd name="T101" fmla="*/ 1031 h 1044"/>
                <a:gd name="T102" fmla="*/ 434 w 524"/>
                <a:gd name="T103" fmla="*/ 1037 h 1044"/>
                <a:gd name="T104" fmla="*/ 463 w 524"/>
                <a:gd name="T105" fmla="*/ 1041 h 1044"/>
                <a:gd name="T106" fmla="*/ 494 w 524"/>
                <a:gd name="T107" fmla="*/ 1043 h 1044"/>
                <a:gd name="T108" fmla="*/ 524 w 524"/>
                <a:gd name="T109" fmla="*/ 1044 h 104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24"/>
                <a:gd name="T166" fmla="*/ 0 h 1044"/>
                <a:gd name="T167" fmla="*/ 524 w 524"/>
                <a:gd name="T168" fmla="*/ 1044 h 104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24" h="1044">
                  <a:moveTo>
                    <a:pt x="524" y="0"/>
                  </a:moveTo>
                  <a:lnTo>
                    <a:pt x="494" y="1"/>
                  </a:lnTo>
                  <a:lnTo>
                    <a:pt x="463" y="3"/>
                  </a:lnTo>
                  <a:lnTo>
                    <a:pt x="434" y="7"/>
                  </a:lnTo>
                  <a:lnTo>
                    <a:pt x="404" y="13"/>
                  </a:lnTo>
                  <a:lnTo>
                    <a:pt x="374" y="22"/>
                  </a:lnTo>
                  <a:lnTo>
                    <a:pt x="345" y="31"/>
                  </a:lnTo>
                  <a:lnTo>
                    <a:pt x="316" y="42"/>
                  </a:lnTo>
                  <a:lnTo>
                    <a:pt x="289" y="55"/>
                  </a:lnTo>
                  <a:lnTo>
                    <a:pt x="262" y="70"/>
                  </a:lnTo>
                  <a:lnTo>
                    <a:pt x="236" y="86"/>
                  </a:lnTo>
                  <a:lnTo>
                    <a:pt x="212" y="103"/>
                  </a:lnTo>
                  <a:lnTo>
                    <a:pt x="187" y="122"/>
                  </a:lnTo>
                  <a:lnTo>
                    <a:pt x="164" y="142"/>
                  </a:lnTo>
                  <a:lnTo>
                    <a:pt x="143" y="164"/>
                  </a:lnTo>
                  <a:lnTo>
                    <a:pt x="122" y="186"/>
                  </a:lnTo>
                  <a:lnTo>
                    <a:pt x="104" y="210"/>
                  </a:lnTo>
                  <a:lnTo>
                    <a:pt x="86" y="235"/>
                  </a:lnTo>
                  <a:lnTo>
                    <a:pt x="70" y="261"/>
                  </a:lnTo>
                  <a:lnTo>
                    <a:pt x="56" y="287"/>
                  </a:lnTo>
                  <a:lnTo>
                    <a:pt x="43" y="315"/>
                  </a:lnTo>
                  <a:lnTo>
                    <a:pt x="32" y="344"/>
                  </a:lnTo>
                  <a:lnTo>
                    <a:pt x="22" y="372"/>
                  </a:lnTo>
                  <a:lnTo>
                    <a:pt x="14" y="402"/>
                  </a:lnTo>
                  <a:lnTo>
                    <a:pt x="8" y="432"/>
                  </a:lnTo>
                  <a:lnTo>
                    <a:pt x="4" y="461"/>
                  </a:lnTo>
                  <a:lnTo>
                    <a:pt x="1" y="492"/>
                  </a:lnTo>
                  <a:lnTo>
                    <a:pt x="0" y="521"/>
                  </a:lnTo>
                  <a:lnTo>
                    <a:pt x="1" y="552"/>
                  </a:lnTo>
                  <a:lnTo>
                    <a:pt x="4" y="583"/>
                  </a:lnTo>
                  <a:lnTo>
                    <a:pt x="8" y="612"/>
                  </a:lnTo>
                  <a:lnTo>
                    <a:pt x="14" y="642"/>
                  </a:lnTo>
                  <a:lnTo>
                    <a:pt x="22" y="672"/>
                  </a:lnTo>
                  <a:lnTo>
                    <a:pt x="32" y="700"/>
                  </a:lnTo>
                  <a:lnTo>
                    <a:pt x="43" y="729"/>
                  </a:lnTo>
                  <a:lnTo>
                    <a:pt x="56" y="757"/>
                  </a:lnTo>
                  <a:lnTo>
                    <a:pt x="70" y="783"/>
                  </a:lnTo>
                  <a:lnTo>
                    <a:pt x="86" y="809"/>
                  </a:lnTo>
                  <a:lnTo>
                    <a:pt x="104" y="834"/>
                  </a:lnTo>
                  <a:lnTo>
                    <a:pt x="122" y="858"/>
                  </a:lnTo>
                  <a:lnTo>
                    <a:pt x="143" y="880"/>
                  </a:lnTo>
                  <a:lnTo>
                    <a:pt x="164" y="902"/>
                  </a:lnTo>
                  <a:lnTo>
                    <a:pt x="187" y="922"/>
                  </a:lnTo>
                  <a:lnTo>
                    <a:pt x="212" y="941"/>
                  </a:lnTo>
                  <a:lnTo>
                    <a:pt x="236" y="958"/>
                  </a:lnTo>
                  <a:lnTo>
                    <a:pt x="262" y="974"/>
                  </a:lnTo>
                  <a:lnTo>
                    <a:pt x="289" y="989"/>
                  </a:lnTo>
                  <a:lnTo>
                    <a:pt x="316" y="1002"/>
                  </a:lnTo>
                  <a:lnTo>
                    <a:pt x="345" y="1013"/>
                  </a:lnTo>
                  <a:lnTo>
                    <a:pt x="374" y="1022"/>
                  </a:lnTo>
                  <a:lnTo>
                    <a:pt x="404" y="1031"/>
                  </a:lnTo>
                  <a:lnTo>
                    <a:pt x="434" y="1037"/>
                  </a:lnTo>
                  <a:lnTo>
                    <a:pt x="463" y="1041"/>
                  </a:lnTo>
                  <a:lnTo>
                    <a:pt x="494" y="1043"/>
                  </a:lnTo>
                  <a:lnTo>
                    <a:pt x="524" y="1044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48" name="Line 301"/>
            <p:cNvSpPr>
              <a:spLocks noChangeShapeType="1"/>
            </p:cNvSpPr>
            <p:nvPr/>
          </p:nvSpPr>
          <p:spPr bwMode="auto">
            <a:xfrm>
              <a:off x="1771" y="2876"/>
              <a:ext cx="0" cy="34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49" name="Line 302"/>
            <p:cNvSpPr>
              <a:spLocks noChangeShapeType="1"/>
            </p:cNvSpPr>
            <p:nvPr/>
          </p:nvSpPr>
          <p:spPr bwMode="auto">
            <a:xfrm>
              <a:off x="2058" y="2880"/>
              <a:ext cx="6" cy="33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50" name="Line 303"/>
            <p:cNvSpPr>
              <a:spLocks noChangeShapeType="1"/>
            </p:cNvSpPr>
            <p:nvPr/>
          </p:nvSpPr>
          <p:spPr bwMode="auto">
            <a:xfrm>
              <a:off x="1482" y="2880"/>
              <a:ext cx="6" cy="33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51" name="AutoShape 304"/>
            <p:cNvSpPr>
              <a:spLocks noChangeArrowheads="1"/>
            </p:cNvSpPr>
            <p:nvPr/>
          </p:nvSpPr>
          <p:spPr bwMode="auto">
            <a:xfrm>
              <a:off x="1746" y="2382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452" name="AutoShape 305"/>
            <p:cNvSpPr>
              <a:spLocks noChangeArrowheads="1"/>
            </p:cNvSpPr>
            <p:nvPr/>
          </p:nvSpPr>
          <p:spPr bwMode="auto">
            <a:xfrm>
              <a:off x="1458" y="2478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453" name="AutoShape 306"/>
            <p:cNvSpPr>
              <a:spLocks noChangeArrowheads="1"/>
            </p:cNvSpPr>
            <p:nvPr/>
          </p:nvSpPr>
          <p:spPr bwMode="auto">
            <a:xfrm>
              <a:off x="2034" y="2574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454" name="Line 307"/>
            <p:cNvSpPr>
              <a:spLocks noChangeShapeType="1"/>
            </p:cNvSpPr>
            <p:nvPr/>
          </p:nvSpPr>
          <p:spPr bwMode="auto">
            <a:xfrm>
              <a:off x="1486" y="2256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55" name="Line 308"/>
            <p:cNvSpPr>
              <a:spLocks noChangeShapeType="1"/>
            </p:cNvSpPr>
            <p:nvPr/>
          </p:nvSpPr>
          <p:spPr bwMode="auto">
            <a:xfrm>
              <a:off x="1776" y="2256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56" name="Line 309"/>
            <p:cNvSpPr>
              <a:spLocks noChangeShapeType="1"/>
            </p:cNvSpPr>
            <p:nvPr/>
          </p:nvSpPr>
          <p:spPr bwMode="auto">
            <a:xfrm>
              <a:off x="2064" y="2256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57" name="Line 310"/>
            <p:cNvSpPr>
              <a:spLocks noChangeShapeType="1"/>
            </p:cNvSpPr>
            <p:nvPr/>
          </p:nvSpPr>
          <p:spPr bwMode="auto">
            <a:xfrm>
              <a:off x="2352" y="2262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58" name="Line 311"/>
            <p:cNvSpPr>
              <a:spLocks noChangeShapeType="1"/>
            </p:cNvSpPr>
            <p:nvPr/>
          </p:nvSpPr>
          <p:spPr bwMode="auto">
            <a:xfrm>
              <a:off x="2640" y="2262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59" name="Line 312"/>
            <p:cNvSpPr>
              <a:spLocks noChangeShapeType="1"/>
            </p:cNvSpPr>
            <p:nvPr/>
          </p:nvSpPr>
          <p:spPr bwMode="auto">
            <a:xfrm>
              <a:off x="2928" y="2262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4460" name="Group 313"/>
            <p:cNvGrpSpPr>
              <a:grpSpLocks/>
            </p:cNvGrpSpPr>
            <p:nvPr/>
          </p:nvGrpSpPr>
          <p:grpSpPr bwMode="auto">
            <a:xfrm>
              <a:off x="1482" y="3210"/>
              <a:ext cx="582" cy="96"/>
              <a:chOff x="1242" y="2694"/>
              <a:chExt cx="582" cy="96"/>
            </a:xfrm>
          </p:grpSpPr>
          <p:sp>
            <p:nvSpPr>
              <p:cNvPr id="14461" name="Line 314"/>
              <p:cNvSpPr>
                <a:spLocks noChangeShapeType="1"/>
              </p:cNvSpPr>
              <p:nvPr/>
            </p:nvSpPr>
            <p:spPr bwMode="auto">
              <a:xfrm>
                <a:off x="1242" y="2694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4462" name="Line 315"/>
              <p:cNvSpPr>
                <a:spLocks noChangeShapeType="1"/>
              </p:cNvSpPr>
              <p:nvPr/>
            </p:nvSpPr>
            <p:spPr bwMode="auto">
              <a:xfrm flipH="1">
                <a:off x="1728" y="2694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28" name="Group 316"/>
          <p:cNvGrpSpPr>
            <a:grpSpLocks/>
          </p:cNvGrpSpPr>
          <p:nvPr/>
        </p:nvGrpSpPr>
        <p:grpSpPr bwMode="auto">
          <a:xfrm>
            <a:off x="695325" y="2857500"/>
            <a:ext cx="2552700" cy="1666875"/>
            <a:chOff x="1416" y="2256"/>
            <a:chExt cx="1608" cy="1050"/>
          </a:xfrm>
        </p:grpSpPr>
        <p:sp>
          <p:nvSpPr>
            <p:cNvPr id="14411" name="Line 317"/>
            <p:cNvSpPr>
              <a:spLocks noChangeShapeType="1"/>
            </p:cNvSpPr>
            <p:nvPr/>
          </p:nvSpPr>
          <p:spPr bwMode="auto">
            <a:xfrm>
              <a:off x="2346" y="2262"/>
              <a:ext cx="0" cy="144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2" name="Line 318"/>
            <p:cNvSpPr>
              <a:spLocks noChangeShapeType="1"/>
            </p:cNvSpPr>
            <p:nvPr/>
          </p:nvSpPr>
          <p:spPr bwMode="auto">
            <a:xfrm flipH="1">
              <a:off x="1770" y="2406"/>
              <a:ext cx="576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14413" name="AutoShape 319"/>
            <p:cNvCxnSpPr>
              <a:cxnSpLocks noChangeShapeType="1"/>
            </p:cNvCxnSpPr>
            <p:nvPr/>
          </p:nvCxnSpPr>
          <p:spPr bwMode="auto">
            <a:xfrm flipV="1">
              <a:off x="2634" y="2262"/>
              <a:ext cx="0" cy="240"/>
            </a:xfrm>
            <a:prstGeom prst="straightConnector1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4414" name="Line 320"/>
            <p:cNvSpPr>
              <a:spLocks noChangeShapeType="1"/>
            </p:cNvSpPr>
            <p:nvPr/>
          </p:nvSpPr>
          <p:spPr bwMode="auto">
            <a:xfrm flipH="1">
              <a:off x="1482" y="2502"/>
              <a:ext cx="1152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14415" name="AutoShape 321"/>
            <p:cNvCxnSpPr>
              <a:cxnSpLocks noChangeShapeType="1"/>
            </p:cNvCxnSpPr>
            <p:nvPr/>
          </p:nvCxnSpPr>
          <p:spPr bwMode="auto">
            <a:xfrm>
              <a:off x="2922" y="2262"/>
              <a:ext cx="0" cy="330"/>
            </a:xfrm>
            <a:prstGeom prst="straightConnector1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4416" name="Line 322"/>
            <p:cNvSpPr>
              <a:spLocks noChangeShapeType="1"/>
            </p:cNvSpPr>
            <p:nvPr/>
          </p:nvSpPr>
          <p:spPr bwMode="auto">
            <a:xfrm flipH="1">
              <a:off x="2058" y="2598"/>
              <a:ext cx="864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7" name="Freeform 323"/>
            <p:cNvSpPr>
              <a:spLocks/>
            </p:cNvSpPr>
            <p:nvPr/>
          </p:nvSpPr>
          <p:spPr bwMode="auto">
            <a:xfrm>
              <a:off x="1416" y="2743"/>
              <a:ext cx="66" cy="131"/>
            </a:xfrm>
            <a:custGeom>
              <a:avLst/>
              <a:gdLst>
                <a:gd name="T0" fmla="*/ 524 w 524"/>
                <a:gd name="T1" fmla="*/ 0 h 1044"/>
                <a:gd name="T2" fmla="*/ 494 w 524"/>
                <a:gd name="T3" fmla="*/ 1 h 1044"/>
                <a:gd name="T4" fmla="*/ 463 w 524"/>
                <a:gd name="T5" fmla="*/ 3 h 1044"/>
                <a:gd name="T6" fmla="*/ 434 w 524"/>
                <a:gd name="T7" fmla="*/ 7 h 1044"/>
                <a:gd name="T8" fmla="*/ 404 w 524"/>
                <a:gd name="T9" fmla="*/ 13 h 1044"/>
                <a:gd name="T10" fmla="*/ 374 w 524"/>
                <a:gd name="T11" fmla="*/ 22 h 1044"/>
                <a:gd name="T12" fmla="*/ 345 w 524"/>
                <a:gd name="T13" fmla="*/ 31 h 1044"/>
                <a:gd name="T14" fmla="*/ 316 w 524"/>
                <a:gd name="T15" fmla="*/ 42 h 1044"/>
                <a:gd name="T16" fmla="*/ 289 w 524"/>
                <a:gd name="T17" fmla="*/ 55 h 1044"/>
                <a:gd name="T18" fmla="*/ 262 w 524"/>
                <a:gd name="T19" fmla="*/ 70 h 1044"/>
                <a:gd name="T20" fmla="*/ 236 w 524"/>
                <a:gd name="T21" fmla="*/ 86 h 1044"/>
                <a:gd name="T22" fmla="*/ 212 w 524"/>
                <a:gd name="T23" fmla="*/ 103 h 1044"/>
                <a:gd name="T24" fmla="*/ 187 w 524"/>
                <a:gd name="T25" fmla="*/ 122 h 1044"/>
                <a:gd name="T26" fmla="*/ 164 w 524"/>
                <a:gd name="T27" fmla="*/ 142 h 1044"/>
                <a:gd name="T28" fmla="*/ 143 w 524"/>
                <a:gd name="T29" fmla="*/ 164 h 1044"/>
                <a:gd name="T30" fmla="*/ 122 w 524"/>
                <a:gd name="T31" fmla="*/ 186 h 1044"/>
                <a:gd name="T32" fmla="*/ 104 w 524"/>
                <a:gd name="T33" fmla="*/ 210 h 1044"/>
                <a:gd name="T34" fmla="*/ 86 w 524"/>
                <a:gd name="T35" fmla="*/ 235 h 1044"/>
                <a:gd name="T36" fmla="*/ 70 w 524"/>
                <a:gd name="T37" fmla="*/ 261 h 1044"/>
                <a:gd name="T38" fmla="*/ 56 w 524"/>
                <a:gd name="T39" fmla="*/ 287 h 1044"/>
                <a:gd name="T40" fmla="*/ 43 w 524"/>
                <a:gd name="T41" fmla="*/ 315 h 1044"/>
                <a:gd name="T42" fmla="*/ 32 w 524"/>
                <a:gd name="T43" fmla="*/ 344 h 1044"/>
                <a:gd name="T44" fmla="*/ 22 w 524"/>
                <a:gd name="T45" fmla="*/ 372 h 1044"/>
                <a:gd name="T46" fmla="*/ 14 w 524"/>
                <a:gd name="T47" fmla="*/ 402 h 1044"/>
                <a:gd name="T48" fmla="*/ 8 w 524"/>
                <a:gd name="T49" fmla="*/ 432 h 1044"/>
                <a:gd name="T50" fmla="*/ 4 w 524"/>
                <a:gd name="T51" fmla="*/ 461 h 1044"/>
                <a:gd name="T52" fmla="*/ 1 w 524"/>
                <a:gd name="T53" fmla="*/ 492 h 1044"/>
                <a:gd name="T54" fmla="*/ 0 w 524"/>
                <a:gd name="T55" fmla="*/ 521 h 1044"/>
                <a:gd name="T56" fmla="*/ 1 w 524"/>
                <a:gd name="T57" fmla="*/ 552 h 1044"/>
                <a:gd name="T58" fmla="*/ 4 w 524"/>
                <a:gd name="T59" fmla="*/ 583 h 1044"/>
                <a:gd name="T60" fmla="*/ 8 w 524"/>
                <a:gd name="T61" fmla="*/ 612 h 1044"/>
                <a:gd name="T62" fmla="*/ 14 w 524"/>
                <a:gd name="T63" fmla="*/ 642 h 1044"/>
                <a:gd name="T64" fmla="*/ 22 w 524"/>
                <a:gd name="T65" fmla="*/ 672 h 1044"/>
                <a:gd name="T66" fmla="*/ 32 w 524"/>
                <a:gd name="T67" fmla="*/ 700 h 1044"/>
                <a:gd name="T68" fmla="*/ 43 w 524"/>
                <a:gd name="T69" fmla="*/ 729 h 1044"/>
                <a:gd name="T70" fmla="*/ 56 w 524"/>
                <a:gd name="T71" fmla="*/ 757 h 1044"/>
                <a:gd name="T72" fmla="*/ 70 w 524"/>
                <a:gd name="T73" fmla="*/ 783 h 1044"/>
                <a:gd name="T74" fmla="*/ 86 w 524"/>
                <a:gd name="T75" fmla="*/ 809 h 1044"/>
                <a:gd name="T76" fmla="*/ 104 w 524"/>
                <a:gd name="T77" fmla="*/ 834 h 1044"/>
                <a:gd name="T78" fmla="*/ 122 w 524"/>
                <a:gd name="T79" fmla="*/ 858 h 1044"/>
                <a:gd name="T80" fmla="*/ 143 w 524"/>
                <a:gd name="T81" fmla="*/ 880 h 1044"/>
                <a:gd name="T82" fmla="*/ 164 w 524"/>
                <a:gd name="T83" fmla="*/ 902 h 1044"/>
                <a:gd name="T84" fmla="*/ 187 w 524"/>
                <a:gd name="T85" fmla="*/ 922 h 1044"/>
                <a:gd name="T86" fmla="*/ 212 w 524"/>
                <a:gd name="T87" fmla="*/ 941 h 1044"/>
                <a:gd name="T88" fmla="*/ 236 w 524"/>
                <a:gd name="T89" fmla="*/ 958 h 1044"/>
                <a:gd name="T90" fmla="*/ 262 w 524"/>
                <a:gd name="T91" fmla="*/ 974 h 1044"/>
                <a:gd name="T92" fmla="*/ 289 w 524"/>
                <a:gd name="T93" fmla="*/ 989 h 1044"/>
                <a:gd name="T94" fmla="*/ 316 w 524"/>
                <a:gd name="T95" fmla="*/ 1002 h 1044"/>
                <a:gd name="T96" fmla="*/ 345 w 524"/>
                <a:gd name="T97" fmla="*/ 1013 h 1044"/>
                <a:gd name="T98" fmla="*/ 374 w 524"/>
                <a:gd name="T99" fmla="*/ 1022 h 1044"/>
                <a:gd name="T100" fmla="*/ 404 w 524"/>
                <a:gd name="T101" fmla="*/ 1031 h 1044"/>
                <a:gd name="T102" fmla="*/ 434 w 524"/>
                <a:gd name="T103" fmla="*/ 1037 h 1044"/>
                <a:gd name="T104" fmla="*/ 463 w 524"/>
                <a:gd name="T105" fmla="*/ 1041 h 1044"/>
                <a:gd name="T106" fmla="*/ 494 w 524"/>
                <a:gd name="T107" fmla="*/ 1043 h 1044"/>
                <a:gd name="T108" fmla="*/ 524 w 524"/>
                <a:gd name="T109" fmla="*/ 1044 h 104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24"/>
                <a:gd name="T166" fmla="*/ 0 h 1044"/>
                <a:gd name="T167" fmla="*/ 524 w 524"/>
                <a:gd name="T168" fmla="*/ 1044 h 104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24" h="1044">
                  <a:moveTo>
                    <a:pt x="524" y="0"/>
                  </a:moveTo>
                  <a:lnTo>
                    <a:pt x="494" y="1"/>
                  </a:lnTo>
                  <a:lnTo>
                    <a:pt x="463" y="3"/>
                  </a:lnTo>
                  <a:lnTo>
                    <a:pt x="434" y="7"/>
                  </a:lnTo>
                  <a:lnTo>
                    <a:pt x="404" y="13"/>
                  </a:lnTo>
                  <a:lnTo>
                    <a:pt x="374" y="22"/>
                  </a:lnTo>
                  <a:lnTo>
                    <a:pt x="345" y="31"/>
                  </a:lnTo>
                  <a:lnTo>
                    <a:pt x="316" y="42"/>
                  </a:lnTo>
                  <a:lnTo>
                    <a:pt x="289" y="55"/>
                  </a:lnTo>
                  <a:lnTo>
                    <a:pt x="262" y="70"/>
                  </a:lnTo>
                  <a:lnTo>
                    <a:pt x="236" y="86"/>
                  </a:lnTo>
                  <a:lnTo>
                    <a:pt x="212" y="103"/>
                  </a:lnTo>
                  <a:lnTo>
                    <a:pt x="187" y="122"/>
                  </a:lnTo>
                  <a:lnTo>
                    <a:pt x="164" y="142"/>
                  </a:lnTo>
                  <a:lnTo>
                    <a:pt x="143" y="164"/>
                  </a:lnTo>
                  <a:lnTo>
                    <a:pt x="122" y="186"/>
                  </a:lnTo>
                  <a:lnTo>
                    <a:pt x="104" y="210"/>
                  </a:lnTo>
                  <a:lnTo>
                    <a:pt x="86" y="235"/>
                  </a:lnTo>
                  <a:lnTo>
                    <a:pt x="70" y="261"/>
                  </a:lnTo>
                  <a:lnTo>
                    <a:pt x="56" y="287"/>
                  </a:lnTo>
                  <a:lnTo>
                    <a:pt x="43" y="315"/>
                  </a:lnTo>
                  <a:lnTo>
                    <a:pt x="32" y="344"/>
                  </a:lnTo>
                  <a:lnTo>
                    <a:pt x="22" y="372"/>
                  </a:lnTo>
                  <a:lnTo>
                    <a:pt x="14" y="402"/>
                  </a:lnTo>
                  <a:lnTo>
                    <a:pt x="8" y="432"/>
                  </a:lnTo>
                  <a:lnTo>
                    <a:pt x="4" y="461"/>
                  </a:lnTo>
                  <a:lnTo>
                    <a:pt x="1" y="492"/>
                  </a:lnTo>
                  <a:lnTo>
                    <a:pt x="0" y="521"/>
                  </a:lnTo>
                  <a:lnTo>
                    <a:pt x="1" y="552"/>
                  </a:lnTo>
                  <a:lnTo>
                    <a:pt x="4" y="583"/>
                  </a:lnTo>
                  <a:lnTo>
                    <a:pt x="8" y="612"/>
                  </a:lnTo>
                  <a:lnTo>
                    <a:pt x="14" y="642"/>
                  </a:lnTo>
                  <a:lnTo>
                    <a:pt x="22" y="672"/>
                  </a:lnTo>
                  <a:lnTo>
                    <a:pt x="32" y="700"/>
                  </a:lnTo>
                  <a:lnTo>
                    <a:pt x="43" y="729"/>
                  </a:lnTo>
                  <a:lnTo>
                    <a:pt x="56" y="757"/>
                  </a:lnTo>
                  <a:lnTo>
                    <a:pt x="70" y="783"/>
                  </a:lnTo>
                  <a:lnTo>
                    <a:pt x="86" y="809"/>
                  </a:lnTo>
                  <a:lnTo>
                    <a:pt x="104" y="834"/>
                  </a:lnTo>
                  <a:lnTo>
                    <a:pt x="122" y="858"/>
                  </a:lnTo>
                  <a:lnTo>
                    <a:pt x="143" y="880"/>
                  </a:lnTo>
                  <a:lnTo>
                    <a:pt x="164" y="902"/>
                  </a:lnTo>
                  <a:lnTo>
                    <a:pt x="187" y="922"/>
                  </a:lnTo>
                  <a:lnTo>
                    <a:pt x="212" y="941"/>
                  </a:lnTo>
                  <a:lnTo>
                    <a:pt x="236" y="958"/>
                  </a:lnTo>
                  <a:lnTo>
                    <a:pt x="262" y="974"/>
                  </a:lnTo>
                  <a:lnTo>
                    <a:pt x="289" y="989"/>
                  </a:lnTo>
                  <a:lnTo>
                    <a:pt x="316" y="1002"/>
                  </a:lnTo>
                  <a:lnTo>
                    <a:pt x="345" y="1013"/>
                  </a:lnTo>
                  <a:lnTo>
                    <a:pt x="374" y="1022"/>
                  </a:lnTo>
                  <a:lnTo>
                    <a:pt x="404" y="1031"/>
                  </a:lnTo>
                  <a:lnTo>
                    <a:pt x="434" y="1037"/>
                  </a:lnTo>
                  <a:lnTo>
                    <a:pt x="463" y="1041"/>
                  </a:lnTo>
                  <a:lnTo>
                    <a:pt x="494" y="1043"/>
                  </a:lnTo>
                  <a:lnTo>
                    <a:pt x="524" y="1044"/>
                  </a:lnTo>
                </a:path>
              </a:pathLst>
            </a:custGeom>
            <a:noFill/>
            <a:ln w="28575" cmpd="sng">
              <a:solidFill>
                <a:schemeClr val="folHlink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8" name="Line 324"/>
            <p:cNvSpPr>
              <a:spLocks noChangeShapeType="1"/>
            </p:cNvSpPr>
            <p:nvPr/>
          </p:nvSpPr>
          <p:spPr bwMode="auto">
            <a:xfrm>
              <a:off x="1482" y="2256"/>
              <a:ext cx="0" cy="48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9" name="Line 325"/>
            <p:cNvSpPr>
              <a:spLocks noChangeShapeType="1"/>
            </p:cNvSpPr>
            <p:nvPr/>
          </p:nvSpPr>
          <p:spPr bwMode="auto">
            <a:xfrm>
              <a:off x="1770" y="2256"/>
              <a:ext cx="0" cy="63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20" name="Line 326"/>
            <p:cNvSpPr>
              <a:spLocks noChangeShapeType="1"/>
            </p:cNvSpPr>
            <p:nvPr/>
          </p:nvSpPr>
          <p:spPr bwMode="auto">
            <a:xfrm>
              <a:off x="2058" y="2258"/>
              <a:ext cx="0" cy="48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21" name="Freeform 327"/>
            <p:cNvSpPr>
              <a:spLocks/>
            </p:cNvSpPr>
            <p:nvPr/>
          </p:nvSpPr>
          <p:spPr bwMode="auto">
            <a:xfrm rot="10800000">
              <a:off x="2056" y="2742"/>
              <a:ext cx="66" cy="131"/>
            </a:xfrm>
            <a:custGeom>
              <a:avLst/>
              <a:gdLst>
                <a:gd name="T0" fmla="*/ 524 w 524"/>
                <a:gd name="T1" fmla="*/ 0 h 1044"/>
                <a:gd name="T2" fmla="*/ 494 w 524"/>
                <a:gd name="T3" fmla="*/ 1 h 1044"/>
                <a:gd name="T4" fmla="*/ 463 w 524"/>
                <a:gd name="T5" fmla="*/ 3 h 1044"/>
                <a:gd name="T6" fmla="*/ 434 w 524"/>
                <a:gd name="T7" fmla="*/ 7 h 1044"/>
                <a:gd name="T8" fmla="*/ 404 w 524"/>
                <a:gd name="T9" fmla="*/ 13 h 1044"/>
                <a:gd name="T10" fmla="*/ 374 w 524"/>
                <a:gd name="T11" fmla="*/ 22 h 1044"/>
                <a:gd name="T12" fmla="*/ 345 w 524"/>
                <a:gd name="T13" fmla="*/ 31 h 1044"/>
                <a:gd name="T14" fmla="*/ 316 w 524"/>
                <a:gd name="T15" fmla="*/ 42 h 1044"/>
                <a:gd name="T16" fmla="*/ 289 w 524"/>
                <a:gd name="T17" fmla="*/ 55 h 1044"/>
                <a:gd name="T18" fmla="*/ 262 w 524"/>
                <a:gd name="T19" fmla="*/ 70 h 1044"/>
                <a:gd name="T20" fmla="*/ 236 w 524"/>
                <a:gd name="T21" fmla="*/ 86 h 1044"/>
                <a:gd name="T22" fmla="*/ 212 w 524"/>
                <a:gd name="T23" fmla="*/ 103 h 1044"/>
                <a:gd name="T24" fmla="*/ 187 w 524"/>
                <a:gd name="T25" fmla="*/ 122 h 1044"/>
                <a:gd name="T26" fmla="*/ 164 w 524"/>
                <a:gd name="T27" fmla="*/ 142 h 1044"/>
                <a:gd name="T28" fmla="*/ 143 w 524"/>
                <a:gd name="T29" fmla="*/ 164 h 1044"/>
                <a:gd name="T30" fmla="*/ 122 w 524"/>
                <a:gd name="T31" fmla="*/ 186 h 1044"/>
                <a:gd name="T32" fmla="*/ 104 w 524"/>
                <a:gd name="T33" fmla="*/ 210 h 1044"/>
                <a:gd name="T34" fmla="*/ 86 w 524"/>
                <a:gd name="T35" fmla="*/ 235 h 1044"/>
                <a:gd name="T36" fmla="*/ 70 w 524"/>
                <a:gd name="T37" fmla="*/ 261 h 1044"/>
                <a:gd name="T38" fmla="*/ 56 w 524"/>
                <a:gd name="T39" fmla="*/ 287 h 1044"/>
                <a:gd name="T40" fmla="*/ 43 w 524"/>
                <a:gd name="T41" fmla="*/ 315 h 1044"/>
                <a:gd name="T42" fmla="*/ 32 w 524"/>
                <a:gd name="T43" fmla="*/ 344 h 1044"/>
                <a:gd name="T44" fmla="*/ 22 w 524"/>
                <a:gd name="T45" fmla="*/ 372 h 1044"/>
                <a:gd name="T46" fmla="*/ 14 w 524"/>
                <a:gd name="T47" fmla="*/ 402 h 1044"/>
                <a:gd name="T48" fmla="*/ 8 w 524"/>
                <a:gd name="T49" fmla="*/ 432 h 1044"/>
                <a:gd name="T50" fmla="*/ 4 w 524"/>
                <a:gd name="T51" fmla="*/ 461 h 1044"/>
                <a:gd name="T52" fmla="*/ 1 w 524"/>
                <a:gd name="T53" fmla="*/ 492 h 1044"/>
                <a:gd name="T54" fmla="*/ 0 w 524"/>
                <a:gd name="T55" fmla="*/ 521 h 1044"/>
                <a:gd name="T56" fmla="*/ 1 w 524"/>
                <a:gd name="T57" fmla="*/ 552 h 1044"/>
                <a:gd name="T58" fmla="*/ 4 w 524"/>
                <a:gd name="T59" fmla="*/ 583 h 1044"/>
                <a:gd name="T60" fmla="*/ 8 w 524"/>
                <a:gd name="T61" fmla="*/ 612 h 1044"/>
                <a:gd name="T62" fmla="*/ 14 w 524"/>
                <a:gd name="T63" fmla="*/ 642 h 1044"/>
                <a:gd name="T64" fmla="*/ 22 w 524"/>
                <a:gd name="T65" fmla="*/ 672 h 1044"/>
                <a:gd name="T66" fmla="*/ 32 w 524"/>
                <a:gd name="T67" fmla="*/ 700 h 1044"/>
                <a:gd name="T68" fmla="*/ 43 w 524"/>
                <a:gd name="T69" fmla="*/ 729 h 1044"/>
                <a:gd name="T70" fmla="*/ 56 w 524"/>
                <a:gd name="T71" fmla="*/ 757 h 1044"/>
                <a:gd name="T72" fmla="*/ 70 w 524"/>
                <a:gd name="T73" fmla="*/ 783 h 1044"/>
                <a:gd name="T74" fmla="*/ 86 w 524"/>
                <a:gd name="T75" fmla="*/ 809 h 1044"/>
                <a:gd name="T76" fmla="*/ 104 w 524"/>
                <a:gd name="T77" fmla="*/ 834 h 1044"/>
                <a:gd name="T78" fmla="*/ 122 w 524"/>
                <a:gd name="T79" fmla="*/ 858 h 1044"/>
                <a:gd name="T80" fmla="*/ 143 w 524"/>
                <a:gd name="T81" fmla="*/ 880 h 1044"/>
                <a:gd name="T82" fmla="*/ 164 w 524"/>
                <a:gd name="T83" fmla="*/ 902 h 1044"/>
                <a:gd name="T84" fmla="*/ 187 w 524"/>
                <a:gd name="T85" fmla="*/ 922 h 1044"/>
                <a:gd name="T86" fmla="*/ 212 w 524"/>
                <a:gd name="T87" fmla="*/ 941 h 1044"/>
                <a:gd name="T88" fmla="*/ 236 w 524"/>
                <a:gd name="T89" fmla="*/ 958 h 1044"/>
                <a:gd name="T90" fmla="*/ 262 w 524"/>
                <a:gd name="T91" fmla="*/ 974 h 1044"/>
                <a:gd name="T92" fmla="*/ 289 w 524"/>
                <a:gd name="T93" fmla="*/ 989 h 1044"/>
                <a:gd name="T94" fmla="*/ 316 w 524"/>
                <a:gd name="T95" fmla="*/ 1002 h 1044"/>
                <a:gd name="T96" fmla="*/ 345 w 524"/>
                <a:gd name="T97" fmla="*/ 1013 h 1044"/>
                <a:gd name="T98" fmla="*/ 374 w 524"/>
                <a:gd name="T99" fmla="*/ 1022 h 1044"/>
                <a:gd name="T100" fmla="*/ 404 w 524"/>
                <a:gd name="T101" fmla="*/ 1031 h 1044"/>
                <a:gd name="T102" fmla="*/ 434 w 524"/>
                <a:gd name="T103" fmla="*/ 1037 h 1044"/>
                <a:gd name="T104" fmla="*/ 463 w 524"/>
                <a:gd name="T105" fmla="*/ 1041 h 1044"/>
                <a:gd name="T106" fmla="*/ 494 w 524"/>
                <a:gd name="T107" fmla="*/ 1043 h 1044"/>
                <a:gd name="T108" fmla="*/ 524 w 524"/>
                <a:gd name="T109" fmla="*/ 1044 h 104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24"/>
                <a:gd name="T166" fmla="*/ 0 h 1044"/>
                <a:gd name="T167" fmla="*/ 524 w 524"/>
                <a:gd name="T168" fmla="*/ 1044 h 104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24" h="1044">
                  <a:moveTo>
                    <a:pt x="524" y="0"/>
                  </a:moveTo>
                  <a:lnTo>
                    <a:pt x="494" y="1"/>
                  </a:lnTo>
                  <a:lnTo>
                    <a:pt x="463" y="3"/>
                  </a:lnTo>
                  <a:lnTo>
                    <a:pt x="434" y="7"/>
                  </a:lnTo>
                  <a:lnTo>
                    <a:pt x="404" y="13"/>
                  </a:lnTo>
                  <a:lnTo>
                    <a:pt x="374" y="22"/>
                  </a:lnTo>
                  <a:lnTo>
                    <a:pt x="345" y="31"/>
                  </a:lnTo>
                  <a:lnTo>
                    <a:pt x="316" y="42"/>
                  </a:lnTo>
                  <a:lnTo>
                    <a:pt x="289" y="55"/>
                  </a:lnTo>
                  <a:lnTo>
                    <a:pt x="262" y="70"/>
                  </a:lnTo>
                  <a:lnTo>
                    <a:pt x="236" y="86"/>
                  </a:lnTo>
                  <a:lnTo>
                    <a:pt x="212" y="103"/>
                  </a:lnTo>
                  <a:lnTo>
                    <a:pt x="187" y="122"/>
                  </a:lnTo>
                  <a:lnTo>
                    <a:pt x="164" y="142"/>
                  </a:lnTo>
                  <a:lnTo>
                    <a:pt x="143" y="164"/>
                  </a:lnTo>
                  <a:lnTo>
                    <a:pt x="122" y="186"/>
                  </a:lnTo>
                  <a:lnTo>
                    <a:pt x="104" y="210"/>
                  </a:lnTo>
                  <a:lnTo>
                    <a:pt x="86" y="235"/>
                  </a:lnTo>
                  <a:lnTo>
                    <a:pt x="70" y="261"/>
                  </a:lnTo>
                  <a:lnTo>
                    <a:pt x="56" y="287"/>
                  </a:lnTo>
                  <a:lnTo>
                    <a:pt x="43" y="315"/>
                  </a:lnTo>
                  <a:lnTo>
                    <a:pt x="32" y="344"/>
                  </a:lnTo>
                  <a:lnTo>
                    <a:pt x="22" y="372"/>
                  </a:lnTo>
                  <a:lnTo>
                    <a:pt x="14" y="402"/>
                  </a:lnTo>
                  <a:lnTo>
                    <a:pt x="8" y="432"/>
                  </a:lnTo>
                  <a:lnTo>
                    <a:pt x="4" y="461"/>
                  </a:lnTo>
                  <a:lnTo>
                    <a:pt x="1" y="492"/>
                  </a:lnTo>
                  <a:lnTo>
                    <a:pt x="0" y="521"/>
                  </a:lnTo>
                  <a:lnTo>
                    <a:pt x="1" y="552"/>
                  </a:lnTo>
                  <a:lnTo>
                    <a:pt x="4" y="583"/>
                  </a:lnTo>
                  <a:lnTo>
                    <a:pt x="8" y="612"/>
                  </a:lnTo>
                  <a:lnTo>
                    <a:pt x="14" y="642"/>
                  </a:lnTo>
                  <a:lnTo>
                    <a:pt x="22" y="672"/>
                  </a:lnTo>
                  <a:lnTo>
                    <a:pt x="32" y="700"/>
                  </a:lnTo>
                  <a:lnTo>
                    <a:pt x="43" y="729"/>
                  </a:lnTo>
                  <a:lnTo>
                    <a:pt x="56" y="757"/>
                  </a:lnTo>
                  <a:lnTo>
                    <a:pt x="70" y="783"/>
                  </a:lnTo>
                  <a:lnTo>
                    <a:pt x="86" y="809"/>
                  </a:lnTo>
                  <a:lnTo>
                    <a:pt x="104" y="834"/>
                  </a:lnTo>
                  <a:lnTo>
                    <a:pt x="122" y="858"/>
                  </a:lnTo>
                  <a:lnTo>
                    <a:pt x="143" y="880"/>
                  </a:lnTo>
                  <a:lnTo>
                    <a:pt x="164" y="902"/>
                  </a:lnTo>
                  <a:lnTo>
                    <a:pt x="187" y="922"/>
                  </a:lnTo>
                  <a:lnTo>
                    <a:pt x="212" y="941"/>
                  </a:lnTo>
                  <a:lnTo>
                    <a:pt x="236" y="958"/>
                  </a:lnTo>
                  <a:lnTo>
                    <a:pt x="262" y="974"/>
                  </a:lnTo>
                  <a:lnTo>
                    <a:pt x="289" y="989"/>
                  </a:lnTo>
                  <a:lnTo>
                    <a:pt x="316" y="1002"/>
                  </a:lnTo>
                  <a:lnTo>
                    <a:pt x="345" y="1013"/>
                  </a:lnTo>
                  <a:lnTo>
                    <a:pt x="374" y="1022"/>
                  </a:lnTo>
                  <a:lnTo>
                    <a:pt x="404" y="1031"/>
                  </a:lnTo>
                  <a:lnTo>
                    <a:pt x="434" y="1037"/>
                  </a:lnTo>
                  <a:lnTo>
                    <a:pt x="463" y="1041"/>
                  </a:lnTo>
                  <a:lnTo>
                    <a:pt x="494" y="1043"/>
                  </a:lnTo>
                  <a:lnTo>
                    <a:pt x="524" y="1044"/>
                  </a:lnTo>
                </a:path>
              </a:pathLst>
            </a:custGeom>
            <a:noFill/>
            <a:ln w="28575" cmpd="sng">
              <a:solidFill>
                <a:srgbClr val="FF33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22" name="Line 328"/>
            <p:cNvSpPr>
              <a:spLocks noChangeShapeType="1"/>
            </p:cNvSpPr>
            <p:nvPr/>
          </p:nvSpPr>
          <p:spPr bwMode="auto">
            <a:xfrm>
              <a:off x="1771" y="2876"/>
              <a:ext cx="0" cy="346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23" name="Line 329"/>
            <p:cNvSpPr>
              <a:spLocks noChangeShapeType="1"/>
            </p:cNvSpPr>
            <p:nvPr/>
          </p:nvSpPr>
          <p:spPr bwMode="auto">
            <a:xfrm>
              <a:off x="2058" y="2880"/>
              <a:ext cx="6" cy="33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24" name="Line 330"/>
            <p:cNvSpPr>
              <a:spLocks noChangeShapeType="1"/>
            </p:cNvSpPr>
            <p:nvPr/>
          </p:nvSpPr>
          <p:spPr bwMode="auto">
            <a:xfrm>
              <a:off x="1482" y="2880"/>
              <a:ext cx="6" cy="336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25" name="AutoShape 331"/>
            <p:cNvSpPr>
              <a:spLocks noChangeArrowheads="1"/>
            </p:cNvSpPr>
            <p:nvPr/>
          </p:nvSpPr>
          <p:spPr bwMode="auto">
            <a:xfrm>
              <a:off x="1746" y="2382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426" name="AutoShape 332"/>
            <p:cNvSpPr>
              <a:spLocks noChangeArrowheads="1"/>
            </p:cNvSpPr>
            <p:nvPr/>
          </p:nvSpPr>
          <p:spPr bwMode="auto">
            <a:xfrm>
              <a:off x="1458" y="2478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fol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427" name="AutoShape 333"/>
            <p:cNvSpPr>
              <a:spLocks noChangeArrowheads="1"/>
            </p:cNvSpPr>
            <p:nvPr/>
          </p:nvSpPr>
          <p:spPr bwMode="auto">
            <a:xfrm>
              <a:off x="2034" y="2574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428" name="Line 334"/>
            <p:cNvSpPr>
              <a:spLocks noChangeShapeType="1"/>
            </p:cNvSpPr>
            <p:nvPr/>
          </p:nvSpPr>
          <p:spPr bwMode="auto">
            <a:xfrm>
              <a:off x="1486" y="2256"/>
              <a:ext cx="96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29" name="Line 335"/>
            <p:cNvSpPr>
              <a:spLocks noChangeShapeType="1"/>
            </p:cNvSpPr>
            <p:nvPr/>
          </p:nvSpPr>
          <p:spPr bwMode="auto">
            <a:xfrm>
              <a:off x="1776" y="2256"/>
              <a:ext cx="96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30" name="Line 336"/>
            <p:cNvSpPr>
              <a:spLocks noChangeShapeType="1"/>
            </p:cNvSpPr>
            <p:nvPr/>
          </p:nvSpPr>
          <p:spPr bwMode="auto">
            <a:xfrm>
              <a:off x="2064" y="2256"/>
              <a:ext cx="96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31" name="Line 337"/>
            <p:cNvSpPr>
              <a:spLocks noChangeShapeType="1"/>
            </p:cNvSpPr>
            <p:nvPr/>
          </p:nvSpPr>
          <p:spPr bwMode="auto">
            <a:xfrm>
              <a:off x="2352" y="2262"/>
              <a:ext cx="96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32" name="Line 338"/>
            <p:cNvSpPr>
              <a:spLocks noChangeShapeType="1"/>
            </p:cNvSpPr>
            <p:nvPr/>
          </p:nvSpPr>
          <p:spPr bwMode="auto">
            <a:xfrm>
              <a:off x="2640" y="2262"/>
              <a:ext cx="96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33" name="Line 339"/>
            <p:cNvSpPr>
              <a:spLocks noChangeShapeType="1"/>
            </p:cNvSpPr>
            <p:nvPr/>
          </p:nvSpPr>
          <p:spPr bwMode="auto">
            <a:xfrm>
              <a:off x="2928" y="2262"/>
              <a:ext cx="96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4434" name="Group 340"/>
            <p:cNvGrpSpPr>
              <a:grpSpLocks/>
            </p:cNvGrpSpPr>
            <p:nvPr/>
          </p:nvGrpSpPr>
          <p:grpSpPr bwMode="auto">
            <a:xfrm>
              <a:off x="1482" y="3210"/>
              <a:ext cx="582" cy="96"/>
              <a:chOff x="1242" y="2694"/>
              <a:chExt cx="582" cy="96"/>
            </a:xfrm>
          </p:grpSpPr>
          <p:sp>
            <p:nvSpPr>
              <p:cNvPr id="14435" name="Line 341"/>
              <p:cNvSpPr>
                <a:spLocks noChangeShapeType="1"/>
              </p:cNvSpPr>
              <p:nvPr/>
            </p:nvSpPr>
            <p:spPr bwMode="auto">
              <a:xfrm>
                <a:off x="1242" y="2694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4436" name="Line 342"/>
              <p:cNvSpPr>
                <a:spLocks noChangeShapeType="1"/>
              </p:cNvSpPr>
              <p:nvPr/>
            </p:nvSpPr>
            <p:spPr bwMode="auto">
              <a:xfrm flipH="1">
                <a:off x="1728" y="2694"/>
                <a:ext cx="96" cy="96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4400" name="Group 343"/>
          <p:cNvGrpSpPr>
            <a:grpSpLocks/>
          </p:cNvGrpSpPr>
          <p:nvPr/>
        </p:nvGrpSpPr>
        <p:grpSpPr bwMode="auto">
          <a:xfrm>
            <a:off x="647700" y="2632075"/>
            <a:ext cx="2647950" cy="1257300"/>
            <a:chOff x="408" y="1668"/>
            <a:chExt cx="1668" cy="792"/>
          </a:xfrm>
        </p:grpSpPr>
        <p:sp>
          <p:nvSpPr>
            <p:cNvPr id="14408" name="Rectangle 344"/>
            <p:cNvSpPr>
              <a:spLocks noChangeArrowheads="1"/>
            </p:cNvSpPr>
            <p:nvPr/>
          </p:nvSpPr>
          <p:spPr bwMode="auto">
            <a:xfrm>
              <a:off x="450" y="1668"/>
              <a:ext cx="768" cy="192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409" name="Rectangle 345"/>
            <p:cNvSpPr>
              <a:spLocks noChangeArrowheads="1"/>
            </p:cNvSpPr>
            <p:nvPr/>
          </p:nvSpPr>
          <p:spPr bwMode="auto">
            <a:xfrm>
              <a:off x="1308" y="1674"/>
              <a:ext cx="768" cy="192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410" name="Rectangle 346"/>
            <p:cNvSpPr>
              <a:spLocks noChangeArrowheads="1"/>
            </p:cNvSpPr>
            <p:nvPr/>
          </p:nvSpPr>
          <p:spPr bwMode="auto">
            <a:xfrm>
              <a:off x="408" y="2268"/>
              <a:ext cx="768" cy="192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4401" name="Text Box 347"/>
          <p:cNvSpPr txBox="1">
            <a:spLocks noChangeArrowheads="1"/>
          </p:cNvSpPr>
          <p:nvPr/>
        </p:nvSpPr>
        <p:spPr bwMode="auto">
          <a:xfrm>
            <a:off x="4724400" y="5272088"/>
            <a:ext cx="990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Ngược</a:t>
            </a:r>
          </a:p>
        </p:txBody>
      </p:sp>
      <p:grpSp>
        <p:nvGrpSpPr>
          <p:cNvPr id="14402" name="Group 352"/>
          <p:cNvGrpSpPr>
            <a:grpSpLocks/>
          </p:cNvGrpSpPr>
          <p:nvPr/>
        </p:nvGrpSpPr>
        <p:grpSpPr bwMode="auto">
          <a:xfrm>
            <a:off x="8458200" y="3098800"/>
            <a:ext cx="457200" cy="1524000"/>
            <a:chOff x="5328" y="1952"/>
            <a:chExt cx="288" cy="960"/>
          </a:xfrm>
        </p:grpSpPr>
        <p:sp>
          <p:nvSpPr>
            <p:cNvPr id="14405" name="Line 348"/>
            <p:cNvSpPr>
              <a:spLocks noChangeShapeType="1"/>
            </p:cNvSpPr>
            <p:nvPr/>
          </p:nvSpPr>
          <p:spPr bwMode="auto">
            <a:xfrm>
              <a:off x="5328" y="2912"/>
              <a:ext cx="288" cy="0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406" name="Line 349"/>
            <p:cNvSpPr>
              <a:spLocks noChangeShapeType="1"/>
            </p:cNvSpPr>
            <p:nvPr/>
          </p:nvSpPr>
          <p:spPr bwMode="auto">
            <a:xfrm>
              <a:off x="5328" y="1960"/>
              <a:ext cx="288" cy="0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407" name="Line 350"/>
            <p:cNvSpPr>
              <a:spLocks noChangeShapeType="1"/>
            </p:cNvSpPr>
            <p:nvPr/>
          </p:nvSpPr>
          <p:spPr bwMode="auto">
            <a:xfrm>
              <a:off x="5616" y="1952"/>
              <a:ext cx="0" cy="960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0593" name="Oval 35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5067300" y="5854700"/>
            <a:ext cx="457200" cy="457200"/>
          </a:xfrm>
          <a:prstGeom prst="ellipse">
            <a:avLst/>
          </a:prstGeom>
          <a:gradFill rotWithShape="1">
            <a:gsLst>
              <a:gs pos="0">
                <a:srgbClr val="B6E2FF"/>
              </a:gs>
              <a:gs pos="100000">
                <a:srgbClr val="0099FF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597" name="Line 357"/>
          <p:cNvSpPr>
            <a:spLocks noChangeShapeType="1"/>
          </p:cNvSpPr>
          <p:nvPr/>
        </p:nvSpPr>
        <p:spPr bwMode="auto">
          <a:xfrm>
            <a:off x="6672263" y="5367338"/>
            <a:ext cx="30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99070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5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5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5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mph" presetSubtype="6" ac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105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080C0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05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105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25" presetID="19" presetClass="emph" presetSubtype="0" repeatCount="3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1000" fill="hold"/>
                                        <p:tgtEl>
                                          <p:spTgt spid="105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7" dur="1000" fill="hold"/>
                                        <p:tgtEl>
                                          <p:spTgt spid="105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105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105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"/>
                                            </p:cond>
                                          </p:stCondLst>
                                        </p:cTn>
                                        <p:tgtEl>
                                          <p:spTgt spid="10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0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1000" fill="hold"/>
                                        <p:tgtEl>
                                          <p:spTgt spid="105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2" dur="1000" fill="hold"/>
                                        <p:tgtEl>
                                          <p:spTgt spid="105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105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1000" fill="hold"/>
                                        <p:tgtEl>
                                          <p:spTgt spid="105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0"/>
                                            </p:cond>
                                          </p:stCondLst>
                                        </p:cTn>
                                        <p:tgtEl>
                                          <p:spTgt spid="10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2222 L -3.33333E-6 0.00556 " pathEditMode="relative" rAng="0" ptsTypes="AA">
                                      <p:cBhvr>
                                        <p:cTn id="39" dur="1000" fill="hold"/>
                                        <p:tgtEl>
                                          <p:spTgt spid="104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89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 0.00046 L 0.0007 0.01157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56"/>
                                    </p:animMotion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8600"/>
                            </p:stCondLst>
                            <p:childTnLst>
                              <p:par>
                                <p:cTn id="4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2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0.00139 L 5.55112E-17 0.03472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67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34 -2.96296E-6 L 0.03334 -2.96296E-6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05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" y="0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44444E-6 L -0.02275 4.44444E-6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05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6" y="0"/>
                                    </p:animMotion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59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1600"/>
                            </p:stCondLst>
                            <p:childTnLst>
                              <p:par>
                                <p:cTn id="56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 0.01111 L 0.0007 1.11111E-6 " pathEditMode="relative" rAng="0" ptsTypes="AA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56"/>
                                    </p:animMotion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58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3.05556E-6 -0.02223 " pathEditMode="relative" rAng="0" ptsTypes="AA">
                                      <p:cBhvr>
                                        <p:cTn id="59" dur="1000" fill="hold"/>
                                        <p:tgtEl>
                                          <p:spTgt spid="104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111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8"/>
                                            </p:cond>
                                          </p:stCondLst>
                                        </p:cTn>
                                        <p:tgtEl>
                                          <p:spTgt spid="10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105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36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-21600000">
                                      <p:cBhvr>
                                        <p:cTn id="7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29" grpId="0" animBg="1"/>
      <p:bldP spid="10429" grpId="1" animBg="1"/>
      <p:bldP spid="10429" grpId="2" animBg="1"/>
      <p:bldP spid="10509" grpId="0" animBg="1"/>
      <p:bldP spid="10522" grpId="0"/>
      <p:bldP spid="10523" grpId="0" animBg="1"/>
      <p:bldP spid="10523" grpId="1" animBg="1"/>
      <p:bldP spid="10524" grpId="0" animBg="1"/>
      <p:bldP spid="10524" grpId="1" animBg="1"/>
      <p:bldP spid="10525" grpId="0" animBg="1"/>
      <p:bldP spid="10593" grpId="0" animBg="1"/>
      <p:bldP spid="10593" grpId="1" animBg="1"/>
      <p:bldP spid="1059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Line 3"/>
          <p:cNvSpPr>
            <a:spLocks noChangeShapeType="1"/>
          </p:cNvSpPr>
          <p:nvPr/>
        </p:nvSpPr>
        <p:spPr bwMode="auto">
          <a:xfrm>
            <a:off x="800100" y="647700"/>
            <a:ext cx="0" cy="38100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63" name="Text Box 4"/>
          <p:cNvSpPr txBox="1">
            <a:spLocks noChangeArrowheads="1"/>
          </p:cNvSpPr>
          <p:nvPr/>
        </p:nvSpPr>
        <p:spPr bwMode="auto">
          <a:xfrm>
            <a:off x="609600" y="1524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A</a:t>
            </a:r>
          </a:p>
        </p:txBody>
      </p:sp>
      <p:sp>
        <p:nvSpPr>
          <p:cNvPr id="15364" name="Line 6"/>
          <p:cNvSpPr>
            <a:spLocks noChangeShapeType="1"/>
          </p:cNvSpPr>
          <p:nvPr/>
        </p:nvSpPr>
        <p:spPr bwMode="auto">
          <a:xfrm>
            <a:off x="1257300" y="647700"/>
            <a:ext cx="0" cy="381000"/>
          </a:xfrm>
          <a:prstGeom prst="line">
            <a:avLst/>
          </a:prstGeom>
          <a:noFill/>
          <a:ln w="28575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65" name="Text Box 7"/>
          <p:cNvSpPr txBox="1">
            <a:spLocks noChangeArrowheads="1"/>
          </p:cNvSpPr>
          <p:nvPr/>
        </p:nvSpPr>
        <p:spPr bwMode="auto">
          <a:xfrm>
            <a:off x="1066800" y="1524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B</a:t>
            </a:r>
          </a:p>
        </p:txBody>
      </p:sp>
      <p:grpSp>
        <p:nvGrpSpPr>
          <p:cNvPr id="15366" name="Group 330"/>
          <p:cNvGrpSpPr>
            <a:grpSpLocks/>
          </p:cNvGrpSpPr>
          <p:nvPr/>
        </p:nvGrpSpPr>
        <p:grpSpPr bwMode="auto">
          <a:xfrm>
            <a:off x="762000" y="571500"/>
            <a:ext cx="990600" cy="79375"/>
            <a:chOff x="480" y="360"/>
            <a:chExt cx="624" cy="50"/>
          </a:xfrm>
        </p:grpSpPr>
        <p:sp>
          <p:nvSpPr>
            <p:cNvPr id="15673" name="Oval 2"/>
            <p:cNvSpPr>
              <a:spLocks noChangeArrowheads="1"/>
            </p:cNvSpPr>
            <p:nvPr/>
          </p:nvSpPr>
          <p:spPr bwMode="auto">
            <a:xfrm>
              <a:off x="480" y="360"/>
              <a:ext cx="48" cy="48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674" name="Oval 5"/>
            <p:cNvSpPr>
              <a:spLocks noChangeArrowheads="1"/>
            </p:cNvSpPr>
            <p:nvPr/>
          </p:nvSpPr>
          <p:spPr bwMode="auto">
            <a:xfrm>
              <a:off x="768" y="360"/>
              <a:ext cx="48" cy="48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fol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675" name="Oval 8"/>
            <p:cNvSpPr>
              <a:spLocks noChangeArrowheads="1"/>
            </p:cNvSpPr>
            <p:nvPr/>
          </p:nvSpPr>
          <p:spPr bwMode="auto">
            <a:xfrm>
              <a:off x="1056" y="362"/>
              <a:ext cx="48" cy="48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rgbClr val="F91313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5367" name="Line 9"/>
          <p:cNvSpPr>
            <a:spLocks noChangeShapeType="1"/>
          </p:cNvSpPr>
          <p:nvPr/>
        </p:nvSpPr>
        <p:spPr bwMode="auto">
          <a:xfrm>
            <a:off x="1714500" y="650875"/>
            <a:ext cx="0" cy="3810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68" name="Oval 10"/>
          <p:cNvSpPr>
            <a:spLocks noChangeArrowheads="1"/>
          </p:cNvSpPr>
          <p:nvPr/>
        </p:nvSpPr>
        <p:spPr bwMode="auto">
          <a:xfrm>
            <a:off x="685800" y="4410075"/>
            <a:ext cx="1143000" cy="1143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369" name="Text Box 11"/>
          <p:cNvSpPr txBox="1">
            <a:spLocks noChangeArrowheads="1"/>
          </p:cNvSpPr>
          <p:nvPr/>
        </p:nvSpPr>
        <p:spPr bwMode="auto">
          <a:xfrm>
            <a:off x="1524000" y="1524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C</a:t>
            </a:r>
          </a:p>
        </p:txBody>
      </p:sp>
      <p:sp>
        <p:nvSpPr>
          <p:cNvPr id="15370" name="Text Box 12"/>
          <p:cNvSpPr txBox="1">
            <a:spLocks noChangeArrowheads="1"/>
          </p:cNvSpPr>
          <p:nvPr/>
        </p:nvSpPr>
        <p:spPr bwMode="auto">
          <a:xfrm>
            <a:off x="76200" y="895350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AT</a:t>
            </a:r>
          </a:p>
        </p:txBody>
      </p:sp>
      <p:sp>
        <p:nvSpPr>
          <p:cNvPr id="15371" name="Text Box 14"/>
          <p:cNvSpPr txBox="1">
            <a:spLocks noChangeArrowheads="1"/>
          </p:cNvSpPr>
          <p:nvPr/>
        </p:nvSpPr>
        <p:spPr bwMode="auto">
          <a:xfrm>
            <a:off x="76200" y="3524250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RN</a:t>
            </a:r>
          </a:p>
        </p:txBody>
      </p:sp>
      <p:grpSp>
        <p:nvGrpSpPr>
          <p:cNvPr id="15372" name="Group 15"/>
          <p:cNvGrpSpPr>
            <a:grpSpLocks/>
          </p:cNvGrpSpPr>
          <p:nvPr/>
        </p:nvGrpSpPr>
        <p:grpSpPr bwMode="auto">
          <a:xfrm>
            <a:off x="152400" y="2514600"/>
            <a:ext cx="533400" cy="549275"/>
            <a:chOff x="96" y="1584"/>
            <a:chExt cx="336" cy="346"/>
          </a:xfrm>
        </p:grpSpPr>
        <p:sp>
          <p:nvSpPr>
            <p:cNvPr id="15671" name="Text Box 16"/>
            <p:cNvSpPr txBox="1">
              <a:spLocks noChangeArrowheads="1"/>
            </p:cNvSpPr>
            <p:nvPr/>
          </p:nvSpPr>
          <p:spPr bwMode="auto">
            <a:xfrm>
              <a:off x="96" y="1584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5672" name="Text Box 17"/>
            <p:cNvSpPr txBox="1">
              <a:spLocks noChangeArrowheads="1"/>
            </p:cNvSpPr>
            <p:nvPr/>
          </p:nvSpPr>
          <p:spPr bwMode="auto">
            <a:xfrm>
              <a:off x="240" y="168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grpSp>
        <p:nvGrpSpPr>
          <p:cNvPr id="15373" name="Group 18"/>
          <p:cNvGrpSpPr>
            <a:grpSpLocks/>
          </p:cNvGrpSpPr>
          <p:nvPr/>
        </p:nvGrpSpPr>
        <p:grpSpPr bwMode="auto">
          <a:xfrm>
            <a:off x="3352800" y="2590800"/>
            <a:ext cx="533400" cy="549275"/>
            <a:chOff x="2112" y="1632"/>
            <a:chExt cx="336" cy="346"/>
          </a:xfrm>
        </p:grpSpPr>
        <p:sp>
          <p:nvSpPr>
            <p:cNvPr id="15669" name="Text Box 19"/>
            <p:cNvSpPr txBox="1">
              <a:spLocks noChangeArrowheads="1"/>
            </p:cNvSpPr>
            <p:nvPr/>
          </p:nvSpPr>
          <p:spPr bwMode="auto">
            <a:xfrm>
              <a:off x="2112" y="1632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5670" name="Text Box 20"/>
            <p:cNvSpPr txBox="1">
              <a:spLocks noChangeArrowheads="1"/>
            </p:cNvSpPr>
            <p:nvPr/>
          </p:nvSpPr>
          <p:spPr bwMode="auto">
            <a:xfrm>
              <a:off x="2256" y="1728"/>
              <a:ext cx="14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sp>
        <p:nvSpPr>
          <p:cNvPr id="15374" name="Oval 21"/>
          <p:cNvSpPr>
            <a:spLocks noChangeArrowheads="1"/>
          </p:cNvSpPr>
          <p:nvPr/>
        </p:nvSpPr>
        <p:spPr bwMode="auto">
          <a:xfrm>
            <a:off x="2133600" y="581025"/>
            <a:ext cx="76200" cy="76200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F91313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375" name="Text Box 22"/>
          <p:cNvSpPr txBox="1">
            <a:spLocks noChangeArrowheads="1"/>
          </p:cNvSpPr>
          <p:nvPr/>
        </p:nvSpPr>
        <p:spPr bwMode="auto">
          <a:xfrm>
            <a:off x="1981200" y="1524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N</a:t>
            </a:r>
          </a:p>
        </p:txBody>
      </p:sp>
      <p:cxnSp>
        <p:nvCxnSpPr>
          <p:cNvPr id="15376" name="AutoShape 47"/>
          <p:cNvCxnSpPr>
            <a:cxnSpLocks noChangeShapeType="1"/>
            <a:endCxn id="15577" idx="1"/>
          </p:cNvCxnSpPr>
          <p:nvPr/>
        </p:nvCxnSpPr>
        <p:spPr bwMode="auto">
          <a:xfrm flipV="1">
            <a:off x="8915400" y="1062038"/>
            <a:ext cx="0" cy="2038350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377" name="Line 48"/>
          <p:cNvSpPr>
            <a:spLocks noChangeShapeType="1"/>
          </p:cNvSpPr>
          <p:nvPr/>
        </p:nvSpPr>
        <p:spPr bwMode="auto">
          <a:xfrm>
            <a:off x="800100" y="990600"/>
            <a:ext cx="0" cy="30480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78" name="Line 49"/>
          <p:cNvSpPr>
            <a:spLocks noChangeShapeType="1"/>
          </p:cNvSpPr>
          <p:nvPr/>
        </p:nvSpPr>
        <p:spPr bwMode="auto">
          <a:xfrm>
            <a:off x="1257300" y="990600"/>
            <a:ext cx="0" cy="304800"/>
          </a:xfrm>
          <a:prstGeom prst="line">
            <a:avLst/>
          </a:prstGeom>
          <a:noFill/>
          <a:ln w="28575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79" name="Line 50"/>
          <p:cNvSpPr>
            <a:spLocks noChangeShapeType="1"/>
          </p:cNvSpPr>
          <p:nvPr/>
        </p:nvSpPr>
        <p:spPr bwMode="auto">
          <a:xfrm>
            <a:off x="1714500" y="977900"/>
            <a:ext cx="0" cy="3048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5380" name="Group 54"/>
          <p:cNvGrpSpPr>
            <a:grpSpLocks/>
          </p:cNvGrpSpPr>
          <p:nvPr/>
        </p:nvGrpSpPr>
        <p:grpSpPr bwMode="auto">
          <a:xfrm>
            <a:off x="6362700" y="2346325"/>
            <a:ext cx="762000" cy="549275"/>
            <a:chOff x="3600" y="1440"/>
            <a:chExt cx="480" cy="346"/>
          </a:xfrm>
        </p:grpSpPr>
        <p:sp>
          <p:nvSpPr>
            <p:cNvPr id="15667" name="Text Box 55"/>
            <p:cNvSpPr txBox="1">
              <a:spLocks noChangeArrowheads="1"/>
            </p:cNvSpPr>
            <p:nvPr/>
          </p:nvSpPr>
          <p:spPr bwMode="auto">
            <a:xfrm>
              <a:off x="3600" y="1440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M</a:t>
              </a:r>
            </a:p>
          </p:txBody>
        </p:sp>
        <p:sp>
          <p:nvSpPr>
            <p:cNvPr id="15668" name="Text Box 56"/>
            <p:cNvSpPr txBox="1">
              <a:spLocks noChangeArrowheads="1"/>
            </p:cNvSpPr>
            <p:nvPr/>
          </p:nvSpPr>
          <p:spPr bwMode="auto">
            <a:xfrm>
              <a:off x="3792" y="1536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grpSp>
        <p:nvGrpSpPr>
          <p:cNvPr id="15381" name="Group 57"/>
          <p:cNvGrpSpPr>
            <a:grpSpLocks/>
          </p:cNvGrpSpPr>
          <p:nvPr/>
        </p:nvGrpSpPr>
        <p:grpSpPr bwMode="auto">
          <a:xfrm>
            <a:off x="6429375" y="2755900"/>
            <a:ext cx="304800" cy="228600"/>
            <a:chOff x="4050" y="1736"/>
            <a:chExt cx="192" cy="144"/>
          </a:xfrm>
        </p:grpSpPr>
        <p:sp>
          <p:nvSpPr>
            <p:cNvPr id="15665" name="Line 58"/>
            <p:cNvSpPr>
              <a:spLocks noChangeShapeType="1"/>
            </p:cNvSpPr>
            <p:nvPr/>
          </p:nvSpPr>
          <p:spPr bwMode="auto">
            <a:xfrm>
              <a:off x="4050" y="1878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66" name="Line 59"/>
            <p:cNvSpPr>
              <a:spLocks noChangeShapeType="1"/>
            </p:cNvSpPr>
            <p:nvPr/>
          </p:nvSpPr>
          <p:spPr bwMode="auto">
            <a:xfrm flipV="1">
              <a:off x="4152" y="1736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5382" name="Group 60"/>
          <p:cNvGrpSpPr>
            <a:grpSpLocks/>
          </p:cNvGrpSpPr>
          <p:nvPr/>
        </p:nvGrpSpPr>
        <p:grpSpPr bwMode="auto">
          <a:xfrm>
            <a:off x="6324600" y="3260725"/>
            <a:ext cx="533400" cy="549275"/>
            <a:chOff x="96" y="1584"/>
            <a:chExt cx="336" cy="346"/>
          </a:xfrm>
        </p:grpSpPr>
        <p:sp>
          <p:nvSpPr>
            <p:cNvPr id="15663" name="Text Box 61"/>
            <p:cNvSpPr txBox="1">
              <a:spLocks noChangeArrowheads="1"/>
            </p:cNvSpPr>
            <p:nvPr/>
          </p:nvSpPr>
          <p:spPr bwMode="auto">
            <a:xfrm>
              <a:off x="96" y="1584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5664" name="Text Box 62"/>
            <p:cNvSpPr txBox="1">
              <a:spLocks noChangeArrowheads="1"/>
            </p:cNvSpPr>
            <p:nvPr/>
          </p:nvSpPr>
          <p:spPr bwMode="auto">
            <a:xfrm>
              <a:off x="240" y="168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grpSp>
        <p:nvGrpSpPr>
          <p:cNvPr id="15383" name="Group 63"/>
          <p:cNvGrpSpPr>
            <a:grpSpLocks/>
          </p:cNvGrpSpPr>
          <p:nvPr/>
        </p:nvGrpSpPr>
        <p:grpSpPr bwMode="auto">
          <a:xfrm>
            <a:off x="7239000" y="2562225"/>
            <a:ext cx="533400" cy="549275"/>
            <a:chOff x="2112" y="1632"/>
            <a:chExt cx="336" cy="346"/>
          </a:xfrm>
        </p:grpSpPr>
        <p:sp>
          <p:nvSpPr>
            <p:cNvPr id="15661" name="Text Box 64"/>
            <p:cNvSpPr txBox="1">
              <a:spLocks noChangeArrowheads="1"/>
            </p:cNvSpPr>
            <p:nvPr/>
          </p:nvSpPr>
          <p:spPr bwMode="auto">
            <a:xfrm>
              <a:off x="2112" y="1632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5662" name="Text Box 65"/>
            <p:cNvSpPr txBox="1">
              <a:spLocks noChangeArrowheads="1"/>
            </p:cNvSpPr>
            <p:nvPr/>
          </p:nvSpPr>
          <p:spPr bwMode="auto">
            <a:xfrm>
              <a:off x="2256" y="1728"/>
              <a:ext cx="14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grpSp>
        <p:nvGrpSpPr>
          <p:cNvPr id="15384" name="Group 66"/>
          <p:cNvGrpSpPr>
            <a:grpSpLocks/>
          </p:cNvGrpSpPr>
          <p:nvPr/>
        </p:nvGrpSpPr>
        <p:grpSpPr bwMode="auto">
          <a:xfrm>
            <a:off x="6429375" y="4262438"/>
            <a:ext cx="304800" cy="238125"/>
            <a:chOff x="4050" y="2685"/>
            <a:chExt cx="192" cy="150"/>
          </a:xfrm>
        </p:grpSpPr>
        <p:sp>
          <p:nvSpPr>
            <p:cNvPr id="15659" name="Line 67"/>
            <p:cNvSpPr>
              <a:spLocks noChangeShapeType="1"/>
            </p:cNvSpPr>
            <p:nvPr/>
          </p:nvSpPr>
          <p:spPr bwMode="auto">
            <a:xfrm>
              <a:off x="4050" y="2835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60" name="Line 68"/>
            <p:cNvSpPr>
              <a:spLocks noChangeShapeType="1"/>
            </p:cNvSpPr>
            <p:nvPr/>
          </p:nvSpPr>
          <p:spPr bwMode="auto">
            <a:xfrm flipV="1">
              <a:off x="4152" y="2685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5385" name="Group 69"/>
          <p:cNvGrpSpPr>
            <a:grpSpLocks/>
          </p:cNvGrpSpPr>
          <p:nvPr/>
        </p:nvGrpSpPr>
        <p:grpSpPr bwMode="auto">
          <a:xfrm>
            <a:off x="6324600" y="4784725"/>
            <a:ext cx="533400" cy="549275"/>
            <a:chOff x="2112" y="1632"/>
            <a:chExt cx="336" cy="346"/>
          </a:xfrm>
        </p:grpSpPr>
        <p:sp>
          <p:nvSpPr>
            <p:cNvPr id="15657" name="Text Box 70"/>
            <p:cNvSpPr txBox="1">
              <a:spLocks noChangeArrowheads="1"/>
            </p:cNvSpPr>
            <p:nvPr/>
          </p:nvSpPr>
          <p:spPr bwMode="auto">
            <a:xfrm>
              <a:off x="2112" y="1632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5658" name="Text Box 71"/>
            <p:cNvSpPr txBox="1">
              <a:spLocks noChangeArrowheads="1"/>
            </p:cNvSpPr>
            <p:nvPr/>
          </p:nvSpPr>
          <p:spPr bwMode="auto">
            <a:xfrm>
              <a:off x="2256" y="1728"/>
              <a:ext cx="14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grpSp>
        <p:nvGrpSpPr>
          <p:cNvPr id="15386" name="Group 72"/>
          <p:cNvGrpSpPr>
            <a:grpSpLocks/>
          </p:cNvGrpSpPr>
          <p:nvPr/>
        </p:nvGrpSpPr>
        <p:grpSpPr bwMode="auto">
          <a:xfrm>
            <a:off x="7239000" y="4098925"/>
            <a:ext cx="533400" cy="549275"/>
            <a:chOff x="96" y="1584"/>
            <a:chExt cx="336" cy="346"/>
          </a:xfrm>
        </p:grpSpPr>
        <p:sp>
          <p:nvSpPr>
            <p:cNvPr id="15655" name="Text Box 73"/>
            <p:cNvSpPr txBox="1">
              <a:spLocks noChangeArrowheads="1"/>
            </p:cNvSpPr>
            <p:nvPr/>
          </p:nvSpPr>
          <p:spPr bwMode="auto">
            <a:xfrm>
              <a:off x="96" y="1584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5656" name="Text Box 74"/>
            <p:cNvSpPr txBox="1">
              <a:spLocks noChangeArrowheads="1"/>
            </p:cNvSpPr>
            <p:nvPr/>
          </p:nvSpPr>
          <p:spPr bwMode="auto">
            <a:xfrm>
              <a:off x="240" y="168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grpSp>
        <p:nvGrpSpPr>
          <p:cNvPr id="15387" name="Group 75"/>
          <p:cNvGrpSpPr>
            <a:grpSpLocks/>
          </p:cNvGrpSpPr>
          <p:nvPr/>
        </p:nvGrpSpPr>
        <p:grpSpPr bwMode="auto">
          <a:xfrm>
            <a:off x="6362700" y="3883025"/>
            <a:ext cx="762000" cy="549275"/>
            <a:chOff x="2544" y="2198"/>
            <a:chExt cx="480" cy="346"/>
          </a:xfrm>
        </p:grpSpPr>
        <p:sp>
          <p:nvSpPr>
            <p:cNvPr id="15653" name="Text Box 76"/>
            <p:cNvSpPr txBox="1">
              <a:spLocks noChangeArrowheads="1"/>
            </p:cNvSpPr>
            <p:nvPr/>
          </p:nvSpPr>
          <p:spPr bwMode="auto">
            <a:xfrm>
              <a:off x="2544" y="2198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M</a:t>
              </a:r>
            </a:p>
          </p:txBody>
        </p:sp>
        <p:sp>
          <p:nvSpPr>
            <p:cNvPr id="15654" name="Text Box 77"/>
            <p:cNvSpPr txBox="1">
              <a:spLocks noChangeArrowheads="1"/>
            </p:cNvSpPr>
            <p:nvPr/>
          </p:nvSpPr>
          <p:spPr bwMode="auto">
            <a:xfrm>
              <a:off x="2736" y="2294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sp>
        <p:nvSpPr>
          <p:cNvPr id="15388" name="Text Box 78"/>
          <p:cNvSpPr txBox="1">
            <a:spLocks noChangeArrowheads="1"/>
          </p:cNvSpPr>
          <p:nvPr/>
        </p:nvSpPr>
        <p:spPr bwMode="auto">
          <a:xfrm>
            <a:off x="5435600" y="25019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D</a:t>
            </a:r>
          </a:p>
        </p:txBody>
      </p:sp>
      <p:grpSp>
        <p:nvGrpSpPr>
          <p:cNvPr id="15389" name="Group 79"/>
          <p:cNvGrpSpPr>
            <a:grpSpLocks/>
          </p:cNvGrpSpPr>
          <p:nvPr/>
        </p:nvGrpSpPr>
        <p:grpSpPr bwMode="auto">
          <a:xfrm>
            <a:off x="762000" y="1281113"/>
            <a:ext cx="2486025" cy="1457325"/>
            <a:chOff x="480" y="804"/>
            <a:chExt cx="1566" cy="918"/>
          </a:xfrm>
        </p:grpSpPr>
        <p:sp>
          <p:nvSpPr>
            <p:cNvPr id="15632" name="Rectangle 80"/>
            <p:cNvSpPr>
              <a:spLocks noChangeArrowheads="1"/>
            </p:cNvSpPr>
            <p:nvPr/>
          </p:nvSpPr>
          <p:spPr bwMode="auto">
            <a:xfrm>
              <a:off x="1056" y="890"/>
              <a:ext cx="48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633" name="Rectangle 81"/>
            <p:cNvSpPr>
              <a:spLocks noChangeArrowheads="1"/>
            </p:cNvSpPr>
            <p:nvPr/>
          </p:nvSpPr>
          <p:spPr bwMode="auto">
            <a:xfrm>
              <a:off x="480" y="888"/>
              <a:ext cx="48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634" name="Rectangle 82"/>
            <p:cNvSpPr>
              <a:spLocks noChangeArrowheads="1"/>
            </p:cNvSpPr>
            <p:nvPr/>
          </p:nvSpPr>
          <p:spPr bwMode="auto">
            <a:xfrm>
              <a:off x="768" y="888"/>
              <a:ext cx="48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cxnSp>
          <p:nvCxnSpPr>
            <p:cNvPr id="15635" name="AutoShape 83"/>
            <p:cNvCxnSpPr>
              <a:cxnSpLocks noChangeShapeType="1"/>
            </p:cNvCxnSpPr>
            <p:nvPr/>
          </p:nvCxnSpPr>
          <p:spPr bwMode="auto">
            <a:xfrm>
              <a:off x="1368" y="1392"/>
              <a:ext cx="0" cy="330"/>
            </a:xfrm>
            <a:prstGeom prst="straightConnector1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636" name="AutoShape 84"/>
            <p:cNvCxnSpPr>
              <a:cxnSpLocks noChangeShapeType="1"/>
            </p:cNvCxnSpPr>
            <p:nvPr/>
          </p:nvCxnSpPr>
          <p:spPr bwMode="auto">
            <a:xfrm flipH="1">
              <a:off x="504" y="1392"/>
              <a:ext cx="858" cy="0"/>
            </a:xfrm>
            <a:prstGeom prst="straightConnector1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637" name="AutoShape 85"/>
            <p:cNvCxnSpPr>
              <a:cxnSpLocks noChangeShapeType="1"/>
            </p:cNvCxnSpPr>
            <p:nvPr/>
          </p:nvCxnSpPr>
          <p:spPr bwMode="auto">
            <a:xfrm flipH="1">
              <a:off x="798" y="1482"/>
              <a:ext cx="858" cy="0"/>
            </a:xfrm>
            <a:prstGeom prst="straightConnector1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638" name="AutoShape 86"/>
            <p:cNvCxnSpPr>
              <a:cxnSpLocks noChangeShapeType="1"/>
            </p:cNvCxnSpPr>
            <p:nvPr/>
          </p:nvCxnSpPr>
          <p:spPr bwMode="auto">
            <a:xfrm flipV="1">
              <a:off x="1656" y="1482"/>
              <a:ext cx="0" cy="240"/>
            </a:xfrm>
            <a:prstGeom prst="straightConnector1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639" name="AutoShape 87"/>
            <p:cNvCxnSpPr>
              <a:cxnSpLocks noChangeShapeType="1"/>
            </p:cNvCxnSpPr>
            <p:nvPr/>
          </p:nvCxnSpPr>
          <p:spPr bwMode="auto">
            <a:xfrm flipH="1">
              <a:off x="1080" y="1578"/>
              <a:ext cx="858" cy="0"/>
            </a:xfrm>
            <a:prstGeom prst="straightConnector1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5640" name="Line 88"/>
            <p:cNvSpPr>
              <a:spLocks noChangeShapeType="1"/>
            </p:cNvSpPr>
            <p:nvPr/>
          </p:nvSpPr>
          <p:spPr bwMode="auto">
            <a:xfrm>
              <a:off x="1944" y="1578"/>
              <a:ext cx="0" cy="144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41" name="Line 89"/>
            <p:cNvSpPr>
              <a:spLocks noChangeShapeType="1"/>
            </p:cNvSpPr>
            <p:nvPr/>
          </p:nvSpPr>
          <p:spPr bwMode="auto">
            <a:xfrm>
              <a:off x="504" y="804"/>
              <a:ext cx="0" cy="912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42" name="Line 90"/>
            <p:cNvSpPr>
              <a:spLocks noChangeShapeType="1"/>
            </p:cNvSpPr>
            <p:nvPr/>
          </p:nvSpPr>
          <p:spPr bwMode="auto">
            <a:xfrm>
              <a:off x="792" y="804"/>
              <a:ext cx="0" cy="912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43" name="Line 91"/>
            <p:cNvSpPr>
              <a:spLocks noChangeShapeType="1"/>
            </p:cNvSpPr>
            <p:nvPr/>
          </p:nvSpPr>
          <p:spPr bwMode="auto">
            <a:xfrm>
              <a:off x="1080" y="804"/>
              <a:ext cx="0" cy="912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44" name="AutoShape 92"/>
            <p:cNvSpPr>
              <a:spLocks noChangeArrowheads="1"/>
            </p:cNvSpPr>
            <p:nvPr/>
          </p:nvSpPr>
          <p:spPr bwMode="auto">
            <a:xfrm>
              <a:off x="768" y="1458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fol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645" name="AutoShape 93"/>
            <p:cNvSpPr>
              <a:spLocks noChangeArrowheads="1"/>
            </p:cNvSpPr>
            <p:nvPr/>
          </p:nvSpPr>
          <p:spPr bwMode="auto">
            <a:xfrm>
              <a:off x="1056" y="1554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646" name="AutoShape 94"/>
            <p:cNvSpPr>
              <a:spLocks noChangeArrowheads="1"/>
            </p:cNvSpPr>
            <p:nvPr/>
          </p:nvSpPr>
          <p:spPr bwMode="auto">
            <a:xfrm>
              <a:off x="480" y="1368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647" name="Line 95"/>
            <p:cNvSpPr>
              <a:spLocks noChangeShapeType="1"/>
            </p:cNvSpPr>
            <p:nvPr/>
          </p:nvSpPr>
          <p:spPr bwMode="auto">
            <a:xfrm>
              <a:off x="510" y="1716"/>
              <a:ext cx="96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48" name="Line 96"/>
            <p:cNvSpPr>
              <a:spLocks noChangeShapeType="1"/>
            </p:cNvSpPr>
            <p:nvPr/>
          </p:nvSpPr>
          <p:spPr bwMode="auto">
            <a:xfrm>
              <a:off x="798" y="1716"/>
              <a:ext cx="96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49" name="Line 97"/>
            <p:cNvSpPr>
              <a:spLocks noChangeShapeType="1"/>
            </p:cNvSpPr>
            <p:nvPr/>
          </p:nvSpPr>
          <p:spPr bwMode="auto">
            <a:xfrm>
              <a:off x="1086" y="1716"/>
              <a:ext cx="96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50" name="Line 98"/>
            <p:cNvSpPr>
              <a:spLocks noChangeShapeType="1"/>
            </p:cNvSpPr>
            <p:nvPr/>
          </p:nvSpPr>
          <p:spPr bwMode="auto">
            <a:xfrm>
              <a:off x="1374" y="1722"/>
              <a:ext cx="96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51" name="Line 99"/>
            <p:cNvSpPr>
              <a:spLocks noChangeShapeType="1"/>
            </p:cNvSpPr>
            <p:nvPr/>
          </p:nvSpPr>
          <p:spPr bwMode="auto">
            <a:xfrm>
              <a:off x="1662" y="1722"/>
              <a:ext cx="96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52" name="Line 100"/>
            <p:cNvSpPr>
              <a:spLocks noChangeShapeType="1"/>
            </p:cNvSpPr>
            <p:nvPr/>
          </p:nvSpPr>
          <p:spPr bwMode="auto">
            <a:xfrm>
              <a:off x="1950" y="1722"/>
              <a:ext cx="96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5390" name="AutoShape 101"/>
          <p:cNvSpPr>
            <a:spLocks noChangeArrowheads="1"/>
          </p:cNvSpPr>
          <p:nvPr/>
        </p:nvSpPr>
        <p:spPr bwMode="auto">
          <a:xfrm>
            <a:off x="5457825" y="3067050"/>
            <a:ext cx="76200" cy="76200"/>
          </a:xfrm>
          <a:prstGeom prst="flowChartConnector">
            <a:avLst/>
          </a:prstGeom>
          <a:solidFill>
            <a:schemeClr val="accent1"/>
          </a:solidFill>
          <a:ln w="2857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4" name="Group 102"/>
          <p:cNvGrpSpPr>
            <a:grpSpLocks/>
          </p:cNvGrpSpPr>
          <p:nvPr/>
        </p:nvGrpSpPr>
        <p:grpSpPr bwMode="auto">
          <a:xfrm>
            <a:off x="5486400" y="2914650"/>
            <a:ext cx="304800" cy="238125"/>
            <a:chOff x="3456" y="1836"/>
            <a:chExt cx="192" cy="150"/>
          </a:xfrm>
        </p:grpSpPr>
        <p:sp>
          <p:nvSpPr>
            <p:cNvPr id="15630" name="Line 103"/>
            <p:cNvSpPr>
              <a:spLocks noChangeShapeType="1"/>
            </p:cNvSpPr>
            <p:nvPr/>
          </p:nvSpPr>
          <p:spPr bwMode="auto">
            <a:xfrm>
              <a:off x="3456" y="1986"/>
              <a:ext cx="192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31" name="Line 104"/>
            <p:cNvSpPr>
              <a:spLocks noChangeShapeType="1"/>
            </p:cNvSpPr>
            <p:nvPr/>
          </p:nvSpPr>
          <p:spPr bwMode="auto">
            <a:xfrm flipV="1">
              <a:off x="3558" y="1836"/>
              <a:ext cx="0" cy="144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5392" name="Group 105"/>
          <p:cNvGrpSpPr>
            <a:grpSpLocks/>
          </p:cNvGrpSpPr>
          <p:nvPr/>
        </p:nvGrpSpPr>
        <p:grpSpPr bwMode="auto">
          <a:xfrm>
            <a:off x="5762625" y="3048000"/>
            <a:ext cx="714375" cy="2400300"/>
            <a:chOff x="3630" y="1920"/>
            <a:chExt cx="450" cy="1512"/>
          </a:xfrm>
        </p:grpSpPr>
        <p:sp>
          <p:nvSpPr>
            <p:cNvPr id="15620" name="Line 106"/>
            <p:cNvSpPr>
              <a:spLocks noChangeShapeType="1"/>
            </p:cNvSpPr>
            <p:nvPr/>
          </p:nvSpPr>
          <p:spPr bwMode="auto">
            <a:xfrm>
              <a:off x="3648" y="1944"/>
              <a:ext cx="384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21" name="AutoShape 107"/>
            <p:cNvSpPr>
              <a:spLocks noChangeArrowheads="1"/>
            </p:cNvSpPr>
            <p:nvPr/>
          </p:nvSpPr>
          <p:spPr bwMode="auto">
            <a:xfrm>
              <a:off x="3630" y="1938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622" name="AutoShape 108"/>
            <p:cNvSpPr>
              <a:spLocks noChangeArrowheads="1"/>
            </p:cNvSpPr>
            <p:nvPr/>
          </p:nvSpPr>
          <p:spPr bwMode="auto">
            <a:xfrm>
              <a:off x="4032" y="1920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623" name="Line 109"/>
            <p:cNvSpPr>
              <a:spLocks noChangeShapeType="1"/>
            </p:cNvSpPr>
            <p:nvPr/>
          </p:nvSpPr>
          <p:spPr bwMode="auto">
            <a:xfrm>
              <a:off x="3840" y="2379"/>
              <a:ext cx="24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24" name="Line 110"/>
            <p:cNvSpPr>
              <a:spLocks noChangeShapeType="1"/>
            </p:cNvSpPr>
            <p:nvPr/>
          </p:nvSpPr>
          <p:spPr bwMode="auto">
            <a:xfrm>
              <a:off x="4080" y="2379"/>
              <a:ext cx="0" cy="9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25" name="AutoShape 111"/>
            <p:cNvSpPr>
              <a:spLocks noChangeArrowheads="1"/>
            </p:cNvSpPr>
            <p:nvPr/>
          </p:nvSpPr>
          <p:spPr bwMode="auto">
            <a:xfrm>
              <a:off x="4032" y="2877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626" name="Line 112"/>
            <p:cNvSpPr>
              <a:spLocks noChangeShapeType="1"/>
            </p:cNvSpPr>
            <p:nvPr/>
          </p:nvSpPr>
          <p:spPr bwMode="auto">
            <a:xfrm>
              <a:off x="3840" y="3336"/>
              <a:ext cx="24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27" name="Line 113"/>
            <p:cNvSpPr>
              <a:spLocks noChangeShapeType="1"/>
            </p:cNvSpPr>
            <p:nvPr/>
          </p:nvSpPr>
          <p:spPr bwMode="auto">
            <a:xfrm>
              <a:off x="4080" y="3336"/>
              <a:ext cx="0" cy="9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28" name="Line 114"/>
            <p:cNvSpPr>
              <a:spLocks noChangeShapeType="1"/>
            </p:cNvSpPr>
            <p:nvPr/>
          </p:nvSpPr>
          <p:spPr bwMode="auto">
            <a:xfrm flipH="1">
              <a:off x="3840" y="2892"/>
              <a:ext cx="192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29" name="Line 115"/>
            <p:cNvSpPr>
              <a:spLocks noChangeShapeType="1"/>
            </p:cNvSpPr>
            <p:nvPr/>
          </p:nvSpPr>
          <p:spPr bwMode="auto">
            <a:xfrm flipV="1">
              <a:off x="3840" y="1944"/>
              <a:ext cx="0" cy="13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5393" name="Rectangle 116"/>
          <p:cNvSpPr>
            <a:spLocks noChangeArrowheads="1"/>
          </p:cNvSpPr>
          <p:nvPr/>
        </p:nvSpPr>
        <p:spPr bwMode="auto">
          <a:xfrm>
            <a:off x="4210050" y="2219325"/>
            <a:ext cx="76200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94" name="Line 117"/>
          <p:cNvSpPr>
            <a:spLocks noChangeShapeType="1"/>
          </p:cNvSpPr>
          <p:nvPr/>
        </p:nvSpPr>
        <p:spPr bwMode="auto">
          <a:xfrm>
            <a:off x="4248150" y="1943100"/>
            <a:ext cx="0" cy="11430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95" name="Line 118"/>
          <p:cNvSpPr>
            <a:spLocks noChangeShapeType="1"/>
          </p:cNvSpPr>
          <p:nvPr/>
        </p:nvSpPr>
        <p:spPr bwMode="auto">
          <a:xfrm>
            <a:off x="4267200" y="3090863"/>
            <a:ext cx="62865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96" name="Line 119"/>
          <p:cNvSpPr>
            <a:spLocks noChangeShapeType="1"/>
          </p:cNvSpPr>
          <p:nvPr/>
        </p:nvSpPr>
        <p:spPr bwMode="auto">
          <a:xfrm>
            <a:off x="4900613" y="3095625"/>
            <a:ext cx="0" cy="1524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97" name="Line 120"/>
          <p:cNvSpPr>
            <a:spLocks noChangeShapeType="1"/>
          </p:cNvSpPr>
          <p:nvPr/>
        </p:nvSpPr>
        <p:spPr bwMode="auto">
          <a:xfrm>
            <a:off x="5110163" y="3095625"/>
            <a:ext cx="0" cy="1524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98" name="Line 121"/>
          <p:cNvSpPr>
            <a:spLocks noChangeShapeType="1"/>
          </p:cNvSpPr>
          <p:nvPr/>
        </p:nvSpPr>
        <p:spPr bwMode="auto">
          <a:xfrm>
            <a:off x="4852988" y="3190875"/>
            <a:ext cx="30480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5399" name="Group 426"/>
          <p:cNvGrpSpPr>
            <a:grpSpLocks/>
          </p:cNvGrpSpPr>
          <p:nvPr/>
        </p:nvGrpSpPr>
        <p:grpSpPr bwMode="auto">
          <a:xfrm>
            <a:off x="4852988" y="2790825"/>
            <a:ext cx="304800" cy="238125"/>
            <a:chOff x="3057" y="1758"/>
            <a:chExt cx="192" cy="150"/>
          </a:xfrm>
        </p:grpSpPr>
        <p:sp>
          <p:nvSpPr>
            <p:cNvPr id="15618" name="Line 122"/>
            <p:cNvSpPr>
              <a:spLocks noChangeShapeType="1"/>
            </p:cNvSpPr>
            <p:nvPr/>
          </p:nvSpPr>
          <p:spPr bwMode="auto">
            <a:xfrm flipV="1">
              <a:off x="3153" y="1758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19" name="Line 123"/>
            <p:cNvSpPr>
              <a:spLocks noChangeShapeType="1"/>
            </p:cNvSpPr>
            <p:nvPr/>
          </p:nvSpPr>
          <p:spPr bwMode="auto">
            <a:xfrm>
              <a:off x="3057" y="1908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5400" name="Line 124"/>
          <p:cNvSpPr>
            <a:spLocks noChangeShapeType="1"/>
          </p:cNvSpPr>
          <p:nvPr/>
        </p:nvSpPr>
        <p:spPr bwMode="auto">
          <a:xfrm>
            <a:off x="5105400" y="3090863"/>
            <a:ext cx="38100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5401" name="Group 125"/>
          <p:cNvGrpSpPr>
            <a:grpSpLocks/>
          </p:cNvGrpSpPr>
          <p:nvPr/>
        </p:nvGrpSpPr>
        <p:grpSpPr bwMode="auto">
          <a:xfrm>
            <a:off x="1676400" y="1905000"/>
            <a:ext cx="2562225" cy="76200"/>
            <a:chOff x="1056" y="1194"/>
            <a:chExt cx="1614" cy="48"/>
          </a:xfrm>
        </p:grpSpPr>
        <p:sp>
          <p:nvSpPr>
            <p:cNvPr id="15616" name="Line 126"/>
            <p:cNvSpPr>
              <a:spLocks noChangeShapeType="1"/>
            </p:cNvSpPr>
            <p:nvPr/>
          </p:nvSpPr>
          <p:spPr bwMode="auto">
            <a:xfrm>
              <a:off x="1086" y="1218"/>
              <a:ext cx="1584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17" name="AutoShape 127"/>
            <p:cNvSpPr>
              <a:spLocks noChangeArrowheads="1"/>
            </p:cNvSpPr>
            <p:nvPr/>
          </p:nvSpPr>
          <p:spPr bwMode="auto">
            <a:xfrm>
              <a:off x="1056" y="1194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5402" name="Group 128"/>
          <p:cNvGrpSpPr>
            <a:grpSpLocks/>
          </p:cNvGrpSpPr>
          <p:nvPr/>
        </p:nvGrpSpPr>
        <p:grpSpPr bwMode="auto">
          <a:xfrm>
            <a:off x="833438" y="2724150"/>
            <a:ext cx="2424112" cy="152400"/>
            <a:chOff x="537" y="1716"/>
            <a:chExt cx="1527" cy="96"/>
          </a:xfrm>
        </p:grpSpPr>
        <p:sp>
          <p:nvSpPr>
            <p:cNvPr id="15597" name="Line 129"/>
            <p:cNvSpPr>
              <a:spLocks noChangeShapeType="1"/>
            </p:cNvSpPr>
            <p:nvPr/>
          </p:nvSpPr>
          <p:spPr bwMode="auto">
            <a:xfrm>
              <a:off x="1239" y="1716"/>
              <a:ext cx="9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98" name="Line 130"/>
            <p:cNvSpPr>
              <a:spLocks noChangeShapeType="1"/>
            </p:cNvSpPr>
            <p:nvPr/>
          </p:nvSpPr>
          <p:spPr bwMode="auto">
            <a:xfrm flipH="1">
              <a:off x="1287" y="1716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99" name="Line 131"/>
            <p:cNvSpPr>
              <a:spLocks noChangeShapeType="1"/>
            </p:cNvSpPr>
            <p:nvPr/>
          </p:nvSpPr>
          <p:spPr bwMode="auto">
            <a:xfrm>
              <a:off x="1239" y="1716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00" name="Line 132"/>
            <p:cNvSpPr>
              <a:spLocks noChangeShapeType="1"/>
            </p:cNvSpPr>
            <p:nvPr/>
          </p:nvSpPr>
          <p:spPr bwMode="auto">
            <a:xfrm>
              <a:off x="1335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01" name="Line 133"/>
            <p:cNvSpPr>
              <a:spLocks noChangeShapeType="1"/>
            </p:cNvSpPr>
            <p:nvPr/>
          </p:nvSpPr>
          <p:spPr bwMode="auto">
            <a:xfrm>
              <a:off x="1431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02" name="Line 134"/>
            <p:cNvSpPr>
              <a:spLocks noChangeShapeType="1"/>
            </p:cNvSpPr>
            <p:nvPr/>
          </p:nvSpPr>
          <p:spPr bwMode="auto">
            <a:xfrm>
              <a:off x="1527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03" name="Line 135"/>
            <p:cNvSpPr>
              <a:spLocks noChangeShapeType="1"/>
            </p:cNvSpPr>
            <p:nvPr/>
          </p:nvSpPr>
          <p:spPr bwMode="auto">
            <a:xfrm>
              <a:off x="1623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04" name="Line 136"/>
            <p:cNvSpPr>
              <a:spLocks noChangeShapeType="1"/>
            </p:cNvSpPr>
            <p:nvPr/>
          </p:nvSpPr>
          <p:spPr bwMode="auto">
            <a:xfrm>
              <a:off x="903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05" name="Line 137"/>
            <p:cNvSpPr>
              <a:spLocks noChangeShapeType="1"/>
            </p:cNvSpPr>
            <p:nvPr/>
          </p:nvSpPr>
          <p:spPr bwMode="auto">
            <a:xfrm>
              <a:off x="999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06" name="Line 138"/>
            <p:cNvSpPr>
              <a:spLocks noChangeShapeType="1"/>
            </p:cNvSpPr>
            <p:nvPr/>
          </p:nvSpPr>
          <p:spPr bwMode="auto">
            <a:xfrm>
              <a:off x="1095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07" name="Line 139"/>
            <p:cNvSpPr>
              <a:spLocks noChangeShapeType="1"/>
            </p:cNvSpPr>
            <p:nvPr/>
          </p:nvSpPr>
          <p:spPr bwMode="auto">
            <a:xfrm>
              <a:off x="1191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08" name="Line 140"/>
            <p:cNvSpPr>
              <a:spLocks noChangeShapeType="1"/>
            </p:cNvSpPr>
            <p:nvPr/>
          </p:nvSpPr>
          <p:spPr bwMode="auto">
            <a:xfrm>
              <a:off x="1728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09" name="Line 141"/>
            <p:cNvSpPr>
              <a:spLocks noChangeShapeType="1"/>
            </p:cNvSpPr>
            <p:nvPr/>
          </p:nvSpPr>
          <p:spPr bwMode="auto">
            <a:xfrm>
              <a:off x="1824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10" name="Line 142"/>
            <p:cNvSpPr>
              <a:spLocks noChangeShapeType="1"/>
            </p:cNvSpPr>
            <p:nvPr/>
          </p:nvSpPr>
          <p:spPr bwMode="auto">
            <a:xfrm>
              <a:off x="1920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11" name="Line 143"/>
            <p:cNvSpPr>
              <a:spLocks noChangeShapeType="1"/>
            </p:cNvSpPr>
            <p:nvPr/>
          </p:nvSpPr>
          <p:spPr bwMode="auto">
            <a:xfrm>
              <a:off x="2016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12" name="Line 144"/>
            <p:cNvSpPr>
              <a:spLocks noChangeShapeType="1"/>
            </p:cNvSpPr>
            <p:nvPr/>
          </p:nvSpPr>
          <p:spPr bwMode="auto">
            <a:xfrm>
              <a:off x="537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13" name="Line 145"/>
            <p:cNvSpPr>
              <a:spLocks noChangeShapeType="1"/>
            </p:cNvSpPr>
            <p:nvPr/>
          </p:nvSpPr>
          <p:spPr bwMode="auto">
            <a:xfrm>
              <a:off x="633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14" name="Line 146"/>
            <p:cNvSpPr>
              <a:spLocks noChangeShapeType="1"/>
            </p:cNvSpPr>
            <p:nvPr/>
          </p:nvSpPr>
          <p:spPr bwMode="auto">
            <a:xfrm>
              <a:off x="729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615" name="Line 147"/>
            <p:cNvSpPr>
              <a:spLocks noChangeShapeType="1"/>
            </p:cNvSpPr>
            <p:nvPr/>
          </p:nvSpPr>
          <p:spPr bwMode="auto">
            <a:xfrm>
              <a:off x="825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5403" name="Group 148"/>
          <p:cNvGrpSpPr>
            <a:grpSpLocks/>
          </p:cNvGrpSpPr>
          <p:nvPr/>
        </p:nvGrpSpPr>
        <p:grpSpPr bwMode="auto">
          <a:xfrm>
            <a:off x="5962650" y="2651125"/>
            <a:ext cx="3028950" cy="1898650"/>
            <a:chOff x="3756" y="1670"/>
            <a:chExt cx="1908" cy="1196"/>
          </a:xfrm>
        </p:grpSpPr>
        <p:sp>
          <p:nvSpPr>
            <p:cNvPr id="15591" name="Text Box 149"/>
            <p:cNvSpPr txBox="1">
              <a:spLocks noChangeArrowheads="1"/>
            </p:cNvSpPr>
            <p:nvPr/>
          </p:nvSpPr>
          <p:spPr bwMode="auto">
            <a:xfrm>
              <a:off x="3756" y="1670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15592" name="Text Box 150"/>
            <p:cNvSpPr txBox="1">
              <a:spLocks noChangeArrowheads="1"/>
            </p:cNvSpPr>
            <p:nvPr/>
          </p:nvSpPr>
          <p:spPr bwMode="auto">
            <a:xfrm>
              <a:off x="4368" y="1670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15593" name="Text Box 151"/>
            <p:cNvSpPr txBox="1">
              <a:spLocks noChangeArrowheads="1"/>
            </p:cNvSpPr>
            <p:nvPr/>
          </p:nvSpPr>
          <p:spPr bwMode="auto">
            <a:xfrm>
              <a:off x="5376" y="1670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15594" name="Text Box 152"/>
            <p:cNvSpPr txBox="1">
              <a:spLocks noChangeArrowheads="1"/>
            </p:cNvSpPr>
            <p:nvPr/>
          </p:nvSpPr>
          <p:spPr bwMode="auto">
            <a:xfrm>
              <a:off x="4872" y="167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5</a:t>
              </a:r>
            </a:p>
          </p:txBody>
        </p:sp>
        <p:sp>
          <p:nvSpPr>
            <p:cNvPr id="15595" name="Text Box 153"/>
            <p:cNvSpPr txBox="1">
              <a:spLocks noChangeArrowheads="1"/>
            </p:cNvSpPr>
            <p:nvPr/>
          </p:nvSpPr>
          <p:spPr bwMode="auto">
            <a:xfrm>
              <a:off x="4368" y="2616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7</a:t>
              </a:r>
            </a:p>
          </p:txBody>
        </p:sp>
        <p:sp>
          <p:nvSpPr>
            <p:cNvPr id="15596" name="Text Box 154"/>
            <p:cNvSpPr txBox="1">
              <a:spLocks noChangeArrowheads="1"/>
            </p:cNvSpPr>
            <p:nvPr/>
          </p:nvSpPr>
          <p:spPr bwMode="auto">
            <a:xfrm>
              <a:off x="4872" y="2616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9</a:t>
              </a:r>
            </a:p>
          </p:txBody>
        </p:sp>
      </p:grpSp>
      <p:grpSp>
        <p:nvGrpSpPr>
          <p:cNvPr id="15404" name="Group 155"/>
          <p:cNvGrpSpPr>
            <a:grpSpLocks/>
          </p:cNvGrpSpPr>
          <p:nvPr/>
        </p:nvGrpSpPr>
        <p:grpSpPr bwMode="auto">
          <a:xfrm>
            <a:off x="2171700" y="666750"/>
            <a:ext cx="6743700" cy="4781550"/>
            <a:chOff x="1368" y="420"/>
            <a:chExt cx="4248" cy="3012"/>
          </a:xfrm>
        </p:grpSpPr>
        <p:sp>
          <p:nvSpPr>
            <p:cNvPr id="15574" name="AutoShape 156"/>
            <p:cNvSpPr>
              <a:spLocks noChangeArrowheads="1"/>
            </p:cNvSpPr>
            <p:nvPr/>
          </p:nvSpPr>
          <p:spPr bwMode="auto">
            <a:xfrm>
              <a:off x="4224" y="2877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5575" name="Group 157"/>
            <p:cNvGrpSpPr>
              <a:grpSpLocks/>
            </p:cNvGrpSpPr>
            <p:nvPr/>
          </p:nvGrpSpPr>
          <p:grpSpPr bwMode="auto">
            <a:xfrm>
              <a:off x="1368" y="420"/>
              <a:ext cx="4248" cy="3012"/>
              <a:chOff x="1368" y="414"/>
              <a:chExt cx="4248" cy="3012"/>
            </a:xfrm>
          </p:grpSpPr>
          <p:sp>
            <p:nvSpPr>
              <p:cNvPr id="15576" name="Line 158"/>
              <p:cNvSpPr>
                <a:spLocks noChangeShapeType="1"/>
              </p:cNvSpPr>
              <p:nvPr/>
            </p:nvSpPr>
            <p:spPr bwMode="auto">
              <a:xfrm>
                <a:off x="1368" y="414"/>
                <a:ext cx="0" cy="240"/>
              </a:xfrm>
              <a:prstGeom prst="line">
                <a:avLst/>
              </a:prstGeom>
              <a:noFill/>
              <a:ln w="28575">
                <a:solidFill>
                  <a:schemeClr val="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77" name="Line 159"/>
              <p:cNvSpPr>
                <a:spLocks noChangeShapeType="1"/>
              </p:cNvSpPr>
              <p:nvPr/>
            </p:nvSpPr>
            <p:spPr bwMode="auto">
              <a:xfrm>
                <a:off x="1368" y="654"/>
                <a:ext cx="4248" cy="0"/>
              </a:xfrm>
              <a:prstGeom prst="line">
                <a:avLst/>
              </a:prstGeom>
              <a:noFill/>
              <a:ln w="28575">
                <a:solidFill>
                  <a:schemeClr val="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cxnSp>
            <p:nvCxnSpPr>
              <p:cNvPr id="15578" name="AutoShape 160"/>
              <p:cNvCxnSpPr>
                <a:cxnSpLocks noChangeShapeType="1"/>
              </p:cNvCxnSpPr>
              <p:nvPr/>
            </p:nvCxnSpPr>
            <p:spPr bwMode="auto">
              <a:xfrm flipV="1">
                <a:off x="5616" y="660"/>
                <a:ext cx="0" cy="1284"/>
              </a:xfrm>
              <a:prstGeom prst="straightConnector1">
                <a:avLst/>
              </a:prstGeom>
              <a:noFill/>
              <a:ln w="28575">
                <a:solidFill>
                  <a:schemeClr val="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5579" name="Rectangle 161"/>
              <p:cNvSpPr>
                <a:spLocks noChangeArrowheads="1"/>
              </p:cNvSpPr>
              <p:nvPr/>
            </p:nvSpPr>
            <p:spPr bwMode="auto">
              <a:xfrm>
                <a:off x="5040" y="2727"/>
                <a:ext cx="288" cy="336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5580" name="Line 162"/>
              <p:cNvSpPr>
                <a:spLocks noChangeShapeType="1"/>
              </p:cNvSpPr>
              <p:nvPr/>
            </p:nvSpPr>
            <p:spPr bwMode="auto">
              <a:xfrm>
                <a:off x="4212" y="3330"/>
                <a:ext cx="0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81" name="Line 163"/>
              <p:cNvSpPr>
                <a:spLocks noChangeShapeType="1"/>
              </p:cNvSpPr>
              <p:nvPr/>
            </p:nvSpPr>
            <p:spPr bwMode="auto">
              <a:xfrm>
                <a:off x="4662" y="2895"/>
                <a:ext cx="0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82" name="Line 164"/>
              <p:cNvSpPr>
                <a:spLocks noChangeShapeType="1"/>
              </p:cNvSpPr>
              <p:nvPr/>
            </p:nvSpPr>
            <p:spPr bwMode="auto">
              <a:xfrm>
                <a:off x="4794" y="2895"/>
                <a:ext cx="240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83" name="Line 165"/>
              <p:cNvSpPr>
                <a:spLocks noChangeShapeType="1"/>
              </p:cNvSpPr>
              <p:nvPr/>
            </p:nvSpPr>
            <p:spPr bwMode="auto">
              <a:xfrm>
                <a:off x="4794" y="2895"/>
                <a:ext cx="0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84" name="Line 166"/>
              <p:cNvSpPr>
                <a:spLocks noChangeShapeType="1"/>
              </p:cNvSpPr>
              <p:nvPr/>
            </p:nvSpPr>
            <p:spPr bwMode="auto">
              <a:xfrm>
                <a:off x="4212" y="3327"/>
                <a:ext cx="240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85" name="Line 167"/>
              <p:cNvSpPr>
                <a:spLocks noChangeShapeType="1"/>
              </p:cNvSpPr>
              <p:nvPr/>
            </p:nvSpPr>
            <p:spPr bwMode="auto">
              <a:xfrm flipV="1">
                <a:off x="4458" y="2895"/>
                <a:ext cx="0" cy="43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86" name="Line 168"/>
              <p:cNvSpPr>
                <a:spLocks noChangeShapeType="1"/>
              </p:cNvSpPr>
              <p:nvPr/>
            </p:nvSpPr>
            <p:spPr bwMode="auto">
              <a:xfrm flipH="1">
                <a:off x="4278" y="2889"/>
                <a:ext cx="38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87" name="Line 169"/>
              <p:cNvSpPr>
                <a:spLocks noChangeShapeType="1"/>
              </p:cNvSpPr>
              <p:nvPr/>
            </p:nvSpPr>
            <p:spPr bwMode="auto">
              <a:xfrm flipH="1">
                <a:off x="4608" y="2955"/>
                <a:ext cx="240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88" name="Line 170"/>
              <p:cNvSpPr>
                <a:spLocks noChangeShapeType="1"/>
              </p:cNvSpPr>
              <p:nvPr/>
            </p:nvSpPr>
            <p:spPr bwMode="auto">
              <a:xfrm>
                <a:off x="5328" y="2892"/>
                <a:ext cx="144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89" name="Line 171"/>
              <p:cNvSpPr>
                <a:spLocks noChangeShapeType="1"/>
              </p:cNvSpPr>
              <p:nvPr/>
            </p:nvSpPr>
            <p:spPr bwMode="auto">
              <a:xfrm flipV="1">
                <a:off x="5472" y="1932"/>
                <a:ext cx="0" cy="96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90" name="Line 172"/>
              <p:cNvSpPr>
                <a:spLocks noChangeShapeType="1"/>
              </p:cNvSpPr>
              <p:nvPr/>
            </p:nvSpPr>
            <p:spPr bwMode="auto">
              <a:xfrm>
                <a:off x="5472" y="1936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15405" name="Group 173"/>
          <p:cNvGrpSpPr>
            <a:grpSpLocks/>
          </p:cNvGrpSpPr>
          <p:nvPr/>
        </p:nvGrpSpPr>
        <p:grpSpPr bwMode="auto">
          <a:xfrm>
            <a:off x="6686550" y="2819400"/>
            <a:ext cx="2000250" cy="1109663"/>
            <a:chOff x="4212" y="1770"/>
            <a:chExt cx="1260" cy="699"/>
          </a:xfrm>
        </p:grpSpPr>
        <p:sp>
          <p:nvSpPr>
            <p:cNvPr id="15563" name="Rectangle 174"/>
            <p:cNvSpPr>
              <a:spLocks noChangeArrowheads="1"/>
            </p:cNvSpPr>
            <p:nvPr/>
          </p:nvSpPr>
          <p:spPr bwMode="auto">
            <a:xfrm>
              <a:off x="5040" y="1770"/>
              <a:ext cx="288" cy="33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564" name="AutoShape 175"/>
            <p:cNvSpPr>
              <a:spLocks noChangeArrowheads="1"/>
            </p:cNvSpPr>
            <p:nvPr/>
          </p:nvSpPr>
          <p:spPr bwMode="auto">
            <a:xfrm>
              <a:off x="4224" y="1920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565" name="Line 176"/>
            <p:cNvSpPr>
              <a:spLocks noChangeShapeType="1"/>
            </p:cNvSpPr>
            <p:nvPr/>
          </p:nvSpPr>
          <p:spPr bwMode="auto">
            <a:xfrm>
              <a:off x="4212" y="2373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66" name="Line 177"/>
            <p:cNvSpPr>
              <a:spLocks noChangeShapeType="1"/>
            </p:cNvSpPr>
            <p:nvPr/>
          </p:nvSpPr>
          <p:spPr bwMode="auto">
            <a:xfrm>
              <a:off x="4662" y="1938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67" name="Line 178"/>
            <p:cNvSpPr>
              <a:spLocks noChangeShapeType="1"/>
            </p:cNvSpPr>
            <p:nvPr/>
          </p:nvSpPr>
          <p:spPr bwMode="auto">
            <a:xfrm>
              <a:off x="4794" y="1938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68" name="Line 179"/>
            <p:cNvSpPr>
              <a:spLocks noChangeShapeType="1"/>
            </p:cNvSpPr>
            <p:nvPr/>
          </p:nvSpPr>
          <p:spPr bwMode="auto">
            <a:xfrm>
              <a:off x="4794" y="1938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69" name="Line 180"/>
            <p:cNvSpPr>
              <a:spLocks noChangeShapeType="1"/>
            </p:cNvSpPr>
            <p:nvPr/>
          </p:nvSpPr>
          <p:spPr bwMode="auto">
            <a:xfrm>
              <a:off x="4212" y="2370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70" name="Line 181"/>
            <p:cNvSpPr>
              <a:spLocks noChangeShapeType="1"/>
            </p:cNvSpPr>
            <p:nvPr/>
          </p:nvSpPr>
          <p:spPr bwMode="auto">
            <a:xfrm flipV="1">
              <a:off x="4458" y="1938"/>
              <a:ext cx="0" cy="43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71" name="Line 182"/>
            <p:cNvSpPr>
              <a:spLocks noChangeShapeType="1"/>
            </p:cNvSpPr>
            <p:nvPr/>
          </p:nvSpPr>
          <p:spPr bwMode="auto">
            <a:xfrm flipH="1">
              <a:off x="4278" y="1932"/>
              <a:ext cx="3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72" name="Line 183"/>
            <p:cNvSpPr>
              <a:spLocks noChangeShapeType="1"/>
            </p:cNvSpPr>
            <p:nvPr/>
          </p:nvSpPr>
          <p:spPr bwMode="auto">
            <a:xfrm flipH="1">
              <a:off x="4608" y="1998"/>
              <a:ext cx="24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73" name="Line 184"/>
            <p:cNvSpPr>
              <a:spLocks noChangeShapeType="1"/>
            </p:cNvSpPr>
            <p:nvPr/>
          </p:nvSpPr>
          <p:spPr bwMode="auto">
            <a:xfrm flipH="1">
              <a:off x="5328" y="1936"/>
              <a:ext cx="144" cy="0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5406" name="Group 185"/>
          <p:cNvGrpSpPr>
            <a:grpSpLocks/>
          </p:cNvGrpSpPr>
          <p:nvPr/>
        </p:nvGrpSpPr>
        <p:grpSpPr bwMode="auto">
          <a:xfrm>
            <a:off x="7962900" y="2832100"/>
            <a:ext cx="533400" cy="549275"/>
            <a:chOff x="96" y="1584"/>
            <a:chExt cx="336" cy="346"/>
          </a:xfrm>
        </p:grpSpPr>
        <p:sp>
          <p:nvSpPr>
            <p:cNvPr id="15561" name="Text Box 186"/>
            <p:cNvSpPr txBox="1">
              <a:spLocks noChangeArrowheads="1"/>
            </p:cNvSpPr>
            <p:nvPr/>
          </p:nvSpPr>
          <p:spPr bwMode="auto">
            <a:xfrm>
              <a:off x="96" y="1584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5562" name="Text Box 187"/>
            <p:cNvSpPr txBox="1">
              <a:spLocks noChangeArrowheads="1"/>
            </p:cNvSpPr>
            <p:nvPr/>
          </p:nvSpPr>
          <p:spPr bwMode="auto">
            <a:xfrm>
              <a:off x="240" y="168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sp>
        <p:nvSpPr>
          <p:cNvPr id="15407" name="Text Box 188"/>
          <p:cNvSpPr txBox="1">
            <a:spLocks noChangeArrowheads="1"/>
          </p:cNvSpPr>
          <p:nvPr/>
        </p:nvSpPr>
        <p:spPr bwMode="auto">
          <a:xfrm>
            <a:off x="4724400" y="2413000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RN</a:t>
            </a:r>
          </a:p>
        </p:txBody>
      </p:sp>
      <p:sp>
        <p:nvSpPr>
          <p:cNvPr id="11453" name="AutoShape 189"/>
          <p:cNvSpPr>
            <a:spLocks noChangeArrowheads="1"/>
          </p:cNvSpPr>
          <p:nvPr/>
        </p:nvSpPr>
        <p:spPr bwMode="auto">
          <a:xfrm>
            <a:off x="5556250" y="2305050"/>
            <a:ext cx="177800" cy="228600"/>
          </a:xfrm>
          <a:prstGeom prst="downArrow">
            <a:avLst>
              <a:gd name="adj1" fmla="val 50000"/>
              <a:gd name="adj2" fmla="val 32143"/>
            </a:avLst>
          </a:prstGeom>
          <a:gradFill rotWithShape="1">
            <a:gsLst>
              <a:gs pos="0">
                <a:srgbClr val="0099FF"/>
              </a:gs>
              <a:gs pos="50000">
                <a:srgbClr val="CEEBFF"/>
              </a:gs>
              <a:gs pos="100000">
                <a:srgbClr val="0099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grpSp>
        <p:nvGrpSpPr>
          <p:cNvPr id="15409" name="Group 194"/>
          <p:cNvGrpSpPr>
            <a:grpSpLocks/>
          </p:cNvGrpSpPr>
          <p:nvPr/>
        </p:nvGrpSpPr>
        <p:grpSpPr bwMode="auto">
          <a:xfrm>
            <a:off x="6686550" y="3073400"/>
            <a:ext cx="2228850" cy="2371725"/>
            <a:chOff x="4212" y="1938"/>
            <a:chExt cx="1404" cy="1494"/>
          </a:xfrm>
        </p:grpSpPr>
        <p:sp>
          <p:nvSpPr>
            <p:cNvPr id="15548" name="AutoShape 195"/>
            <p:cNvSpPr>
              <a:spLocks noChangeArrowheads="1"/>
            </p:cNvSpPr>
            <p:nvPr/>
          </p:nvSpPr>
          <p:spPr bwMode="auto">
            <a:xfrm>
              <a:off x="4224" y="2877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549" name="Rectangle 196"/>
            <p:cNvSpPr>
              <a:spLocks noChangeArrowheads="1"/>
            </p:cNvSpPr>
            <p:nvPr/>
          </p:nvSpPr>
          <p:spPr bwMode="auto">
            <a:xfrm>
              <a:off x="5040" y="2733"/>
              <a:ext cx="288" cy="336"/>
            </a:xfrm>
            <a:prstGeom prst="rect">
              <a:avLst/>
            </a:prstGeom>
            <a:solidFill>
              <a:srgbClr val="FF3300"/>
            </a:solidFill>
            <a:ln w="28575">
              <a:solidFill>
                <a:srgbClr val="FF33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550" name="Line 197"/>
            <p:cNvSpPr>
              <a:spLocks noChangeShapeType="1"/>
            </p:cNvSpPr>
            <p:nvPr/>
          </p:nvSpPr>
          <p:spPr bwMode="auto">
            <a:xfrm>
              <a:off x="4212" y="3336"/>
              <a:ext cx="0" cy="9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51" name="Line 198"/>
            <p:cNvSpPr>
              <a:spLocks noChangeShapeType="1"/>
            </p:cNvSpPr>
            <p:nvPr/>
          </p:nvSpPr>
          <p:spPr bwMode="auto">
            <a:xfrm>
              <a:off x="4662" y="2901"/>
              <a:ext cx="0" cy="9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52" name="Line 199"/>
            <p:cNvSpPr>
              <a:spLocks noChangeShapeType="1"/>
            </p:cNvSpPr>
            <p:nvPr/>
          </p:nvSpPr>
          <p:spPr bwMode="auto">
            <a:xfrm>
              <a:off x="4794" y="2901"/>
              <a:ext cx="24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53" name="Line 200"/>
            <p:cNvSpPr>
              <a:spLocks noChangeShapeType="1"/>
            </p:cNvSpPr>
            <p:nvPr/>
          </p:nvSpPr>
          <p:spPr bwMode="auto">
            <a:xfrm>
              <a:off x="4794" y="2901"/>
              <a:ext cx="0" cy="9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54" name="Line 201"/>
            <p:cNvSpPr>
              <a:spLocks noChangeShapeType="1"/>
            </p:cNvSpPr>
            <p:nvPr/>
          </p:nvSpPr>
          <p:spPr bwMode="auto">
            <a:xfrm>
              <a:off x="4212" y="3333"/>
              <a:ext cx="24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55" name="Line 202"/>
            <p:cNvSpPr>
              <a:spLocks noChangeShapeType="1"/>
            </p:cNvSpPr>
            <p:nvPr/>
          </p:nvSpPr>
          <p:spPr bwMode="auto">
            <a:xfrm flipV="1">
              <a:off x="4458" y="2901"/>
              <a:ext cx="0" cy="432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56" name="Line 203"/>
            <p:cNvSpPr>
              <a:spLocks noChangeShapeType="1"/>
            </p:cNvSpPr>
            <p:nvPr/>
          </p:nvSpPr>
          <p:spPr bwMode="auto">
            <a:xfrm flipH="1">
              <a:off x="4278" y="2895"/>
              <a:ext cx="384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57" name="Line 204"/>
            <p:cNvSpPr>
              <a:spLocks noChangeShapeType="1"/>
            </p:cNvSpPr>
            <p:nvPr/>
          </p:nvSpPr>
          <p:spPr bwMode="auto">
            <a:xfrm flipH="1">
              <a:off x="4608" y="2961"/>
              <a:ext cx="24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58" name="Line 205"/>
            <p:cNvSpPr>
              <a:spLocks noChangeShapeType="1"/>
            </p:cNvSpPr>
            <p:nvPr/>
          </p:nvSpPr>
          <p:spPr bwMode="auto">
            <a:xfrm>
              <a:off x="5328" y="2898"/>
              <a:ext cx="14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59" name="Line 206"/>
            <p:cNvSpPr>
              <a:spLocks noChangeShapeType="1"/>
            </p:cNvSpPr>
            <p:nvPr/>
          </p:nvSpPr>
          <p:spPr bwMode="auto">
            <a:xfrm flipV="1">
              <a:off x="5472" y="1938"/>
              <a:ext cx="0" cy="96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60" name="Line 207"/>
            <p:cNvSpPr>
              <a:spLocks noChangeShapeType="1"/>
            </p:cNvSpPr>
            <p:nvPr/>
          </p:nvSpPr>
          <p:spPr bwMode="auto">
            <a:xfrm>
              <a:off x="5472" y="1942"/>
              <a:ext cx="144" cy="0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5" name="Group 208"/>
          <p:cNvGrpSpPr>
            <a:grpSpLocks/>
          </p:cNvGrpSpPr>
          <p:nvPr/>
        </p:nvGrpSpPr>
        <p:grpSpPr bwMode="auto">
          <a:xfrm>
            <a:off x="2286000" y="2667000"/>
            <a:ext cx="914400" cy="304800"/>
            <a:chOff x="1440" y="1680"/>
            <a:chExt cx="576" cy="192"/>
          </a:xfrm>
        </p:grpSpPr>
        <p:sp>
          <p:nvSpPr>
            <p:cNvPr id="15545" name="Line 209"/>
            <p:cNvSpPr>
              <a:spLocks noChangeShapeType="1"/>
            </p:cNvSpPr>
            <p:nvPr/>
          </p:nvSpPr>
          <p:spPr bwMode="auto">
            <a:xfrm>
              <a:off x="1440" y="1680"/>
              <a:ext cx="0" cy="192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46" name="Line 210"/>
            <p:cNvSpPr>
              <a:spLocks noChangeShapeType="1"/>
            </p:cNvSpPr>
            <p:nvPr/>
          </p:nvSpPr>
          <p:spPr bwMode="auto">
            <a:xfrm>
              <a:off x="1728" y="1680"/>
              <a:ext cx="0" cy="192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47" name="Line 211"/>
            <p:cNvSpPr>
              <a:spLocks noChangeShapeType="1"/>
            </p:cNvSpPr>
            <p:nvPr/>
          </p:nvSpPr>
          <p:spPr bwMode="auto">
            <a:xfrm>
              <a:off x="2016" y="1680"/>
              <a:ext cx="0" cy="192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476" name="Line 212"/>
          <p:cNvSpPr>
            <a:spLocks noChangeShapeType="1"/>
          </p:cNvSpPr>
          <p:nvPr/>
        </p:nvSpPr>
        <p:spPr bwMode="auto">
          <a:xfrm>
            <a:off x="6400800" y="5397500"/>
            <a:ext cx="38100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6" name="Group 238"/>
          <p:cNvGrpSpPr>
            <a:grpSpLocks/>
          </p:cNvGrpSpPr>
          <p:nvPr/>
        </p:nvGrpSpPr>
        <p:grpSpPr bwMode="auto">
          <a:xfrm>
            <a:off x="5762625" y="3048000"/>
            <a:ext cx="714375" cy="2400300"/>
            <a:chOff x="3630" y="1920"/>
            <a:chExt cx="450" cy="1512"/>
          </a:xfrm>
        </p:grpSpPr>
        <p:sp>
          <p:nvSpPr>
            <p:cNvPr id="15535" name="Line 239"/>
            <p:cNvSpPr>
              <a:spLocks noChangeShapeType="1"/>
            </p:cNvSpPr>
            <p:nvPr/>
          </p:nvSpPr>
          <p:spPr bwMode="auto">
            <a:xfrm>
              <a:off x="3648" y="1944"/>
              <a:ext cx="3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36" name="AutoShape 240"/>
            <p:cNvSpPr>
              <a:spLocks noChangeArrowheads="1"/>
            </p:cNvSpPr>
            <p:nvPr/>
          </p:nvSpPr>
          <p:spPr bwMode="auto">
            <a:xfrm>
              <a:off x="3630" y="1938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537" name="AutoShape 241"/>
            <p:cNvSpPr>
              <a:spLocks noChangeArrowheads="1"/>
            </p:cNvSpPr>
            <p:nvPr/>
          </p:nvSpPr>
          <p:spPr bwMode="auto">
            <a:xfrm>
              <a:off x="4032" y="1920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538" name="Line 242"/>
            <p:cNvSpPr>
              <a:spLocks noChangeShapeType="1"/>
            </p:cNvSpPr>
            <p:nvPr/>
          </p:nvSpPr>
          <p:spPr bwMode="auto">
            <a:xfrm>
              <a:off x="3840" y="2379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39" name="Line 243"/>
            <p:cNvSpPr>
              <a:spLocks noChangeShapeType="1"/>
            </p:cNvSpPr>
            <p:nvPr/>
          </p:nvSpPr>
          <p:spPr bwMode="auto">
            <a:xfrm>
              <a:off x="4080" y="2379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40" name="AutoShape 244"/>
            <p:cNvSpPr>
              <a:spLocks noChangeArrowheads="1"/>
            </p:cNvSpPr>
            <p:nvPr/>
          </p:nvSpPr>
          <p:spPr bwMode="auto">
            <a:xfrm>
              <a:off x="4032" y="2877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541" name="Line 245"/>
            <p:cNvSpPr>
              <a:spLocks noChangeShapeType="1"/>
            </p:cNvSpPr>
            <p:nvPr/>
          </p:nvSpPr>
          <p:spPr bwMode="auto">
            <a:xfrm>
              <a:off x="3840" y="3336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42" name="Line 246"/>
            <p:cNvSpPr>
              <a:spLocks noChangeShapeType="1"/>
            </p:cNvSpPr>
            <p:nvPr/>
          </p:nvSpPr>
          <p:spPr bwMode="auto">
            <a:xfrm>
              <a:off x="4080" y="3336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43" name="Line 247"/>
            <p:cNvSpPr>
              <a:spLocks noChangeShapeType="1"/>
            </p:cNvSpPr>
            <p:nvPr/>
          </p:nvSpPr>
          <p:spPr bwMode="auto">
            <a:xfrm flipH="1">
              <a:off x="3840" y="2892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44" name="Line 248"/>
            <p:cNvSpPr>
              <a:spLocks noChangeShapeType="1"/>
            </p:cNvSpPr>
            <p:nvPr/>
          </p:nvSpPr>
          <p:spPr bwMode="auto">
            <a:xfrm flipV="1">
              <a:off x="3840" y="1944"/>
              <a:ext cx="0" cy="13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7" name="Group 249"/>
          <p:cNvGrpSpPr>
            <a:grpSpLocks/>
          </p:cNvGrpSpPr>
          <p:nvPr/>
        </p:nvGrpSpPr>
        <p:grpSpPr bwMode="auto">
          <a:xfrm>
            <a:off x="6686550" y="3073400"/>
            <a:ext cx="2228850" cy="2371725"/>
            <a:chOff x="4212" y="1938"/>
            <a:chExt cx="1404" cy="1494"/>
          </a:xfrm>
        </p:grpSpPr>
        <p:sp>
          <p:nvSpPr>
            <p:cNvPr id="15522" name="AutoShape 250"/>
            <p:cNvSpPr>
              <a:spLocks noChangeArrowheads="1"/>
            </p:cNvSpPr>
            <p:nvPr/>
          </p:nvSpPr>
          <p:spPr bwMode="auto">
            <a:xfrm>
              <a:off x="4224" y="2877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523" name="Rectangle 251"/>
            <p:cNvSpPr>
              <a:spLocks noChangeArrowheads="1"/>
            </p:cNvSpPr>
            <p:nvPr/>
          </p:nvSpPr>
          <p:spPr bwMode="auto">
            <a:xfrm>
              <a:off x="5040" y="2733"/>
              <a:ext cx="288" cy="33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524" name="Line 252"/>
            <p:cNvSpPr>
              <a:spLocks noChangeShapeType="1"/>
            </p:cNvSpPr>
            <p:nvPr/>
          </p:nvSpPr>
          <p:spPr bwMode="auto">
            <a:xfrm>
              <a:off x="4212" y="3336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25" name="Line 253"/>
            <p:cNvSpPr>
              <a:spLocks noChangeShapeType="1"/>
            </p:cNvSpPr>
            <p:nvPr/>
          </p:nvSpPr>
          <p:spPr bwMode="auto">
            <a:xfrm>
              <a:off x="4662" y="2901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26" name="Line 254"/>
            <p:cNvSpPr>
              <a:spLocks noChangeShapeType="1"/>
            </p:cNvSpPr>
            <p:nvPr/>
          </p:nvSpPr>
          <p:spPr bwMode="auto">
            <a:xfrm>
              <a:off x="4794" y="2901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27" name="Line 255"/>
            <p:cNvSpPr>
              <a:spLocks noChangeShapeType="1"/>
            </p:cNvSpPr>
            <p:nvPr/>
          </p:nvSpPr>
          <p:spPr bwMode="auto">
            <a:xfrm>
              <a:off x="4794" y="2901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28" name="Line 256"/>
            <p:cNvSpPr>
              <a:spLocks noChangeShapeType="1"/>
            </p:cNvSpPr>
            <p:nvPr/>
          </p:nvSpPr>
          <p:spPr bwMode="auto">
            <a:xfrm>
              <a:off x="4212" y="3333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29" name="Line 257"/>
            <p:cNvSpPr>
              <a:spLocks noChangeShapeType="1"/>
            </p:cNvSpPr>
            <p:nvPr/>
          </p:nvSpPr>
          <p:spPr bwMode="auto">
            <a:xfrm flipV="1">
              <a:off x="4458" y="2901"/>
              <a:ext cx="0" cy="43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30" name="Line 258"/>
            <p:cNvSpPr>
              <a:spLocks noChangeShapeType="1"/>
            </p:cNvSpPr>
            <p:nvPr/>
          </p:nvSpPr>
          <p:spPr bwMode="auto">
            <a:xfrm flipH="1">
              <a:off x="4278" y="2895"/>
              <a:ext cx="3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31" name="Line 259"/>
            <p:cNvSpPr>
              <a:spLocks noChangeShapeType="1"/>
            </p:cNvSpPr>
            <p:nvPr/>
          </p:nvSpPr>
          <p:spPr bwMode="auto">
            <a:xfrm flipH="1">
              <a:off x="4608" y="2961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32" name="Line 260"/>
            <p:cNvSpPr>
              <a:spLocks noChangeShapeType="1"/>
            </p:cNvSpPr>
            <p:nvPr/>
          </p:nvSpPr>
          <p:spPr bwMode="auto">
            <a:xfrm>
              <a:off x="5328" y="2898"/>
              <a:ext cx="14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33" name="Line 261"/>
            <p:cNvSpPr>
              <a:spLocks noChangeShapeType="1"/>
            </p:cNvSpPr>
            <p:nvPr/>
          </p:nvSpPr>
          <p:spPr bwMode="auto">
            <a:xfrm flipV="1">
              <a:off x="5472" y="1938"/>
              <a:ext cx="0" cy="96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34" name="Line 262"/>
            <p:cNvSpPr>
              <a:spLocks noChangeShapeType="1"/>
            </p:cNvSpPr>
            <p:nvPr/>
          </p:nvSpPr>
          <p:spPr bwMode="auto">
            <a:xfrm>
              <a:off x="5472" y="1942"/>
              <a:ext cx="144" cy="0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527" name="Line 263"/>
          <p:cNvSpPr>
            <a:spLocks noChangeShapeType="1"/>
          </p:cNvSpPr>
          <p:nvPr/>
        </p:nvSpPr>
        <p:spPr bwMode="auto">
          <a:xfrm>
            <a:off x="6400800" y="5400675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5415" name="Group 264"/>
          <p:cNvGrpSpPr>
            <a:grpSpLocks/>
          </p:cNvGrpSpPr>
          <p:nvPr/>
        </p:nvGrpSpPr>
        <p:grpSpPr bwMode="auto">
          <a:xfrm>
            <a:off x="7943850" y="4343400"/>
            <a:ext cx="533400" cy="549275"/>
            <a:chOff x="2112" y="1632"/>
            <a:chExt cx="336" cy="346"/>
          </a:xfrm>
        </p:grpSpPr>
        <p:sp>
          <p:nvSpPr>
            <p:cNvPr id="15520" name="Text Box 265"/>
            <p:cNvSpPr txBox="1">
              <a:spLocks noChangeArrowheads="1"/>
            </p:cNvSpPr>
            <p:nvPr/>
          </p:nvSpPr>
          <p:spPr bwMode="auto">
            <a:xfrm>
              <a:off x="2112" y="1632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5521" name="Text Box 266"/>
            <p:cNvSpPr txBox="1">
              <a:spLocks noChangeArrowheads="1"/>
            </p:cNvSpPr>
            <p:nvPr/>
          </p:nvSpPr>
          <p:spPr bwMode="auto">
            <a:xfrm>
              <a:off x="2256" y="1728"/>
              <a:ext cx="14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grpSp>
        <p:nvGrpSpPr>
          <p:cNvPr id="15416" name="Group 296"/>
          <p:cNvGrpSpPr>
            <a:grpSpLocks/>
          </p:cNvGrpSpPr>
          <p:nvPr/>
        </p:nvGrpSpPr>
        <p:grpSpPr bwMode="auto">
          <a:xfrm>
            <a:off x="838200" y="4572000"/>
            <a:ext cx="838200" cy="838200"/>
            <a:chOff x="1776" y="2688"/>
            <a:chExt cx="528" cy="528"/>
          </a:xfrm>
        </p:grpSpPr>
        <p:grpSp>
          <p:nvGrpSpPr>
            <p:cNvPr id="15514" name="Group 297"/>
            <p:cNvGrpSpPr>
              <a:grpSpLocks/>
            </p:cNvGrpSpPr>
            <p:nvPr/>
          </p:nvGrpSpPr>
          <p:grpSpPr bwMode="auto">
            <a:xfrm>
              <a:off x="1920" y="2688"/>
              <a:ext cx="384" cy="384"/>
              <a:chOff x="1920" y="2688"/>
              <a:chExt cx="384" cy="384"/>
            </a:xfrm>
          </p:grpSpPr>
          <p:sp>
            <p:nvSpPr>
              <p:cNvPr id="11562" name="AutoShape 298"/>
              <p:cNvSpPr>
                <a:spLocks noChangeArrowheads="1"/>
              </p:cNvSpPr>
              <p:nvPr/>
            </p:nvSpPr>
            <p:spPr bwMode="auto">
              <a:xfrm>
                <a:off x="1920" y="2688"/>
                <a:ext cx="240" cy="240"/>
              </a:xfrm>
              <a:prstGeom prst="flowChartMerge">
                <a:avLst/>
              </a:prstGeom>
              <a:gradFill rotWithShape="1">
                <a:gsLst>
                  <a:gs pos="0">
                    <a:schemeClr val="accent2">
                      <a:gamma/>
                      <a:tint val="12549"/>
                      <a:invGamma/>
                    </a:schemeClr>
                  </a:gs>
                  <a:gs pos="50000">
                    <a:schemeClr val="accent2"/>
                  </a:gs>
                  <a:gs pos="100000">
                    <a:schemeClr val="accent2">
                      <a:gamma/>
                      <a:tint val="12549"/>
                      <a:invGamma/>
                    </a:schemeClr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Tahoma" pitchFamily="34" charset="0"/>
                </a:endParaRPr>
              </a:p>
            </p:txBody>
          </p:sp>
          <p:sp>
            <p:nvSpPr>
              <p:cNvPr id="15519" name="AutoShape 299"/>
              <p:cNvSpPr>
                <a:spLocks noChangeArrowheads="1"/>
              </p:cNvSpPr>
              <p:nvPr/>
            </p:nvSpPr>
            <p:spPr bwMode="auto">
              <a:xfrm rot="5688209">
                <a:off x="2064" y="2832"/>
                <a:ext cx="240" cy="240"/>
              </a:xfrm>
              <a:prstGeom prst="flowChartMerge">
                <a:avLst/>
              </a:prstGeom>
              <a:gradFill rotWithShape="1">
                <a:gsLst>
                  <a:gs pos="0">
                    <a:srgbClr val="FFF0F0"/>
                  </a:gs>
                  <a:gs pos="50000">
                    <a:srgbClr val="F91313"/>
                  </a:gs>
                  <a:gs pos="100000">
                    <a:srgbClr val="FFF0F0"/>
                  </a:gs>
                </a:gsLst>
                <a:lin ang="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5515" name="Group 300"/>
            <p:cNvGrpSpPr>
              <a:grpSpLocks/>
            </p:cNvGrpSpPr>
            <p:nvPr/>
          </p:nvGrpSpPr>
          <p:grpSpPr bwMode="auto">
            <a:xfrm rot="10580936">
              <a:off x="1776" y="2832"/>
              <a:ext cx="384" cy="384"/>
              <a:chOff x="1920" y="2688"/>
              <a:chExt cx="384" cy="384"/>
            </a:xfrm>
          </p:grpSpPr>
          <p:sp>
            <p:nvSpPr>
              <p:cNvPr id="11565" name="AutoShape 301"/>
              <p:cNvSpPr>
                <a:spLocks noChangeArrowheads="1"/>
              </p:cNvSpPr>
              <p:nvPr/>
            </p:nvSpPr>
            <p:spPr bwMode="auto">
              <a:xfrm>
                <a:off x="1920" y="2688"/>
                <a:ext cx="240" cy="240"/>
              </a:xfrm>
              <a:prstGeom prst="flowChartMerge">
                <a:avLst/>
              </a:prstGeom>
              <a:gradFill rotWithShape="1">
                <a:gsLst>
                  <a:gs pos="0">
                    <a:schemeClr val="accent2">
                      <a:gamma/>
                      <a:tint val="12549"/>
                      <a:invGamma/>
                    </a:schemeClr>
                  </a:gs>
                  <a:gs pos="50000">
                    <a:schemeClr val="accent2"/>
                  </a:gs>
                  <a:gs pos="100000">
                    <a:schemeClr val="accent2">
                      <a:gamma/>
                      <a:tint val="12549"/>
                      <a:invGamma/>
                    </a:schemeClr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>
                  <a:latin typeface="Tahoma" pitchFamily="34" charset="0"/>
                </a:endParaRPr>
              </a:p>
            </p:txBody>
          </p:sp>
          <p:sp>
            <p:nvSpPr>
              <p:cNvPr id="15517" name="AutoShape 302"/>
              <p:cNvSpPr>
                <a:spLocks noChangeArrowheads="1"/>
              </p:cNvSpPr>
              <p:nvPr/>
            </p:nvSpPr>
            <p:spPr bwMode="auto">
              <a:xfrm rot="5688209">
                <a:off x="2064" y="2832"/>
                <a:ext cx="240" cy="240"/>
              </a:xfrm>
              <a:prstGeom prst="flowChartMerge">
                <a:avLst/>
              </a:prstGeom>
              <a:gradFill rotWithShape="1">
                <a:gsLst>
                  <a:gs pos="0">
                    <a:srgbClr val="FFF0F0"/>
                  </a:gs>
                  <a:gs pos="50000">
                    <a:srgbClr val="F91313"/>
                  </a:gs>
                  <a:gs pos="100000">
                    <a:srgbClr val="FFF0F0"/>
                  </a:gs>
                </a:gsLst>
                <a:lin ang="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11574" name="Oval 310"/>
          <p:cNvSpPr>
            <a:spLocks noChangeArrowheads="1"/>
          </p:cNvSpPr>
          <p:nvPr/>
        </p:nvSpPr>
        <p:spPr bwMode="auto">
          <a:xfrm>
            <a:off x="762000" y="4495800"/>
            <a:ext cx="990600" cy="990600"/>
          </a:xfrm>
          <a:prstGeom prst="ellipse">
            <a:avLst/>
          </a:prstGeom>
          <a:gradFill rotWithShape="1">
            <a:gsLst>
              <a:gs pos="0">
                <a:srgbClr val="0099FF">
                  <a:gamma/>
                  <a:tint val="0"/>
                  <a:invGamma/>
                </a:srgbClr>
              </a:gs>
              <a:gs pos="100000">
                <a:srgbClr val="0099FF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4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M</a:t>
            </a:r>
          </a:p>
        </p:txBody>
      </p:sp>
      <p:grpSp>
        <p:nvGrpSpPr>
          <p:cNvPr id="11264" name="Group 319"/>
          <p:cNvGrpSpPr>
            <a:grpSpLocks/>
          </p:cNvGrpSpPr>
          <p:nvPr/>
        </p:nvGrpSpPr>
        <p:grpSpPr bwMode="auto">
          <a:xfrm>
            <a:off x="5762625" y="3048000"/>
            <a:ext cx="714375" cy="2400300"/>
            <a:chOff x="3630" y="1920"/>
            <a:chExt cx="450" cy="1512"/>
          </a:xfrm>
        </p:grpSpPr>
        <p:sp>
          <p:nvSpPr>
            <p:cNvPr id="15504" name="Line 320"/>
            <p:cNvSpPr>
              <a:spLocks noChangeShapeType="1"/>
            </p:cNvSpPr>
            <p:nvPr/>
          </p:nvSpPr>
          <p:spPr bwMode="auto">
            <a:xfrm>
              <a:off x="3648" y="1944"/>
              <a:ext cx="384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05" name="AutoShape 321"/>
            <p:cNvSpPr>
              <a:spLocks noChangeArrowheads="1"/>
            </p:cNvSpPr>
            <p:nvPr/>
          </p:nvSpPr>
          <p:spPr bwMode="auto">
            <a:xfrm>
              <a:off x="3630" y="1938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506" name="AutoShape 322"/>
            <p:cNvSpPr>
              <a:spLocks noChangeArrowheads="1"/>
            </p:cNvSpPr>
            <p:nvPr/>
          </p:nvSpPr>
          <p:spPr bwMode="auto">
            <a:xfrm>
              <a:off x="4032" y="1920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507" name="Line 323"/>
            <p:cNvSpPr>
              <a:spLocks noChangeShapeType="1"/>
            </p:cNvSpPr>
            <p:nvPr/>
          </p:nvSpPr>
          <p:spPr bwMode="auto">
            <a:xfrm>
              <a:off x="3840" y="2379"/>
              <a:ext cx="24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08" name="Line 324"/>
            <p:cNvSpPr>
              <a:spLocks noChangeShapeType="1"/>
            </p:cNvSpPr>
            <p:nvPr/>
          </p:nvSpPr>
          <p:spPr bwMode="auto">
            <a:xfrm>
              <a:off x="4080" y="2379"/>
              <a:ext cx="0" cy="9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09" name="AutoShape 325"/>
            <p:cNvSpPr>
              <a:spLocks noChangeArrowheads="1"/>
            </p:cNvSpPr>
            <p:nvPr/>
          </p:nvSpPr>
          <p:spPr bwMode="auto">
            <a:xfrm>
              <a:off x="4032" y="2877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510" name="Line 326"/>
            <p:cNvSpPr>
              <a:spLocks noChangeShapeType="1"/>
            </p:cNvSpPr>
            <p:nvPr/>
          </p:nvSpPr>
          <p:spPr bwMode="auto">
            <a:xfrm>
              <a:off x="3840" y="3336"/>
              <a:ext cx="24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11" name="Line 327"/>
            <p:cNvSpPr>
              <a:spLocks noChangeShapeType="1"/>
            </p:cNvSpPr>
            <p:nvPr/>
          </p:nvSpPr>
          <p:spPr bwMode="auto">
            <a:xfrm>
              <a:off x="4080" y="3336"/>
              <a:ext cx="0" cy="9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12" name="Line 328"/>
            <p:cNvSpPr>
              <a:spLocks noChangeShapeType="1"/>
            </p:cNvSpPr>
            <p:nvPr/>
          </p:nvSpPr>
          <p:spPr bwMode="auto">
            <a:xfrm flipH="1">
              <a:off x="3840" y="2892"/>
              <a:ext cx="192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513" name="Line 329"/>
            <p:cNvSpPr>
              <a:spLocks noChangeShapeType="1"/>
            </p:cNvSpPr>
            <p:nvPr/>
          </p:nvSpPr>
          <p:spPr bwMode="auto">
            <a:xfrm flipV="1">
              <a:off x="3840" y="1944"/>
              <a:ext cx="0" cy="1392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5419" name="AutoShape 331"/>
          <p:cNvSpPr>
            <a:spLocks noChangeArrowheads="1"/>
          </p:cNvSpPr>
          <p:nvPr/>
        </p:nvSpPr>
        <p:spPr bwMode="auto">
          <a:xfrm>
            <a:off x="2895600" y="5667375"/>
            <a:ext cx="2971800" cy="838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E7"/>
              </a:gs>
              <a:gs pos="100000">
                <a:srgbClr val="FFFF00"/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9900"/>
            </a:prst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420" name="AutoShape 33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057400" y="5715000"/>
            <a:ext cx="381000" cy="762000"/>
          </a:xfrm>
          <a:prstGeom prst="beve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421" name="AutoShape 339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133600" y="5867400"/>
            <a:ext cx="228600" cy="457200"/>
          </a:xfrm>
          <a:prstGeom prst="flowChartAlternateProcess">
            <a:avLst/>
          </a:prstGeom>
          <a:gradFill rotWithShape="1">
            <a:gsLst>
              <a:gs pos="0">
                <a:srgbClr val="0099FF"/>
              </a:gs>
              <a:gs pos="50000">
                <a:srgbClr val="004776"/>
              </a:gs>
              <a:gs pos="100000">
                <a:srgbClr val="0099FF"/>
              </a:gs>
            </a:gsLst>
            <a:lin ang="5400000" scaled="1"/>
          </a:gradFill>
          <a:ln w="9525" algn="ctr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422" name="Rectangle 340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133600" y="5943600"/>
            <a:ext cx="228600" cy="76200"/>
          </a:xfrm>
          <a:prstGeom prst="rect">
            <a:avLst/>
          </a:prstGeom>
          <a:solidFill>
            <a:srgbClr val="009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423" name="Line 341"/>
          <p:cNvSpPr>
            <a:spLocks noChangeShapeType="1"/>
          </p:cNvSpPr>
          <p:nvPr/>
        </p:nvSpPr>
        <p:spPr bwMode="auto">
          <a:xfrm>
            <a:off x="2133600" y="6096000"/>
            <a:ext cx="228600" cy="0"/>
          </a:xfrm>
          <a:prstGeom prst="line">
            <a:avLst/>
          </a:prstGeom>
          <a:noFill/>
          <a:ln w="571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424" name="Text Box 342"/>
          <p:cNvSpPr txBox="1">
            <a:spLocks noChangeArrowheads="1"/>
          </p:cNvSpPr>
          <p:nvPr/>
        </p:nvSpPr>
        <p:spPr bwMode="auto">
          <a:xfrm>
            <a:off x="1447800" y="5715000"/>
            <a:ext cx="533400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On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Off</a:t>
            </a:r>
          </a:p>
        </p:txBody>
      </p:sp>
      <p:sp>
        <p:nvSpPr>
          <p:cNvPr id="11608" name="Oval 344"/>
          <p:cNvSpPr>
            <a:spLocks noChangeArrowheads="1"/>
          </p:cNvSpPr>
          <p:nvPr/>
        </p:nvSpPr>
        <p:spPr bwMode="auto">
          <a:xfrm>
            <a:off x="2133600" y="581025"/>
            <a:ext cx="76200" cy="762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426" name="Text Box 345"/>
          <p:cNvSpPr txBox="1">
            <a:spLocks noChangeArrowheads="1"/>
          </p:cNvSpPr>
          <p:nvPr/>
        </p:nvSpPr>
        <p:spPr bwMode="auto">
          <a:xfrm>
            <a:off x="3048000" y="5257800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Dừng</a:t>
            </a:r>
          </a:p>
        </p:txBody>
      </p:sp>
      <p:sp>
        <p:nvSpPr>
          <p:cNvPr id="15427" name="Text Box 346"/>
          <p:cNvSpPr txBox="1">
            <a:spLocks noChangeArrowheads="1"/>
          </p:cNvSpPr>
          <p:nvPr/>
        </p:nvSpPr>
        <p:spPr bwMode="auto">
          <a:xfrm>
            <a:off x="3810000" y="5272088"/>
            <a:ext cx="990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Thuận</a:t>
            </a:r>
          </a:p>
        </p:txBody>
      </p:sp>
      <p:sp>
        <p:nvSpPr>
          <p:cNvPr id="15428" name="Oval 349"/>
          <p:cNvSpPr>
            <a:spLocks noChangeArrowheads="1"/>
          </p:cNvSpPr>
          <p:nvPr/>
        </p:nvSpPr>
        <p:spPr bwMode="auto">
          <a:xfrm>
            <a:off x="5029200" y="5816600"/>
            <a:ext cx="533400" cy="533400"/>
          </a:xfrm>
          <a:prstGeom prst="ellipse">
            <a:avLst/>
          </a:prstGeom>
          <a:gradFill rotWithShape="1">
            <a:gsLst>
              <a:gs pos="0">
                <a:srgbClr val="0099FF"/>
              </a:gs>
              <a:gs pos="100000">
                <a:srgbClr val="004E82"/>
              </a:gs>
            </a:gsLst>
            <a:lin ang="2700000" scaled="1"/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429" name="Oval 350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5067300" y="5854700"/>
            <a:ext cx="457200" cy="457200"/>
          </a:xfrm>
          <a:prstGeom prst="ellipse">
            <a:avLst/>
          </a:prstGeom>
          <a:gradFill rotWithShape="1">
            <a:gsLst>
              <a:gs pos="0">
                <a:srgbClr val="B6E2FF"/>
              </a:gs>
              <a:gs pos="100000">
                <a:srgbClr val="0099FF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430" name="Oval 352"/>
          <p:cNvSpPr>
            <a:spLocks noChangeArrowheads="1"/>
          </p:cNvSpPr>
          <p:nvPr/>
        </p:nvSpPr>
        <p:spPr bwMode="auto">
          <a:xfrm>
            <a:off x="3187700" y="5816600"/>
            <a:ext cx="533400" cy="533400"/>
          </a:xfrm>
          <a:prstGeom prst="ellipse">
            <a:avLst/>
          </a:prstGeom>
          <a:gradFill rotWithShape="1">
            <a:gsLst>
              <a:gs pos="0">
                <a:srgbClr val="F91313"/>
              </a:gs>
              <a:gs pos="100000">
                <a:srgbClr val="670808"/>
              </a:gs>
            </a:gsLst>
            <a:lin ang="2700000" scaled="1"/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431" name="Oval 353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3225800" y="5854700"/>
            <a:ext cx="457200" cy="457200"/>
          </a:xfrm>
          <a:prstGeom prst="ellipse">
            <a:avLst/>
          </a:prstGeom>
          <a:gradFill rotWithShape="1">
            <a:gsLst>
              <a:gs pos="0">
                <a:srgbClr val="FFB6B6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432" name="Oval 355"/>
          <p:cNvSpPr>
            <a:spLocks noChangeArrowheads="1"/>
          </p:cNvSpPr>
          <p:nvPr/>
        </p:nvSpPr>
        <p:spPr bwMode="auto">
          <a:xfrm>
            <a:off x="4127500" y="5816600"/>
            <a:ext cx="533400" cy="533400"/>
          </a:xfrm>
          <a:prstGeom prst="ellipse">
            <a:avLst/>
          </a:prstGeom>
          <a:gradFill rotWithShape="1">
            <a:gsLst>
              <a:gs pos="0">
                <a:srgbClr val="0099FF"/>
              </a:gs>
              <a:gs pos="100000">
                <a:srgbClr val="004E82"/>
              </a:gs>
            </a:gsLst>
            <a:lin ang="2700000" scaled="1"/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433" name="Oval 356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4165600" y="5854700"/>
            <a:ext cx="457200" cy="457200"/>
          </a:xfrm>
          <a:prstGeom prst="ellipse">
            <a:avLst/>
          </a:prstGeom>
          <a:gradFill rotWithShape="1">
            <a:gsLst>
              <a:gs pos="0">
                <a:srgbClr val="B6E2FF"/>
              </a:gs>
              <a:gs pos="100000">
                <a:srgbClr val="0099FF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621" name="Text Box 357"/>
          <p:cNvSpPr txBox="1">
            <a:spLocks noChangeArrowheads="1"/>
          </p:cNvSpPr>
          <p:nvPr/>
        </p:nvSpPr>
        <p:spPr bwMode="auto">
          <a:xfrm>
            <a:off x="2362200" y="228600"/>
            <a:ext cx="67056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</a:rPr>
              <a:t>DỪNG ĐỘNG CƠ KHI ĐANG </a:t>
            </a:r>
            <a:r>
              <a:rPr lang="en-US" sz="24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.VnArialH" pitchFamily="34" charset="0"/>
                <a:cs typeface="Times New Roman" pitchFamily="18" charset="0"/>
              </a:rPr>
              <a:t>quay</a:t>
            </a:r>
            <a:r>
              <a:rPr lang="en-US" sz="24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</a:rPr>
              <a:t> NGƯỢC</a:t>
            </a:r>
          </a:p>
        </p:txBody>
      </p:sp>
      <p:sp>
        <p:nvSpPr>
          <p:cNvPr id="11622" name="AutoShape 358"/>
          <p:cNvSpPr>
            <a:spLocks noChangeArrowheads="1"/>
          </p:cNvSpPr>
          <p:nvPr/>
        </p:nvSpPr>
        <p:spPr bwMode="auto">
          <a:xfrm>
            <a:off x="5054600" y="2476500"/>
            <a:ext cx="1143000" cy="914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folHlink">
                  <a:gamma/>
                  <a:shade val="0"/>
                  <a:invGamma/>
                  <a:alpha val="3999"/>
                </a:schemeClr>
              </a:gs>
              <a:gs pos="100000">
                <a:schemeClr val="folHlink">
                  <a:alpha val="22000"/>
                </a:scheme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Tahoma" pitchFamily="34" charset="0"/>
            </a:endParaRPr>
          </a:p>
        </p:txBody>
      </p:sp>
      <p:sp>
        <p:nvSpPr>
          <p:cNvPr id="11623" name="Line 359"/>
          <p:cNvSpPr>
            <a:spLocks noChangeShapeType="1"/>
          </p:cNvSpPr>
          <p:nvPr/>
        </p:nvSpPr>
        <p:spPr bwMode="auto">
          <a:xfrm>
            <a:off x="7600950" y="3175000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1265" name="Group 360"/>
          <p:cNvGrpSpPr>
            <a:grpSpLocks/>
          </p:cNvGrpSpPr>
          <p:nvPr/>
        </p:nvGrpSpPr>
        <p:grpSpPr bwMode="auto">
          <a:xfrm flipH="1">
            <a:off x="811213" y="4543425"/>
            <a:ext cx="893762" cy="914400"/>
            <a:chOff x="2160" y="1152"/>
            <a:chExt cx="2064" cy="2112"/>
          </a:xfrm>
        </p:grpSpPr>
        <p:sp>
          <p:nvSpPr>
            <p:cNvPr id="15502" name="AutoShape 361"/>
            <p:cNvSpPr>
              <a:spLocks noChangeArrowheads="1"/>
            </p:cNvSpPr>
            <p:nvPr/>
          </p:nvSpPr>
          <p:spPr bwMode="auto">
            <a:xfrm>
              <a:off x="2160" y="1248"/>
              <a:ext cx="2016" cy="2016"/>
            </a:xfrm>
            <a:custGeom>
              <a:avLst/>
              <a:gdLst>
                <a:gd name="T0" fmla="*/ 1355 w 21600"/>
                <a:gd name="T1" fmla="*/ 62 h 21600"/>
                <a:gd name="T2" fmla="*/ 352 w 21600"/>
                <a:gd name="T3" fmla="*/ 382 h 21600"/>
                <a:gd name="T4" fmla="*/ 1285 w 21600"/>
                <a:gd name="T5" fmla="*/ 252 h 21600"/>
                <a:gd name="T6" fmla="*/ 2266 w 21600"/>
                <a:gd name="T7" fmla="*/ 933 h 21600"/>
                <a:gd name="T8" fmla="*/ 1934 w 21600"/>
                <a:gd name="T9" fmla="*/ 1307 h 21600"/>
                <a:gd name="T10" fmla="*/ 1560 w 21600"/>
                <a:gd name="T11" fmla="*/ 975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1 w 21600"/>
                <a:gd name="T19" fmla="*/ 3161 h 21600"/>
                <a:gd name="T20" fmla="*/ 18439 w 21600"/>
                <a:gd name="T21" fmla="*/ 18439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9413" y="10286"/>
                  </a:moveTo>
                  <a:cubicBezTo>
                    <a:pt x="19141" y="5728"/>
                    <a:pt x="15366" y="2171"/>
                    <a:pt x="10800" y="2171"/>
                  </a:cubicBezTo>
                  <a:cubicBezTo>
                    <a:pt x="8441" y="2170"/>
                    <a:pt x="6186" y="3136"/>
                    <a:pt x="4558" y="4841"/>
                  </a:cubicBezTo>
                  <a:lnTo>
                    <a:pt x="2987" y="3342"/>
                  </a:lnTo>
                  <a:cubicBezTo>
                    <a:pt x="5025" y="1207"/>
                    <a:pt x="7848" y="-1"/>
                    <a:pt x="10800" y="0"/>
                  </a:cubicBezTo>
                  <a:cubicBezTo>
                    <a:pt x="16514" y="0"/>
                    <a:pt x="21240" y="4452"/>
                    <a:pt x="21580" y="10156"/>
                  </a:cubicBezTo>
                  <a:lnTo>
                    <a:pt x="24276" y="9995"/>
                  </a:lnTo>
                  <a:lnTo>
                    <a:pt x="20722" y="14000"/>
                  </a:lnTo>
                  <a:lnTo>
                    <a:pt x="16718" y="10446"/>
                  </a:lnTo>
                  <a:lnTo>
                    <a:pt x="19413" y="10286"/>
                  </a:lnTo>
                  <a:close/>
                </a:path>
              </a:pathLst>
            </a:custGeom>
            <a:gradFill rotWithShape="1">
              <a:gsLst>
                <a:gs pos="0">
                  <a:srgbClr val="FF3300"/>
                </a:gs>
                <a:gs pos="50000">
                  <a:srgbClr val="FFDFD7"/>
                </a:gs>
                <a:gs pos="100000">
                  <a:srgbClr val="FF3300"/>
                </a:gs>
              </a:gsLst>
              <a:lin ang="0" scaled="1"/>
            </a:gradFill>
            <a:ln>
              <a:noFill/>
            </a:ln>
            <a:effectLst>
              <a:prstShdw prst="shdw17" dist="17961" dir="13500000">
                <a:srgbClr val="991F00"/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503" name="AutoShape 362"/>
            <p:cNvSpPr>
              <a:spLocks noChangeArrowheads="1"/>
            </p:cNvSpPr>
            <p:nvPr/>
          </p:nvSpPr>
          <p:spPr bwMode="auto">
            <a:xfrm flipH="1" flipV="1">
              <a:off x="2208" y="1152"/>
              <a:ext cx="2016" cy="2016"/>
            </a:xfrm>
            <a:custGeom>
              <a:avLst/>
              <a:gdLst>
                <a:gd name="T0" fmla="*/ 1355 w 21600"/>
                <a:gd name="T1" fmla="*/ 62 h 21600"/>
                <a:gd name="T2" fmla="*/ 352 w 21600"/>
                <a:gd name="T3" fmla="*/ 382 h 21600"/>
                <a:gd name="T4" fmla="*/ 1285 w 21600"/>
                <a:gd name="T5" fmla="*/ 252 h 21600"/>
                <a:gd name="T6" fmla="*/ 2266 w 21600"/>
                <a:gd name="T7" fmla="*/ 933 h 21600"/>
                <a:gd name="T8" fmla="*/ 1934 w 21600"/>
                <a:gd name="T9" fmla="*/ 1307 h 21600"/>
                <a:gd name="T10" fmla="*/ 1560 w 21600"/>
                <a:gd name="T11" fmla="*/ 975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1 w 21600"/>
                <a:gd name="T19" fmla="*/ 3161 h 21600"/>
                <a:gd name="T20" fmla="*/ 18439 w 21600"/>
                <a:gd name="T21" fmla="*/ 18439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9413" y="10286"/>
                  </a:moveTo>
                  <a:cubicBezTo>
                    <a:pt x="19141" y="5728"/>
                    <a:pt x="15366" y="2171"/>
                    <a:pt x="10800" y="2171"/>
                  </a:cubicBezTo>
                  <a:cubicBezTo>
                    <a:pt x="8441" y="2170"/>
                    <a:pt x="6186" y="3136"/>
                    <a:pt x="4558" y="4841"/>
                  </a:cubicBezTo>
                  <a:lnTo>
                    <a:pt x="2987" y="3342"/>
                  </a:lnTo>
                  <a:cubicBezTo>
                    <a:pt x="5025" y="1207"/>
                    <a:pt x="7848" y="-1"/>
                    <a:pt x="10800" y="0"/>
                  </a:cubicBezTo>
                  <a:cubicBezTo>
                    <a:pt x="16514" y="0"/>
                    <a:pt x="21240" y="4452"/>
                    <a:pt x="21580" y="10156"/>
                  </a:cubicBezTo>
                  <a:lnTo>
                    <a:pt x="24276" y="9995"/>
                  </a:lnTo>
                  <a:lnTo>
                    <a:pt x="20722" y="14000"/>
                  </a:lnTo>
                  <a:lnTo>
                    <a:pt x="16718" y="10446"/>
                  </a:lnTo>
                  <a:lnTo>
                    <a:pt x="19413" y="10286"/>
                  </a:lnTo>
                  <a:close/>
                </a:path>
              </a:pathLst>
            </a:custGeom>
            <a:gradFill rotWithShape="1">
              <a:gsLst>
                <a:gs pos="0">
                  <a:srgbClr val="FF3300"/>
                </a:gs>
                <a:gs pos="50000">
                  <a:srgbClr val="FFDFD7"/>
                </a:gs>
                <a:gs pos="100000">
                  <a:srgbClr val="FF3300"/>
                </a:gs>
              </a:gsLst>
              <a:lin ang="0" scaled="1"/>
            </a:gradFill>
            <a:ln>
              <a:noFill/>
            </a:ln>
            <a:effectLst>
              <a:prstShdw prst="shdw17" dist="17961" dir="13500000">
                <a:srgbClr val="991F00"/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endParaRPr lang="en-US"/>
            </a:p>
          </p:txBody>
        </p:sp>
      </p:grpSp>
      <p:sp>
        <p:nvSpPr>
          <p:cNvPr id="11627" name="Oval 363"/>
          <p:cNvSpPr>
            <a:spLocks noChangeArrowheads="1"/>
          </p:cNvSpPr>
          <p:nvPr/>
        </p:nvSpPr>
        <p:spPr bwMode="auto">
          <a:xfrm>
            <a:off x="762000" y="4495800"/>
            <a:ext cx="990600" cy="990600"/>
          </a:xfrm>
          <a:prstGeom prst="ellipse">
            <a:avLst/>
          </a:prstGeom>
          <a:gradFill rotWithShape="1">
            <a:gsLst>
              <a:gs pos="0">
                <a:srgbClr val="0099FF">
                  <a:gamma/>
                  <a:tint val="0"/>
                  <a:invGamma/>
                </a:srgbClr>
              </a:gs>
              <a:gs pos="100000">
                <a:srgbClr val="0099FF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4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M</a:t>
            </a:r>
          </a:p>
        </p:txBody>
      </p:sp>
      <p:grpSp>
        <p:nvGrpSpPr>
          <p:cNvPr id="15439" name="Group 364"/>
          <p:cNvGrpSpPr>
            <a:grpSpLocks/>
          </p:cNvGrpSpPr>
          <p:nvPr/>
        </p:nvGrpSpPr>
        <p:grpSpPr bwMode="auto">
          <a:xfrm>
            <a:off x="700088" y="2871788"/>
            <a:ext cx="2552700" cy="1666875"/>
            <a:chOff x="1416" y="2256"/>
            <a:chExt cx="1608" cy="1050"/>
          </a:xfrm>
        </p:grpSpPr>
        <p:sp>
          <p:nvSpPr>
            <p:cNvPr id="15476" name="Line 365"/>
            <p:cNvSpPr>
              <a:spLocks noChangeShapeType="1"/>
            </p:cNvSpPr>
            <p:nvPr/>
          </p:nvSpPr>
          <p:spPr bwMode="auto">
            <a:xfrm>
              <a:off x="2346" y="2262"/>
              <a:ext cx="0" cy="144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77" name="Line 366"/>
            <p:cNvSpPr>
              <a:spLocks noChangeShapeType="1"/>
            </p:cNvSpPr>
            <p:nvPr/>
          </p:nvSpPr>
          <p:spPr bwMode="auto">
            <a:xfrm flipH="1">
              <a:off x="1770" y="2406"/>
              <a:ext cx="576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15478" name="AutoShape 367"/>
            <p:cNvCxnSpPr>
              <a:cxnSpLocks noChangeShapeType="1"/>
            </p:cNvCxnSpPr>
            <p:nvPr/>
          </p:nvCxnSpPr>
          <p:spPr bwMode="auto">
            <a:xfrm flipV="1">
              <a:off x="2634" y="2262"/>
              <a:ext cx="0" cy="240"/>
            </a:xfrm>
            <a:prstGeom prst="straightConnector1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5479" name="Line 368"/>
            <p:cNvSpPr>
              <a:spLocks noChangeShapeType="1"/>
            </p:cNvSpPr>
            <p:nvPr/>
          </p:nvSpPr>
          <p:spPr bwMode="auto">
            <a:xfrm flipH="1">
              <a:off x="1482" y="2502"/>
              <a:ext cx="1152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15480" name="AutoShape 369"/>
            <p:cNvCxnSpPr>
              <a:cxnSpLocks noChangeShapeType="1"/>
            </p:cNvCxnSpPr>
            <p:nvPr/>
          </p:nvCxnSpPr>
          <p:spPr bwMode="auto">
            <a:xfrm>
              <a:off x="2922" y="2262"/>
              <a:ext cx="0" cy="330"/>
            </a:xfrm>
            <a:prstGeom prst="straightConnector1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5481" name="Line 370"/>
            <p:cNvSpPr>
              <a:spLocks noChangeShapeType="1"/>
            </p:cNvSpPr>
            <p:nvPr/>
          </p:nvSpPr>
          <p:spPr bwMode="auto">
            <a:xfrm flipH="1">
              <a:off x="2058" y="2598"/>
              <a:ext cx="864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82" name="Freeform 371"/>
            <p:cNvSpPr>
              <a:spLocks/>
            </p:cNvSpPr>
            <p:nvPr/>
          </p:nvSpPr>
          <p:spPr bwMode="auto">
            <a:xfrm>
              <a:off x="1416" y="2743"/>
              <a:ext cx="66" cy="131"/>
            </a:xfrm>
            <a:custGeom>
              <a:avLst/>
              <a:gdLst>
                <a:gd name="T0" fmla="*/ 524 w 524"/>
                <a:gd name="T1" fmla="*/ 0 h 1044"/>
                <a:gd name="T2" fmla="*/ 494 w 524"/>
                <a:gd name="T3" fmla="*/ 1 h 1044"/>
                <a:gd name="T4" fmla="*/ 463 w 524"/>
                <a:gd name="T5" fmla="*/ 3 h 1044"/>
                <a:gd name="T6" fmla="*/ 434 w 524"/>
                <a:gd name="T7" fmla="*/ 7 h 1044"/>
                <a:gd name="T8" fmla="*/ 404 w 524"/>
                <a:gd name="T9" fmla="*/ 13 h 1044"/>
                <a:gd name="T10" fmla="*/ 374 w 524"/>
                <a:gd name="T11" fmla="*/ 22 h 1044"/>
                <a:gd name="T12" fmla="*/ 345 w 524"/>
                <a:gd name="T13" fmla="*/ 31 h 1044"/>
                <a:gd name="T14" fmla="*/ 316 w 524"/>
                <a:gd name="T15" fmla="*/ 42 h 1044"/>
                <a:gd name="T16" fmla="*/ 289 w 524"/>
                <a:gd name="T17" fmla="*/ 55 h 1044"/>
                <a:gd name="T18" fmla="*/ 262 w 524"/>
                <a:gd name="T19" fmla="*/ 70 h 1044"/>
                <a:gd name="T20" fmla="*/ 236 w 524"/>
                <a:gd name="T21" fmla="*/ 86 h 1044"/>
                <a:gd name="T22" fmla="*/ 212 w 524"/>
                <a:gd name="T23" fmla="*/ 103 h 1044"/>
                <a:gd name="T24" fmla="*/ 187 w 524"/>
                <a:gd name="T25" fmla="*/ 122 h 1044"/>
                <a:gd name="T26" fmla="*/ 164 w 524"/>
                <a:gd name="T27" fmla="*/ 142 h 1044"/>
                <a:gd name="T28" fmla="*/ 143 w 524"/>
                <a:gd name="T29" fmla="*/ 164 h 1044"/>
                <a:gd name="T30" fmla="*/ 122 w 524"/>
                <a:gd name="T31" fmla="*/ 186 h 1044"/>
                <a:gd name="T32" fmla="*/ 104 w 524"/>
                <a:gd name="T33" fmla="*/ 210 h 1044"/>
                <a:gd name="T34" fmla="*/ 86 w 524"/>
                <a:gd name="T35" fmla="*/ 235 h 1044"/>
                <a:gd name="T36" fmla="*/ 70 w 524"/>
                <a:gd name="T37" fmla="*/ 261 h 1044"/>
                <a:gd name="T38" fmla="*/ 56 w 524"/>
                <a:gd name="T39" fmla="*/ 287 h 1044"/>
                <a:gd name="T40" fmla="*/ 43 w 524"/>
                <a:gd name="T41" fmla="*/ 315 h 1044"/>
                <a:gd name="T42" fmla="*/ 32 w 524"/>
                <a:gd name="T43" fmla="*/ 344 h 1044"/>
                <a:gd name="T44" fmla="*/ 22 w 524"/>
                <a:gd name="T45" fmla="*/ 372 h 1044"/>
                <a:gd name="T46" fmla="*/ 14 w 524"/>
                <a:gd name="T47" fmla="*/ 402 h 1044"/>
                <a:gd name="T48" fmla="*/ 8 w 524"/>
                <a:gd name="T49" fmla="*/ 432 h 1044"/>
                <a:gd name="T50" fmla="*/ 4 w 524"/>
                <a:gd name="T51" fmla="*/ 461 h 1044"/>
                <a:gd name="T52" fmla="*/ 1 w 524"/>
                <a:gd name="T53" fmla="*/ 492 h 1044"/>
                <a:gd name="T54" fmla="*/ 0 w 524"/>
                <a:gd name="T55" fmla="*/ 521 h 1044"/>
                <a:gd name="T56" fmla="*/ 1 w 524"/>
                <a:gd name="T57" fmla="*/ 552 h 1044"/>
                <a:gd name="T58" fmla="*/ 4 w 524"/>
                <a:gd name="T59" fmla="*/ 583 h 1044"/>
                <a:gd name="T60" fmla="*/ 8 w 524"/>
                <a:gd name="T61" fmla="*/ 612 h 1044"/>
                <a:gd name="T62" fmla="*/ 14 w 524"/>
                <a:gd name="T63" fmla="*/ 642 h 1044"/>
                <a:gd name="T64" fmla="*/ 22 w 524"/>
                <a:gd name="T65" fmla="*/ 672 h 1044"/>
                <a:gd name="T66" fmla="*/ 32 w 524"/>
                <a:gd name="T67" fmla="*/ 700 h 1044"/>
                <a:gd name="T68" fmla="*/ 43 w 524"/>
                <a:gd name="T69" fmla="*/ 729 h 1044"/>
                <a:gd name="T70" fmla="*/ 56 w 524"/>
                <a:gd name="T71" fmla="*/ 757 h 1044"/>
                <a:gd name="T72" fmla="*/ 70 w 524"/>
                <a:gd name="T73" fmla="*/ 783 h 1044"/>
                <a:gd name="T74" fmla="*/ 86 w 524"/>
                <a:gd name="T75" fmla="*/ 809 h 1044"/>
                <a:gd name="T76" fmla="*/ 104 w 524"/>
                <a:gd name="T77" fmla="*/ 834 h 1044"/>
                <a:gd name="T78" fmla="*/ 122 w 524"/>
                <a:gd name="T79" fmla="*/ 858 h 1044"/>
                <a:gd name="T80" fmla="*/ 143 w 524"/>
                <a:gd name="T81" fmla="*/ 880 h 1044"/>
                <a:gd name="T82" fmla="*/ 164 w 524"/>
                <a:gd name="T83" fmla="*/ 902 h 1044"/>
                <a:gd name="T84" fmla="*/ 187 w 524"/>
                <a:gd name="T85" fmla="*/ 922 h 1044"/>
                <a:gd name="T86" fmla="*/ 212 w 524"/>
                <a:gd name="T87" fmla="*/ 941 h 1044"/>
                <a:gd name="T88" fmla="*/ 236 w 524"/>
                <a:gd name="T89" fmla="*/ 958 h 1044"/>
                <a:gd name="T90" fmla="*/ 262 w 524"/>
                <a:gd name="T91" fmla="*/ 974 h 1044"/>
                <a:gd name="T92" fmla="*/ 289 w 524"/>
                <a:gd name="T93" fmla="*/ 989 h 1044"/>
                <a:gd name="T94" fmla="*/ 316 w 524"/>
                <a:gd name="T95" fmla="*/ 1002 h 1044"/>
                <a:gd name="T96" fmla="*/ 345 w 524"/>
                <a:gd name="T97" fmla="*/ 1013 h 1044"/>
                <a:gd name="T98" fmla="*/ 374 w 524"/>
                <a:gd name="T99" fmla="*/ 1022 h 1044"/>
                <a:gd name="T100" fmla="*/ 404 w 524"/>
                <a:gd name="T101" fmla="*/ 1031 h 1044"/>
                <a:gd name="T102" fmla="*/ 434 w 524"/>
                <a:gd name="T103" fmla="*/ 1037 h 1044"/>
                <a:gd name="T104" fmla="*/ 463 w 524"/>
                <a:gd name="T105" fmla="*/ 1041 h 1044"/>
                <a:gd name="T106" fmla="*/ 494 w 524"/>
                <a:gd name="T107" fmla="*/ 1043 h 1044"/>
                <a:gd name="T108" fmla="*/ 524 w 524"/>
                <a:gd name="T109" fmla="*/ 1044 h 104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24"/>
                <a:gd name="T166" fmla="*/ 0 h 1044"/>
                <a:gd name="T167" fmla="*/ 524 w 524"/>
                <a:gd name="T168" fmla="*/ 1044 h 104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24" h="1044">
                  <a:moveTo>
                    <a:pt x="524" y="0"/>
                  </a:moveTo>
                  <a:lnTo>
                    <a:pt x="494" y="1"/>
                  </a:lnTo>
                  <a:lnTo>
                    <a:pt x="463" y="3"/>
                  </a:lnTo>
                  <a:lnTo>
                    <a:pt x="434" y="7"/>
                  </a:lnTo>
                  <a:lnTo>
                    <a:pt x="404" y="13"/>
                  </a:lnTo>
                  <a:lnTo>
                    <a:pt x="374" y="22"/>
                  </a:lnTo>
                  <a:lnTo>
                    <a:pt x="345" y="31"/>
                  </a:lnTo>
                  <a:lnTo>
                    <a:pt x="316" y="42"/>
                  </a:lnTo>
                  <a:lnTo>
                    <a:pt x="289" y="55"/>
                  </a:lnTo>
                  <a:lnTo>
                    <a:pt x="262" y="70"/>
                  </a:lnTo>
                  <a:lnTo>
                    <a:pt x="236" y="86"/>
                  </a:lnTo>
                  <a:lnTo>
                    <a:pt x="212" y="103"/>
                  </a:lnTo>
                  <a:lnTo>
                    <a:pt x="187" y="122"/>
                  </a:lnTo>
                  <a:lnTo>
                    <a:pt x="164" y="142"/>
                  </a:lnTo>
                  <a:lnTo>
                    <a:pt x="143" y="164"/>
                  </a:lnTo>
                  <a:lnTo>
                    <a:pt x="122" y="186"/>
                  </a:lnTo>
                  <a:lnTo>
                    <a:pt x="104" y="210"/>
                  </a:lnTo>
                  <a:lnTo>
                    <a:pt x="86" y="235"/>
                  </a:lnTo>
                  <a:lnTo>
                    <a:pt x="70" y="261"/>
                  </a:lnTo>
                  <a:lnTo>
                    <a:pt x="56" y="287"/>
                  </a:lnTo>
                  <a:lnTo>
                    <a:pt x="43" y="315"/>
                  </a:lnTo>
                  <a:lnTo>
                    <a:pt x="32" y="344"/>
                  </a:lnTo>
                  <a:lnTo>
                    <a:pt x="22" y="372"/>
                  </a:lnTo>
                  <a:lnTo>
                    <a:pt x="14" y="402"/>
                  </a:lnTo>
                  <a:lnTo>
                    <a:pt x="8" y="432"/>
                  </a:lnTo>
                  <a:lnTo>
                    <a:pt x="4" y="461"/>
                  </a:lnTo>
                  <a:lnTo>
                    <a:pt x="1" y="492"/>
                  </a:lnTo>
                  <a:lnTo>
                    <a:pt x="0" y="521"/>
                  </a:lnTo>
                  <a:lnTo>
                    <a:pt x="1" y="552"/>
                  </a:lnTo>
                  <a:lnTo>
                    <a:pt x="4" y="583"/>
                  </a:lnTo>
                  <a:lnTo>
                    <a:pt x="8" y="612"/>
                  </a:lnTo>
                  <a:lnTo>
                    <a:pt x="14" y="642"/>
                  </a:lnTo>
                  <a:lnTo>
                    <a:pt x="22" y="672"/>
                  </a:lnTo>
                  <a:lnTo>
                    <a:pt x="32" y="700"/>
                  </a:lnTo>
                  <a:lnTo>
                    <a:pt x="43" y="729"/>
                  </a:lnTo>
                  <a:lnTo>
                    <a:pt x="56" y="757"/>
                  </a:lnTo>
                  <a:lnTo>
                    <a:pt x="70" y="783"/>
                  </a:lnTo>
                  <a:lnTo>
                    <a:pt x="86" y="809"/>
                  </a:lnTo>
                  <a:lnTo>
                    <a:pt x="104" y="834"/>
                  </a:lnTo>
                  <a:lnTo>
                    <a:pt x="122" y="858"/>
                  </a:lnTo>
                  <a:lnTo>
                    <a:pt x="143" y="880"/>
                  </a:lnTo>
                  <a:lnTo>
                    <a:pt x="164" y="902"/>
                  </a:lnTo>
                  <a:lnTo>
                    <a:pt x="187" y="922"/>
                  </a:lnTo>
                  <a:lnTo>
                    <a:pt x="212" y="941"/>
                  </a:lnTo>
                  <a:lnTo>
                    <a:pt x="236" y="958"/>
                  </a:lnTo>
                  <a:lnTo>
                    <a:pt x="262" y="974"/>
                  </a:lnTo>
                  <a:lnTo>
                    <a:pt x="289" y="989"/>
                  </a:lnTo>
                  <a:lnTo>
                    <a:pt x="316" y="1002"/>
                  </a:lnTo>
                  <a:lnTo>
                    <a:pt x="345" y="1013"/>
                  </a:lnTo>
                  <a:lnTo>
                    <a:pt x="374" y="1022"/>
                  </a:lnTo>
                  <a:lnTo>
                    <a:pt x="404" y="1031"/>
                  </a:lnTo>
                  <a:lnTo>
                    <a:pt x="434" y="1037"/>
                  </a:lnTo>
                  <a:lnTo>
                    <a:pt x="463" y="1041"/>
                  </a:lnTo>
                  <a:lnTo>
                    <a:pt x="494" y="1043"/>
                  </a:lnTo>
                  <a:lnTo>
                    <a:pt x="524" y="1044"/>
                  </a:lnTo>
                </a:path>
              </a:pathLst>
            </a:custGeom>
            <a:noFill/>
            <a:ln w="28575" cmpd="sng">
              <a:solidFill>
                <a:schemeClr val="folHlink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83" name="Line 372"/>
            <p:cNvSpPr>
              <a:spLocks noChangeShapeType="1"/>
            </p:cNvSpPr>
            <p:nvPr/>
          </p:nvSpPr>
          <p:spPr bwMode="auto">
            <a:xfrm>
              <a:off x="1482" y="2256"/>
              <a:ext cx="0" cy="48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84" name="Line 373"/>
            <p:cNvSpPr>
              <a:spLocks noChangeShapeType="1"/>
            </p:cNvSpPr>
            <p:nvPr/>
          </p:nvSpPr>
          <p:spPr bwMode="auto">
            <a:xfrm>
              <a:off x="1770" y="2256"/>
              <a:ext cx="0" cy="63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85" name="Line 374"/>
            <p:cNvSpPr>
              <a:spLocks noChangeShapeType="1"/>
            </p:cNvSpPr>
            <p:nvPr/>
          </p:nvSpPr>
          <p:spPr bwMode="auto">
            <a:xfrm>
              <a:off x="2058" y="2258"/>
              <a:ext cx="0" cy="48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86" name="Freeform 375"/>
            <p:cNvSpPr>
              <a:spLocks/>
            </p:cNvSpPr>
            <p:nvPr/>
          </p:nvSpPr>
          <p:spPr bwMode="auto">
            <a:xfrm rot="10800000">
              <a:off x="2056" y="2742"/>
              <a:ext cx="66" cy="131"/>
            </a:xfrm>
            <a:custGeom>
              <a:avLst/>
              <a:gdLst>
                <a:gd name="T0" fmla="*/ 524 w 524"/>
                <a:gd name="T1" fmla="*/ 0 h 1044"/>
                <a:gd name="T2" fmla="*/ 494 w 524"/>
                <a:gd name="T3" fmla="*/ 1 h 1044"/>
                <a:gd name="T4" fmla="*/ 463 w 524"/>
                <a:gd name="T5" fmla="*/ 3 h 1044"/>
                <a:gd name="T6" fmla="*/ 434 w 524"/>
                <a:gd name="T7" fmla="*/ 7 h 1044"/>
                <a:gd name="T8" fmla="*/ 404 w 524"/>
                <a:gd name="T9" fmla="*/ 13 h 1044"/>
                <a:gd name="T10" fmla="*/ 374 w 524"/>
                <a:gd name="T11" fmla="*/ 22 h 1044"/>
                <a:gd name="T12" fmla="*/ 345 w 524"/>
                <a:gd name="T13" fmla="*/ 31 h 1044"/>
                <a:gd name="T14" fmla="*/ 316 w 524"/>
                <a:gd name="T15" fmla="*/ 42 h 1044"/>
                <a:gd name="T16" fmla="*/ 289 w 524"/>
                <a:gd name="T17" fmla="*/ 55 h 1044"/>
                <a:gd name="T18" fmla="*/ 262 w 524"/>
                <a:gd name="T19" fmla="*/ 70 h 1044"/>
                <a:gd name="T20" fmla="*/ 236 w 524"/>
                <a:gd name="T21" fmla="*/ 86 h 1044"/>
                <a:gd name="T22" fmla="*/ 212 w 524"/>
                <a:gd name="T23" fmla="*/ 103 h 1044"/>
                <a:gd name="T24" fmla="*/ 187 w 524"/>
                <a:gd name="T25" fmla="*/ 122 h 1044"/>
                <a:gd name="T26" fmla="*/ 164 w 524"/>
                <a:gd name="T27" fmla="*/ 142 h 1044"/>
                <a:gd name="T28" fmla="*/ 143 w 524"/>
                <a:gd name="T29" fmla="*/ 164 h 1044"/>
                <a:gd name="T30" fmla="*/ 122 w 524"/>
                <a:gd name="T31" fmla="*/ 186 h 1044"/>
                <a:gd name="T32" fmla="*/ 104 w 524"/>
                <a:gd name="T33" fmla="*/ 210 h 1044"/>
                <a:gd name="T34" fmla="*/ 86 w 524"/>
                <a:gd name="T35" fmla="*/ 235 h 1044"/>
                <a:gd name="T36" fmla="*/ 70 w 524"/>
                <a:gd name="T37" fmla="*/ 261 h 1044"/>
                <a:gd name="T38" fmla="*/ 56 w 524"/>
                <a:gd name="T39" fmla="*/ 287 h 1044"/>
                <a:gd name="T40" fmla="*/ 43 w 524"/>
                <a:gd name="T41" fmla="*/ 315 h 1044"/>
                <a:gd name="T42" fmla="*/ 32 w 524"/>
                <a:gd name="T43" fmla="*/ 344 h 1044"/>
                <a:gd name="T44" fmla="*/ 22 w 524"/>
                <a:gd name="T45" fmla="*/ 372 h 1044"/>
                <a:gd name="T46" fmla="*/ 14 w 524"/>
                <a:gd name="T47" fmla="*/ 402 h 1044"/>
                <a:gd name="T48" fmla="*/ 8 w 524"/>
                <a:gd name="T49" fmla="*/ 432 h 1044"/>
                <a:gd name="T50" fmla="*/ 4 w 524"/>
                <a:gd name="T51" fmla="*/ 461 h 1044"/>
                <a:gd name="T52" fmla="*/ 1 w 524"/>
                <a:gd name="T53" fmla="*/ 492 h 1044"/>
                <a:gd name="T54" fmla="*/ 0 w 524"/>
                <a:gd name="T55" fmla="*/ 521 h 1044"/>
                <a:gd name="T56" fmla="*/ 1 w 524"/>
                <a:gd name="T57" fmla="*/ 552 h 1044"/>
                <a:gd name="T58" fmla="*/ 4 w 524"/>
                <a:gd name="T59" fmla="*/ 583 h 1044"/>
                <a:gd name="T60" fmla="*/ 8 w 524"/>
                <a:gd name="T61" fmla="*/ 612 h 1044"/>
                <a:gd name="T62" fmla="*/ 14 w 524"/>
                <a:gd name="T63" fmla="*/ 642 h 1044"/>
                <a:gd name="T64" fmla="*/ 22 w 524"/>
                <a:gd name="T65" fmla="*/ 672 h 1044"/>
                <a:gd name="T66" fmla="*/ 32 w 524"/>
                <a:gd name="T67" fmla="*/ 700 h 1044"/>
                <a:gd name="T68" fmla="*/ 43 w 524"/>
                <a:gd name="T69" fmla="*/ 729 h 1044"/>
                <a:gd name="T70" fmla="*/ 56 w 524"/>
                <a:gd name="T71" fmla="*/ 757 h 1044"/>
                <a:gd name="T72" fmla="*/ 70 w 524"/>
                <a:gd name="T73" fmla="*/ 783 h 1044"/>
                <a:gd name="T74" fmla="*/ 86 w 524"/>
                <a:gd name="T75" fmla="*/ 809 h 1044"/>
                <a:gd name="T76" fmla="*/ 104 w 524"/>
                <a:gd name="T77" fmla="*/ 834 h 1044"/>
                <a:gd name="T78" fmla="*/ 122 w 524"/>
                <a:gd name="T79" fmla="*/ 858 h 1044"/>
                <a:gd name="T80" fmla="*/ 143 w 524"/>
                <a:gd name="T81" fmla="*/ 880 h 1044"/>
                <a:gd name="T82" fmla="*/ 164 w 524"/>
                <a:gd name="T83" fmla="*/ 902 h 1044"/>
                <a:gd name="T84" fmla="*/ 187 w 524"/>
                <a:gd name="T85" fmla="*/ 922 h 1044"/>
                <a:gd name="T86" fmla="*/ 212 w 524"/>
                <a:gd name="T87" fmla="*/ 941 h 1044"/>
                <a:gd name="T88" fmla="*/ 236 w 524"/>
                <a:gd name="T89" fmla="*/ 958 h 1044"/>
                <a:gd name="T90" fmla="*/ 262 w 524"/>
                <a:gd name="T91" fmla="*/ 974 h 1044"/>
                <a:gd name="T92" fmla="*/ 289 w 524"/>
                <a:gd name="T93" fmla="*/ 989 h 1044"/>
                <a:gd name="T94" fmla="*/ 316 w 524"/>
                <a:gd name="T95" fmla="*/ 1002 h 1044"/>
                <a:gd name="T96" fmla="*/ 345 w 524"/>
                <a:gd name="T97" fmla="*/ 1013 h 1044"/>
                <a:gd name="T98" fmla="*/ 374 w 524"/>
                <a:gd name="T99" fmla="*/ 1022 h 1044"/>
                <a:gd name="T100" fmla="*/ 404 w 524"/>
                <a:gd name="T101" fmla="*/ 1031 h 1044"/>
                <a:gd name="T102" fmla="*/ 434 w 524"/>
                <a:gd name="T103" fmla="*/ 1037 h 1044"/>
                <a:gd name="T104" fmla="*/ 463 w 524"/>
                <a:gd name="T105" fmla="*/ 1041 h 1044"/>
                <a:gd name="T106" fmla="*/ 494 w 524"/>
                <a:gd name="T107" fmla="*/ 1043 h 1044"/>
                <a:gd name="T108" fmla="*/ 524 w 524"/>
                <a:gd name="T109" fmla="*/ 1044 h 104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24"/>
                <a:gd name="T166" fmla="*/ 0 h 1044"/>
                <a:gd name="T167" fmla="*/ 524 w 524"/>
                <a:gd name="T168" fmla="*/ 1044 h 104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24" h="1044">
                  <a:moveTo>
                    <a:pt x="524" y="0"/>
                  </a:moveTo>
                  <a:lnTo>
                    <a:pt x="494" y="1"/>
                  </a:lnTo>
                  <a:lnTo>
                    <a:pt x="463" y="3"/>
                  </a:lnTo>
                  <a:lnTo>
                    <a:pt x="434" y="7"/>
                  </a:lnTo>
                  <a:lnTo>
                    <a:pt x="404" y="13"/>
                  </a:lnTo>
                  <a:lnTo>
                    <a:pt x="374" y="22"/>
                  </a:lnTo>
                  <a:lnTo>
                    <a:pt x="345" y="31"/>
                  </a:lnTo>
                  <a:lnTo>
                    <a:pt x="316" y="42"/>
                  </a:lnTo>
                  <a:lnTo>
                    <a:pt x="289" y="55"/>
                  </a:lnTo>
                  <a:lnTo>
                    <a:pt x="262" y="70"/>
                  </a:lnTo>
                  <a:lnTo>
                    <a:pt x="236" y="86"/>
                  </a:lnTo>
                  <a:lnTo>
                    <a:pt x="212" y="103"/>
                  </a:lnTo>
                  <a:lnTo>
                    <a:pt x="187" y="122"/>
                  </a:lnTo>
                  <a:lnTo>
                    <a:pt x="164" y="142"/>
                  </a:lnTo>
                  <a:lnTo>
                    <a:pt x="143" y="164"/>
                  </a:lnTo>
                  <a:lnTo>
                    <a:pt x="122" y="186"/>
                  </a:lnTo>
                  <a:lnTo>
                    <a:pt x="104" y="210"/>
                  </a:lnTo>
                  <a:lnTo>
                    <a:pt x="86" y="235"/>
                  </a:lnTo>
                  <a:lnTo>
                    <a:pt x="70" y="261"/>
                  </a:lnTo>
                  <a:lnTo>
                    <a:pt x="56" y="287"/>
                  </a:lnTo>
                  <a:lnTo>
                    <a:pt x="43" y="315"/>
                  </a:lnTo>
                  <a:lnTo>
                    <a:pt x="32" y="344"/>
                  </a:lnTo>
                  <a:lnTo>
                    <a:pt x="22" y="372"/>
                  </a:lnTo>
                  <a:lnTo>
                    <a:pt x="14" y="402"/>
                  </a:lnTo>
                  <a:lnTo>
                    <a:pt x="8" y="432"/>
                  </a:lnTo>
                  <a:lnTo>
                    <a:pt x="4" y="461"/>
                  </a:lnTo>
                  <a:lnTo>
                    <a:pt x="1" y="492"/>
                  </a:lnTo>
                  <a:lnTo>
                    <a:pt x="0" y="521"/>
                  </a:lnTo>
                  <a:lnTo>
                    <a:pt x="1" y="552"/>
                  </a:lnTo>
                  <a:lnTo>
                    <a:pt x="4" y="583"/>
                  </a:lnTo>
                  <a:lnTo>
                    <a:pt x="8" y="612"/>
                  </a:lnTo>
                  <a:lnTo>
                    <a:pt x="14" y="642"/>
                  </a:lnTo>
                  <a:lnTo>
                    <a:pt x="22" y="672"/>
                  </a:lnTo>
                  <a:lnTo>
                    <a:pt x="32" y="700"/>
                  </a:lnTo>
                  <a:lnTo>
                    <a:pt x="43" y="729"/>
                  </a:lnTo>
                  <a:lnTo>
                    <a:pt x="56" y="757"/>
                  </a:lnTo>
                  <a:lnTo>
                    <a:pt x="70" y="783"/>
                  </a:lnTo>
                  <a:lnTo>
                    <a:pt x="86" y="809"/>
                  </a:lnTo>
                  <a:lnTo>
                    <a:pt x="104" y="834"/>
                  </a:lnTo>
                  <a:lnTo>
                    <a:pt x="122" y="858"/>
                  </a:lnTo>
                  <a:lnTo>
                    <a:pt x="143" y="880"/>
                  </a:lnTo>
                  <a:lnTo>
                    <a:pt x="164" y="902"/>
                  </a:lnTo>
                  <a:lnTo>
                    <a:pt x="187" y="922"/>
                  </a:lnTo>
                  <a:lnTo>
                    <a:pt x="212" y="941"/>
                  </a:lnTo>
                  <a:lnTo>
                    <a:pt x="236" y="958"/>
                  </a:lnTo>
                  <a:lnTo>
                    <a:pt x="262" y="974"/>
                  </a:lnTo>
                  <a:lnTo>
                    <a:pt x="289" y="989"/>
                  </a:lnTo>
                  <a:lnTo>
                    <a:pt x="316" y="1002"/>
                  </a:lnTo>
                  <a:lnTo>
                    <a:pt x="345" y="1013"/>
                  </a:lnTo>
                  <a:lnTo>
                    <a:pt x="374" y="1022"/>
                  </a:lnTo>
                  <a:lnTo>
                    <a:pt x="404" y="1031"/>
                  </a:lnTo>
                  <a:lnTo>
                    <a:pt x="434" y="1037"/>
                  </a:lnTo>
                  <a:lnTo>
                    <a:pt x="463" y="1041"/>
                  </a:lnTo>
                  <a:lnTo>
                    <a:pt x="494" y="1043"/>
                  </a:lnTo>
                  <a:lnTo>
                    <a:pt x="524" y="1044"/>
                  </a:lnTo>
                </a:path>
              </a:pathLst>
            </a:custGeom>
            <a:noFill/>
            <a:ln w="28575" cmpd="sng">
              <a:solidFill>
                <a:srgbClr val="FF33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87" name="Line 376"/>
            <p:cNvSpPr>
              <a:spLocks noChangeShapeType="1"/>
            </p:cNvSpPr>
            <p:nvPr/>
          </p:nvSpPr>
          <p:spPr bwMode="auto">
            <a:xfrm>
              <a:off x="1771" y="2876"/>
              <a:ext cx="0" cy="346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88" name="Line 377"/>
            <p:cNvSpPr>
              <a:spLocks noChangeShapeType="1"/>
            </p:cNvSpPr>
            <p:nvPr/>
          </p:nvSpPr>
          <p:spPr bwMode="auto">
            <a:xfrm>
              <a:off x="2058" y="2880"/>
              <a:ext cx="6" cy="33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89" name="Line 378"/>
            <p:cNvSpPr>
              <a:spLocks noChangeShapeType="1"/>
            </p:cNvSpPr>
            <p:nvPr/>
          </p:nvSpPr>
          <p:spPr bwMode="auto">
            <a:xfrm>
              <a:off x="1482" y="2880"/>
              <a:ext cx="6" cy="336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90" name="AutoShape 379"/>
            <p:cNvSpPr>
              <a:spLocks noChangeArrowheads="1"/>
            </p:cNvSpPr>
            <p:nvPr/>
          </p:nvSpPr>
          <p:spPr bwMode="auto">
            <a:xfrm>
              <a:off x="1746" y="2382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491" name="AutoShape 380"/>
            <p:cNvSpPr>
              <a:spLocks noChangeArrowheads="1"/>
            </p:cNvSpPr>
            <p:nvPr/>
          </p:nvSpPr>
          <p:spPr bwMode="auto">
            <a:xfrm>
              <a:off x="1458" y="2478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fol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492" name="AutoShape 381"/>
            <p:cNvSpPr>
              <a:spLocks noChangeArrowheads="1"/>
            </p:cNvSpPr>
            <p:nvPr/>
          </p:nvSpPr>
          <p:spPr bwMode="auto">
            <a:xfrm>
              <a:off x="2034" y="2574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493" name="Line 382"/>
            <p:cNvSpPr>
              <a:spLocks noChangeShapeType="1"/>
            </p:cNvSpPr>
            <p:nvPr/>
          </p:nvSpPr>
          <p:spPr bwMode="auto">
            <a:xfrm>
              <a:off x="1486" y="2256"/>
              <a:ext cx="96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94" name="Line 383"/>
            <p:cNvSpPr>
              <a:spLocks noChangeShapeType="1"/>
            </p:cNvSpPr>
            <p:nvPr/>
          </p:nvSpPr>
          <p:spPr bwMode="auto">
            <a:xfrm>
              <a:off x="1776" y="2256"/>
              <a:ext cx="96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95" name="Line 384"/>
            <p:cNvSpPr>
              <a:spLocks noChangeShapeType="1"/>
            </p:cNvSpPr>
            <p:nvPr/>
          </p:nvSpPr>
          <p:spPr bwMode="auto">
            <a:xfrm>
              <a:off x="2064" y="2256"/>
              <a:ext cx="96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96" name="Line 385"/>
            <p:cNvSpPr>
              <a:spLocks noChangeShapeType="1"/>
            </p:cNvSpPr>
            <p:nvPr/>
          </p:nvSpPr>
          <p:spPr bwMode="auto">
            <a:xfrm>
              <a:off x="2352" y="2262"/>
              <a:ext cx="96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97" name="Line 386"/>
            <p:cNvSpPr>
              <a:spLocks noChangeShapeType="1"/>
            </p:cNvSpPr>
            <p:nvPr/>
          </p:nvSpPr>
          <p:spPr bwMode="auto">
            <a:xfrm>
              <a:off x="2640" y="2262"/>
              <a:ext cx="96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98" name="Line 387"/>
            <p:cNvSpPr>
              <a:spLocks noChangeShapeType="1"/>
            </p:cNvSpPr>
            <p:nvPr/>
          </p:nvSpPr>
          <p:spPr bwMode="auto">
            <a:xfrm>
              <a:off x="2928" y="2262"/>
              <a:ext cx="96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499" name="Group 388"/>
            <p:cNvGrpSpPr>
              <a:grpSpLocks/>
            </p:cNvGrpSpPr>
            <p:nvPr/>
          </p:nvGrpSpPr>
          <p:grpSpPr bwMode="auto">
            <a:xfrm>
              <a:off x="1482" y="3210"/>
              <a:ext cx="582" cy="96"/>
              <a:chOff x="1242" y="2694"/>
              <a:chExt cx="582" cy="96"/>
            </a:xfrm>
          </p:grpSpPr>
          <p:sp>
            <p:nvSpPr>
              <p:cNvPr id="15500" name="Line 389"/>
              <p:cNvSpPr>
                <a:spLocks noChangeShapeType="1"/>
              </p:cNvSpPr>
              <p:nvPr/>
            </p:nvSpPr>
            <p:spPr bwMode="auto">
              <a:xfrm>
                <a:off x="1242" y="2694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5501" name="Line 390"/>
              <p:cNvSpPr>
                <a:spLocks noChangeShapeType="1"/>
              </p:cNvSpPr>
              <p:nvPr/>
            </p:nvSpPr>
            <p:spPr bwMode="auto">
              <a:xfrm flipH="1">
                <a:off x="1728" y="2694"/>
                <a:ext cx="96" cy="96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1282" name="Group 391"/>
          <p:cNvGrpSpPr>
            <a:grpSpLocks/>
          </p:cNvGrpSpPr>
          <p:nvPr/>
        </p:nvGrpSpPr>
        <p:grpSpPr bwMode="auto">
          <a:xfrm>
            <a:off x="698500" y="2876550"/>
            <a:ext cx="2552700" cy="1666875"/>
            <a:chOff x="1416" y="2256"/>
            <a:chExt cx="1608" cy="1050"/>
          </a:xfrm>
        </p:grpSpPr>
        <p:sp>
          <p:nvSpPr>
            <p:cNvPr id="15450" name="Line 392"/>
            <p:cNvSpPr>
              <a:spLocks noChangeShapeType="1"/>
            </p:cNvSpPr>
            <p:nvPr/>
          </p:nvSpPr>
          <p:spPr bwMode="auto">
            <a:xfrm>
              <a:off x="2346" y="2262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51" name="Line 393"/>
            <p:cNvSpPr>
              <a:spLocks noChangeShapeType="1"/>
            </p:cNvSpPr>
            <p:nvPr/>
          </p:nvSpPr>
          <p:spPr bwMode="auto">
            <a:xfrm flipH="1">
              <a:off x="1770" y="2406"/>
              <a:ext cx="57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15452" name="AutoShape 394"/>
            <p:cNvCxnSpPr>
              <a:cxnSpLocks noChangeShapeType="1"/>
            </p:cNvCxnSpPr>
            <p:nvPr/>
          </p:nvCxnSpPr>
          <p:spPr bwMode="auto">
            <a:xfrm flipV="1">
              <a:off x="2634" y="2262"/>
              <a:ext cx="0" cy="240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5453" name="Line 395"/>
            <p:cNvSpPr>
              <a:spLocks noChangeShapeType="1"/>
            </p:cNvSpPr>
            <p:nvPr/>
          </p:nvSpPr>
          <p:spPr bwMode="auto">
            <a:xfrm flipH="1">
              <a:off x="1482" y="2502"/>
              <a:ext cx="115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15454" name="AutoShape 396"/>
            <p:cNvCxnSpPr>
              <a:cxnSpLocks noChangeShapeType="1"/>
            </p:cNvCxnSpPr>
            <p:nvPr/>
          </p:nvCxnSpPr>
          <p:spPr bwMode="auto">
            <a:xfrm>
              <a:off x="2922" y="2262"/>
              <a:ext cx="0" cy="330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5455" name="Line 397"/>
            <p:cNvSpPr>
              <a:spLocks noChangeShapeType="1"/>
            </p:cNvSpPr>
            <p:nvPr/>
          </p:nvSpPr>
          <p:spPr bwMode="auto">
            <a:xfrm flipH="1">
              <a:off x="2058" y="2598"/>
              <a:ext cx="86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56" name="Freeform 398"/>
            <p:cNvSpPr>
              <a:spLocks/>
            </p:cNvSpPr>
            <p:nvPr/>
          </p:nvSpPr>
          <p:spPr bwMode="auto">
            <a:xfrm>
              <a:off x="1416" y="2743"/>
              <a:ext cx="66" cy="131"/>
            </a:xfrm>
            <a:custGeom>
              <a:avLst/>
              <a:gdLst>
                <a:gd name="T0" fmla="*/ 524 w 524"/>
                <a:gd name="T1" fmla="*/ 0 h 1044"/>
                <a:gd name="T2" fmla="*/ 494 w 524"/>
                <a:gd name="T3" fmla="*/ 1 h 1044"/>
                <a:gd name="T4" fmla="*/ 463 w 524"/>
                <a:gd name="T5" fmla="*/ 3 h 1044"/>
                <a:gd name="T6" fmla="*/ 434 w 524"/>
                <a:gd name="T7" fmla="*/ 7 h 1044"/>
                <a:gd name="T8" fmla="*/ 404 w 524"/>
                <a:gd name="T9" fmla="*/ 13 h 1044"/>
                <a:gd name="T10" fmla="*/ 374 w 524"/>
                <a:gd name="T11" fmla="*/ 22 h 1044"/>
                <a:gd name="T12" fmla="*/ 345 w 524"/>
                <a:gd name="T13" fmla="*/ 31 h 1044"/>
                <a:gd name="T14" fmla="*/ 316 w 524"/>
                <a:gd name="T15" fmla="*/ 42 h 1044"/>
                <a:gd name="T16" fmla="*/ 289 w 524"/>
                <a:gd name="T17" fmla="*/ 55 h 1044"/>
                <a:gd name="T18" fmla="*/ 262 w 524"/>
                <a:gd name="T19" fmla="*/ 70 h 1044"/>
                <a:gd name="T20" fmla="*/ 236 w 524"/>
                <a:gd name="T21" fmla="*/ 86 h 1044"/>
                <a:gd name="T22" fmla="*/ 212 w 524"/>
                <a:gd name="T23" fmla="*/ 103 h 1044"/>
                <a:gd name="T24" fmla="*/ 187 w 524"/>
                <a:gd name="T25" fmla="*/ 122 h 1044"/>
                <a:gd name="T26" fmla="*/ 164 w 524"/>
                <a:gd name="T27" fmla="*/ 142 h 1044"/>
                <a:gd name="T28" fmla="*/ 143 w 524"/>
                <a:gd name="T29" fmla="*/ 164 h 1044"/>
                <a:gd name="T30" fmla="*/ 122 w 524"/>
                <a:gd name="T31" fmla="*/ 186 h 1044"/>
                <a:gd name="T32" fmla="*/ 104 w 524"/>
                <a:gd name="T33" fmla="*/ 210 h 1044"/>
                <a:gd name="T34" fmla="*/ 86 w 524"/>
                <a:gd name="T35" fmla="*/ 235 h 1044"/>
                <a:gd name="T36" fmla="*/ 70 w 524"/>
                <a:gd name="T37" fmla="*/ 261 h 1044"/>
                <a:gd name="T38" fmla="*/ 56 w 524"/>
                <a:gd name="T39" fmla="*/ 287 h 1044"/>
                <a:gd name="T40" fmla="*/ 43 w 524"/>
                <a:gd name="T41" fmla="*/ 315 h 1044"/>
                <a:gd name="T42" fmla="*/ 32 w 524"/>
                <a:gd name="T43" fmla="*/ 344 h 1044"/>
                <a:gd name="T44" fmla="*/ 22 w 524"/>
                <a:gd name="T45" fmla="*/ 372 h 1044"/>
                <a:gd name="T46" fmla="*/ 14 w 524"/>
                <a:gd name="T47" fmla="*/ 402 h 1044"/>
                <a:gd name="T48" fmla="*/ 8 w 524"/>
                <a:gd name="T49" fmla="*/ 432 h 1044"/>
                <a:gd name="T50" fmla="*/ 4 w 524"/>
                <a:gd name="T51" fmla="*/ 461 h 1044"/>
                <a:gd name="T52" fmla="*/ 1 w 524"/>
                <a:gd name="T53" fmla="*/ 492 h 1044"/>
                <a:gd name="T54" fmla="*/ 0 w 524"/>
                <a:gd name="T55" fmla="*/ 521 h 1044"/>
                <a:gd name="T56" fmla="*/ 1 w 524"/>
                <a:gd name="T57" fmla="*/ 552 h 1044"/>
                <a:gd name="T58" fmla="*/ 4 w 524"/>
                <a:gd name="T59" fmla="*/ 583 h 1044"/>
                <a:gd name="T60" fmla="*/ 8 w 524"/>
                <a:gd name="T61" fmla="*/ 612 h 1044"/>
                <a:gd name="T62" fmla="*/ 14 w 524"/>
                <a:gd name="T63" fmla="*/ 642 h 1044"/>
                <a:gd name="T64" fmla="*/ 22 w 524"/>
                <a:gd name="T65" fmla="*/ 672 h 1044"/>
                <a:gd name="T66" fmla="*/ 32 w 524"/>
                <a:gd name="T67" fmla="*/ 700 h 1044"/>
                <a:gd name="T68" fmla="*/ 43 w 524"/>
                <a:gd name="T69" fmla="*/ 729 h 1044"/>
                <a:gd name="T70" fmla="*/ 56 w 524"/>
                <a:gd name="T71" fmla="*/ 757 h 1044"/>
                <a:gd name="T72" fmla="*/ 70 w 524"/>
                <a:gd name="T73" fmla="*/ 783 h 1044"/>
                <a:gd name="T74" fmla="*/ 86 w 524"/>
                <a:gd name="T75" fmla="*/ 809 h 1044"/>
                <a:gd name="T76" fmla="*/ 104 w 524"/>
                <a:gd name="T77" fmla="*/ 834 h 1044"/>
                <a:gd name="T78" fmla="*/ 122 w 524"/>
                <a:gd name="T79" fmla="*/ 858 h 1044"/>
                <a:gd name="T80" fmla="*/ 143 w 524"/>
                <a:gd name="T81" fmla="*/ 880 h 1044"/>
                <a:gd name="T82" fmla="*/ 164 w 524"/>
                <a:gd name="T83" fmla="*/ 902 h 1044"/>
                <a:gd name="T84" fmla="*/ 187 w 524"/>
                <a:gd name="T85" fmla="*/ 922 h 1044"/>
                <a:gd name="T86" fmla="*/ 212 w 524"/>
                <a:gd name="T87" fmla="*/ 941 h 1044"/>
                <a:gd name="T88" fmla="*/ 236 w 524"/>
                <a:gd name="T89" fmla="*/ 958 h 1044"/>
                <a:gd name="T90" fmla="*/ 262 w 524"/>
                <a:gd name="T91" fmla="*/ 974 h 1044"/>
                <a:gd name="T92" fmla="*/ 289 w 524"/>
                <a:gd name="T93" fmla="*/ 989 h 1044"/>
                <a:gd name="T94" fmla="*/ 316 w 524"/>
                <a:gd name="T95" fmla="*/ 1002 h 1044"/>
                <a:gd name="T96" fmla="*/ 345 w 524"/>
                <a:gd name="T97" fmla="*/ 1013 h 1044"/>
                <a:gd name="T98" fmla="*/ 374 w 524"/>
                <a:gd name="T99" fmla="*/ 1022 h 1044"/>
                <a:gd name="T100" fmla="*/ 404 w 524"/>
                <a:gd name="T101" fmla="*/ 1031 h 1044"/>
                <a:gd name="T102" fmla="*/ 434 w 524"/>
                <a:gd name="T103" fmla="*/ 1037 h 1044"/>
                <a:gd name="T104" fmla="*/ 463 w 524"/>
                <a:gd name="T105" fmla="*/ 1041 h 1044"/>
                <a:gd name="T106" fmla="*/ 494 w 524"/>
                <a:gd name="T107" fmla="*/ 1043 h 1044"/>
                <a:gd name="T108" fmla="*/ 524 w 524"/>
                <a:gd name="T109" fmla="*/ 1044 h 104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24"/>
                <a:gd name="T166" fmla="*/ 0 h 1044"/>
                <a:gd name="T167" fmla="*/ 524 w 524"/>
                <a:gd name="T168" fmla="*/ 1044 h 104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24" h="1044">
                  <a:moveTo>
                    <a:pt x="524" y="0"/>
                  </a:moveTo>
                  <a:lnTo>
                    <a:pt x="494" y="1"/>
                  </a:lnTo>
                  <a:lnTo>
                    <a:pt x="463" y="3"/>
                  </a:lnTo>
                  <a:lnTo>
                    <a:pt x="434" y="7"/>
                  </a:lnTo>
                  <a:lnTo>
                    <a:pt x="404" y="13"/>
                  </a:lnTo>
                  <a:lnTo>
                    <a:pt x="374" y="22"/>
                  </a:lnTo>
                  <a:lnTo>
                    <a:pt x="345" y="31"/>
                  </a:lnTo>
                  <a:lnTo>
                    <a:pt x="316" y="42"/>
                  </a:lnTo>
                  <a:lnTo>
                    <a:pt x="289" y="55"/>
                  </a:lnTo>
                  <a:lnTo>
                    <a:pt x="262" y="70"/>
                  </a:lnTo>
                  <a:lnTo>
                    <a:pt x="236" y="86"/>
                  </a:lnTo>
                  <a:lnTo>
                    <a:pt x="212" y="103"/>
                  </a:lnTo>
                  <a:lnTo>
                    <a:pt x="187" y="122"/>
                  </a:lnTo>
                  <a:lnTo>
                    <a:pt x="164" y="142"/>
                  </a:lnTo>
                  <a:lnTo>
                    <a:pt x="143" y="164"/>
                  </a:lnTo>
                  <a:lnTo>
                    <a:pt x="122" y="186"/>
                  </a:lnTo>
                  <a:lnTo>
                    <a:pt x="104" y="210"/>
                  </a:lnTo>
                  <a:lnTo>
                    <a:pt x="86" y="235"/>
                  </a:lnTo>
                  <a:lnTo>
                    <a:pt x="70" y="261"/>
                  </a:lnTo>
                  <a:lnTo>
                    <a:pt x="56" y="287"/>
                  </a:lnTo>
                  <a:lnTo>
                    <a:pt x="43" y="315"/>
                  </a:lnTo>
                  <a:lnTo>
                    <a:pt x="32" y="344"/>
                  </a:lnTo>
                  <a:lnTo>
                    <a:pt x="22" y="372"/>
                  </a:lnTo>
                  <a:lnTo>
                    <a:pt x="14" y="402"/>
                  </a:lnTo>
                  <a:lnTo>
                    <a:pt x="8" y="432"/>
                  </a:lnTo>
                  <a:lnTo>
                    <a:pt x="4" y="461"/>
                  </a:lnTo>
                  <a:lnTo>
                    <a:pt x="1" y="492"/>
                  </a:lnTo>
                  <a:lnTo>
                    <a:pt x="0" y="521"/>
                  </a:lnTo>
                  <a:lnTo>
                    <a:pt x="1" y="552"/>
                  </a:lnTo>
                  <a:lnTo>
                    <a:pt x="4" y="583"/>
                  </a:lnTo>
                  <a:lnTo>
                    <a:pt x="8" y="612"/>
                  </a:lnTo>
                  <a:lnTo>
                    <a:pt x="14" y="642"/>
                  </a:lnTo>
                  <a:lnTo>
                    <a:pt x="22" y="672"/>
                  </a:lnTo>
                  <a:lnTo>
                    <a:pt x="32" y="700"/>
                  </a:lnTo>
                  <a:lnTo>
                    <a:pt x="43" y="729"/>
                  </a:lnTo>
                  <a:lnTo>
                    <a:pt x="56" y="757"/>
                  </a:lnTo>
                  <a:lnTo>
                    <a:pt x="70" y="783"/>
                  </a:lnTo>
                  <a:lnTo>
                    <a:pt x="86" y="809"/>
                  </a:lnTo>
                  <a:lnTo>
                    <a:pt x="104" y="834"/>
                  </a:lnTo>
                  <a:lnTo>
                    <a:pt x="122" y="858"/>
                  </a:lnTo>
                  <a:lnTo>
                    <a:pt x="143" y="880"/>
                  </a:lnTo>
                  <a:lnTo>
                    <a:pt x="164" y="902"/>
                  </a:lnTo>
                  <a:lnTo>
                    <a:pt x="187" y="922"/>
                  </a:lnTo>
                  <a:lnTo>
                    <a:pt x="212" y="941"/>
                  </a:lnTo>
                  <a:lnTo>
                    <a:pt x="236" y="958"/>
                  </a:lnTo>
                  <a:lnTo>
                    <a:pt x="262" y="974"/>
                  </a:lnTo>
                  <a:lnTo>
                    <a:pt x="289" y="989"/>
                  </a:lnTo>
                  <a:lnTo>
                    <a:pt x="316" y="1002"/>
                  </a:lnTo>
                  <a:lnTo>
                    <a:pt x="345" y="1013"/>
                  </a:lnTo>
                  <a:lnTo>
                    <a:pt x="374" y="1022"/>
                  </a:lnTo>
                  <a:lnTo>
                    <a:pt x="404" y="1031"/>
                  </a:lnTo>
                  <a:lnTo>
                    <a:pt x="434" y="1037"/>
                  </a:lnTo>
                  <a:lnTo>
                    <a:pt x="463" y="1041"/>
                  </a:lnTo>
                  <a:lnTo>
                    <a:pt x="494" y="1043"/>
                  </a:lnTo>
                  <a:lnTo>
                    <a:pt x="524" y="1044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57" name="Line 399"/>
            <p:cNvSpPr>
              <a:spLocks noChangeShapeType="1"/>
            </p:cNvSpPr>
            <p:nvPr/>
          </p:nvSpPr>
          <p:spPr bwMode="auto">
            <a:xfrm>
              <a:off x="1482" y="2256"/>
              <a:ext cx="0" cy="4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58" name="Line 400"/>
            <p:cNvSpPr>
              <a:spLocks noChangeShapeType="1"/>
            </p:cNvSpPr>
            <p:nvPr/>
          </p:nvSpPr>
          <p:spPr bwMode="auto">
            <a:xfrm>
              <a:off x="1770" y="2256"/>
              <a:ext cx="0" cy="63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59" name="Line 401"/>
            <p:cNvSpPr>
              <a:spLocks noChangeShapeType="1"/>
            </p:cNvSpPr>
            <p:nvPr/>
          </p:nvSpPr>
          <p:spPr bwMode="auto">
            <a:xfrm>
              <a:off x="2058" y="2258"/>
              <a:ext cx="0" cy="4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60" name="Freeform 402"/>
            <p:cNvSpPr>
              <a:spLocks/>
            </p:cNvSpPr>
            <p:nvPr/>
          </p:nvSpPr>
          <p:spPr bwMode="auto">
            <a:xfrm rot="10800000">
              <a:off x="2056" y="2742"/>
              <a:ext cx="66" cy="131"/>
            </a:xfrm>
            <a:custGeom>
              <a:avLst/>
              <a:gdLst>
                <a:gd name="T0" fmla="*/ 524 w 524"/>
                <a:gd name="T1" fmla="*/ 0 h 1044"/>
                <a:gd name="T2" fmla="*/ 494 w 524"/>
                <a:gd name="T3" fmla="*/ 1 h 1044"/>
                <a:gd name="T4" fmla="*/ 463 w 524"/>
                <a:gd name="T5" fmla="*/ 3 h 1044"/>
                <a:gd name="T6" fmla="*/ 434 w 524"/>
                <a:gd name="T7" fmla="*/ 7 h 1044"/>
                <a:gd name="T8" fmla="*/ 404 w 524"/>
                <a:gd name="T9" fmla="*/ 13 h 1044"/>
                <a:gd name="T10" fmla="*/ 374 w 524"/>
                <a:gd name="T11" fmla="*/ 22 h 1044"/>
                <a:gd name="T12" fmla="*/ 345 w 524"/>
                <a:gd name="T13" fmla="*/ 31 h 1044"/>
                <a:gd name="T14" fmla="*/ 316 w 524"/>
                <a:gd name="T15" fmla="*/ 42 h 1044"/>
                <a:gd name="T16" fmla="*/ 289 w 524"/>
                <a:gd name="T17" fmla="*/ 55 h 1044"/>
                <a:gd name="T18" fmla="*/ 262 w 524"/>
                <a:gd name="T19" fmla="*/ 70 h 1044"/>
                <a:gd name="T20" fmla="*/ 236 w 524"/>
                <a:gd name="T21" fmla="*/ 86 h 1044"/>
                <a:gd name="T22" fmla="*/ 212 w 524"/>
                <a:gd name="T23" fmla="*/ 103 h 1044"/>
                <a:gd name="T24" fmla="*/ 187 w 524"/>
                <a:gd name="T25" fmla="*/ 122 h 1044"/>
                <a:gd name="T26" fmla="*/ 164 w 524"/>
                <a:gd name="T27" fmla="*/ 142 h 1044"/>
                <a:gd name="T28" fmla="*/ 143 w 524"/>
                <a:gd name="T29" fmla="*/ 164 h 1044"/>
                <a:gd name="T30" fmla="*/ 122 w 524"/>
                <a:gd name="T31" fmla="*/ 186 h 1044"/>
                <a:gd name="T32" fmla="*/ 104 w 524"/>
                <a:gd name="T33" fmla="*/ 210 h 1044"/>
                <a:gd name="T34" fmla="*/ 86 w 524"/>
                <a:gd name="T35" fmla="*/ 235 h 1044"/>
                <a:gd name="T36" fmla="*/ 70 w 524"/>
                <a:gd name="T37" fmla="*/ 261 h 1044"/>
                <a:gd name="T38" fmla="*/ 56 w 524"/>
                <a:gd name="T39" fmla="*/ 287 h 1044"/>
                <a:gd name="T40" fmla="*/ 43 w 524"/>
                <a:gd name="T41" fmla="*/ 315 h 1044"/>
                <a:gd name="T42" fmla="*/ 32 w 524"/>
                <a:gd name="T43" fmla="*/ 344 h 1044"/>
                <a:gd name="T44" fmla="*/ 22 w 524"/>
                <a:gd name="T45" fmla="*/ 372 h 1044"/>
                <a:gd name="T46" fmla="*/ 14 w 524"/>
                <a:gd name="T47" fmla="*/ 402 h 1044"/>
                <a:gd name="T48" fmla="*/ 8 w 524"/>
                <a:gd name="T49" fmla="*/ 432 h 1044"/>
                <a:gd name="T50" fmla="*/ 4 w 524"/>
                <a:gd name="T51" fmla="*/ 461 h 1044"/>
                <a:gd name="T52" fmla="*/ 1 w 524"/>
                <a:gd name="T53" fmla="*/ 492 h 1044"/>
                <a:gd name="T54" fmla="*/ 0 w 524"/>
                <a:gd name="T55" fmla="*/ 521 h 1044"/>
                <a:gd name="T56" fmla="*/ 1 w 524"/>
                <a:gd name="T57" fmla="*/ 552 h 1044"/>
                <a:gd name="T58" fmla="*/ 4 w 524"/>
                <a:gd name="T59" fmla="*/ 583 h 1044"/>
                <a:gd name="T60" fmla="*/ 8 w 524"/>
                <a:gd name="T61" fmla="*/ 612 h 1044"/>
                <a:gd name="T62" fmla="*/ 14 w 524"/>
                <a:gd name="T63" fmla="*/ 642 h 1044"/>
                <a:gd name="T64" fmla="*/ 22 w 524"/>
                <a:gd name="T65" fmla="*/ 672 h 1044"/>
                <a:gd name="T66" fmla="*/ 32 w 524"/>
                <a:gd name="T67" fmla="*/ 700 h 1044"/>
                <a:gd name="T68" fmla="*/ 43 w 524"/>
                <a:gd name="T69" fmla="*/ 729 h 1044"/>
                <a:gd name="T70" fmla="*/ 56 w 524"/>
                <a:gd name="T71" fmla="*/ 757 h 1044"/>
                <a:gd name="T72" fmla="*/ 70 w 524"/>
                <a:gd name="T73" fmla="*/ 783 h 1044"/>
                <a:gd name="T74" fmla="*/ 86 w 524"/>
                <a:gd name="T75" fmla="*/ 809 h 1044"/>
                <a:gd name="T76" fmla="*/ 104 w 524"/>
                <a:gd name="T77" fmla="*/ 834 h 1044"/>
                <a:gd name="T78" fmla="*/ 122 w 524"/>
                <a:gd name="T79" fmla="*/ 858 h 1044"/>
                <a:gd name="T80" fmla="*/ 143 w 524"/>
                <a:gd name="T81" fmla="*/ 880 h 1044"/>
                <a:gd name="T82" fmla="*/ 164 w 524"/>
                <a:gd name="T83" fmla="*/ 902 h 1044"/>
                <a:gd name="T84" fmla="*/ 187 w 524"/>
                <a:gd name="T85" fmla="*/ 922 h 1044"/>
                <a:gd name="T86" fmla="*/ 212 w 524"/>
                <a:gd name="T87" fmla="*/ 941 h 1044"/>
                <a:gd name="T88" fmla="*/ 236 w 524"/>
                <a:gd name="T89" fmla="*/ 958 h 1044"/>
                <a:gd name="T90" fmla="*/ 262 w 524"/>
                <a:gd name="T91" fmla="*/ 974 h 1044"/>
                <a:gd name="T92" fmla="*/ 289 w 524"/>
                <a:gd name="T93" fmla="*/ 989 h 1044"/>
                <a:gd name="T94" fmla="*/ 316 w 524"/>
                <a:gd name="T95" fmla="*/ 1002 h 1044"/>
                <a:gd name="T96" fmla="*/ 345 w 524"/>
                <a:gd name="T97" fmla="*/ 1013 h 1044"/>
                <a:gd name="T98" fmla="*/ 374 w 524"/>
                <a:gd name="T99" fmla="*/ 1022 h 1044"/>
                <a:gd name="T100" fmla="*/ 404 w 524"/>
                <a:gd name="T101" fmla="*/ 1031 h 1044"/>
                <a:gd name="T102" fmla="*/ 434 w 524"/>
                <a:gd name="T103" fmla="*/ 1037 h 1044"/>
                <a:gd name="T104" fmla="*/ 463 w 524"/>
                <a:gd name="T105" fmla="*/ 1041 h 1044"/>
                <a:gd name="T106" fmla="*/ 494 w 524"/>
                <a:gd name="T107" fmla="*/ 1043 h 1044"/>
                <a:gd name="T108" fmla="*/ 524 w 524"/>
                <a:gd name="T109" fmla="*/ 1044 h 104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24"/>
                <a:gd name="T166" fmla="*/ 0 h 1044"/>
                <a:gd name="T167" fmla="*/ 524 w 524"/>
                <a:gd name="T168" fmla="*/ 1044 h 104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24" h="1044">
                  <a:moveTo>
                    <a:pt x="524" y="0"/>
                  </a:moveTo>
                  <a:lnTo>
                    <a:pt x="494" y="1"/>
                  </a:lnTo>
                  <a:lnTo>
                    <a:pt x="463" y="3"/>
                  </a:lnTo>
                  <a:lnTo>
                    <a:pt x="434" y="7"/>
                  </a:lnTo>
                  <a:lnTo>
                    <a:pt x="404" y="13"/>
                  </a:lnTo>
                  <a:lnTo>
                    <a:pt x="374" y="22"/>
                  </a:lnTo>
                  <a:lnTo>
                    <a:pt x="345" y="31"/>
                  </a:lnTo>
                  <a:lnTo>
                    <a:pt x="316" y="42"/>
                  </a:lnTo>
                  <a:lnTo>
                    <a:pt x="289" y="55"/>
                  </a:lnTo>
                  <a:lnTo>
                    <a:pt x="262" y="70"/>
                  </a:lnTo>
                  <a:lnTo>
                    <a:pt x="236" y="86"/>
                  </a:lnTo>
                  <a:lnTo>
                    <a:pt x="212" y="103"/>
                  </a:lnTo>
                  <a:lnTo>
                    <a:pt x="187" y="122"/>
                  </a:lnTo>
                  <a:lnTo>
                    <a:pt x="164" y="142"/>
                  </a:lnTo>
                  <a:lnTo>
                    <a:pt x="143" y="164"/>
                  </a:lnTo>
                  <a:lnTo>
                    <a:pt x="122" y="186"/>
                  </a:lnTo>
                  <a:lnTo>
                    <a:pt x="104" y="210"/>
                  </a:lnTo>
                  <a:lnTo>
                    <a:pt x="86" y="235"/>
                  </a:lnTo>
                  <a:lnTo>
                    <a:pt x="70" y="261"/>
                  </a:lnTo>
                  <a:lnTo>
                    <a:pt x="56" y="287"/>
                  </a:lnTo>
                  <a:lnTo>
                    <a:pt x="43" y="315"/>
                  </a:lnTo>
                  <a:lnTo>
                    <a:pt x="32" y="344"/>
                  </a:lnTo>
                  <a:lnTo>
                    <a:pt x="22" y="372"/>
                  </a:lnTo>
                  <a:lnTo>
                    <a:pt x="14" y="402"/>
                  </a:lnTo>
                  <a:lnTo>
                    <a:pt x="8" y="432"/>
                  </a:lnTo>
                  <a:lnTo>
                    <a:pt x="4" y="461"/>
                  </a:lnTo>
                  <a:lnTo>
                    <a:pt x="1" y="492"/>
                  </a:lnTo>
                  <a:lnTo>
                    <a:pt x="0" y="521"/>
                  </a:lnTo>
                  <a:lnTo>
                    <a:pt x="1" y="552"/>
                  </a:lnTo>
                  <a:lnTo>
                    <a:pt x="4" y="583"/>
                  </a:lnTo>
                  <a:lnTo>
                    <a:pt x="8" y="612"/>
                  </a:lnTo>
                  <a:lnTo>
                    <a:pt x="14" y="642"/>
                  </a:lnTo>
                  <a:lnTo>
                    <a:pt x="22" y="672"/>
                  </a:lnTo>
                  <a:lnTo>
                    <a:pt x="32" y="700"/>
                  </a:lnTo>
                  <a:lnTo>
                    <a:pt x="43" y="729"/>
                  </a:lnTo>
                  <a:lnTo>
                    <a:pt x="56" y="757"/>
                  </a:lnTo>
                  <a:lnTo>
                    <a:pt x="70" y="783"/>
                  </a:lnTo>
                  <a:lnTo>
                    <a:pt x="86" y="809"/>
                  </a:lnTo>
                  <a:lnTo>
                    <a:pt x="104" y="834"/>
                  </a:lnTo>
                  <a:lnTo>
                    <a:pt x="122" y="858"/>
                  </a:lnTo>
                  <a:lnTo>
                    <a:pt x="143" y="880"/>
                  </a:lnTo>
                  <a:lnTo>
                    <a:pt x="164" y="902"/>
                  </a:lnTo>
                  <a:lnTo>
                    <a:pt x="187" y="922"/>
                  </a:lnTo>
                  <a:lnTo>
                    <a:pt x="212" y="941"/>
                  </a:lnTo>
                  <a:lnTo>
                    <a:pt x="236" y="958"/>
                  </a:lnTo>
                  <a:lnTo>
                    <a:pt x="262" y="974"/>
                  </a:lnTo>
                  <a:lnTo>
                    <a:pt x="289" y="989"/>
                  </a:lnTo>
                  <a:lnTo>
                    <a:pt x="316" y="1002"/>
                  </a:lnTo>
                  <a:lnTo>
                    <a:pt x="345" y="1013"/>
                  </a:lnTo>
                  <a:lnTo>
                    <a:pt x="374" y="1022"/>
                  </a:lnTo>
                  <a:lnTo>
                    <a:pt x="404" y="1031"/>
                  </a:lnTo>
                  <a:lnTo>
                    <a:pt x="434" y="1037"/>
                  </a:lnTo>
                  <a:lnTo>
                    <a:pt x="463" y="1041"/>
                  </a:lnTo>
                  <a:lnTo>
                    <a:pt x="494" y="1043"/>
                  </a:lnTo>
                  <a:lnTo>
                    <a:pt x="524" y="1044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61" name="Line 403"/>
            <p:cNvSpPr>
              <a:spLocks noChangeShapeType="1"/>
            </p:cNvSpPr>
            <p:nvPr/>
          </p:nvSpPr>
          <p:spPr bwMode="auto">
            <a:xfrm>
              <a:off x="1771" y="2876"/>
              <a:ext cx="0" cy="34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62" name="Line 404"/>
            <p:cNvSpPr>
              <a:spLocks noChangeShapeType="1"/>
            </p:cNvSpPr>
            <p:nvPr/>
          </p:nvSpPr>
          <p:spPr bwMode="auto">
            <a:xfrm>
              <a:off x="2058" y="2880"/>
              <a:ext cx="6" cy="33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63" name="Line 405"/>
            <p:cNvSpPr>
              <a:spLocks noChangeShapeType="1"/>
            </p:cNvSpPr>
            <p:nvPr/>
          </p:nvSpPr>
          <p:spPr bwMode="auto">
            <a:xfrm>
              <a:off x="1482" y="2880"/>
              <a:ext cx="6" cy="33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64" name="AutoShape 406"/>
            <p:cNvSpPr>
              <a:spLocks noChangeArrowheads="1"/>
            </p:cNvSpPr>
            <p:nvPr/>
          </p:nvSpPr>
          <p:spPr bwMode="auto">
            <a:xfrm>
              <a:off x="1746" y="2382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465" name="AutoShape 407"/>
            <p:cNvSpPr>
              <a:spLocks noChangeArrowheads="1"/>
            </p:cNvSpPr>
            <p:nvPr/>
          </p:nvSpPr>
          <p:spPr bwMode="auto">
            <a:xfrm>
              <a:off x="1458" y="2478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466" name="AutoShape 408"/>
            <p:cNvSpPr>
              <a:spLocks noChangeArrowheads="1"/>
            </p:cNvSpPr>
            <p:nvPr/>
          </p:nvSpPr>
          <p:spPr bwMode="auto">
            <a:xfrm>
              <a:off x="2034" y="2574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467" name="Line 409"/>
            <p:cNvSpPr>
              <a:spLocks noChangeShapeType="1"/>
            </p:cNvSpPr>
            <p:nvPr/>
          </p:nvSpPr>
          <p:spPr bwMode="auto">
            <a:xfrm>
              <a:off x="1486" y="2256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68" name="Line 410"/>
            <p:cNvSpPr>
              <a:spLocks noChangeShapeType="1"/>
            </p:cNvSpPr>
            <p:nvPr/>
          </p:nvSpPr>
          <p:spPr bwMode="auto">
            <a:xfrm>
              <a:off x="1776" y="2256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69" name="Line 411"/>
            <p:cNvSpPr>
              <a:spLocks noChangeShapeType="1"/>
            </p:cNvSpPr>
            <p:nvPr/>
          </p:nvSpPr>
          <p:spPr bwMode="auto">
            <a:xfrm>
              <a:off x="2064" y="2256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70" name="Line 412"/>
            <p:cNvSpPr>
              <a:spLocks noChangeShapeType="1"/>
            </p:cNvSpPr>
            <p:nvPr/>
          </p:nvSpPr>
          <p:spPr bwMode="auto">
            <a:xfrm>
              <a:off x="2352" y="2262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71" name="Line 413"/>
            <p:cNvSpPr>
              <a:spLocks noChangeShapeType="1"/>
            </p:cNvSpPr>
            <p:nvPr/>
          </p:nvSpPr>
          <p:spPr bwMode="auto">
            <a:xfrm>
              <a:off x="2640" y="2262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472" name="Line 414"/>
            <p:cNvSpPr>
              <a:spLocks noChangeShapeType="1"/>
            </p:cNvSpPr>
            <p:nvPr/>
          </p:nvSpPr>
          <p:spPr bwMode="auto">
            <a:xfrm>
              <a:off x="2928" y="2262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5473" name="Group 415"/>
            <p:cNvGrpSpPr>
              <a:grpSpLocks/>
            </p:cNvGrpSpPr>
            <p:nvPr/>
          </p:nvGrpSpPr>
          <p:grpSpPr bwMode="auto">
            <a:xfrm>
              <a:off x="1482" y="3210"/>
              <a:ext cx="582" cy="96"/>
              <a:chOff x="1242" y="2694"/>
              <a:chExt cx="582" cy="96"/>
            </a:xfrm>
          </p:grpSpPr>
          <p:sp>
            <p:nvSpPr>
              <p:cNvPr id="15474" name="Line 416"/>
              <p:cNvSpPr>
                <a:spLocks noChangeShapeType="1"/>
              </p:cNvSpPr>
              <p:nvPr/>
            </p:nvSpPr>
            <p:spPr bwMode="auto">
              <a:xfrm>
                <a:off x="1242" y="2694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5475" name="Line 417"/>
              <p:cNvSpPr>
                <a:spLocks noChangeShapeType="1"/>
              </p:cNvSpPr>
              <p:nvPr/>
            </p:nvSpPr>
            <p:spPr bwMode="auto">
              <a:xfrm flipH="1">
                <a:off x="1728" y="2694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5441" name="Group 418"/>
          <p:cNvGrpSpPr>
            <a:grpSpLocks/>
          </p:cNvGrpSpPr>
          <p:nvPr/>
        </p:nvGrpSpPr>
        <p:grpSpPr bwMode="auto">
          <a:xfrm>
            <a:off x="647700" y="2647950"/>
            <a:ext cx="2647950" cy="1257300"/>
            <a:chOff x="408" y="1668"/>
            <a:chExt cx="1668" cy="792"/>
          </a:xfrm>
        </p:grpSpPr>
        <p:sp>
          <p:nvSpPr>
            <p:cNvPr id="15447" name="Rectangle 419"/>
            <p:cNvSpPr>
              <a:spLocks noChangeArrowheads="1"/>
            </p:cNvSpPr>
            <p:nvPr/>
          </p:nvSpPr>
          <p:spPr bwMode="auto">
            <a:xfrm>
              <a:off x="450" y="1668"/>
              <a:ext cx="768" cy="192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448" name="Rectangle 420"/>
            <p:cNvSpPr>
              <a:spLocks noChangeArrowheads="1"/>
            </p:cNvSpPr>
            <p:nvPr/>
          </p:nvSpPr>
          <p:spPr bwMode="auto">
            <a:xfrm>
              <a:off x="1308" y="1674"/>
              <a:ext cx="768" cy="192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449" name="Rectangle 421"/>
            <p:cNvSpPr>
              <a:spLocks noChangeArrowheads="1"/>
            </p:cNvSpPr>
            <p:nvPr/>
          </p:nvSpPr>
          <p:spPr bwMode="auto">
            <a:xfrm>
              <a:off x="408" y="2268"/>
              <a:ext cx="768" cy="192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5442" name="Text Box 422"/>
          <p:cNvSpPr txBox="1">
            <a:spLocks noChangeArrowheads="1"/>
          </p:cNvSpPr>
          <p:nvPr/>
        </p:nvSpPr>
        <p:spPr bwMode="auto">
          <a:xfrm>
            <a:off x="4724400" y="5272088"/>
            <a:ext cx="990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Ngược</a:t>
            </a:r>
          </a:p>
        </p:txBody>
      </p:sp>
      <p:grpSp>
        <p:nvGrpSpPr>
          <p:cNvPr id="15443" name="Group 425"/>
          <p:cNvGrpSpPr>
            <a:grpSpLocks/>
          </p:cNvGrpSpPr>
          <p:nvPr/>
        </p:nvGrpSpPr>
        <p:grpSpPr bwMode="auto">
          <a:xfrm>
            <a:off x="8458200" y="3098800"/>
            <a:ext cx="457200" cy="1524000"/>
            <a:chOff x="5328" y="1968"/>
            <a:chExt cx="288" cy="960"/>
          </a:xfrm>
        </p:grpSpPr>
        <p:sp>
          <p:nvSpPr>
            <p:cNvPr id="15445" name="Line 423"/>
            <p:cNvSpPr>
              <a:spLocks noChangeShapeType="1"/>
            </p:cNvSpPr>
            <p:nvPr/>
          </p:nvSpPr>
          <p:spPr bwMode="auto">
            <a:xfrm>
              <a:off x="5328" y="2928"/>
              <a:ext cx="288" cy="0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446" name="Line 424"/>
            <p:cNvSpPr>
              <a:spLocks noChangeShapeType="1"/>
            </p:cNvSpPr>
            <p:nvPr/>
          </p:nvSpPr>
          <p:spPr bwMode="auto">
            <a:xfrm flipV="1">
              <a:off x="5616" y="1968"/>
              <a:ext cx="0" cy="960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1691" name="Oval 427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3225800" y="5854700"/>
            <a:ext cx="457200" cy="457200"/>
          </a:xfrm>
          <a:prstGeom prst="ellipse">
            <a:avLst/>
          </a:prstGeom>
          <a:gradFill rotWithShape="1">
            <a:gsLst>
              <a:gs pos="0">
                <a:srgbClr val="FFC5B6"/>
              </a:gs>
              <a:gs pos="100000">
                <a:srgbClr val="FF3300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8353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16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16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16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-21600000">
                                      <p:cBhvr>
                                        <p:cTn id="11" dur="1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mph" presetSubtype="2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2000" fill="hold"/>
                                        <p:tgtEl>
                                          <p:spTgt spid="116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20028"/>
                                      </p:to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116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16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9" presetClass="emph" presetSubtype="0" repeatCount="5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1000" fill="hold"/>
                                        <p:tgtEl>
                                          <p:spTgt spid="116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5" dur="1000" fill="hold"/>
                                        <p:tgtEl>
                                          <p:spTgt spid="116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116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116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11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2" presetClass="path" presetSubtype="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0.03056 L -1.11111E-6 0.00069 " pathEditMode="relative" rAng="0" ptsTypes="AA">
                                      <p:cBhvr>
                                        <p:cTn id="32" dur="1000" fill="hold"/>
                                        <p:tgtEl>
                                          <p:spTgt spid="114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551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69 -1.11111E-6 L 0.00069 0.0132 " pathEditMode="relative" rAng="0" ptsTypes="AA">
                                      <p:cBhvr>
                                        <p:cTn id="34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48"/>
                                    </p:animMotion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36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5" dur="200"/>
                                        <p:tgtEl>
                                          <p:spTgt spid="11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7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0.0 L 0.02917 0.0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15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8" y="0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12 -2.96296E-6 L -0.0302 -2.96296E-6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16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4" y="0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1.11111E-6 L 5.55112E-17 -0.03333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67"/>
                                    </p:animMotion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5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1000"/>
                                        <p:tgtEl>
                                          <p:spTgt spid="11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6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6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69 0.0132 L 0.00069 0.00208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56"/>
                                    </p:animMotion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91313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70" presetID="64" presetClass="path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0.00069 L -1.11111E-6 -0.03056 " pathEditMode="relative" rAng="0" ptsTypes="AA">
                                      <p:cBhvr>
                                        <p:cTn id="71" dur="1000" fill="hold"/>
                                        <p:tgtEl>
                                          <p:spTgt spid="114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574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0"/>
                                            </p:cond>
                                          </p:stCondLst>
                                        </p:cTn>
                                        <p:tgtEl>
                                          <p:spTgt spid="11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116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76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1000"/>
                                        <p:tgtEl>
                                          <p:spTgt spid="11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53" grpId="0" animBg="1"/>
      <p:bldP spid="11453" grpId="1" animBg="1"/>
      <p:bldP spid="11453" grpId="2" animBg="1"/>
      <p:bldP spid="11476" grpId="0" animBg="1"/>
      <p:bldP spid="11527" grpId="0" animBg="1"/>
      <p:bldP spid="11527" grpId="1" animBg="1"/>
      <p:bldP spid="11608" grpId="0" animBg="1"/>
      <p:bldP spid="11621" grpId="0"/>
      <p:bldP spid="11622" grpId="0" animBg="1"/>
      <p:bldP spid="11622" grpId="1" animBg="1"/>
      <p:bldP spid="11623" grpId="0" animBg="1"/>
      <p:bldP spid="11627" grpId="0" animBg="1"/>
      <p:bldP spid="11691" grpId="0" animBg="1"/>
      <p:bldP spid="11691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Group 2"/>
          <p:cNvGrpSpPr>
            <a:grpSpLocks/>
          </p:cNvGrpSpPr>
          <p:nvPr/>
        </p:nvGrpSpPr>
        <p:grpSpPr bwMode="auto">
          <a:xfrm>
            <a:off x="695325" y="2876550"/>
            <a:ext cx="2552700" cy="1666875"/>
            <a:chOff x="1416" y="2256"/>
            <a:chExt cx="1608" cy="1050"/>
          </a:xfrm>
        </p:grpSpPr>
        <p:sp>
          <p:nvSpPr>
            <p:cNvPr id="16700" name="Line 3"/>
            <p:cNvSpPr>
              <a:spLocks noChangeShapeType="1"/>
            </p:cNvSpPr>
            <p:nvPr/>
          </p:nvSpPr>
          <p:spPr bwMode="auto">
            <a:xfrm>
              <a:off x="2346" y="2262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701" name="Line 4"/>
            <p:cNvSpPr>
              <a:spLocks noChangeShapeType="1"/>
            </p:cNvSpPr>
            <p:nvPr/>
          </p:nvSpPr>
          <p:spPr bwMode="auto">
            <a:xfrm flipH="1">
              <a:off x="1770" y="2406"/>
              <a:ext cx="57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16702" name="AutoShape 5"/>
            <p:cNvCxnSpPr>
              <a:cxnSpLocks noChangeShapeType="1"/>
            </p:cNvCxnSpPr>
            <p:nvPr/>
          </p:nvCxnSpPr>
          <p:spPr bwMode="auto">
            <a:xfrm flipV="1">
              <a:off x="2634" y="2262"/>
              <a:ext cx="0" cy="240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6703" name="Line 6"/>
            <p:cNvSpPr>
              <a:spLocks noChangeShapeType="1"/>
            </p:cNvSpPr>
            <p:nvPr/>
          </p:nvSpPr>
          <p:spPr bwMode="auto">
            <a:xfrm flipH="1">
              <a:off x="1482" y="2502"/>
              <a:ext cx="115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16704" name="AutoShape 7"/>
            <p:cNvCxnSpPr>
              <a:cxnSpLocks noChangeShapeType="1"/>
            </p:cNvCxnSpPr>
            <p:nvPr/>
          </p:nvCxnSpPr>
          <p:spPr bwMode="auto">
            <a:xfrm>
              <a:off x="2922" y="2262"/>
              <a:ext cx="0" cy="330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6705" name="Line 8"/>
            <p:cNvSpPr>
              <a:spLocks noChangeShapeType="1"/>
            </p:cNvSpPr>
            <p:nvPr/>
          </p:nvSpPr>
          <p:spPr bwMode="auto">
            <a:xfrm flipH="1">
              <a:off x="2058" y="2598"/>
              <a:ext cx="86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706" name="Freeform 9"/>
            <p:cNvSpPr>
              <a:spLocks/>
            </p:cNvSpPr>
            <p:nvPr/>
          </p:nvSpPr>
          <p:spPr bwMode="auto">
            <a:xfrm>
              <a:off x="1416" y="2743"/>
              <a:ext cx="66" cy="131"/>
            </a:xfrm>
            <a:custGeom>
              <a:avLst/>
              <a:gdLst>
                <a:gd name="T0" fmla="*/ 524 w 524"/>
                <a:gd name="T1" fmla="*/ 0 h 1044"/>
                <a:gd name="T2" fmla="*/ 494 w 524"/>
                <a:gd name="T3" fmla="*/ 1 h 1044"/>
                <a:gd name="T4" fmla="*/ 463 w 524"/>
                <a:gd name="T5" fmla="*/ 3 h 1044"/>
                <a:gd name="T6" fmla="*/ 434 w 524"/>
                <a:gd name="T7" fmla="*/ 7 h 1044"/>
                <a:gd name="T8" fmla="*/ 404 w 524"/>
                <a:gd name="T9" fmla="*/ 13 h 1044"/>
                <a:gd name="T10" fmla="*/ 374 w 524"/>
                <a:gd name="T11" fmla="*/ 22 h 1044"/>
                <a:gd name="T12" fmla="*/ 345 w 524"/>
                <a:gd name="T13" fmla="*/ 31 h 1044"/>
                <a:gd name="T14" fmla="*/ 316 w 524"/>
                <a:gd name="T15" fmla="*/ 42 h 1044"/>
                <a:gd name="T16" fmla="*/ 289 w 524"/>
                <a:gd name="T17" fmla="*/ 55 h 1044"/>
                <a:gd name="T18" fmla="*/ 262 w 524"/>
                <a:gd name="T19" fmla="*/ 70 h 1044"/>
                <a:gd name="T20" fmla="*/ 236 w 524"/>
                <a:gd name="T21" fmla="*/ 86 h 1044"/>
                <a:gd name="T22" fmla="*/ 212 w 524"/>
                <a:gd name="T23" fmla="*/ 103 h 1044"/>
                <a:gd name="T24" fmla="*/ 187 w 524"/>
                <a:gd name="T25" fmla="*/ 122 h 1044"/>
                <a:gd name="T26" fmla="*/ 164 w 524"/>
                <a:gd name="T27" fmla="*/ 142 h 1044"/>
                <a:gd name="T28" fmla="*/ 143 w 524"/>
                <a:gd name="T29" fmla="*/ 164 h 1044"/>
                <a:gd name="T30" fmla="*/ 122 w 524"/>
                <a:gd name="T31" fmla="*/ 186 h 1044"/>
                <a:gd name="T32" fmla="*/ 104 w 524"/>
                <a:gd name="T33" fmla="*/ 210 h 1044"/>
                <a:gd name="T34" fmla="*/ 86 w 524"/>
                <a:gd name="T35" fmla="*/ 235 h 1044"/>
                <a:gd name="T36" fmla="*/ 70 w 524"/>
                <a:gd name="T37" fmla="*/ 261 h 1044"/>
                <a:gd name="T38" fmla="*/ 56 w 524"/>
                <a:gd name="T39" fmla="*/ 287 h 1044"/>
                <a:gd name="T40" fmla="*/ 43 w 524"/>
                <a:gd name="T41" fmla="*/ 315 h 1044"/>
                <a:gd name="T42" fmla="*/ 32 w 524"/>
                <a:gd name="T43" fmla="*/ 344 h 1044"/>
                <a:gd name="T44" fmla="*/ 22 w 524"/>
                <a:gd name="T45" fmla="*/ 372 h 1044"/>
                <a:gd name="T46" fmla="*/ 14 w 524"/>
                <a:gd name="T47" fmla="*/ 402 h 1044"/>
                <a:gd name="T48" fmla="*/ 8 w 524"/>
                <a:gd name="T49" fmla="*/ 432 h 1044"/>
                <a:gd name="T50" fmla="*/ 4 w 524"/>
                <a:gd name="T51" fmla="*/ 461 h 1044"/>
                <a:gd name="T52" fmla="*/ 1 w 524"/>
                <a:gd name="T53" fmla="*/ 492 h 1044"/>
                <a:gd name="T54" fmla="*/ 0 w 524"/>
                <a:gd name="T55" fmla="*/ 521 h 1044"/>
                <a:gd name="T56" fmla="*/ 1 w 524"/>
                <a:gd name="T57" fmla="*/ 552 h 1044"/>
                <a:gd name="T58" fmla="*/ 4 w 524"/>
                <a:gd name="T59" fmla="*/ 583 h 1044"/>
                <a:gd name="T60" fmla="*/ 8 w 524"/>
                <a:gd name="T61" fmla="*/ 612 h 1044"/>
                <a:gd name="T62" fmla="*/ 14 w 524"/>
                <a:gd name="T63" fmla="*/ 642 h 1044"/>
                <a:gd name="T64" fmla="*/ 22 w 524"/>
                <a:gd name="T65" fmla="*/ 672 h 1044"/>
                <a:gd name="T66" fmla="*/ 32 w 524"/>
                <a:gd name="T67" fmla="*/ 700 h 1044"/>
                <a:gd name="T68" fmla="*/ 43 w 524"/>
                <a:gd name="T69" fmla="*/ 729 h 1044"/>
                <a:gd name="T70" fmla="*/ 56 w 524"/>
                <a:gd name="T71" fmla="*/ 757 h 1044"/>
                <a:gd name="T72" fmla="*/ 70 w 524"/>
                <a:gd name="T73" fmla="*/ 783 h 1044"/>
                <a:gd name="T74" fmla="*/ 86 w 524"/>
                <a:gd name="T75" fmla="*/ 809 h 1044"/>
                <a:gd name="T76" fmla="*/ 104 w 524"/>
                <a:gd name="T77" fmla="*/ 834 h 1044"/>
                <a:gd name="T78" fmla="*/ 122 w 524"/>
                <a:gd name="T79" fmla="*/ 858 h 1044"/>
                <a:gd name="T80" fmla="*/ 143 w 524"/>
                <a:gd name="T81" fmla="*/ 880 h 1044"/>
                <a:gd name="T82" fmla="*/ 164 w 524"/>
                <a:gd name="T83" fmla="*/ 902 h 1044"/>
                <a:gd name="T84" fmla="*/ 187 w 524"/>
                <a:gd name="T85" fmla="*/ 922 h 1044"/>
                <a:gd name="T86" fmla="*/ 212 w 524"/>
                <a:gd name="T87" fmla="*/ 941 h 1044"/>
                <a:gd name="T88" fmla="*/ 236 w 524"/>
                <a:gd name="T89" fmla="*/ 958 h 1044"/>
                <a:gd name="T90" fmla="*/ 262 w 524"/>
                <a:gd name="T91" fmla="*/ 974 h 1044"/>
                <a:gd name="T92" fmla="*/ 289 w 524"/>
                <a:gd name="T93" fmla="*/ 989 h 1044"/>
                <a:gd name="T94" fmla="*/ 316 w 524"/>
                <a:gd name="T95" fmla="*/ 1002 h 1044"/>
                <a:gd name="T96" fmla="*/ 345 w 524"/>
                <a:gd name="T97" fmla="*/ 1013 h 1044"/>
                <a:gd name="T98" fmla="*/ 374 w 524"/>
                <a:gd name="T99" fmla="*/ 1022 h 1044"/>
                <a:gd name="T100" fmla="*/ 404 w 524"/>
                <a:gd name="T101" fmla="*/ 1031 h 1044"/>
                <a:gd name="T102" fmla="*/ 434 w 524"/>
                <a:gd name="T103" fmla="*/ 1037 h 1044"/>
                <a:gd name="T104" fmla="*/ 463 w 524"/>
                <a:gd name="T105" fmla="*/ 1041 h 1044"/>
                <a:gd name="T106" fmla="*/ 494 w 524"/>
                <a:gd name="T107" fmla="*/ 1043 h 1044"/>
                <a:gd name="T108" fmla="*/ 524 w 524"/>
                <a:gd name="T109" fmla="*/ 1044 h 104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24"/>
                <a:gd name="T166" fmla="*/ 0 h 1044"/>
                <a:gd name="T167" fmla="*/ 524 w 524"/>
                <a:gd name="T168" fmla="*/ 1044 h 104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24" h="1044">
                  <a:moveTo>
                    <a:pt x="524" y="0"/>
                  </a:moveTo>
                  <a:lnTo>
                    <a:pt x="494" y="1"/>
                  </a:lnTo>
                  <a:lnTo>
                    <a:pt x="463" y="3"/>
                  </a:lnTo>
                  <a:lnTo>
                    <a:pt x="434" y="7"/>
                  </a:lnTo>
                  <a:lnTo>
                    <a:pt x="404" y="13"/>
                  </a:lnTo>
                  <a:lnTo>
                    <a:pt x="374" y="22"/>
                  </a:lnTo>
                  <a:lnTo>
                    <a:pt x="345" y="31"/>
                  </a:lnTo>
                  <a:lnTo>
                    <a:pt x="316" y="42"/>
                  </a:lnTo>
                  <a:lnTo>
                    <a:pt x="289" y="55"/>
                  </a:lnTo>
                  <a:lnTo>
                    <a:pt x="262" y="70"/>
                  </a:lnTo>
                  <a:lnTo>
                    <a:pt x="236" y="86"/>
                  </a:lnTo>
                  <a:lnTo>
                    <a:pt x="212" y="103"/>
                  </a:lnTo>
                  <a:lnTo>
                    <a:pt x="187" y="122"/>
                  </a:lnTo>
                  <a:lnTo>
                    <a:pt x="164" y="142"/>
                  </a:lnTo>
                  <a:lnTo>
                    <a:pt x="143" y="164"/>
                  </a:lnTo>
                  <a:lnTo>
                    <a:pt x="122" y="186"/>
                  </a:lnTo>
                  <a:lnTo>
                    <a:pt x="104" y="210"/>
                  </a:lnTo>
                  <a:lnTo>
                    <a:pt x="86" y="235"/>
                  </a:lnTo>
                  <a:lnTo>
                    <a:pt x="70" y="261"/>
                  </a:lnTo>
                  <a:lnTo>
                    <a:pt x="56" y="287"/>
                  </a:lnTo>
                  <a:lnTo>
                    <a:pt x="43" y="315"/>
                  </a:lnTo>
                  <a:lnTo>
                    <a:pt x="32" y="344"/>
                  </a:lnTo>
                  <a:lnTo>
                    <a:pt x="22" y="372"/>
                  </a:lnTo>
                  <a:lnTo>
                    <a:pt x="14" y="402"/>
                  </a:lnTo>
                  <a:lnTo>
                    <a:pt x="8" y="432"/>
                  </a:lnTo>
                  <a:lnTo>
                    <a:pt x="4" y="461"/>
                  </a:lnTo>
                  <a:lnTo>
                    <a:pt x="1" y="492"/>
                  </a:lnTo>
                  <a:lnTo>
                    <a:pt x="0" y="521"/>
                  </a:lnTo>
                  <a:lnTo>
                    <a:pt x="1" y="552"/>
                  </a:lnTo>
                  <a:lnTo>
                    <a:pt x="4" y="583"/>
                  </a:lnTo>
                  <a:lnTo>
                    <a:pt x="8" y="612"/>
                  </a:lnTo>
                  <a:lnTo>
                    <a:pt x="14" y="642"/>
                  </a:lnTo>
                  <a:lnTo>
                    <a:pt x="22" y="672"/>
                  </a:lnTo>
                  <a:lnTo>
                    <a:pt x="32" y="700"/>
                  </a:lnTo>
                  <a:lnTo>
                    <a:pt x="43" y="729"/>
                  </a:lnTo>
                  <a:lnTo>
                    <a:pt x="56" y="757"/>
                  </a:lnTo>
                  <a:lnTo>
                    <a:pt x="70" y="783"/>
                  </a:lnTo>
                  <a:lnTo>
                    <a:pt x="86" y="809"/>
                  </a:lnTo>
                  <a:lnTo>
                    <a:pt x="104" y="834"/>
                  </a:lnTo>
                  <a:lnTo>
                    <a:pt x="122" y="858"/>
                  </a:lnTo>
                  <a:lnTo>
                    <a:pt x="143" y="880"/>
                  </a:lnTo>
                  <a:lnTo>
                    <a:pt x="164" y="902"/>
                  </a:lnTo>
                  <a:lnTo>
                    <a:pt x="187" y="922"/>
                  </a:lnTo>
                  <a:lnTo>
                    <a:pt x="212" y="941"/>
                  </a:lnTo>
                  <a:lnTo>
                    <a:pt x="236" y="958"/>
                  </a:lnTo>
                  <a:lnTo>
                    <a:pt x="262" y="974"/>
                  </a:lnTo>
                  <a:lnTo>
                    <a:pt x="289" y="989"/>
                  </a:lnTo>
                  <a:lnTo>
                    <a:pt x="316" y="1002"/>
                  </a:lnTo>
                  <a:lnTo>
                    <a:pt x="345" y="1013"/>
                  </a:lnTo>
                  <a:lnTo>
                    <a:pt x="374" y="1022"/>
                  </a:lnTo>
                  <a:lnTo>
                    <a:pt x="404" y="1031"/>
                  </a:lnTo>
                  <a:lnTo>
                    <a:pt x="434" y="1037"/>
                  </a:lnTo>
                  <a:lnTo>
                    <a:pt x="463" y="1041"/>
                  </a:lnTo>
                  <a:lnTo>
                    <a:pt x="494" y="1043"/>
                  </a:lnTo>
                  <a:lnTo>
                    <a:pt x="524" y="1044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707" name="Line 10"/>
            <p:cNvSpPr>
              <a:spLocks noChangeShapeType="1"/>
            </p:cNvSpPr>
            <p:nvPr/>
          </p:nvSpPr>
          <p:spPr bwMode="auto">
            <a:xfrm>
              <a:off x="1482" y="2256"/>
              <a:ext cx="0" cy="4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708" name="Line 11"/>
            <p:cNvSpPr>
              <a:spLocks noChangeShapeType="1"/>
            </p:cNvSpPr>
            <p:nvPr/>
          </p:nvSpPr>
          <p:spPr bwMode="auto">
            <a:xfrm>
              <a:off x="1770" y="2256"/>
              <a:ext cx="0" cy="63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709" name="Line 12"/>
            <p:cNvSpPr>
              <a:spLocks noChangeShapeType="1"/>
            </p:cNvSpPr>
            <p:nvPr/>
          </p:nvSpPr>
          <p:spPr bwMode="auto">
            <a:xfrm>
              <a:off x="2058" y="2258"/>
              <a:ext cx="0" cy="4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710" name="Freeform 13"/>
            <p:cNvSpPr>
              <a:spLocks/>
            </p:cNvSpPr>
            <p:nvPr/>
          </p:nvSpPr>
          <p:spPr bwMode="auto">
            <a:xfrm rot="10800000">
              <a:off x="2056" y="2742"/>
              <a:ext cx="66" cy="131"/>
            </a:xfrm>
            <a:custGeom>
              <a:avLst/>
              <a:gdLst>
                <a:gd name="T0" fmla="*/ 524 w 524"/>
                <a:gd name="T1" fmla="*/ 0 h 1044"/>
                <a:gd name="T2" fmla="*/ 494 w 524"/>
                <a:gd name="T3" fmla="*/ 1 h 1044"/>
                <a:gd name="T4" fmla="*/ 463 w 524"/>
                <a:gd name="T5" fmla="*/ 3 h 1044"/>
                <a:gd name="T6" fmla="*/ 434 w 524"/>
                <a:gd name="T7" fmla="*/ 7 h 1044"/>
                <a:gd name="T8" fmla="*/ 404 w 524"/>
                <a:gd name="T9" fmla="*/ 13 h 1044"/>
                <a:gd name="T10" fmla="*/ 374 w 524"/>
                <a:gd name="T11" fmla="*/ 22 h 1044"/>
                <a:gd name="T12" fmla="*/ 345 w 524"/>
                <a:gd name="T13" fmla="*/ 31 h 1044"/>
                <a:gd name="T14" fmla="*/ 316 w 524"/>
                <a:gd name="T15" fmla="*/ 42 h 1044"/>
                <a:gd name="T16" fmla="*/ 289 w 524"/>
                <a:gd name="T17" fmla="*/ 55 h 1044"/>
                <a:gd name="T18" fmla="*/ 262 w 524"/>
                <a:gd name="T19" fmla="*/ 70 h 1044"/>
                <a:gd name="T20" fmla="*/ 236 w 524"/>
                <a:gd name="T21" fmla="*/ 86 h 1044"/>
                <a:gd name="T22" fmla="*/ 212 w 524"/>
                <a:gd name="T23" fmla="*/ 103 h 1044"/>
                <a:gd name="T24" fmla="*/ 187 w 524"/>
                <a:gd name="T25" fmla="*/ 122 h 1044"/>
                <a:gd name="T26" fmla="*/ 164 w 524"/>
                <a:gd name="T27" fmla="*/ 142 h 1044"/>
                <a:gd name="T28" fmla="*/ 143 w 524"/>
                <a:gd name="T29" fmla="*/ 164 h 1044"/>
                <a:gd name="T30" fmla="*/ 122 w 524"/>
                <a:gd name="T31" fmla="*/ 186 h 1044"/>
                <a:gd name="T32" fmla="*/ 104 w 524"/>
                <a:gd name="T33" fmla="*/ 210 h 1044"/>
                <a:gd name="T34" fmla="*/ 86 w 524"/>
                <a:gd name="T35" fmla="*/ 235 h 1044"/>
                <a:gd name="T36" fmla="*/ 70 w 524"/>
                <a:gd name="T37" fmla="*/ 261 h 1044"/>
                <a:gd name="T38" fmla="*/ 56 w 524"/>
                <a:gd name="T39" fmla="*/ 287 h 1044"/>
                <a:gd name="T40" fmla="*/ 43 w 524"/>
                <a:gd name="T41" fmla="*/ 315 h 1044"/>
                <a:gd name="T42" fmla="*/ 32 w 524"/>
                <a:gd name="T43" fmla="*/ 344 h 1044"/>
                <a:gd name="T44" fmla="*/ 22 w 524"/>
                <a:gd name="T45" fmla="*/ 372 h 1044"/>
                <a:gd name="T46" fmla="*/ 14 w 524"/>
                <a:gd name="T47" fmla="*/ 402 h 1044"/>
                <a:gd name="T48" fmla="*/ 8 w 524"/>
                <a:gd name="T49" fmla="*/ 432 h 1044"/>
                <a:gd name="T50" fmla="*/ 4 w 524"/>
                <a:gd name="T51" fmla="*/ 461 h 1044"/>
                <a:gd name="T52" fmla="*/ 1 w 524"/>
                <a:gd name="T53" fmla="*/ 492 h 1044"/>
                <a:gd name="T54" fmla="*/ 0 w 524"/>
                <a:gd name="T55" fmla="*/ 521 h 1044"/>
                <a:gd name="T56" fmla="*/ 1 w 524"/>
                <a:gd name="T57" fmla="*/ 552 h 1044"/>
                <a:gd name="T58" fmla="*/ 4 w 524"/>
                <a:gd name="T59" fmla="*/ 583 h 1044"/>
                <a:gd name="T60" fmla="*/ 8 w 524"/>
                <a:gd name="T61" fmla="*/ 612 h 1044"/>
                <a:gd name="T62" fmla="*/ 14 w 524"/>
                <a:gd name="T63" fmla="*/ 642 h 1044"/>
                <a:gd name="T64" fmla="*/ 22 w 524"/>
                <a:gd name="T65" fmla="*/ 672 h 1044"/>
                <a:gd name="T66" fmla="*/ 32 w 524"/>
                <a:gd name="T67" fmla="*/ 700 h 1044"/>
                <a:gd name="T68" fmla="*/ 43 w 524"/>
                <a:gd name="T69" fmla="*/ 729 h 1044"/>
                <a:gd name="T70" fmla="*/ 56 w 524"/>
                <a:gd name="T71" fmla="*/ 757 h 1044"/>
                <a:gd name="T72" fmla="*/ 70 w 524"/>
                <a:gd name="T73" fmla="*/ 783 h 1044"/>
                <a:gd name="T74" fmla="*/ 86 w 524"/>
                <a:gd name="T75" fmla="*/ 809 h 1044"/>
                <a:gd name="T76" fmla="*/ 104 w 524"/>
                <a:gd name="T77" fmla="*/ 834 h 1044"/>
                <a:gd name="T78" fmla="*/ 122 w 524"/>
                <a:gd name="T79" fmla="*/ 858 h 1044"/>
                <a:gd name="T80" fmla="*/ 143 w 524"/>
                <a:gd name="T81" fmla="*/ 880 h 1044"/>
                <a:gd name="T82" fmla="*/ 164 w 524"/>
                <a:gd name="T83" fmla="*/ 902 h 1044"/>
                <a:gd name="T84" fmla="*/ 187 w 524"/>
                <a:gd name="T85" fmla="*/ 922 h 1044"/>
                <a:gd name="T86" fmla="*/ 212 w 524"/>
                <a:gd name="T87" fmla="*/ 941 h 1044"/>
                <a:gd name="T88" fmla="*/ 236 w 524"/>
                <a:gd name="T89" fmla="*/ 958 h 1044"/>
                <a:gd name="T90" fmla="*/ 262 w 524"/>
                <a:gd name="T91" fmla="*/ 974 h 1044"/>
                <a:gd name="T92" fmla="*/ 289 w 524"/>
                <a:gd name="T93" fmla="*/ 989 h 1044"/>
                <a:gd name="T94" fmla="*/ 316 w 524"/>
                <a:gd name="T95" fmla="*/ 1002 h 1044"/>
                <a:gd name="T96" fmla="*/ 345 w 524"/>
                <a:gd name="T97" fmla="*/ 1013 h 1044"/>
                <a:gd name="T98" fmla="*/ 374 w 524"/>
                <a:gd name="T99" fmla="*/ 1022 h 1044"/>
                <a:gd name="T100" fmla="*/ 404 w 524"/>
                <a:gd name="T101" fmla="*/ 1031 h 1044"/>
                <a:gd name="T102" fmla="*/ 434 w 524"/>
                <a:gd name="T103" fmla="*/ 1037 h 1044"/>
                <a:gd name="T104" fmla="*/ 463 w 524"/>
                <a:gd name="T105" fmla="*/ 1041 h 1044"/>
                <a:gd name="T106" fmla="*/ 494 w 524"/>
                <a:gd name="T107" fmla="*/ 1043 h 1044"/>
                <a:gd name="T108" fmla="*/ 524 w 524"/>
                <a:gd name="T109" fmla="*/ 1044 h 104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24"/>
                <a:gd name="T166" fmla="*/ 0 h 1044"/>
                <a:gd name="T167" fmla="*/ 524 w 524"/>
                <a:gd name="T168" fmla="*/ 1044 h 104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24" h="1044">
                  <a:moveTo>
                    <a:pt x="524" y="0"/>
                  </a:moveTo>
                  <a:lnTo>
                    <a:pt x="494" y="1"/>
                  </a:lnTo>
                  <a:lnTo>
                    <a:pt x="463" y="3"/>
                  </a:lnTo>
                  <a:lnTo>
                    <a:pt x="434" y="7"/>
                  </a:lnTo>
                  <a:lnTo>
                    <a:pt x="404" y="13"/>
                  </a:lnTo>
                  <a:lnTo>
                    <a:pt x="374" y="22"/>
                  </a:lnTo>
                  <a:lnTo>
                    <a:pt x="345" y="31"/>
                  </a:lnTo>
                  <a:lnTo>
                    <a:pt x="316" y="42"/>
                  </a:lnTo>
                  <a:lnTo>
                    <a:pt x="289" y="55"/>
                  </a:lnTo>
                  <a:lnTo>
                    <a:pt x="262" y="70"/>
                  </a:lnTo>
                  <a:lnTo>
                    <a:pt x="236" y="86"/>
                  </a:lnTo>
                  <a:lnTo>
                    <a:pt x="212" y="103"/>
                  </a:lnTo>
                  <a:lnTo>
                    <a:pt x="187" y="122"/>
                  </a:lnTo>
                  <a:lnTo>
                    <a:pt x="164" y="142"/>
                  </a:lnTo>
                  <a:lnTo>
                    <a:pt x="143" y="164"/>
                  </a:lnTo>
                  <a:lnTo>
                    <a:pt x="122" y="186"/>
                  </a:lnTo>
                  <a:lnTo>
                    <a:pt x="104" y="210"/>
                  </a:lnTo>
                  <a:lnTo>
                    <a:pt x="86" y="235"/>
                  </a:lnTo>
                  <a:lnTo>
                    <a:pt x="70" y="261"/>
                  </a:lnTo>
                  <a:lnTo>
                    <a:pt x="56" y="287"/>
                  </a:lnTo>
                  <a:lnTo>
                    <a:pt x="43" y="315"/>
                  </a:lnTo>
                  <a:lnTo>
                    <a:pt x="32" y="344"/>
                  </a:lnTo>
                  <a:lnTo>
                    <a:pt x="22" y="372"/>
                  </a:lnTo>
                  <a:lnTo>
                    <a:pt x="14" y="402"/>
                  </a:lnTo>
                  <a:lnTo>
                    <a:pt x="8" y="432"/>
                  </a:lnTo>
                  <a:lnTo>
                    <a:pt x="4" y="461"/>
                  </a:lnTo>
                  <a:lnTo>
                    <a:pt x="1" y="492"/>
                  </a:lnTo>
                  <a:lnTo>
                    <a:pt x="0" y="521"/>
                  </a:lnTo>
                  <a:lnTo>
                    <a:pt x="1" y="552"/>
                  </a:lnTo>
                  <a:lnTo>
                    <a:pt x="4" y="583"/>
                  </a:lnTo>
                  <a:lnTo>
                    <a:pt x="8" y="612"/>
                  </a:lnTo>
                  <a:lnTo>
                    <a:pt x="14" y="642"/>
                  </a:lnTo>
                  <a:lnTo>
                    <a:pt x="22" y="672"/>
                  </a:lnTo>
                  <a:lnTo>
                    <a:pt x="32" y="700"/>
                  </a:lnTo>
                  <a:lnTo>
                    <a:pt x="43" y="729"/>
                  </a:lnTo>
                  <a:lnTo>
                    <a:pt x="56" y="757"/>
                  </a:lnTo>
                  <a:lnTo>
                    <a:pt x="70" y="783"/>
                  </a:lnTo>
                  <a:lnTo>
                    <a:pt x="86" y="809"/>
                  </a:lnTo>
                  <a:lnTo>
                    <a:pt x="104" y="834"/>
                  </a:lnTo>
                  <a:lnTo>
                    <a:pt x="122" y="858"/>
                  </a:lnTo>
                  <a:lnTo>
                    <a:pt x="143" y="880"/>
                  </a:lnTo>
                  <a:lnTo>
                    <a:pt x="164" y="902"/>
                  </a:lnTo>
                  <a:lnTo>
                    <a:pt x="187" y="922"/>
                  </a:lnTo>
                  <a:lnTo>
                    <a:pt x="212" y="941"/>
                  </a:lnTo>
                  <a:lnTo>
                    <a:pt x="236" y="958"/>
                  </a:lnTo>
                  <a:lnTo>
                    <a:pt x="262" y="974"/>
                  </a:lnTo>
                  <a:lnTo>
                    <a:pt x="289" y="989"/>
                  </a:lnTo>
                  <a:lnTo>
                    <a:pt x="316" y="1002"/>
                  </a:lnTo>
                  <a:lnTo>
                    <a:pt x="345" y="1013"/>
                  </a:lnTo>
                  <a:lnTo>
                    <a:pt x="374" y="1022"/>
                  </a:lnTo>
                  <a:lnTo>
                    <a:pt x="404" y="1031"/>
                  </a:lnTo>
                  <a:lnTo>
                    <a:pt x="434" y="1037"/>
                  </a:lnTo>
                  <a:lnTo>
                    <a:pt x="463" y="1041"/>
                  </a:lnTo>
                  <a:lnTo>
                    <a:pt x="494" y="1043"/>
                  </a:lnTo>
                  <a:lnTo>
                    <a:pt x="524" y="1044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711" name="Line 14"/>
            <p:cNvSpPr>
              <a:spLocks noChangeShapeType="1"/>
            </p:cNvSpPr>
            <p:nvPr/>
          </p:nvSpPr>
          <p:spPr bwMode="auto">
            <a:xfrm>
              <a:off x="1771" y="2876"/>
              <a:ext cx="0" cy="34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712" name="Line 15"/>
            <p:cNvSpPr>
              <a:spLocks noChangeShapeType="1"/>
            </p:cNvSpPr>
            <p:nvPr/>
          </p:nvSpPr>
          <p:spPr bwMode="auto">
            <a:xfrm>
              <a:off x="2058" y="2880"/>
              <a:ext cx="6" cy="33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713" name="Line 16"/>
            <p:cNvSpPr>
              <a:spLocks noChangeShapeType="1"/>
            </p:cNvSpPr>
            <p:nvPr/>
          </p:nvSpPr>
          <p:spPr bwMode="auto">
            <a:xfrm>
              <a:off x="1482" y="2880"/>
              <a:ext cx="6" cy="33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714" name="AutoShape 17"/>
            <p:cNvSpPr>
              <a:spLocks noChangeArrowheads="1"/>
            </p:cNvSpPr>
            <p:nvPr/>
          </p:nvSpPr>
          <p:spPr bwMode="auto">
            <a:xfrm>
              <a:off x="1746" y="2382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715" name="AutoShape 18"/>
            <p:cNvSpPr>
              <a:spLocks noChangeArrowheads="1"/>
            </p:cNvSpPr>
            <p:nvPr/>
          </p:nvSpPr>
          <p:spPr bwMode="auto">
            <a:xfrm>
              <a:off x="1458" y="2478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716" name="AutoShape 19"/>
            <p:cNvSpPr>
              <a:spLocks noChangeArrowheads="1"/>
            </p:cNvSpPr>
            <p:nvPr/>
          </p:nvSpPr>
          <p:spPr bwMode="auto">
            <a:xfrm>
              <a:off x="2034" y="2574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717" name="Line 20"/>
            <p:cNvSpPr>
              <a:spLocks noChangeShapeType="1"/>
            </p:cNvSpPr>
            <p:nvPr/>
          </p:nvSpPr>
          <p:spPr bwMode="auto">
            <a:xfrm>
              <a:off x="1486" y="2256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718" name="Line 21"/>
            <p:cNvSpPr>
              <a:spLocks noChangeShapeType="1"/>
            </p:cNvSpPr>
            <p:nvPr/>
          </p:nvSpPr>
          <p:spPr bwMode="auto">
            <a:xfrm>
              <a:off x="1776" y="2256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719" name="Line 22"/>
            <p:cNvSpPr>
              <a:spLocks noChangeShapeType="1"/>
            </p:cNvSpPr>
            <p:nvPr/>
          </p:nvSpPr>
          <p:spPr bwMode="auto">
            <a:xfrm>
              <a:off x="2064" y="2256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720" name="Line 23"/>
            <p:cNvSpPr>
              <a:spLocks noChangeShapeType="1"/>
            </p:cNvSpPr>
            <p:nvPr/>
          </p:nvSpPr>
          <p:spPr bwMode="auto">
            <a:xfrm>
              <a:off x="2352" y="2262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721" name="Line 24"/>
            <p:cNvSpPr>
              <a:spLocks noChangeShapeType="1"/>
            </p:cNvSpPr>
            <p:nvPr/>
          </p:nvSpPr>
          <p:spPr bwMode="auto">
            <a:xfrm>
              <a:off x="2640" y="2262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722" name="Line 25"/>
            <p:cNvSpPr>
              <a:spLocks noChangeShapeType="1"/>
            </p:cNvSpPr>
            <p:nvPr/>
          </p:nvSpPr>
          <p:spPr bwMode="auto">
            <a:xfrm>
              <a:off x="2928" y="2262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6723" name="Group 26"/>
            <p:cNvGrpSpPr>
              <a:grpSpLocks/>
            </p:cNvGrpSpPr>
            <p:nvPr/>
          </p:nvGrpSpPr>
          <p:grpSpPr bwMode="auto">
            <a:xfrm>
              <a:off x="1482" y="3210"/>
              <a:ext cx="582" cy="96"/>
              <a:chOff x="1242" y="2694"/>
              <a:chExt cx="582" cy="96"/>
            </a:xfrm>
          </p:grpSpPr>
          <p:sp>
            <p:nvSpPr>
              <p:cNvPr id="16724" name="Line 27"/>
              <p:cNvSpPr>
                <a:spLocks noChangeShapeType="1"/>
              </p:cNvSpPr>
              <p:nvPr/>
            </p:nvSpPr>
            <p:spPr bwMode="auto">
              <a:xfrm>
                <a:off x="1242" y="2694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725" name="Line 28"/>
              <p:cNvSpPr>
                <a:spLocks noChangeShapeType="1"/>
              </p:cNvSpPr>
              <p:nvPr/>
            </p:nvSpPr>
            <p:spPr bwMode="auto">
              <a:xfrm flipH="1">
                <a:off x="1728" y="2694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6387" name="Group 29"/>
          <p:cNvGrpSpPr>
            <a:grpSpLocks/>
          </p:cNvGrpSpPr>
          <p:nvPr/>
        </p:nvGrpSpPr>
        <p:grpSpPr bwMode="auto">
          <a:xfrm>
            <a:off x="6667500" y="3048000"/>
            <a:ext cx="2019300" cy="2352675"/>
            <a:chOff x="4212" y="1944"/>
            <a:chExt cx="1260" cy="1494"/>
          </a:xfrm>
        </p:grpSpPr>
        <p:sp>
          <p:nvSpPr>
            <p:cNvPr id="16688" name="Rectangle 30"/>
            <p:cNvSpPr>
              <a:spLocks noChangeArrowheads="1"/>
            </p:cNvSpPr>
            <p:nvPr/>
          </p:nvSpPr>
          <p:spPr bwMode="auto">
            <a:xfrm>
              <a:off x="5040" y="2739"/>
              <a:ext cx="288" cy="33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689" name="AutoShape 31"/>
            <p:cNvSpPr>
              <a:spLocks noChangeArrowheads="1"/>
            </p:cNvSpPr>
            <p:nvPr/>
          </p:nvSpPr>
          <p:spPr bwMode="auto">
            <a:xfrm>
              <a:off x="4224" y="2889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690" name="Line 32"/>
            <p:cNvSpPr>
              <a:spLocks noChangeShapeType="1"/>
            </p:cNvSpPr>
            <p:nvPr/>
          </p:nvSpPr>
          <p:spPr bwMode="auto">
            <a:xfrm>
              <a:off x="4212" y="3342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91" name="Line 33"/>
            <p:cNvSpPr>
              <a:spLocks noChangeShapeType="1"/>
            </p:cNvSpPr>
            <p:nvPr/>
          </p:nvSpPr>
          <p:spPr bwMode="auto">
            <a:xfrm>
              <a:off x="4662" y="2907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92" name="Line 34"/>
            <p:cNvSpPr>
              <a:spLocks noChangeShapeType="1"/>
            </p:cNvSpPr>
            <p:nvPr/>
          </p:nvSpPr>
          <p:spPr bwMode="auto">
            <a:xfrm>
              <a:off x="4794" y="2907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93" name="Line 35"/>
            <p:cNvSpPr>
              <a:spLocks noChangeShapeType="1"/>
            </p:cNvSpPr>
            <p:nvPr/>
          </p:nvSpPr>
          <p:spPr bwMode="auto">
            <a:xfrm>
              <a:off x="4794" y="2907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94" name="Line 36"/>
            <p:cNvSpPr>
              <a:spLocks noChangeShapeType="1"/>
            </p:cNvSpPr>
            <p:nvPr/>
          </p:nvSpPr>
          <p:spPr bwMode="auto">
            <a:xfrm>
              <a:off x="4212" y="3339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95" name="Line 37"/>
            <p:cNvSpPr>
              <a:spLocks noChangeShapeType="1"/>
            </p:cNvSpPr>
            <p:nvPr/>
          </p:nvSpPr>
          <p:spPr bwMode="auto">
            <a:xfrm flipV="1">
              <a:off x="4458" y="2907"/>
              <a:ext cx="0" cy="43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96" name="Line 38"/>
            <p:cNvSpPr>
              <a:spLocks noChangeShapeType="1"/>
            </p:cNvSpPr>
            <p:nvPr/>
          </p:nvSpPr>
          <p:spPr bwMode="auto">
            <a:xfrm flipH="1">
              <a:off x="4278" y="2901"/>
              <a:ext cx="3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97" name="Line 39"/>
            <p:cNvSpPr>
              <a:spLocks noChangeShapeType="1"/>
            </p:cNvSpPr>
            <p:nvPr/>
          </p:nvSpPr>
          <p:spPr bwMode="auto">
            <a:xfrm flipH="1">
              <a:off x="4608" y="2967"/>
              <a:ext cx="24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98" name="Line 40"/>
            <p:cNvSpPr>
              <a:spLocks noChangeShapeType="1"/>
            </p:cNvSpPr>
            <p:nvPr/>
          </p:nvSpPr>
          <p:spPr bwMode="auto">
            <a:xfrm>
              <a:off x="5328" y="2904"/>
              <a:ext cx="14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99" name="Line 41"/>
            <p:cNvSpPr>
              <a:spLocks noChangeShapeType="1"/>
            </p:cNvSpPr>
            <p:nvPr/>
          </p:nvSpPr>
          <p:spPr bwMode="auto">
            <a:xfrm flipV="1">
              <a:off x="5472" y="1944"/>
              <a:ext cx="0" cy="96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6388" name="Group 42"/>
          <p:cNvGrpSpPr>
            <a:grpSpLocks/>
          </p:cNvGrpSpPr>
          <p:nvPr/>
        </p:nvGrpSpPr>
        <p:grpSpPr bwMode="auto">
          <a:xfrm>
            <a:off x="6629400" y="2776538"/>
            <a:ext cx="2228850" cy="1109662"/>
            <a:chOff x="4212" y="1770"/>
            <a:chExt cx="1404" cy="699"/>
          </a:xfrm>
        </p:grpSpPr>
        <p:sp>
          <p:nvSpPr>
            <p:cNvPr id="16678" name="Rectangle 43"/>
            <p:cNvSpPr>
              <a:spLocks noChangeArrowheads="1"/>
            </p:cNvSpPr>
            <p:nvPr/>
          </p:nvSpPr>
          <p:spPr bwMode="auto">
            <a:xfrm>
              <a:off x="5040" y="1770"/>
              <a:ext cx="288" cy="33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679" name="Line 44"/>
            <p:cNvSpPr>
              <a:spLocks noChangeShapeType="1"/>
            </p:cNvSpPr>
            <p:nvPr/>
          </p:nvSpPr>
          <p:spPr bwMode="auto">
            <a:xfrm>
              <a:off x="4212" y="2373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80" name="Line 45"/>
            <p:cNvSpPr>
              <a:spLocks noChangeShapeType="1"/>
            </p:cNvSpPr>
            <p:nvPr/>
          </p:nvSpPr>
          <p:spPr bwMode="auto">
            <a:xfrm>
              <a:off x="4662" y="1938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81" name="Line 46"/>
            <p:cNvSpPr>
              <a:spLocks noChangeShapeType="1"/>
            </p:cNvSpPr>
            <p:nvPr/>
          </p:nvSpPr>
          <p:spPr bwMode="auto">
            <a:xfrm>
              <a:off x="4794" y="1938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82" name="Line 47"/>
            <p:cNvSpPr>
              <a:spLocks noChangeShapeType="1"/>
            </p:cNvSpPr>
            <p:nvPr/>
          </p:nvSpPr>
          <p:spPr bwMode="auto">
            <a:xfrm>
              <a:off x="4794" y="1938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83" name="Line 48"/>
            <p:cNvSpPr>
              <a:spLocks noChangeShapeType="1"/>
            </p:cNvSpPr>
            <p:nvPr/>
          </p:nvSpPr>
          <p:spPr bwMode="auto">
            <a:xfrm>
              <a:off x="4212" y="2370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84" name="Line 49"/>
            <p:cNvSpPr>
              <a:spLocks noChangeShapeType="1"/>
            </p:cNvSpPr>
            <p:nvPr/>
          </p:nvSpPr>
          <p:spPr bwMode="auto">
            <a:xfrm flipV="1">
              <a:off x="4458" y="1938"/>
              <a:ext cx="0" cy="43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85" name="Line 50"/>
            <p:cNvSpPr>
              <a:spLocks noChangeShapeType="1"/>
            </p:cNvSpPr>
            <p:nvPr/>
          </p:nvSpPr>
          <p:spPr bwMode="auto">
            <a:xfrm flipH="1">
              <a:off x="4278" y="1932"/>
              <a:ext cx="3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86" name="Line 51"/>
            <p:cNvSpPr>
              <a:spLocks noChangeShapeType="1"/>
            </p:cNvSpPr>
            <p:nvPr/>
          </p:nvSpPr>
          <p:spPr bwMode="auto">
            <a:xfrm flipH="1">
              <a:off x="4608" y="1998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87" name="Line 52"/>
            <p:cNvSpPr>
              <a:spLocks noChangeShapeType="1"/>
            </p:cNvSpPr>
            <p:nvPr/>
          </p:nvSpPr>
          <p:spPr bwMode="auto">
            <a:xfrm>
              <a:off x="5328" y="1945"/>
              <a:ext cx="28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6389" name="Oval 53"/>
          <p:cNvSpPr>
            <a:spLocks noChangeArrowheads="1"/>
          </p:cNvSpPr>
          <p:nvPr/>
        </p:nvSpPr>
        <p:spPr bwMode="auto">
          <a:xfrm>
            <a:off x="685800" y="4410075"/>
            <a:ext cx="1143000" cy="1143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5526" name="Oval 54"/>
          <p:cNvSpPr>
            <a:spLocks noChangeArrowheads="1"/>
          </p:cNvSpPr>
          <p:nvPr/>
        </p:nvSpPr>
        <p:spPr bwMode="auto">
          <a:xfrm>
            <a:off x="762000" y="4495800"/>
            <a:ext cx="990600" cy="990600"/>
          </a:xfrm>
          <a:prstGeom prst="ellipse">
            <a:avLst/>
          </a:prstGeom>
          <a:gradFill rotWithShape="1">
            <a:gsLst>
              <a:gs pos="0">
                <a:srgbClr val="0099FF">
                  <a:gamma/>
                  <a:tint val="0"/>
                  <a:invGamma/>
                </a:srgbClr>
              </a:gs>
              <a:gs pos="100000">
                <a:srgbClr val="0099FF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4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M</a:t>
            </a:r>
          </a:p>
        </p:txBody>
      </p:sp>
      <p:grpSp>
        <p:nvGrpSpPr>
          <p:cNvPr id="16391" name="Group 55"/>
          <p:cNvGrpSpPr>
            <a:grpSpLocks/>
          </p:cNvGrpSpPr>
          <p:nvPr/>
        </p:nvGrpSpPr>
        <p:grpSpPr bwMode="auto">
          <a:xfrm>
            <a:off x="609600" y="152400"/>
            <a:ext cx="1371600" cy="457200"/>
            <a:chOff x="384" y="96"/>
            <a:chExt cx="864" cy="288"/>
          </a:xfrm>
        </p:grpSpPr>
        <p:sp>
          <p:nvSpPr>
            <p:cNvPr id="16675" name="Text Box 56"/>
            <p:cNvSpPr txBox="1">
              <a:spLocks noChangeArrowheads="1"/>
            </p:cNvSpPr>
            <p:nvPr/>
          </p:nvSpPr>
          <p:spPr bwMode="auto">
            <a:xfrm>
              <a:off x="384" y="96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16676" name="Text Box 57"/>
            <p:cNvSpPr txBox="1">
              <a:spLocks noChangeArrowheads="1"/>
            </p:cNvSpPr>
            <p:nvPr/>
          </p:nvSpPr>
          <p:spPr bwMode="auto">
            <a:xfrm>
              <a:off x="672" y="96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B</a:t>
              </a:r>
            </a:p>
          </p:txBody>
        </p:sp>
        <p:sp>
          <p:nvSpPr>
            <p:cNvPr id="16677" name="Text Box 58"/>
            <p:cNvSpPr txBox="1">
              <a:spLocks noChangeArrowheads="1"/>
            </p:cNvSpPr>
            <p:nvPr/>
          </p:nvSpPr>
          <p:spPr bwMode="auto">
            <a:xfrm>
              <a:off x="960" y="96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C</a:t>
              </a:r>
            </a:p>
          </p:txBody>
        </p:sp>
      </p:grpSp>
      <p:sp>
        <p:nvSpPr>
          <p:cNvPr id="16392" name="Text Box 59"/>
          <p:cNvSpPr txBox="1">
            <a:spLocks noChangeArrowheads="1"/>
          </p:cNvSpPr>
          <p:nvPr/>
        </p:nvSpPr>
        <p:spPr bwMode="auto">
          <a:xfrm>
            <a:off x="76200" y="895350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AT</a:t>
            </a:r>
          </a:p>
        </p:txBody>
      </p:sp>
      <p:sp>
        <p:nvSpPr>
          <p:cNvPr id="16393" name="Text Box 60"/>
          <p:cNvSpPr txBox="1">
            <a:spLocks noChangeArrowheads="1"/>
          </p:cNvSpPr>
          <p:nvPr/>
        </p:nvSpPr>
        <p:spPr bwMode="auto">
          <a:xfrm>
            <a:off x="76200" y="3524250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RN</a:t>
            </a:r>
          </a:p>
        </p:txBody>
      </p:sp>
      <p:grpSp>
        <p:nvGrpSpPr>
          <p:cNvPr id="16394" name="Group 61"/>
          <p:cNvGrpSpPr>
            <a:grpSpLocks/>
          </p:cNvGrpSpPr>
          <p:nvPr/>
        </p:nvGrpSpPr>
        <p:grpSpPr bwMode="auto">
          <a:xfrm>
            <a:off x="152400" y="2514600"/>
            <a:ext cx="533400" cy="549275"/>
            <a:chOff x="96" y="1584"/>
            <a:chExt cx="336" cy="346"/>
          </a:xfrm>
        </p:grpSpPr>
        <p:sp>
          <p:nvSpPr>
            <p:cNvPr id="16673" name="Text Box 62"/>
            <p:cNvSpPr txBox="1">
              <a:spLocks noChangeArrowheads="1"/>
            </p:cNvSpPr>
            <p:nvPr/>
          </p:nvSpPr>
          <p:spPr bwMode="auto">
            <a:xfrm>
              <a:off x="96" y="1584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6674" name="Text Box 63"/>
            <p:cNvSpPr txBox="1">
              <a:spLocks noChangeArrowheads="1"/>
            </p:cNvSpPr>
            <p:nvPr/>
          </p:nvSpPr>
          <p:spPr bwMode="auto">
            <a:xfrm>
              <a:off x="240" y="168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sp>
        <p:nvSpPr>
          <p:cNvPr id="16395" name="Line 64"/>
          <p:cNvSpPr>
            <a:spLocks noChangeShapeType="1"/>
          </p:cNvSpPr>
          <p:nvPr/>
        </p:nvSpPr>
        <p:spPr bwMode="auto">
          <a:xfrm>
            <a:off x="2171700" y="2886075"/>
            <a:ext cx="0" cy="228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96" name="Line 65"/>
          <p:cNvSpPr>
            <a:spLocks noChangeShapeType="1"/>
          </p:cNvSpPr>
          <p:nvPr/>
        </p:nvSpPr>
        <p:spPr bwMode="auto">
          <a:xfrm flipH="1">
            <a:off x="1257300" y="3114675"/>
            <a:ext cx="914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16397" name="AutoShape 66"/>
          <p:cNvCxnSpPr>
            <a:cxnSpLocks noChangeShapeType="1"/>
          </p:cNvCxnSpPr>
          <p:nvPr/>
        </p:nvCxnSpPr>
        <p:spPr bwMode="auto">
          <a:xfrm flipV="1">
            <a:off x="2628900" y="2886075"/>
            <a:ext cx="0" cy="38100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398" name="Line 67"/>
          <p:cNvSpPr>
            <a:spLocks noChangeShapeType="1"/>
          </p:cNvSpPr>
          <p:nvPr/>
        </p:nvSpPr>
        <p:spPr bwMode="auto">
          <a:xfrm flipH="1">
            <a:off x="800100" y="3267075"/>
            <a:ext cx="1828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16399" name="AutoShape 68"/>
          <p:cNvCxnSpPr>
            <a:cxnSpLocks noChangeShapeType="1"/>
          </p:cNvCxnSpPr>
          <p:nvPr/>
        </p:nvCxnSpPr>
        <p:spPr bwMode="auto">
          <a:xfrm>
            <a:off x="3086100" y="2886075"/>
            <a:ext cx="0" cy="523875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400" name="Line 69"/>
          <p:cNvSpPr>
            <a:spLocks noChangeShapeType="1"/>
          </p:cNvSpPr>
          <p:nvPr/>
        </p:nvSpPr>
        <p:spPr bwMode="auto">
          <a:xfrm flipH="1">
            <a:off x="1714500" y="3419475"/>
            <a:ext cx="1371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6401" name="Group 70"/>
          <p:cNvGrpSpPr>
            <a:grpSpLocks/>
          </p:cNvGrpSpPr>
          <p:nvPr/>
        </p:nvGrpSpPr>
        <p:grpSpPr bwMode="auto">
          <a:xfrm>
            <a:off x="3352800" y="2590800"/>
            <a:ext cx="533400" cy="549275"/>
            <a:chOff x="2112" y="1632"/>
            <a:chExt cx="336" cy="346"/>
          </a:xfrm>
        </p:grpSpPr>
        <p:sp>
          <p:nvSpPr>
            <p:cNvPr id="16671" name="Text Box 71"/>
            <p:cNvSpPr txBox="1">
              <a:spLocks noChangeArrowheads="1"/>
            </p:cNvSpPr>
            <p:nvPr/>
          </p:nvSpPr>
          <p:spPr bwMode="auto">
            <a:xfrm>
              <a:off x="2112" y="1632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6672" name="Text Box 72"/>
            <p:cNvSpPr txBox="1">
              <a:spLocks noChangeArrowheads="1"/>
            </p:cNvSpPr>
            <p:nvPr/>
          </p:nvSpPr>
          <p:spPr bwMode="auto">
            <a:xfrm>
              <a:off x="2256" y="1728"/>
              <a:ext cx="14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sp>
        <p:nvSpPr>
          <p:cNvPr id="16402" name="Text Box 73"/>
          <p:cNvSpPr txBox="1">
            <a:spLocks noChangeArrowheads="1"/>
          </p:cNvSpPr>
          <p:nvPr/>
        </p:nvSpPr>
        <p:spPr bwMode="auto">
          <a:xfrm>
            <a:off x="1981200" y="1524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N</a:t>
            </a:r>
          </a:p>
        </p:txBody>
      </p:sp>
      <p:sp>
        <p:nvSpPr>
          <p:cNvPr id="16403" name="Line 74"/>
          <p:cNvSpPr>
            <a:spLocks noChangeShapeType="1"/>
          </p:cNvSpPr>
          <p:nvPr/>
        </p:nvSpPr>
        <p:spPr bwMode="auto">
          <a:xfrm>
            <a:off x="2181225" y="2886075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04" name="Line 75"/>
          <p:cNvSpPr>
            <a:spLocks noChangeShapeType="1"/>
          </p:cNvSpPr>
          <p:nvPr/>
        </p:nvSpPr>
        <p:spPr bwMode="auto">
          <a:xfrm>
            <a:off x="2638425" y="2886075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05" name="Line 76"/>
          <p:cNvSpPr>
            <a:spLocks noChangeShapeType="1"/>
          </p:cNvSpPr>
          <p:nvPr/>
        </p:nvSpPr>
        <p:spPr bwMode="auto">
          <a:xfrm>
            <a:off x="3095625" y="2886075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6406" name="Group 79"/>
          <p:cNvGrpSpPr>
            <a:grpSpLocks/>
          </p:cNvGrpSpPr>
          <p:nvPr/>
        </p:nvGrpSpPr>
        <p:grpSpPr bwMode="auto">
          <a:xfrm>
            <a:off x="6362700" y="2286000"/>
            <a:ext cx="762000" cy="549275"/>
            <a:chOff x="3600" y="1440"/>
            <a:chExt cx="480" cy="346"/>
          </a:xfrm>
        </p:grpSpPr>
        <p:sp>
          <p:nvSpPr>
            <p:cNvPr id="16669" name="Text Box 80"/>
            <p:cNvSpPr txBox="1">
              <a:spLocks noChangeArrowheads="1"/>
            </p:cNvSpPr>
            <p:nvPr/>
          </p:nvSpPr>
          <p:spPr bwMode="auto">
            <a:xfrm>
              <a:off x="3600" y="1440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M</a:t>
              </a:r>
            </a:p>
          </p:txBody>
        </p:sp>
        <p:sp>
          <p:nvSpPr>
            <p:cNvPr id="16670" name="Text Box 81"/>
            <p:cNvSpPr txBox="1">
              <a:spLocks noChangeArrowheads="1"/>
            </p:cNvSpPr>
            <p:nvPr/>
          </p:nvSpPr>
          <p:spPr bwMode="auto">
            <a:xfrm>
              <a:off x="3792" y="1536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sp>
        <p:nvSpPr>
          <p:cNvPr id="16407" name="AutoShape 82"/>
          <p:cNvSpPr>
            <a:spLocks noChangeArrowheads="1"/>
          </p:cNvSpPr>
          <p:nvPr/>
        </p:nvSpPr>
        <p:spPr bwMode="auto">
          <a:xfrm>
            <a:off x="6705600" y="3000375"/>
            <a:ext cx="76200" cy="76200"/>
          </a:xfrm>
          <a:prstGeom prst="flowChartConnector">
            <a:avLst/>
          </a:prstGeom>
          <a:solidFill>
            <a:schemeClr val="accent1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6408" name="Group 86"/>
          <p:cNvGrpSpPr>
            <a:grpSpLocks/>
          </p:cNvGrpSpPr>
          <p:nvPr/>
        </p:nvGrpSpPr>
        <p:grpSpPr bwMode="auto">
          <a:xfrm>
            <a:off x="6324600" y="3260725"/>
            <a:ext cx="533400" cy="549275"/>
            <a:chOff x="96" y="1584"/>
            <a:chExt cx="336" cy="346"/>
          </a:xfrm>
        </p:grpSpPr>
        <p:sp>
          <p:nvSpPr>
            <p:cNvPr id="16667" name="Text Box 87"/>
            <p:cNvSpPr txBox="1">
              <a:spLocks noChangeArrowheads="1"/>
            </p:cNvSpPr>
            <p:nvPr/>
          </p:nvSpPr>
          <p:spPr bwMode="auto">
            <a:xfrm>
              <a:off x="96" y="1584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6668" name="Text Box 88"/>
            <p:cNvSpPr txBox="1">
              <a:spLocks noChangeArrowheads="1"/>
            </p:cNvSpPr>
            <p:nvPr/>
          </p:nvSpPr>
          <p:spPr bwMode="auto">
            <a:xfrm>
              <a:off x="240" y="168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grpSp>
        <p:nvGrpSpPr>
          <p:cNvPr id="16409" name="Group 89"/>
          <p:cNvGrpSpPr>
            <a:grpSpLocks/>
          </p:cNvGrpSpPr>
          <p:nvPr/>
        </p:nvGrpSpPr>
        <p:grpSpPr bwMode="auto">
          <a:xfrm>
            <a:off x="7162800" y="2514600"/>
            <a:ext cx="533400" cy="549275"/>
            <a:chOff x="2112" y="1632"/>
            <a:chExt cx="336" cy="346"/>
          </a:xfrm>
        </p:grpSpPr>
        <p:sp>
          <p:nvSpPr>
            <p:cNvPr id="16665" name="Text Box 90"/>
            <p:cNvSpPr txBox="1">
              <a:spLocks noChangeArrowheads="1"/>
            </p:cNvSpPr>
            <p:nvPr/>
          </p:nvSpPr>
          <p:spPr bwMode="auto">
            <a:xfrm>
              <a:off x="2112" y="1632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6666" name="Text Box 91"/>
            <p:cNvSpPr txBox="1">
              <a:spLocks noChangeArrowheads="1"/>
            </p:cNvSpPr>
            <p:nvPr/>
          </p:nvSpPr>
          <p:spPr bwMode="auto">
            <a:xfrm>
              <a:off x="2256" y="1728"/>
              <a:ext cx="14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grpSp>
        <p:nvGrpSpPr>
          <p:cNvPr id="16410" name="Group 92"/>
          <p:cNvGrpSpPr>
            <a:grpSpLocks/>
          </p:cNvGrpSpPr>
          <p:nvPr/>
        </p:nvGrpSpPr>
        <p:grpSpPr bwMode="auto">
          <a:xfrm>
            <a:off x="6429375" y="2667000"/>
            <a:ext cx="304800" cy="238125"/>
            <a:chOff x="4050" y="2685"/>
            <a:chExt cx="192" cy="150"/>
          </a:xfrm>
        </p:grpSpPr>
        <p:sp>
          <p:nvSpPr>
            <p:cNvPr id="16663" name="Line 93"/>
            <p:cNvSpPr>
              <a:spLocks noChangeShapeType="1"/>
            </p:cNvSpPr>
            <p:nvPr/>
          </p:nvSpPr>
          <p:spPr bwMode="auto">
            <a:xfrm>
              <a:off x="4050" y="2835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64" name="Line 94"/>
            <p:cNvSpPr>
              <a:spLocks noChangeShapeType="1"/>
            </p:cNvSpPr>
            <p:nvPr/>
          </p:nvSpPr>
          <p:spPr bwMode="auto">
            <a:xfrm flipV="1">
              <a:off x="4152" y="2685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6411" name="Group 95"/>
          <p:cNvGrpSpPr>
            <a:grpSpLocks/>
          </p:cNvGrpSpPr>
          <p:nvPr/>
        </p:nvGrpSpPr>
        <p:grpSpPr bwMode="auto">
          <a:xfrm>
            <a:off x="6324600" y="4724400"/>
            <a:ext cx="533400" cy="549275"/>
            <a:chOff x="2112" y="1632"/>
            <a:chExt cx="336" cy="346"/>
          </a:xfrm>
        </p:grpSpPr>
        <p:sp>
          <p:nvSpPr>
            <p:cNvPr id="16661" name="Text Box 96"/>
            <p:cNvSpPr txBox="1">
              <a:spLocks noChangeArrowheads="1"/>
            </p:cNvSpPr>
            <p:nvPr/>
          </p:nvSpPr>
          <p:spPr bwMode="auto">
            <a:xfrm>
              <a:off x="2112" y="1632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6662" name="Text Box 97"/>
            <p:cNvSpPr txBox="1">
              <a:spLocks noChangeArrowheads="1"/>
            </p:cNvSpPr>
            <p:nvPr/>
          </p:nvSpPr>
          <p:spPr bwMode="auto">
            <a:xfrm>
              <a:off x="2256" y="1728"/>
              <a:ext cx="14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grpSp>
        <p:nvGrpSpPr>
          <p:cNvPr id="16412" name="Group 98"/>
          <p:cNvGrpSpPr>
            <a:grpSpLocks/>
          </p:cNvGrpSpPr>
          <p:nvPr/>
        </p:nvGrpSpPr>
        <p:grpSpPr bwMode="auto">
          <a:xfrm>
            <a:off x="7943850" y="4279900"/>
            <a:ext cx="533400" cy="549275"/>
            <a:chOff x="2112" y="1632"/>
            <a:chExt cx="336" cy="346"/>
          </a:xfrm>
        </p:grpSpPr>
        <p:sp>
          <p:nvSpPr>
            <p:cNvPr id="16659" name="Text Box 99"/>
            <p:cNvSpPr txBox="1">
              <a:spLocks noChangeArrowheads="1"/>
            </p:cNvSpPr>
            <p:nvPr/>
          </p:nvSpPr>
          <p:spPr bwMode="auto">
            <a:xfrm>
              <a:off x="2112" y="1632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6660" name="Text Box 100"/>
            <p:cNvSpPr txBox="1">
              <a:spLocks noChangeArrowheads="1"/>
            </p:cNvSpPr>
            <p:nvPr/>
          </p:nvSpPr>
          <p:spPr bwMode="auto">
            <a:xfrm>
              <a:off x="2256" y="1728"/>
              <a:ext cx="14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grpSp>
        <p:nvGrpSpPr>
          <p:cNvPr id="16413" name="Group 101"/>
          <p:cNvGrpSpPr>
            <a:grpSpLocks/>
          </p:cNvGrpSpPr>
          <p:nvPr/>
        </p:nvGrpSpPr>
        <p:grpSpPr bwMode="auto">
          <a:xfrm>
            <a:off x="7239000" y="4038600"/>
            <a:ext cx="533400" cy="549275"/>
            <a:chOff x="96" y="1584"/>
            <a:chExt cx="336" cy="346"/>
          </a:xfrm>
        </p:grpSpPr>
        <p:sp>
          <p:nvSpPr>
            <p:cNvPr id="16657" name="Text Box 102"/>
            <p:cNvSpPr txBox="1">
              <a:spLocks noChangeArrowheads="1"/>
            </p:cNvSpPr>
            <p:nvPr/>
          </p:nvSpPr>
          <p:spPr bwMode="auto">
            <a:xfrm>
              <a:off x="96" y="1584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6658" name="Text Box 103"/>
            <p:cNvSpPr txBox="1">
              <a:spLocks noChangeArrowheads="1"/>
            </p:cNvSpPr>
            <p:nvPr/>
          </p:nvSpPr>
          <p:spPr bwMode="auto">
            <a:xfrm>
              <a:off x="240" y="168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grpSp>
        <p:nvGrpSpPr>
          <p:cNvPr id="16414" name="Group 104"/>
          <p:cNvGrpSpPr>
            <a:grpSpLocks/>
          </p:cNvGrpSpPr>
          <p:nvPr/>
        </p:nvGrpSpPr>
        <p:grpSpPr bwMode="auto">
          <a:xfrm>
            <a:off x="6362700" y="3810000"/>
            <a:ext cx="762000" cy="549275"/>
            <a:chOff x="2544" y="2198"/>
            <a:chExt cx="480" cy="346"/>
          </a:xfrm>
        </p:grpSpPr>
        <p:sp>
          <p:nvSpPr>
            <p:cNvPr id="16655" name="Text Box 105"/>
            <p:cNvSpPr txBox="1">
              <a:spLocks noChangeArrowheads="1"/>
            </p:cNvSpPr>
            <p:nvPr/>
          </p:nvSpPr>
          <p:spPr bwMode="auto">
            <a:xfrm>
              <a:off x="2544" y="2198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M</a:t>
              </a:r>
            </a:p>
          </p:txBody>
        </p:sp>
        <p:sp>
          <p:nvSpPr>
            <p:cNvPr id="16656" name="Text Box 106"/>
            <p:cNvSpPr txBox="1">
              <a:spLocks noChangeArrowheads="1"/>
            </p:cNvSpPr>
            <p:nvPr/>
          </p:nvSpPr>
          <p:spPr bwMode="auto">
            <a:xfrm>
              <a:off x="2736" y="2294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sp>
        <p:nvSpPr>
          <p:cNvPr id="16415" name="Text Box 107"/>
          <p:cNvSpPr txBox="1">
            <a:spLocks noChangeArrowheads="1"/>
          </p:cNvSpPr>
          <p:nvPr/>
        </p:nvSpPr>
        <p:spPr bwMode="auto">
          <a:xfrm>
            <a:off x="5435600" y="25019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D</a:t>
            </a:r>
          </a:p>
        </p:txBody>
      </p:sp>
      <p:grpSp>
        <p:nvGrpSpPr>
          <p:cNvPr id="16416" name="Group 108"/>
          <p:cNvGrpSpPr>
            <a:grpSpLocks/>
          </p:cNvGrpSpPr>
          <p:nvPr/>
        </p:nvGrpSpPr>
        <p:grpSpPr bwMode="auto">
          <a:xfrm>
            <a:off x="5486400" y="2905125"/>
            <a:ext cx="304800" cy="238125"/>
            <a:chOff x="3456" y="1830"/>
            <a:chExt cx="192" cy="150"/>
          </a:xfrm>
        </p:grpSpPr>
        <p:sp>
          <p:nvSpPr>
            <p:cNvPr id="16653" name="Line 109"/>
            <p:cNvSpPr>
              <a:spLocks noChangeShapeType="1"/>
            </p:cNvSpPr>
            <p:nvPr/>
          </p:nvSpPr>
          <p:spPr bwMode="auto">
            <a:xfrm>
              <a:off x="3456" y="1980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54" name="Line 110"/>
            <p:cNvSpPr>
              <a:spLocks noChangeShapeType="1"/>
            </p:cNvSpPr>
            <p:nvPr/>
          </p:nvSpPr>
          <p:spPr bwMode="auto">
            <a:xfrm flipV="1">
              <a:off x="3558" y="1830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6417" name="Group 111"/>
          <p:cNvGrpSpPr>
            <a:grpSpLocks/>
          </p:cNvGrpSpPr>
          <p:nvPr/>
        </p:nvGrpSpPr>
        <p:grpSpPr bwMode="auto">
          <a:xfrm>
            <a:off x="5457825" y="3009900"/>
            <a:ext cx="1019175" cy="2400300"/>
            <a:chOff x="3438" y="1914"/>
            <a:chExt cx="642" cy="1512"/>
          </a:xfrm>
        </p:grpSpPr>
        <p:sp>
          <p:nvSpPr>
            <p:cNvPr id="16642" name="AutoShape 112"/>
            <p:cNvSpPr>
              <a:spLocks noChangeArrowheads="1"/>
            </p:cNvSpPr>
            <p:nvPr/>
          </p:nvSpPr>
          <p:spPr bwMode="auto">
            <a:xfrm>
              <a:off x="3438" y="1926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643" name="Line 113"/>
            <p:cNvSpPr>
              <a:spLocks noChangeShapeType="1"/>
            </p:cNvSpPr>
            <p:nvPr/>
          </p:nvSpPr>
          <p:spPr bwMode="auto">
            <a:xfrm>
              <a:off x="3648" y="1938"/>
              <a:ext cx="3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44" name="AutoShape 114"/>
            <p:cNvSpPr>
              <a:spLocks noChangeArrowheads="1"/>
            </p:cNvSpPr>
            <p:nvPr/>
          </p:nvSpPr>
          <p:spPr bwMode="auto">
            <a:xfrm>
              <a:off x="3630" y="1932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645" name="AutoShape 115"/>
            <p:cNvSpPr>
              <a:spLocks noChangeArrowheads="1"/>
            </p:cNvSpPr>
            <p:nvPr/>
          </p:nvSpPr>
          <p:spPr bwMode="auto">
            <a:xfrm>
              <a:off x="4032" y="1914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646" name="Line 116"/>
            <p:cNvSpPr>
              <a:spLocks noChangeShapeType="1"/>
            </p:cNvSpPr>
            <p:nvPr/>
          </p:nvSpPr>
          <p:spPr bwMode="auto">
            <a:xfrm>
              <a:off x="3840" y="2373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47" name="Line 117"/>
            <p:cNvSpPr>
              <a:spLocks noChangeShapeType="1"/>
            </p:cNvSpPr>
            <p:nvPr/>
          </p:nvSpPr>
          <p:spPr bwMode="auto">
            <a:xfrm>
              <a:off x="4080" y="2373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48" name="AutoShape 118"/>
            <p:cNvSpPr>
              <a:spLocks noChangeArrowheads="1"/>
            </p:cNvSpPr>
            <p:nvPr/>
          </p:nvSpPr>
          <p:spPr bwMode="auto">
            <a:xfrm>
              <a:off x="4032" y="2871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649" name="Line 119"/>
            <p:cNvSpPr>
              <a:spLocks noChangeShapeType="1"/>
            </p:cNvSpPr>
            <p:nvPr/>
          </p:nvSpPr>
          <p:spPr bwMode="auto">
            <a:xfrm>
              <a:off x="3840" y="3330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50" name="Line 120"/>
            <p:cNvSpPr>
              <a:spLocks noChangeShapeType="1"/>
            </p:cNvSpPr>
            <p:nvPr/>
          </p:nvSpPr>
          <p:spPr bwMode="auto">
            <a:xfrm>
              <a:off x="4080" y="3330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51" name="Line 121"/>
            <p:cNvSpPr>
              <a:spLocks noChangeShapeType="1"/>
            </p:cNvSpPr>
            <p:nvPr/>
          </p:nvSpPr>
          <p:spPr bwMode="auto">
            <a:xfrm flipH="1">
              <a:off x="3840" y="2886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52" name="Line 122"/>
            <p:cNvSpPr>
              <a:spLocks noChangeShapeType="1"/>
            </p:cNvSpPr>
            <p:nvPr/>
          </p:nvSpPr>
          <p:spPr bwMode="auto">
            <a:xfrm flipV="1">
              <a:off x="3840" y="1938"/>
              <a:ext cx="0" cy="13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6418" name="Group 123"/>
          <p:cNvGrpSpPr>
            <a:grpSpLocks/>
          </p:cNvGrpSpPr>
          <p:nvPr/>
        </p:nvGrpSpPr>
        <p:grpSpPr bwMode="auto">
          <a:xfrm>
            <a:off x="762000" y="561975"/>
            <a:ext cx="4724400" cy="2657475"/>
            <a:chOff x="480" y="354"/>
            <a:chExt cx="2976" cy="1674"/>
          </a:xfrm>
        </p:grpSpPr>
        <p:sp>
          <p:nvSpPr>
            <p:cNvPr id="16605" name="Line 124"/>
            <p:cNvSpPr>
              <a:spLocks noChangeShapeType="1"/>
            </p:cNvSpPr>
            <p:nvPr/>
          </p:nvSpPr>
          <p:spPr bwMode="auto">
            <a:xfrm>
              <a:off x="516" y="1711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06" name="Line 125"/>
            <p:cNvSpPr>
              <a:spLocks noChangeShapeType="1"/>
            </p:cNvSpPr>
            <p:nvPr/>
          </p:nvSpPr>
          <p:spPr bwMode="auto">
            <a:xfrm>
              <a:off x="804" y="1711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6607" name="Group 126"/>
            <p:cNvGrpSpPr>
              <a:grpSpLocks/>
            </p:cNvGrpSpPr>
            <p:nvPr/>
          </p:nvGrpSpPr>
          <p:grpSpPr bwMode="auto">
            <a:xfrm>
              <a:off x="480" y="354"/>
              <a:ext cx="2976" cy="1674"/>
              <a:chOff x="480" y="352"/>
              <a:chExt cx="2976" cy="1674"/>
            </a:xfrm>
          </p:grpSpPr>
          <p:sp>
            <p:nvSpPr>
              <p:cNvPr id="16608" name="Line 127"/>
              <p:cNvSpPr>
                <a:spLocks noChangeShapeType="1"/>
              </p:cNvSpPr>
              <p:nvPr/>
            </p:nvSpPr>
            <p:spPr bwMode="auto">
              <a:xfrm>
                <a:off x="2682" y="1938"/>
                <a:ext cx="384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09" name="Oval 128"/>
              <p:cNvSpPr>
                <a:spLocks noChangeArrowheads="1"/>
              </p:cNvSpPr>
              <p:nvPr/>
            </p:nvSpPr>
            <p:spPr bwMode="auto">
              <a:xfrm>
                <a:off x="480" y="352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610" name="Oval 129"/>
              <p:cNvSpPr>
                <a:spLocks noChangeArrowheads="1"/>
              </p:cNvSpPr>
              <p:nvPr/>
            </p:nvSpPr>
            <p:spPr bwMode="auto">
              <a:xfrm>
                <a:off x="768" y="352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611" name="Oval 130"/>
              <p:cNvSpPr>
                <a:spLocks noChangeArrowheads="1"/>
              </p:cNvSpPr>
              <p:nvPr/>
            </p:nvSpPr>
            <p:spPr bwMode="auto">
              <a:xfrm>
                <a:off x="1056" y="354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612" name="Rectangle 131"/>
              <p:cNvSpPr>
                <a:spLocks noChangeArrowheads="1"/>
              </p:cNvSpPr>
              <p:nvPr/>
            </p:nvSpPr>
            <p:spPr bwMode="auto">
              <a:xfrm>
                <a:off x="1062" y="885"/>
                <a:ext cx="48" cy="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613" name="Rectangle 132"/>
              <p:cNvSpPr>
                <a:spLocks noChangeArrowheads="1"/>
              </p:cNvSpPr>
              <p:nvPr/>
            </p:nvSpPr>
            <p:spPr bwMode="auto">
              <a:xfrm>
                <a:off x="486" y="883"/>
                <a:ext cx="48" cy="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614" name="Rectangle 133"/>
              <p:cNvSpPr>
                <a:spLocks noChangeArrowheads="1"/>
              </p:cNvSpPr>
              <p:nvPr/>
            </p:nvSpPr>
            <p:spPr bwMode="auto">
              <a:xfrm>
                <a:off x="774" y="883"/>
                <a:ext cx="48" cy="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cxnSp>
            <p:nvCxnSpPr>
              <p:cNvPr id="16615" name="AutoShape 134"/>
              <p:cNvCxnSpPr>
                <a:cxnSpLocks noChangeShapeType="1"/>
              </p:cNvCxnSpPr>
              <p:nvPr/>
            </p:nvCxnSpPr>
            <p:spPr bwMode="auto">
              <a:xfrm>
                <a:off x="1374" y="1387"/>
                <a:ext cx="0" cy="330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616" name="AutoShape 135"/>
              <p:cNvCxnSpPr>
                <a:cxnSpLocks noChangeShapeType="1"/>
              </p:cNvCxnSpPr>
              <p:nvPr/>
            </p:nvCxnSpPr>
            <p:spPr bwMode="auto">
              <a:xfrm flipH="1">
                <a:off x="510" y="1387"/>
                <a:ext cx="858" cy="0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617" name="AutoShape 136"/>
              <p:cNvCxnSpPr>
                <a:cxnSpLocks noChangeShapeType="1"/>
              </p:cNvCxnSpPr>
              <p:nvPr/>
            </p:nvCxnSpPr>
            <p:spPr bwMode="auto">
              <a:xfrm flipH="1">
                <a:off x="804" y="1477"/>
                <a:ext cx="858" cy="0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618" name="AutoShape 137"/>
              <p:cNvCxnSpPr>
                <a:cxnSpLocks noChangeShapeType="1"/>
              </p:cNvCxnSpPr>
              <p:nvPr/>
            </p:nvCxnSpPr>
            <p:spPr bwMode="auto">
              <a:xfrm flipV="1">
                <a:off x="1662" y="1477"/>
                <a:ext cx="0" cy="240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6619" name="AutoShape 138"/>
              <p:cNvCxnSpPr>
                <a:cxnSpLocks noChangeShapeType="1"/>
              </p:cNvCxnSpPr>
              <p:nvPr/>
            </p:nvCxnSpPr>
            <p:spPr bwMode="auto">
              <a:xfrm flipH="1">
                <a:off x="1086" y="1573"/>
                <a:ext cx="858" cy="0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6620" name="Line 139"/>
              <p:cNvSpPr>
                <a:spLocks noChangeShapeType="1"/>
              </p:cNvSpPr>
              <p:nvPr/>
            </p:nvSpPr>
            <p:spPr bwMode="auto">
              <a:xfrm>
                <a:off x="1950" y="1573"/>
                <a:ext cx="0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21" name="Line 140"/>
              <p:cNvSpPr>
                <a:spLocks noChangeShapeType="1"/>
              </p:cNvSpPr>
              <p:nvPr/>
            </p:nvSpPr>
            <p:spPr bwMode="auto">
              <a:xfrm>
                <a:off x="510" y="376"/>
                <a:ext cx="0" cy="133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22" name="Line 141"/>
              <p:cNvSpPr>
                <a:spLocks noChangeShapeType="1"/>
              </p:cNvSpPr>
              <p:nvPr/>
            </p:nvSpPr>
            <p:spPr bwMode="auto">
              <a:xfrm>
                <a:off x="798" y="376"/>
                <a:ext cx="0" cy="133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23" name="Line 142"/>
              <p:cNvSpPr>
                <a:spLocks noChangeShapeType="1"/>
              </p:cNvSpPr>
              <p:nvPr/>
            </p:nvSpPr>
            <p:spPr bwMode="auto">
              <a:xfrm>
                <a:off x="1086" y="376"/>
                <a:ext cx="0" cy="133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24" name="Line 143"/>
              <p:cNvSpPr>
                <a:spLocks noChangeShapeType="1"/>
              </p:cNvSpPr>
              <p:nvPr/>
            </p:nvSpPr>
            <p:spPr bwMode="auto">
              <a:xfrm>
                <a:off x="1092" y="1711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25" name="Line 144"/>
              <p:cNvSpPr>
                <a:spLocks noChangeShapeType="1"/>
              </p:cNvSpPr>
              <p:nvPr/>
            </p:nvSpPr>
            <p:spPr bwMode="auto">
              <a:xfrm>
                <a:off x="1380" y="1717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26" name="Line 145"/>
              <p:cNvSpPr>
                <a:spLocks noChangeShapeType="1"/>
              </p:cNvSpPr>
              <p:nvPr/>
            </p:nvSpPr>
            <p:spPr bwMode="auto">
              <a:xfrm>
                <a:off x="1668" y="1717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27" name="Line 146"/>
              <p:cNvSpPr>
                <a:spLocks noChangeShapeType="1"/>
              </p:cNvSpPr>
              <p:nvPr/>
            </p:nvSpPr>
            <p:spPr bwMode="auto">
              <a:xfrm>
                <a:off x="1956" y="1717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28" name="Rectangle 147"/>
              <p:cNvSpPr>
                <a:spLocks noChangeArrowheads="1"/>
              </p:cNvSpPr>
              <p:nvPr/>
            </p:nvSpPr>
            <p:spPr bwMode="auto">
              <a:xfrm>
                <a:off x="2652" y="1390"/>
                <a:ext cx="48" cy="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629" name="Line 148"/>
              <p:cNvSpPr>
                <a:spLocks noChangeShapeType="1"/>
              </p:cNvSpPr>
              <p:nvPr/>
            </p:nvSpPr>
            <p:spPr bwMode="auto">
              <a:xfrm>
                <a:off x="2676" y="1216"/>
                <a:ext cx="0" cy="72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30" name="Line 149"/>
              <p:cNvSpPr>
                <a:spLocks noChangeShapeType="1"/>
              </p:cNvSpPr>
              <p:nvPr/>
            </p:nvSpPr>
            <p:spPr bwMode="auto">
              <a:xfrm>
                <a:off x="2700" y="1935"/>
                <a:ext cx="38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6631" name="Group 150"/>
              <p:cNvGrpSpPr>
                <a:grpSpLocks/>
              </p:cNvGrpSpPr>
              <p:nvPr/>
            </p:nvGrpSpPr>
            <p:grpSpPr bwMode="auto">
              <a:xfrm>
                <a:off x="2955" y="1456"/>
                <a:ext cx="480" cy="570"/>
                <a:chOff x="4608" y="2706"/>
                <a:chExt cx="480" cy="570"/>
              </a:xfrm>
            </p:grpSpPr>
            <p:sp>
              <p:nvSpPr>
                <p:cNvPr id="16636" name="Line 151"/>
                <p:cNvSpPr>
                  <a:spLocks noChangeShapeType="1"/>
                </p:cNvSpPr>
                <p:nvPr/>
              </p:nvSpPr>
              <p:spPr bwMode="auto">
                <a:xfrm>
                  <a:off x="4740" y="3180"/>
                  <a:ext cx="0" cy="9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37" name="Line 152"/>
                <p:cNvSpPr>
                  <a:spLocks noChangeShapeType="1"/>
                </p:cNvSpPr>
                <p:nvPr/>
              </p:nvSpPr>
              <p:spPr bwMode="auto">
                <a:xfrm>
                  <a:off x="4872" y="3180"/>
                  <a:ext cx="0" cy="9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38" name="Text Box 153"/>
                <p:cNvSpPr txBox="1">
                  <a:spLocks noChangeArrowheads="1"/>
                </p:cNvSpPr>
                <p:nvPr/>
              </p:nvSpPr>
              <p:spPr bwMode="auto">
                <a:xfrm>
                  <a:off x="4608" y="2706"/>
                  <a:ext cx="480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1pPr>
                  <a:lvl2pPr marL="742950" indent="-28575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2pPr>
                  <a:lvl3pPr marL="11430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3pPr>
                  <a:lvl4pPr marL="16002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4pPr>
                  <a:lvl5pPr marL="2057400" indent="-228600"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Tahoma" charset="0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endParaRPr lang="vi-VN" sz="2400">
                    <a:latin typeface="Times New Roman" pitchFamily="18" charset="0"/>
                  </a:endParaRPr>
                </a:p>
              </p:txBody>
            </p:sp>
            <p:sp>
              <p:nvSpPr>
                <p:cNvPr id="16639" name="Line 154"/>
                <p:cNvSpPr>
                  <a:spLocks noChangeShapeType="1"/>
                </p:cNvSpPr>
                <p:nvPr/>
              </p:nvSpPr>
              <p:spPr bwMode="auto">
                <a:xfrm>
                  <a:off x="4710" y="3240"/>
                  <a:ext cx="192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40" name="Line 155"/>
                <p:cNvSpPr>
                  <a:spLocks noChangeShapeType="1"/>
                </p:cNvSpPr>
                <p:nvPr/>
              </p:nvSpPr>
              <p:spPr bwMode="auto">
                <a:xfrm flipV="1">
                  <a:off x="4806" y="2988"/>
                  <a:ext cx="0" cy="144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41" name="Line 156"/>
                <p:cNvSpPr>
                  <a:spLocks noChangeShapeType="1"/>
                </p:cNvSpPr>
                <p:nvPr/>
              </p:nvSpPr>
              <p:spPr bwMode="auto">
                <a:xfrm>
                  <a:off x="4710" y="3138"/>
                  <a:ext cx="192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6632" name="Line 157"/>
              <p:cNvSpPr>
                <a:spLocks noChangeShapeType="1"/>
              </p:cNvSpPr>
              <p:nvPr/>
            </p:nvSpPr>
            <p:spPr bwMode="auto">
              <a:xfrm>
                <a:off x="3216" y="1935"/>
                <a:ext cx="240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6633" name="Group 158"/>
              <p:cNvGrpSpPr>
                <a:grpSpLocks/>
              </p:cNvGrpSpPr>
              <p:nvPr/>
            </p:nvGrpSpPr>
            <p:grpSpPr bwMode="auto">
              <a:xfrm>
                <a:off x="1056" y="1192"/>
                <a:ext cx="1614" cy="48"/>
                <a:chOff x="1056" y="1194"/>
                <a:chExt cx="1614" cy="48"/>
              </a:xfrm>
            </p:grpSpPr>
            <p:sp>
              <p:nvSpPr>
                <p:cNvPr id="16634" name="Line 159"/>
                <p:cNvSpPr>
                  <a:spLocks noChangeShapeType="1"/>
                </p:cNvSpPr>
                <p:nvPr/>
              </p:nvSpPr>
              <p:spPr bwMode="auto">
                <a:xfrm>
                  <a:off x="1086" y="1218"/>
                  <a:ext cx="158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635" name="AutoShape 160"/>
                <p:cNvSpPr>
                  <a:spLocks noChangeArrowheads="1"/>
                </p:cNvSpPr>
                <p:nvPr/>
              </p:nvSpPr>
              <p:spPr bwMode="auto">
                <a:xfrm>
                  <a:off x="1056" y="1194"/>
                  <a:ext cx="48" cy="48"/>
                </a:xfrm>
                <a:prstGeom prst="flowChartConnector">
                  <a:avLst/>
                </a:prstGeom>
                <a:solidFill>
                  <a:schemeClr val="accent1"/>
                </a:solidFill>
                <a:ln w="285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16419" name="Group 161"/>
          <p:cNvGrpSpPr>
            <a:grpSpLocks/>
          </p:cNvGrpSpPr>
          <p:nvPr/>
        </p:nvGrpSpPr>
        <p:grpSpPr bwMode="auto">
          <a:xfrm>
            <a:off x="833438" y="2724150"/>
            <a:ext cx="2424112" cy="152400"/>
            <a:chOff x="537" y="1716"/>
            <a:chExt cx="1527" cy="96"/>
          </a:xfrm>
        </p:grpSpPr>
        <p:sp>
          <p:nvSpPr>
            <p:cNvPr id="16586" name="Line 162"/>
            <p:cNvSpPr>
              <a:spLocks noChangeShapeType="1"/>
            </p:cNvSpPr>
            <p:nvPr/>
          </p:nvSpPr>
          <p:spPr bwMode="auto">
            <a:xfrm>
              <a:off x="1239" y="1716"/>
              <a:ext cx="9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587" name="Line 163"/>
            <p:cNvSpPr>
              <a:spLocks noChangeShapeType="1"/>
            </p:cNvSpPr>
            <p:nvPr/>
          </p:nvSpPr>
          <p:spPr bwMode="auto">
            <a:xfrm flipH="1">
              <a:off x="1287" y="1716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588" name="Line 164"/>
            <p:cNvSpPr>
              <a:spLocks noChangeShapeType="1"/>
            </p:cNvSpPr>
            <p:nvPr/>
          </p:nvSpPr>
          <p:spPr bwMode="auto">
            <a:xfrm>
              <a:off x="1239" y="1716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589" name="Line 165"/>
            <p:cNvSpPr>
              <a:spLocks noChangeShapeType="1"/>
            </p:cNvSpPr>
            <p:nvPr/>
          </p:nvSpPr>
          <p:spPr bwMode="auto">
            <a:xfrm>
              <a:off x="1335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590" name="Line 166"/>
            <p:cNvSpPr>
              <a:spLocks noChangeShapeType="1"/>
            </p:cNvSpPr>
            <p:nvPr/>
          </p:nvSpPr>
          <p:spPr bwMode="auto">
            <a:xfrm>
              <a:off x="1431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591" name="Line 167"/>
            <p:cNvSpPr>
              <a:spLocks noChangeShapeType="1"/>
            </p:cNvSpPr>
            <p:nvPr/>
          </p:nvSpPr>
          <p:spPr bwMode="auto">
            <a:xfrm>
              <a:off x="1527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592" name="Line 168"/>
            <p:cNvSpPr>
              <a:spLocks noChangeShapeType="1"/>
            </p:cNvSpPr>
            <p:nvPr/>
          </p:nvSpPr>
          <p:spPr bwMode="auto">
            <a:xfrm>
              <a:off x="1623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593" name="Line 169"/>
            <p:cNvSpPr>
              <a:spLocks noChangeShapeType="1"/>
            </p:cNvSpPr>
            <p:nvPr/>
          </p:nvSpPr>
          <p:spPr bwMode="auto">
            <a:xfrm>
              <a:off x="903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594" name="Line 170"/>
            <p:cNvSpPr>
              <a:spLocks noChangeShapeType="1"/>
            </p:cNvSpPr>
            <p:nvPr/>
          </p:nvSpPr>
          <p:spPr bwMode="auto">
            <a:xfrm>
              <a:off x="999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595" name="Line 171"/>
            <p:cNvSpPr>
              <a:spLocks noChangeShapeType="1"/>
            </p:cNvSpPr>
            <p:nvPr/>
          </p:nvSpPr>
          <p:spPr bwMode="auto">
            <a:xfrm>
              <a:off x="1095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596" name="Line 172"/>
            <p:cNvSpPr>
              <a:spLocks noChangeShapeType="1"/>
            </p:cNvSpPr>
            <p:nvPr/>
          </p:nvSpPr>
          <p:spPr bwMode="auto">
            <a:xfrm>
              <a:off x="1191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597" name="Line 173"/>
            <p:cNvSpPr>
              <a:spLocks noChangeShapeType="1"/>
            </p:cNvSpPr>
            <p:nvPr/>
          </p:nvSpPr>
          <p:spPr bwMode="auto">
            <a:xfrm>
              <a:off x="1728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598" name="Line 174"/>
            <p:cNvSpPr>
              <a:spLocks noChangeShapeType="1"/>
            </p:cNvSpPr>
            <p:nvPr/>
          </p:nvSpPr>
          <p:spPr bwMode="auto">
            <a:xfrm>
              <a:off x="1824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599" name="Line 175"/>
            <p:cNvSpPr>
              <a:spLocks noChangeShapeType="1"/>
            </p:cNvSpPr>
            <p:nvPr/>
          </p:nvSpPr>
          <p:spPr bwMode="auto">
            <a:xfrm>
              <a:off x="1920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00" name="Line 176"/>
            <p:cNvSpPr>
              <a:spLocks noChangeShapeType="1"/>
            </p:cNvSpPr>
            <p:nvPr/>
          </p:nvSpPr>
          <p:spPr bwMode="auto">
            <a:xfrm>
              <a:off x="2016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01" name="Line 177"/>
            <p:cNvSpPr>
              <a:spLocks noChangeShapeType="1"/>
            </p:cNvSpPr>
            <p:nvPr/>
          </p:nvSpPr>
          <p:spPr bwMode="auto">
            <a:xfrm>
              <a:off x="537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02" name="Line 178"/>
            <p:cNvSpPr>
              <a:spLocks noChangeShapeType="1"/>
            </p:cNvSpPr>
            <p:nvPr/>
          </p:nvSpPr>
          <p:spPr bwMode="auto">
            <a:xfrm>
              <a:off x="633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03" name="Line 179"/>
            <p:cNvSpPr>
              <a:spLocks noChangeShapeType="1"/>
            </p:cNvSpPr>
            <p:nvPr/>
          </p:nvSpPr>
          <p:spPr bwMode="auto">
            <a:xfrm>
              <a:off x="729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604" name="Line 180"/>
            <p:cNvSpPr>
              <a:spLocks noChangeShapeType="1"/>
            </p:cNvSpPr>
            <p:nvPr/>
          </p:nvSpPr>
          <p:spPr bwMode="auto">
            <a:xfrm>
              <a:off x="825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6420" name="Group 351"/>
          <p:cNvGrpSpPr>
            <a:grpSpLocks/>
          </p:cNvGrpSpPr>
          <p:nvPr/>
        </p:nvGrpSpPr>
        <p:grpSpPr bwMode="auto">
          <a:xfrm>
            <a:off x="5943600" y="2667000"/>
            <a:ext cx="2971800" cy="1920875"/>
            <a:chOff x="3744" y="1680"/>
            <a:chExt cx="1872" cy="1210"/>
          </a:xfrm>
        </p:grpSpPr>
        <p:sp>
          <p:nvSpPr>
            <p:cNvPr id="16580" name="Text Box 181"/>
            <p:cNvSpPr txBox="1">
              <a:spLocks noChangeArrowheads="1"/>
            </p:cNvSpPr>
            <p:nvPr/>
          </p:nvSpPr>
          <p:spPr bwMode="auto">
            <a:xfrm>
              <a:off x="3744" y="1707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16581" name="Text Box 182"/>
            <p:cNvSpPr txBox="1">
              <a:spLocks noChangeArrowheads="1"/>
            </p:cNvSpPr>
            <p:nvPr/>
          </p:nvSpPr>
          <p:spPr bwMode="auto">
            <a:xfrm>
              <a:off x="4320" y="1680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16582" name="Text Box 183"/>
            <p:cNvSpPr txBox="1">
              <a:spLocks noChangeArrowheads="1"/>
            </p:cNvSpPr>
            <p:nvPr/>
          </p:nvSpPr>
          <p:spPr bwMode="auto">
            <a:xfrm>
              <a:off x="5328" y="1680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16583" name="Text Box 184"/>
            <p:cNvSpPr txBox="1">
              <a:spLocks noChangeArrowheads="1"/>
            </p:cNvSpPr>
            <p:nvPr/>
          </p:nvSpPr>
          <p:spPr bwMode="auto">
            <a:xfrm>
              <a:off x="4848" y="168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5</a:t>
              </a:r>
            </a:p>
          </p:txBody>
        </p:sp>
        <p:sp>
          <p:nvSpPr>
            <p:cNvPr id="16584" name="Text Box 185"/>
            <p:cNvSpPr txBox="1">
              <a:spLocks noChangeArrowheads="1"/>
            </p:cNvSpPr>
            <p:nvPr/>
          </p:nvSpPr>
          <p:spPr bwMode="auto">
            <a:xfrm>
              <a:off x="4368" y="2640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7</a:t>
              </a:r>
            </a:p>
          </p:txBody>
        </p:sp>
        <p:sp>
          <p:nvSpPr>
            <p:cNvPr id="16585" name="Text Box 186"/>
            <p:cNvSpPr txBox="1">
              <a:spLocks noChangeArrowheads="1"/>
            </p:cNvSpPr>
            <p:nvPr/>
          </p:nvSpPr>
          <p:spPr bwMode="auto">
            <a:xfrm>
              <a:off x="4848" y="264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9</a:t>
              </a:r>
            </a:p>
          </p:txBody>
        </p:sp>
      </p:grpSp>
      <p:grpSp>
        <p:nvGrpSpPr>
          <p:cNvPr id="16421" name="Group 187"/>
          <p:cNvGrpSpPr>
            <a:grpSpLocks/>
          </p:cNvGrpSpPr>
          <p:nvPr/>
        </p:nvGrpSpPr>
        <p:grpSpPr bwMode="auto">
          <a:xfrm>
            <a:off x="2133600" y="581025"/>
            <a:ext cx="6705600" cy="2486025"/>
            <a:chOff x="1344" y="366"/>
            <a:chExt cx="4224" cy="1566"/>
          </a:xfrm>
        </p:grpSpPr>
        <p:grpSp>
          <p:nvGrpSpPr>
            <p:cNvPr id="16575" name="Group 188"/>
            <p:cNvGrpSpPr>
              <a:grpSpLocks/>
            </p:cNvGrpSpPr>
            <p:nvPr/>
          </p:nvGrpSpPr>
          <p:grpSpPr bwMode="auto">
            <a:xfrm>
              <a:off x="1344" y="366"/>
              <a:ext cx="4224" cy="288"/>
              <a:chOff x="1344" y="366"/>
              <a:chExt cx="4224" cy="288"/>
            </a:xfrm>
          </p:grpSpPr>
          <p:sp>
            <p:nvSpPr>
              <p:cNvPr id="16577" name="Oval 189"/>
              <p:cNvSpPr>
                <a:spLocks noChangeArrowheads="1"/>
              </p:cNvSpPr>
              <p:nvPr/>
            </p:nvSpPr>
            <p:spPr bwMode="auto">
              <a:xfrm>
                <a:off x="1344" y="366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578" name="Line 190"/>
              <p:cNvSpPr>
                <a:spLocks noChangeShapeType="1"/>
              </p:cNvSpPr>
              <p:nvPr/>
            </p:nvSpPr>
            <p:spPr bwMode="auto">
              <a:xfrm>
                <a:off x="1368" y="414"/>
                <a:ext cx="0" cy="240"/>
              </a:xfrm>
              <a:prstGeom prst="line">
                <a:avLst/>
              </a:prstGeom>
              <a:noFill/>
              <a:ln w="28575">
                <a:solidFill>
                  <a:schemeClr val="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79" name="Line 191"/>
              <p:cNvSpPr>
                <a:spLocks noChangeShapeType="1"/>
              </p:cNvSpPr>
              <p:nvPr/>
            </p:nvSpPr>
            <p:spPr bwMode="auto">
              <a:xfrm>
                <a:off x="1368" y="654"/>
                <a:ext cx="4200" cy="0"/>
              </a:xfrm>
              <a:prstGeom prst="line">
                <a:avLst/>
              </a:prstGeom>
              <a:noFill/>
              <a:ln w="28575">
                <a:solidFill>
                  <a:schemeClr val="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cxnSp>
          <p:nvCxnSpPr>
            <p:cNvPr id="16576" name="AutoShape 192"/>
            <p:cNvCxnSpPr>
              <a:cxnSpLocks noChangeShapeType="1"/>
            </p:cNvCxnSpPr>
            <p:nvPr/>
          </p:nvCxnSpPr>
          <p:spPr bwMode="auto">
            <a:xfrm flipV="1">
              <a:off x="5567" y="648"/>
              <a:ext cx="1" cy="1284"/>
            </a:xfrm>
            <a:prstGeom prst="straightConnector1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6422" name="Text Box 193"/>
          <p:cNvSpPr txBox="1">
            <a:spLocks noChangeArrowheads="1"/>
          </p:cNvSpPr>
          <p:nvPr/>
        </p:nvSpPr>
        <p:spPr bwMode="auto">
          <a:xfrm>
            <a:off x="4572000" y="2438400"/>
            <a:ext cx="838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000">
                <a:latin typeface="Times New Roman" pitchFamily="18" charset="0"/>
              </a:rPr>
              <a:t>RN</a:t>
            </a:r>
          </a:p>
        </p:txBody>
      </p:sp>
      <p:grpSp>
        <p:nvGrpSpPr>
          <p:cNvPr id="16423" name="Group 194"/>
          <p:cNvGrpSpPr>
            <a:grpSpLocks/>
          </p:cNvGrpSpPr>
          <p:nvPr/>
        </p:nvGrpSpPr>
        <p:grpSpPr bwMode="auto">
          <a:xfrm>
            <a:off x="762000" y="561975"/>
            <a:ext cx="4724400" cy="2657475"/>
            <a:chOff x="480" y="354"/>
            <a:chExt cx="2976" cy="1674"/>
          </a:xfrm>
        </p:grpSpPr>
        <p:sp>
          <p:nvSpPr>
            <p:cNvPr id="16534" name="AutoShape 195"/>
            <p:cNvSpPr>
              <a:spLocks noChangeArrowheads="1"/>
            </p:cNvSpPr>
            <p:nvPr/>
          </p:nvSpPr>
          <p:spPr bwMode="auto">
            <a:xfrm>
              <a:off x="774" y="1453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fol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535" name="AutoShape 196"/>
            <p:cNvSpPr>
              <a:spLocks noChangeArrowheads="1"/>
            </p:cNvSpPr>
            <p:nvPr/>
          </p:nvSpPr>
          <p:spPr bwMode="auto">
            <a:xfrm>
              <a:off x="1062" y="1549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536" name="AutoShape 197"/>
            <p:cNvSpPr>
              <a:spLocks noChangeArrowheads="1"/>
            </p:cNvSpPr>
            <p:nvPr/>
          </p:nvSpPr>
          <p:spPr bwMode="auto">
            <a:xfrm>
              <a:off x="486" y="1363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6537" name="Group 198"/>
            <p:cNvGrpSpPr>
              <a:grpSpLocks/>
            </p:cNvGrpSpPr>
            <p:nvPr/>
          </p:nvGrpSpPr>
          <p:grpSpPr bwMode="auto">
            <a:xfrm>
              <a:off x="480" y="354"/>
              <a:ext cx="2976" cy="1674"/>
              <a:chOff x="480" y="354"/>
              <a:chExt cx="2976" cy="1674"/>
            </a:xfrm>
          </p:grpSpPr>
          <p:sp>
            <p:nvSpPr>
              <p:cNvPr id="16538" name="Line 199"/>
              <p:cNvSpPr>
                <a:spLocks noChangeShapeType="1"/>
              </p:cNvSpPr>
              <p:nvPr/>
            </p:nvSpPr>
            <p:spPr bwMode="auto">
              <a:xfrm>
                <a:off x="516" y="1711"/>
                <a:ext cx="96" cy="0"/>
              </a:xfrm>
              <a:prstGeom prst="line">
                <a:avLst/>
              </a:prstGeom>
              <a:noFill/>
              <a:ln w="28575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39" name="Line 200"/>
              <p:cNvSpPr>
                <a:spLocks noChangeShapeType="1"/>
              </p:cNvSpPr>
              <p:nvPr/>
            </p:nvSpPr>
            <p:spPr bwMode="auto">
              <a:xfrm>
                <a:off x="804" y="1711"/>
                <a:ext cx="96" cy="0"/>
              </a:xfrm>
              <a:prstGeom prst="line">
                <a:avLst/>
              </a:prstGeom>
              <a:noFill/>
              <a:ln w="2857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6540" name="Group 201"/>
              <p:cNvGrpSpPr>
                <a:grpSpLocks/>
              </p:cNvGrpSpPr>
              <p:nvPr/>
            </p:nvGrpSpPr>
            <p:grpSpPr bwMode="auto">
              <a:xfrm>
                <a:off x="480" y="354"/>
                <a:ext cx="2976" cy="1674"/>
                <a:chOff x="480" y="352"/>
                <a:chExt cx="2976" cy="1674"/>
              </a:xfrm>
            </p:grpSpPr>
            <p:sp>
              <p:nvSpPr>
                <p:cNvPr id="16541" name="Line 202"/>
                <p:cNvSpPr>
                  <a:spLocks noChangeShapeType="1"/>
                </p:cNvSpPr>
                <p:nvPr/>
              </p:nvSpPr>
              <p:spPr bwMode="auto">
                <a:xfrm>
                  <a:off x="2682" y="1938"/>
                  <a:ext cx="384" cy="0"/>
                </a:xfrm>
                <a:prstGeom prst="line">
                  <a:avLst/>
                </a:prstGeom>
                <a:noFill/>
                <a:ln w="19050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542" name="Oval 203"/>
                <p:cNvSpPr>
                  <a:spLocks noChangeArrowheads="1"/>
                </p:cNvSpPr>
                <p:nvPr/>
              </p:nvSpPr>
              <p:spPr bwMode="auto">
                <a:xfrm>
                  <a:off x="480" y="352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28575">
                  <a:solidFill>
                    <a:srgbClr val="0000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43" name="Oval 204"/>
                <p:cNvSpPr>
                  <a:spLocks noChangeArrowheads="1"/>
                </p:cNvSpPr>
                <p:nvPr/>
              </p:nvSpPr>
              <p:spPr bwMode="auto">
                <a:xfrm>
                  <a:off x="768" y="352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28575">
                  <a:solidFill>
                    <a:schemeClr val="folHlink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44" name="Oval 205"/>
                <p:cNvSpPr>
                  <a:spLocks noChangeArrowheads="1"/>
                </p:cNvSpPr>
                <p:nvPr/>
              </p:nvSpPr>
              <p:spPr bwMode="auto">
                <a:xfrm>
                  <a:off x="1056" y="354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28575">
                  <a:solidFill>
                    <a:srgbClr val="FF33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45" name="Rectangle 206"/>
                <p:cNvSpPr>
                  <a:spLocks noChangeArrowheads="1"/>
                </p:cNvSpPr>
                <p:nvPr/>
              </p:nvSpPr>
              <p:spPr bwMode="auto">
                <a:xfrm>
                  <a:off x="1062" y="885"/>
                  <a:ext cx="48" cy="9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46" name="Rectangle 207"/>
                <p:cNvSpPr>
                  <a:spLocks noChangeArrowheads="1"/>
                </p:cNvSpPr>
                <p:nvPr/>
              </p:nvSpPr>
              <p:spPr bwMode="auto">
                <a:xfrm>
                  <a:off x="486" y="883"/>
                  <a:ext cx="48" cy="9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47" name="Rectangle 208"/>
                <p:cNvSpPr>
                  <a:spLocks noChangeArrowheads="1"/>
                </p:cNvSpPr>
                <p:nvPr/>
              </p:nvSpPr>
              <p:spPr bwMode="auto">
                <a:xfrm>
                  <a:off x="774" y="883"/>
                  <a:ext cx="48" cy="9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cxnSp>
              <p:nvCxnSpPr>
                <p:cNvPr id="16548" name="AutoShape 209"/>
                <p:cNvCxnSpPr>
                  <a:cxnSpLocks noChangeShapeType="1"/>
                </p:cNvCxnSpPr>
                <p:nvPr/>
              </p:nvCxnSpPr>
              <p:spPr bwMode="auto">
                <a:xfrm>
                  <a:off x="1374" y="1387"/>
                  <a:ext cx="0" cy="330"/>
                </a:xfrm>
                <a:prstGeom prst="straightConnector1">
                  <a:avLst/>
                </a:prstGeom>
                <a:noFill/>
                <a:ln w="28575">
                  <a:solidFill>
                    <a:srgbClr val="00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6549" name="AutoShape 210"/>
                <p:cNvCxnSpPr>
                  <a:cxnSpLocks noChangeShapeType="1"/>
                </p:cNvCxnSpPr>
                <p:nvPr/>
              </p:nvCxnSpPr>
              <p:spPr bwMode="auto">
                <a:xfrm flipH="1">
                  <a:off x="510" y="1387"/>
                  <a:ext cx="858" cy="0"/>
                </a:xfrm>
                <a:prstGeom prst="straightConnector1">
                  <a:avLst/>
                </a:prstGeom>
                <a:noFill/>
                <a:ln w="28575">
                  <a:solidFill>
                    <a:srgbClr val="00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6550" name="AutoShape 211"/>
                <p:cNvCxnSpPr>
                  <a:cxnSpLocks noChangeShapeType="1"/>
                </p:cNvCxnSpPr>
                <p:nvPr/>
              </p:nvCxnSpPr>
              <p:spPr bwMode="auto">
                <a:xfrm flipH="1">
                  <a:off x="804" y="1477"/>
                  <a:ext cx="858" cy="0"/>
                </a:xfrm>
                <a:prstGeom prst="straightConnector1">
                  <a:avLst/>
                </a:prstGeom>
                <a:noFill/>
                <a:ln w="28575">
                  <a:solidFill>
                    <a:schemeClr val="folHlink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6551" name="AutoShape 212"/>
                <p:cNvCxnSpPr>
                  <a:cxnSpLocks noChangeShapeType="1"/>
                </p:cNvCxnSpPr>
                <p:nvPr/>
              </p:nvCxnSpPr>
              <p:spPr bwMode="auto">
                <a:xfrm flipV="1">
                  <a:off x="1662" y="1477"/>
                  <a:ext cx="0" cy="240"/>
                </a:xfrm>
                <a:prstGeom prst="straightConnector1">
                  <a:avLst/>
                </a:prstGeom>
                <a:noFill/>
                <a:ln w="28575">
                  <a:solidFill>
                    <a:schemeClr val="folHlink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16552" name="AutoShape 213"/>
                <p:cNvCxnSpPr>
                  <a:cxnSpLocks noChangeShapeType="1"/>
                </p:cNvCxnSpPr>
                <p:nvPr/>
              </p:nvCxnSpPr>
              <p:spPr bwMode="auto">
                <a:xfrm flipH="1">
                  <a:off x="1086" y="1573"/>
                  <a:ext cx="858" cy="0"/>
                </a:xfrm>
                <a:prstGeom prst="straightConnector1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16553" name="Line 214"/>
                <p:cNvSpPr>
                  <a:spLocks noChangeShapeType="1"/>
                </p:cNvSpPr>
                <p:nvPr/>
              </p:nvSpPr>
              <p:spPr bwMode="auto">
                <a:xfrm>
                  <a:off x="1950" y="1573"/>
                  <a:ext cx="0" cy="144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554" name="Line 215"/>
                <p:cNvSpPr>
                  <a:spLocks noChangeShapeType="1"/>
                </p:cNvSpPr>
                <p:nvPr/>
              </p:nvSpPr>
              <p:spPr bwMode="auto">
                <a:xfrm>
                  <a:off x="510" y="376"/>
                  <a:ext cx="0" cy="1335"/>
                </a:xfrm>
                <a:prstGeom prst="line">
                  <a:avLst/>
                </a:prstGeom>
                <a:noFill/>
                <a:ln w="28575">
                  <a:solidFill>
                    <a:srgbClr val="00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555" name="Line 216"/>
                <p:cNvSpPr>
                  <a:spLocks noChangeShapeType="1"/>
                </p:cNvSpPr>
                <p:nvPr/>
              </p:nvSpPr>
              <p:spPr bwMode="auto">
                <a:xfrm>
                  <a:off x="798" y="376"/>
                  <a:ext cx="0" cy="1335"/>
                </a:xfrm>
                <a:prstGeom prst="line">
                  <a:avLst/>
                </a:prstGeom>
                <a:noFill/>
                <a:ln w="28575">
                  <a:solidFill>
                    <a:schemeClr val="folHlink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556" name="Line 217"/>
                <p:cNvSpPr>
                  <a:spLocks noChangeShapeType="1"/>
                </p:cNvSpPr>
                <p:nvPr/>
              </p:nvSpPr>
              <p:spPr bwMode="auto">
                <a:xfrm>
                  <a:off x="1086" y="376"/>
                  <a:ext cx="0" cy="1335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557" name="Line 218"/>
                <p:cNvSpPr>
                  <a:spLocks noChangeShapeType="1"/>
                </p:cNvSpPr>
                <p:nvPr/>
              </p:nvSpPr>
              <p:spPr bwMode="auto">
                <a:xfrm>
                  <a:off x="1092" y="1711"/>
                  <a:ext cx="96" cy="0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558" name="Line 219"/>
                <p:cNvSpPr>
                  <a:spLocks noChangeShapeType="1"/>
                </p:cNvSpPr>
                <p:nvPr/>
              </p:nvSpPr>
              <p:spPr bwMode="auto">
                <a:xfrm>
                  <a:off x="1380" y="1717"/>
                  <a:ext cx="96" cy="0"/>
                </a:xfrm>
                <a:prstGeom prst="line">
                  <a:avLst/>
                </a:prstGeom>
                <a:noFill/>
                <a:ln w="28575">
                  <a:solidFill>
                    <a:srgbClr val="00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559" name="Line 220"/>
                <p:cNvSpPr>
                  <a:spLocks noChangeShapeType="1"/>
                </p:cNvSpPr>
                <p:nvPr/>
              </p:nvSpPr>
              <p:spPr bwMode="auto">
                <a:xfrm>
                  <a:off x="1668" y="1717"/>
                  <a:ext cx="96" cy="0"/>
                </a:xfrm>
                <a:prstGeom prst="line">
                  <a:avLst/>
                </a:prstGeom>
                <a:noFill/>
                <a:ln w="28575">
                  <a:solidFill>
                    <a:schemeClr val="folHlink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560" name="Line 221"/>
                <p:cNvSpPr>
                  <a:spLocks noChangeShapeType="1"/>
                </p:cNvSpPr>
                <p:nvPr/>
              </p:nvSpPr>
              <p:spPr bwMode="auto">
                <a:xfrm>
                  <a:off x="1956" y="1717"/>
                  <a:ext cx="96" cy="0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561" name="Rectangle 222"/>
                <p:cNvSpPr>
                  <a:spLocks noChangeArrowheads="1"/>
                </p:cNvSpPr>
                <p:nvPr/>
              </p:nvSpPr>
              <p:spPr bwMode="auto">
                <a:xfrm>
                  <a:off x="2652" y="1390"/>
                  <a:ext cx="48" cy="9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6562" name="Line 223"/>
                <p:cNvSpPr>
                  <a:spLocks noChangeShapeType="1"/>
                </p:cNvSpPr>
                <p:nvPr/>
              </p:nvSpPr>
              <p:spPr bwMode="auto">
                <a:xfrm>
                  <a:off x="2676" y="1216"/>
                  <a:ext cx="0" cy="720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563" name="Line 224"/>
                <p:cNvSpPr>
                  <a:spLocks noChangeShapeType="1"/>
                </p:cNvSpPr>
                <p:nvPr/>
              </p:nvSpPr>
              <p:spPr bwMode="auto">
                <a:xfrm>
                  <a:off x="2700" y="1935"/>
                  <a:ext cx="384" cy="0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6564" name="Group 225"/>
                <p:cNvGrpSpPr>
                  <a:grpSpLocks/>
                </p:cNvGrpSpPr>
                <p:nvPr/>
              </p:nvGrpSpPr>
              <p:grpSpPr bwMode="auto">
                <a:xfrm>
                  <a:off x="2955" y="1456"/>
                  <a:ext cx="480" cy="570"/>
                  <a:chOff x="4608" y="2706"/>
                  <a:chExt cx="480" cy="570"/>
                </a:xfrm>
              </p:grpSpPr>
              <p:sp>
                <p:nvSpPr>
                  <p:cNvPr id="16569" name="Line 226"/>
                  <p:cNvSpPr>
                    <a:spLocks noChangeShapeType="1"/>
                  </p:cNvSpPr>
                  <p:nvPr/>
                </p:nvSpPr>
                <p:spPr bwMode="auto">
                  <a:xfrm>
                    <a:off x="4740" y="3180"/>
                    <a:ext cx="0" cy="96"/>
                  </a:xfrm>
                  <a:prstGeom prst="line">
                    <a:avLst/>
                  </a:prstGeom>
                  <a:noFill/>
                  <a:ln w="28575">
                    <a:solidFill>
                      <a:srgbClr val="FF33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570" name="Line 227"/>
                  <p:cNvSpPr>
                    <a:spLocks noChangeShapeType="1"/>
                  </p:cNvSpPr>
                  <p:nvPr/>
                </p:nvSpPr>
                <p:spPr bwMode="auto">
                  <a:xfrm>
                    <a:off x="4872" y="3180"/>
                    <a:ext cx="0" cy="96"/>
                  </a:xfrm>
                  <a:prstGeom prst="line">
                    <a:avLst/>
                  </a:prstGeom>
                  <a:noFill/>
                  <a:ln w="28575">
                    <a:solidFill>
                      <a:srgbClr val="FF33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571" name="Text Box 22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608" y="2706"/>
                    <a:ext cx="480" cy="28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2857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1pPr>
                    <a:lvl2pPr marL="742950" indent="-285750"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2pPr>
                    <a:lvl3pPr marL="1143000" indent="-228600"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3pPr>
                    <a:lvl4pPr marL="1600200" indent="-228600"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4pPr>
                    <a:lvl5pPr marL="2057400" indent="-228600"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800">
                        <a:solidFill>
                          <a:schemeClr val="tx1"/>
                        </a:solidFill>
                        <a:latin typeface="Tahoma" charset="0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</a:pPr>
                    <a:endParaRPr lang="vi-VN" sz="2400">
                      <a:latin typeface="Times New Roman" pitchFamily="18" charset="0"/>
                    </a:endParaRPr>
                  </a:p>
                </p:txBody>
              </p:sp>
              <p:sp>
                <p:nvSpPr>
                  <p:cNvPr id="16572" name="Line 229"/>
                  <p:cNvSpPr>
                    <a:spLocks noChangeShapeType="1"/>
                  </p:cNvSpPr>
                  <p:nvPr/>
                </p:nvSpPr>
                <p:spPr bwMode="auto">
                  <a:xfrm>
                    <a:off x="4710" y="3240"/>
                    <a:ext cx="192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33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573" name="Line 230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4806" y="2988"/>
                    <a:ext cx="0" cy="144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574" name="Line 231"/>
                  <p:cNvSpPr>
                    <a:spLocks noChangeShapeType="1"/>
                  </p:cNvSpPr>
                  <p:nvPr/>
                </p:nvSpPr>
                <p:spPr bwMode="auto">
                  <a:xfrm>
                    <a:off x="4710" y="3138"/>
                    <a:ext cx="192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6565" name="Line 232"/>
                <p:cNvSpPr>
                  <a:spLocks noChangeShapeType="1"/>
                </p:cNvSpPr>
                <p:nvPr/>
              </p:nvSpPr>
              <p:spPr bwMode="auto">
                <a:xfrm>
                  <a:off x="3216" y="1935"/>
                  <a:ext cx="240" cy="0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6566" name="Group 233"/>
                <p:cNvGrpSpPr>
                  <a:grpSpLocks/>
                </p:cNvGrpSpPr>
                <p:nvPr/>
              </p:nvGrpSpPr>
              <p:grpSpPr bwMode="auto">
                <a:xfrm>
                  <a:off x="1056" y="1192"/>
                  <a:ext cx="1614" cy="48"/>
                  <a:chOff x="1056" y="1194"/>
                  <a:chExt cx="1614" cy="48"/>
                </a:xfrm>
              </p:grpSpPr>
              <p:sp>
                <p:nvSpPr>
                  <p:cNvPr id="16567" name="Line 234"/>
                  <p:cNvSpPr>
                    <a:spLocks noChangeShapeType="1"/>
                  </p:cNvSpPr>
                  <p:nvPr/>
                </p:nvSpPr>
                <p:spPr bwMode="auto">
                  <a:xfrm>
                    <a:off x="1086" y="1218"/>
                    <a:ext cx="1584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33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6568" name="AutoShape 235"/>
                  <p:cNvSpPr>
                    <a:spLocks noChangeArrowheads="1"/>
                  </p:cNvSpPr>
                  <p:nvPr/>
                </p:nvSpPr>
                <p:spPr bwMode="auto">
                  <a:xfrm>
                    <a:off x="1056" y="1194"/>
                    <a:ext cx="48" cy="48"/>
                  </a:xfrm>
                  <a:prstGeom prst="flowChartConnector">
                    <a:avLst/>
                  </a:prstGeom>
                  <a:solidFill>
                    <a:schemeClr val="accent1"/>
                  </a:solidFill>
                  <a:ln w="28575">
                    <a:solidFill>
                      <a:srgbClr val="FF3300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</p:grpSp>
      </p:grpSp>
      <p:grpSp>
        <p:nvGrpSpPr>
          <p:cNvPr id="16424" name="Group 236"/>
          <p:cNvGrpSpPr>
            <a:grpSpLocks/>
          </p:cNvGrpSpPr>
          <p:nvPr/>
        </p:nvGrpSpPr>
        <p:grpSpPr bwMode="auto">
          <a:xfrm>
            <a:off x="5457825" y="2905125"/>
            <a:ext cx="1019175" cy="2505075"/>
            <a:chOff x="3438" y="1830"/>
            <a:chExt cx="642" cy="1578"/>
          </a:xfrm>
        </p:grpSpPr>
        <p:grpSp>
          <p:nvGrpSpPr>
            <p:cNvPr id="16519" name="Group 237"/>
            <p:cNvGrpSpPr>
              <a:grpSpLocks/>
            </p:cNvGrpSpPr>
            <p:nvPr/>
          </p:nvGrpSpPr>
          <p:grpSpPr bwMode="auto">
            <a:xfrm>
              <a:off x="3456" y="1830"/>
              <a:ext cx="192" cy="150"/>
              <a:chOff x="3456" y="1830"/>
              <a:chExt cx="192" cy="150"/>
            </a:xfrm>
          </p:grpSpPr>
          <p:sp>
            <p:nvSpPr>
              <p:cNvPr id="16532" name="Line 238"/>
              <p:cNvSpPr>
                <a:spLocks noChangeShapeType="1"/>
              </p:cNvSpPr>
              <p:nvPr/>
            </p:nvSpPr>
            <p:spPr bwMode="auto">
              <a:xfrm>
                <a:off x="3456" y="1980"/>
                <a:ext cx="192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33" name="Line 239"/>
              <p:cNvSpPr>
                <a:spLocks noChangeShapeType="1"/>
              </p:cNvSpPr>
              <p:nvPr/>
            </p:nvSpPr>
            <p:spPr bwMode="auto">
              <a:xfrm flipV="1">
                <a:off x="3558" y="1830"/>
                <a:ext cx="0" cy="144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6520" name="Group 240"/>
            <p:cNvGrpSpPr>
              <a:grpSpLocks/>
            </p:cNvGrpSpPr>
            <p:nvPr/>
          </p:nvGrpSpPr>
          <p:grpSpPr bwMode="auto">
            <a:xfrm>
              <a:off x="3438" y="1896"/>
              <a:ext cx="642" cy="1512"/>
              <a:chOff x="3438" y="1914"/>
              <a:chExt cx="642" cy="1512"/>
            </a:xfrm>
          </p:grpSpPr>
          <p:sp>
            <p:nvSpPr>
              <p:cNvPr id="16521" name="AutoShape 241"/>
              <p:cNvSpPr>
                <a:spLocks noChangeArrowheads="1"/>
              </p:cNvSpPr>
              <p:nvPr/>
            </p:nvSpPr>
            <p:spPr bwMode="auto">
              <a:xfrm>
                <a:off x="3438" y="1926"/>
                <a:ext cx="48" cy="48"/>
              </a:xfrm>
              <a:prstGeom prst="flowChartConnector">
                <a:avLst/>
              </a:prstGeom>
              <a:solidFill>
                <a:schemeClr val="accent1"/>
              </a:solidFill>
              <a:ln w="285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522" name="Line 242"/>
              <p:cNvSpPr>
                <a:spLocks noChangeShapeType="1"/>
              </p:cNvSpPr>
              <p:nvPr/>
            </p:nvSpPr>
            <p:spPr bwMode="auto">
              <a:xfrm>
                <a:off x="3648" y="1938"/>
                <a:ext cx="384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23" name="AutoShape 243"/>
              <p:cNvSpPr>
                <a:spLocks noChangeArrowheads="1"/>
              </p:cNvSpPr>
              <p:nvPr/>
            </p:nvSpPr>
            <p:spPr bwMode="auto">
              <a:xfrm>
                <a:off x="3630" y="1932"/>
                <a:ext cx="48" cy="48"/>
              </a:xfrm>
              <a:prstGeom prst="flowChartConnector">
                <a:avLst/>
              </a:prstGeom>
              <a:solidFill>
                <a:schemeClr val="accent1"/>
              </a:solidFill>
              <a:ln w="285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524" name="AutoShape 244"/>
              <p:cNvSpPr>
                <a:spLocks noChangeArrowheads="1"/>
              </p:cNvSpPr>
              <p:nvPr/>
            </p:nvSpPr>
            <p:spPr bwMode="auto">
              <a:xfrm>
                <a:off x="4032" y="1914"/>
                <a:ext cx="48" cy="48"/>
              </a:xfrm>
              <a:prstGeom prst="flowChartConnector">
                <a:avLst/>
              </a:prstGeom>
              <a:solidFill>
                <a:schemeClr val="accent1"/>
              </a:solidFill>
              <a:ln w="285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525" name="Line 245"/>
              <p:cNvSpPr>
                <a:spLocks noChangeShapeType="1"/>
              </p:cNvSpPr>
              <p:nvPr/>
            </p:nvSpPr>
            <p:spPr bwMode="auto">
              <a:xfrm>
                <a:off x="3840" y="2373"/>
                <a:ext cx="240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26" name="Line 246"/>
              <p:cNvSpPr>
                <a:spLocks noChangeShapeType="1"/>
              </p:cNvSpPr>
              <p:nvPr/>
            </p:nvSpPr>
            <p:spPr bwMode="auto">
              <a:xfrm>
                <a:off x="4080" y="2373"/>
                <a:ext cx="0" cy="96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27" name="AutoShape 247"/>
              <p:cNvSpPr>
                <a:spLocks noChangeArrowheads="1"/>
              </p:cNvSpPr>
              <p:nvPr/>
            </p:nvSpPr>
            <p:spPr bwMode="auto">
              <a:xfrm>
                <a:off x="4032" y="2871"/>
                <a:ext cx="48" cy="48"/>
              </a:xfrm>
              <a:prstGeom prst="flowChartConnector">
                <a:avLst/>
              </a:prstGeom>
              <a:solidFill>
                <a:schemeClr val="accent1"/>
              </a:solidFill>
              <a:ln w="285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528" name="Line 248"/>
              <p:cNvSpPr>
                <a:spLocks noChangeShapeType="1"/>
              </p:cNvSpPr>
              <p:nvPr/>
            </p:nvSpPr>
            <p:spPr bwMode="auto">
              <a:xfrm>
                <a:off x="3840" y="3330"/>
                <a:ext cx="240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29" name="Line 249"/>
              <p:cNvSpPr>
                <a:spLocks noChangeShapeType="1"/>
              </p:cNvSpPr>
              <p:nvPr/>
            </p:nvSpPr>
            <p:spPr bwMode="auto">
              <a:xfrm>
                <a:off x="4080" y="3330"/>
                <a:ext cx="0" cy="96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30" name="Line 250"/>
              <p:cNvSpPr>
                <a:spLocks noChangeShapeType="1"/>
              </p:cNvSpPr>
              <p:nvPr/>
            </p:nvSpPr>
            <p:spPr bwMode="auto">
              <a:xfrm flipH="1">
                <a:off x="3840" y="2886"/>
                <a:ext cx="192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31" name="Line 251"/>
              <p:cNvSpPr>
                <a:spLocks noChangeShapeType="1"/>
              </p:cNvSpPr>
              <p:nvPr/>
            </p:nvSpPr>
            <p:spPr bwMode="auto">
              <a:xfrm flipV="1">
                <a:off x="3840" y="1938"/>
                <a:ext cx="0" cy="1392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6425" name="Line 253"/>
          <p:cNvSpPr>
            <a:spLocks noChangeShapeType="1"/>
          </p:cNvSpPr>
          <p:nvPr/>
        </p:nvSpPr>
        <p:spPr bwMode="auto">
          <a:xfrm>
            <a:off x="6400800" y="3810000"/>
            <a:ext cx="30480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6426" name="Group 254"/>
          <p:cNvGrpSpPr>
            <a:grpSpLocks/>
          </p:cNvGrpSpPr>
          <p:nvPr/>
        </p:nvGrpSpPr>
        <p:grpSpPr bwMode="auto">
          <a:xfrm>
            <a:off x="914400" y="2641600"/>
            <a:ext cx="914400" cy="304800"/>
            <a:chOff x="568" y="1664"/>
            <a:chExt cx="576" cy="192"/>
          </a:xfrm>
        </p:grpSpPr>
        <p:sp>
          <p:nvSpPr>
            <p:cNvPr id="16516" name="Line 255"/>
            <p:cNvSpPr>
              <a:spLocks noChangeShapeType="1"/>
            </p:cNvSpPr>
            <p:nvPr/>
          </p:nvSpPr>
          <p:spPr bwMode="auto">
            <a:xfrm>
              <a:off x="568" y="1664"/>
              <a:ext cx="0" cy="192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517" name="Line 256"/>
            <p:cNvSpPr>
              <a:spLocks noChangeShapeType="1"/>
            </p:cNvSpPr>
            <p:nvPr/>
          </p:nvSpPr>
          <p:spPr bwMode="auto">
            <a:xfrm>
              <a:off x="856" y="1664"/>
              <a:ext cx="0" cy="192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518" name="Line 257"/>
            <p:cNvSpPr>
              <a:spLocks noChangeShapeType="1"/>
            </p:cNvSpPr>
            <p:nvPr/>
          </p:nvSpPr>
          <p:spPr bwMode="auto">
            <a:xfrm>
              <a:off x="1144" y="1664"/>
              <a:ext cx="0" cy="192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6427" name="AutoShape 258"/>
          <p:cNvSpPr>
            <a:spLocks noChangeArrowheads="1"/>
          </p:cNvSpPr>
          <p:nvPr/>
        </p:nvSpPr>
        <p:spPr bwMode="auto">
          <a:xfrm>
            <a:off x="2895600" y="5667375"/>
            <a:ext cx="2971800" cy="838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E7"/>
              </a:gs>
              <a:gs pos="100000">
                <a:srgbClr val="FFFF00"/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9900"/>
            </a:prst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428" name="Text Box 259"/>
          <p:cNvSpPr txBox="1">
            <a:spLocks noChangeArrowheads="1"/>
          </p:cNvSpPr>
          <p:nvPr/>
        </p:nvSpPr>
        <p:spPr bwMode="auto">
          <a:xfrm>
            <a:off x="3048000" y="5257800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Dừng</a:t>
            </a:r>
          </a:p>
        </p:txBody>
      </p:sp>
      <p:sp>
        <p:nvSpPr>
          <p:cNvPr id="16429" name="Text Box 260"/>
          <p:cNvSpPr txBox="1">
            <a:spLocks noChangeArrowheads="1"/>
          </p:cNvSpPr>
          <p:nvPr/>
        </p:nvSpPr>
        <p:spPr bwMode="auto">
          <a:xfrm>
            <a:off x="3810000" y="5272088"/>
            <a:ext cx="990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Thuận</a:t>
            </a:r>
          </a:p>
        </p:txBody>
      </p:sp>
      <p:sp>
        <p:nvSpPr>
          <p:cNvPr id="16430" name="AutoShape 26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057400" y="5715000"/>
            <a:ext cx="381000" cy="762000"/>
          </a:xfrm>
          <a:prstGeom prst="beve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431" name="AutoShape 26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133600" y="5867400"/>
            <a:ext cx="228600" cy="457200"/>
          </a:xfrm>
          <a:prstGeom prst="flowChartAlternateProcess">
            <a:avLst/>
          </a:prstGeom>
          <a:gradFill rotWithShape="1">
            <a:gsLst>
              <a:gs pos="0">
                <a:srgbClr val="0099FF"/>
              </a:gs>
              <a:gs pos="50000">
                <a:srgbClr val="004776"/>
              </a:gs>
              <a:gs pos="100000">
                <a:srgbClr val="0099FF"/>
              </a:gs>
            </a:gsLst>
            <a:lin ang="5400000" scaled="1"/>
          </a:gradFill>
          <a:ln w="9525" algn="ctr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432" name="Rectangle 263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133600" y="5943600"/>
            <a:ext cx="228600" cy="76200"/>
          </a:xfrm>
          <a:prstGeom prst="rect">
            <a:avLst/>
          </a:prstGeom>
          <a:solidFill>
            <a:srgbClr val="009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433" name="Line 264"/>
          <p:cNvSpPr>
            <a:spLocks noChangeShapeType="1"/>
          </p:cNvSpPr>
          <p:nvPr/>
        </p:nvSpPr>
        <p:spPr bwMode="auto">
          <a:xfrm>
            <a:off x="2133600" y="6096000"/>
            <a:ext cx="228600" cy="0"/>
          </a:xfrm>
          <a:prstGeom prst="line">
            <a:avLst/>
          </a:prstGeom>
          <a:noFill/>
          <a:ln w="571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434" name="Text Box 265"/>
          <p:cNvSpPr txBox="1">
            <a:spLocks noChangeArrowheads="1"/>
          </p:cNvSpPr>
          <p:nvPr/>
        </p:nvSpPr>
        <p:spPr bwMode="auto">
          <a:xfrm>
            <a:off x="1447800" y="5715000"/>
            <a:ext cx="533400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On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Off</a:t>
            </a:r>
          </a:p>
        </p:txBody>
      </p:sp>
      <p:sp>
        <p:nvSpPr>
          <p:cNvPr id="16435" name="Oval 266"/>
          <p:cNvSpPr>
            <a:spLocks noChangeArrowheads="1"/>
          </p:cNvSpPr>
          <p:nvPr/>
        </p:nvSpPr>
        <p:spPr bwMode="auto">
          <a:xfrm>
            <a:off x="5029200" y="5816600"/>
            <a:ext cx="533400" cy="533400"/>
          </a:xfrm>
          <a:prstGeom prst="ellipse">
            <a:avLst/>
          </a:prstGeom>
          <a:gradFill rotWithShape="1">
            <a:gsLst>
              <a:gs pos="0">
                <a:srgbClr val="0099FF"/>
              </a:gs>
              <a:gs pos="100000">
                <a:srgbClr val="004E82"/>
              </a:gs>
            </a:gsLst>
            <a:lin ang="2700000" scaled="1"/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436" name="Oval 267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5067300" y="5854700"/>
            <a:ext cx="457200" cy="457200"/>
          </a:xfrm>
          <a:prstGeom prst="ellipse">
            <a:avLst/>
          </a:prstGeom>
          <a:gradFill rotWithShape="1">
            <a:gsLst>
              <a:gs pos="0">
                <a:srgbClr val="B6E2FF"/>
              </a:gs>
              <a:gs pos="100000">
                <a:srgbClr val="0099FF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437" name="Oval 268"/>
          <p:cNvSpPr>
            <a:spLocks noChangeArrowheads="1"/>
          </p:cNvSpPr>
          <p:nvPr/>
        </p:nvSpPr>
        <p:spPr bwMode="auto">
          <a:xfrm>
            <a:off x="3187700" y="5816600"/>
            <a:ext cx="533400" cy="533400"/>
          </a:xfrm>
          <a:prstGeom prst="ellipse">
            <a:avLst/>
          </a:prstGeom>
          <a:gradFill rotWithShape="1">
            <a:gsLst>
              <a:gs pos="0">
                <a:srgbClr val="F91313"/>
              </a:gs>
              <a:gs pos="100000">
                <a:srgbClr val="670808"/>
              </a:gs>
            </a:gsLst>
            <a:lin ang="2700000" scaled="1"/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438" name="Oval 270"/>
          <p:cNvSpPr>
            <a:spLocks noChangeArrowheads="1"/>
          </p:cNvSpPr>
          <p:nvPr/>
        </p:nvSpPr>
        <p:spPr bwMode="auto">
          <a:xfrm>
            <a:off x="4127500" y="5816600"/>
            <a:ext cx="533400" cy="533400"/>
          </a:xfrm>
          <a:prstGeom prst="ellipse">
            <a:avLst/>
          </a:prstGeom>
          <a:gradFill rotWithShape="1">
            <a:gsLst>
              <a:gs pos="0">
                <a:srgbClr val="0099FF"/>
              </a:gs>
              <a:gs pos="100000">
                <a:srgbClr val="004E82"/>
              </a:gs>
            </a:gsLst>
            <a:lin ang="2700000" scaled="1"/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439" name="Oval 27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165600" y="5854700"/>
            <a:ext cx="457200" cy="457200"/>
          </a:xfrm>
          <a:prstGeom prst="ellipse">
            <a:avLst/>
          </a:prstGeom>
          <a:gradFill rotWithShape="1">
            <a:gsLst>
              <a:gs pos="0">
                <a:srgbClr val="B6E2FF"/>
              </a:gs>
              <a:gs pos="100000">
                <a:srgbClr val="0099FF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5744" name="Text Box 272"/>
          <p:cNvSpPr txBox="1">
            <a:spLocks noChangeArrowheads="1"/>
          </p:cNvSpPr>
          <p:nvPr/>
        </p:nvSpPr>
        <p:spPr bwMode="auto">
          <a:xfrm>
            <a:off x="2362200" y="228600"/>
            <a:ext cx="6477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ĐỘNG CƠ </a:t>
            </a:r>
            <a:r>
              <a:rPr lang="en-US" sz="24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.VnArialH" pitchFamily="34" charset="0"/>
              </a:rPr>
              <a:t>quay</a:t>
            </a:r>
            <a:r>
              <a:rPr lang="en-US" sz="24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THUẬN</a:t>
            </a:r>
          </a:p>
        </p:txBody>
      </p:sp>
      <p:grpSp>
        <p:nvGrpSpPr>
          <p:cNvPr id="105501" name="Group 276"/>
          <p:cNvGrpSpPr>
            <a:grpSpLocks/>
          </p:cNvGrpSpPr>
          <p:nvPr/>
        </p:nvGrpSpPr>
        <p:grpSpPr bwMode="auto">
          <a:xfrm>
            <a:off x="809625" y="4524375"/>
            <a:ext cx="893763" cy="914400"/>
            <a:chOff x="2160" y="1152"/>
            <a:chExt cx="2064" cy="2112"/>
          </a:xfrm>
        </p:grpSpPr>
        <p:sp>
          <p:nvSpPr>
            <p:cNvPr id="16514" name="AutoShape 277"/>
            <p:cNvSpPr>
              <a:spLocks noChangeArrowheads="1"/>
            </p:cNvSpPr>
            <p:nvPr/>
          </p:nvSpPr>
          <p:spPr bwMode="auto">
            <a:xfrm>
              <a:off x="2160" y="1248"/>
              <a:ext cx="2016" cy="2016"/>
            </a:xfrm>
            <a:custGeom>
              <a:avLst/>
              <a:gdLst>
                <a:gd name="T0" fmla="*/ 1355 w 21600"/>
                <a:gd name="T1" fmla="*/ 62 h 21600"/>
                <a:gd name="T2" fmla="*/ 352 w 21600"/>
                <a:gd name="T3" fmla="*/ 382 h 21600"/>
                <a:gd name="T4" fmla="*/ 1285 w 21600"/>
                <a:gd name="T5" fmla="*/ 252 h 21600"/>
                <a:gd name="T6" fmla="*/ 2266 w 21600"/>
                <a:gd name="T7" fmla="*/ 933 h 21600"/>
                <a:gd name="T8" fmla="*/ 1934 w 21600"/>
                <a:gd name="T9" fmla="*/ 1307 h 21600"/>
                <a:gd name="T10" fmla="*/ 1560 w 21600"/>
                <a:gd name="T11" fmla="*/ 975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1 w 21600"/>
                <a:gd name="T19" fmla="*/ 3161 h 21600"/>
                <a:gd name="T20" fmla="*/ 18439 w 21600"/>
                <a:gd name="T21" fmla="*/ 18439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9413" y="10286"/>
                  </a:moveTo>
                  <a:cubicBezTo>
                    <a:pt x="19141" y="5728"/>
                    <a:pt x="15366" y="2171"/>
                    <a:pt x="10800" y="2171"/>
                  </a:cubicBezTo>
                  <a:cubicBezTo>
                    <a:pt x="8441" y="2170"/>
                    <a:pt x="6186" y="3136"/>
                    <a:pt x="4558" y="4841"/>
                  </a:cubicBezTo>
                  <a:lnTo>
                    <a:pt x="2987" y="3342"/>
                  </a:lnTo>
                  <a:cubicBezTo>
                    <a:pt x="5025" y="1207"/>
                    <a:pt x="7848" y="-1"/>
                    <a:pt x="10800" y="0"/>
                  </a:cubicBezTo>
                  <a:cubicBezTo>
                    <a:pt x="16514" y="0"/>
                    <a:pt x="21240" y="4452"/>
                    <a:pt x="21580" y="10156"/>
                  </a:cubicBezTo>
                  <a:lnTo>
                    <a:pt x="24276" y="9995"/>
                  </a:lnTo>
                  <a:lnTo>
                    <a:pt x="20722" y="14000"/>
                  </a:lnTo>
                  <a:lnTo>
                    <a:pt x="16718" y="10446"/>
                  </a:lnTo>
                  <a:lnTo>
                    <a:pt x="19413" y="10286"/>
                  </a:lnTo>
                  <a:close/>
                </a:path>
              </a:pathLst>
            </a:custGeom>
            <a:gradFill rotWithShape="1">
              <a:gsLst>
                <a:gs pos="0">
                  <a:srgbClr val="FF3300"/>
                </a:gs>
                <a:gs pos="50000">
                  <a:srgbClr val="FFDFD7"/>
                </a:gs>
                <a:gs pos="100000">
                  <a:srgbClr val="FF3300"/>
                </a:gs>
              </a:gsLst>
              <a:lin ang="0" scaled="1"/>
            </a:gradFill>
            <a:ln>
              <a:noFill/>
            </a:ln>
            <a:effectLst>
              <a:prstShdw prst="shdw17" dist="17961" dir="13500000">
                <a:srgbClr val="991F00"/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515" name="AutoShape 278"/>
            <p:cNvSpPr>
              <a:spLocks noChangeArrowheads="1"/>
            </p:cNvSpPr>
            <p:nvPr/>
          </p:nvSpPr>
          <p:spPr bwMode="auto">
            <a:xfrm flipH="1" flipV="1">
              <a:off x="2208" y="1152"/>
              <a:ext cx="2016" cy="2016"/>
            </a:xfrm>
            <a:custGeom>
              <a:avLst/>
              <a:gdLst>
                <a:gd name="T0" fmla="*/ 1355 w 21600"/>
                <a:gd name="T1" fmla="*/ 62 h 21600"/>
                <a:gd name="T2" fmla="*/ 352 w 21600"/>
                <a:gd name="T3" fmla="*/ 382 h 21600"/>
                <a:gd name="T4" fmla="*/ 1285 w 21600"/>
                <a:gd name="T5" fmla="*/ 252 h 21600"/>
                <a:gd name="T6" fmla="*/ 2266 w 21600"/>
                <a:gd name="T7" fmla="*/ 933 h 21600"/>
                <a:gd name="T8" fmla="*/ 1934 w 21600"/>
                <a:gd name="T9" fmla="*/ 1307 h 21600"/>
                <a:gd name="T10" fmla="*/ 1560 w 21600"/>
                <a:gd name="T11" fmla="*/ 975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1 w 21600"/>
                <a:gd name="T19" fmla="*/ 3161 h 21600"/>
                <a:gd name="T20" fmla="*/ 18439 w 21600"/>
                <a:gd name="T21" fmla="*/ 18439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9413" y="10286"/>
                  </a:moveTo>
                  <a:cubicBezTo>
                    <a:pt x="19141" y="5728"/>
                    <a:pt x="15366" y="2171"/>
                    <a:pt x="10800" y="2171"/>
                  </a:cubicBezTo>
                  <a:cubicBezTo>
                    <a:pt x="8441" y="2170"/>
                    <a:pt x="6186" y="3136"/>
                    <a:pt x="4558" y="4841"/>
                  </a:cubicBezTo>
                  <a:lnTo>
                    <a:pt x="2987" y="3342"/>
                  </a:lnTo>
                  <a:cubicBezTo>
                    <a:pt x="5025" y="1207"/>
                    <a:pt x="7848" y="-1"/>
                    <a:pt x="10800" y="0"/>
                  </a:cubicBezTo>
                  <a:cubicBezTo>
                    <a:pt x="16514" y="0"/>
                    <a:pt x="21240" y="4452"/>
                    <a:pt x="21580" y="10156"/>
                  </a:cubicBezTo>
                  <a:lnTo>
                    <a:pt x="24276" y="9995"/>
                  </a:lnTo>
                  <a:lnTo>
                    <a:pt x="20722" y="14000"/>
                  </a:lnTo>
                  <a:lnTo>
                    <a:pt x="16718" y="10446"/>
                  </a:lnTo>
                  <a:lnTo>
                    <a:pt x="19413" y="10286"/>
                  </a:lnTo>
                  <a:close/>
                </a:path>
              </a:pathLst>
            </a:custGeom>
            <a:gradFill rotWithShape="1">
              <a:gsLst>
                <a:gs pos="0">
                  <a:srgbClr val="FF3300"/>
                </a:gs>
                <a:gs pos="50000">
                  <a:srgbClr val="FFDFD7"/>
                </a:gs>
                <a:gs pos="100000">
                  <a:srgbClr val="FF3300"/>
                </a:gs>
              </a:gsLst>
              <a:lin ang="0" scaled="1"/>
            </a:gradFill>
            <a:ln>
              <a:noFill/>
            </a:ln>
            <a:effectLst>
              <a:prstShdw prst="shdw17" dist="17961" dir="13500000">
                <a:srgbClr val="991F00"/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endParaRPr lang="en-US"/>
            </a:p>
          </p:txBody>
        </p:sp>
      </p:grpSp>
      <p:grpSp>
        <p:nvGrpSpPr>
          <p:cNvPr id="16442" name="Group 279"/>
          <p:cNvGrpSpPr>
            <a:grpSpLocks/>
          </p:cNvGrpSpPr>
          <p:nvPr/>
        </p:nvGrpSpPr>
        <p:grpSpPr bwMode="auto">
          <a:xfrm>
            <a:off x="695325" y="2876550"/>
            <a:ext cx="2552700" cy="1666875"/>
            <a:chOff x="1416" y="2256"/>
            <a:chExt cx="1608" cy="1050"/>
          </a:xfrm>
        </p:grpSpPr>
        <p:sp>
          <p:nvSpPr>
            <p:cNvPr id="16488" name="Line 280"/>
            <p:cNvSpPr>
              <a:spLocks noChangeShapeType="1"/>
            </p:cNvSpPr>
            <p:nvPr/>
          </p:nvSpPr>
          <p:spPr bwMode="auto">
            <a:xfrm>
              <a:off x="2346" y="2262"/>
              <a:ext cx="0" cy="144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489" name="Line 281"/>
            <p:cNvSpPr>
              <a:spLocks noChangeShapeType="1"/>
            </p:cNvSpPr>
            <p:nvPr/>
          </p:nvSpPr>
          <p:spPr bwMode="auto">
            <a:xfrm flipH="1">
              <a:off x="1770" y="2406"/>
              <a:ext cx="576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16490" name="AutoShape 282"/>
            <p:cNvCxnSpPr>
              <a:cxnSpLocks noChangeShapeType="1"/>
            </p:cNvCxnSpPr>
            <p:nvPr/>
          </p:nvCxnSpPr>
          <p:spPr bwMode="auto">
            <a:xfrm flipV="1">
              <a:off x="2634" y="2262"/>
              <a:ext cx="0" cy="240"/>
            </a:xfrm>
            <a:prstGeom prst="straightConnector1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6491" name="Line 283"/>
            <p:cNvSpPr>
              <a:spLocks noChangeShapeType="1"/>
            </p:cNvSpPr>
            <p:nvPr/>
          </p:nvSpPr>
          <p:spPr bwMode="auto">
            <a:xfrm flipH="1">
              <a:off x="1482" y="2502"/>
              <a:ext cx="1152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16492" name="AutoShape 284"/>
            <p:cNvCxnSpPr>
              <a:cxnSpLocks noChangeShapeType="1"/>
            </p:cNvCxnSpPr>
            <p:nvPr/>
          </p:nvCxnSpPr>
          <p:spPr bwMode="auto">
            <a:xfrm>
              <a:off x="2922" y="2262"/>
              <a:ext cx="0" cy="330"/>
            </a:xfrm>
            <a:prstGeom prst="straightConnector1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6493" name="Line 285"/>
            <p:cNvSpPr>
              <a:spLocks noChangeShapeType="1"/>
            </p:cNvSpPr>
            <p:nvPr/>
          </p:nvSpPr>
          <p:spPr bwMode="auto">
            <a:xfrm flipH="1">
              <a:off x="2058" y="2598"/>
              <a:ext cx="864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494" name="Freeform 286"/>
            <p:cNvSpPr>
              <a:spLocks/>
            </p:cNvSpPr>
            <p:nvPr/>
          </p:nvSpPr>
          <p:spPr bwMode="auto">
            <a:xfrm>
              <a:off x="1416" y="2743"/>
              <a:ext cx="66" cy="131"/>
            </a:xfrm>
            <a:custGeom>
              <a:avLst/>
              <a:gdLst>
                <a:gd name="T0" fmla="*/ 524 w 524"/>
                <a:gd name="T1" fmla="*/ 0 h 1044"/>
                <a:gd name="T2" fmla="*/ 494 w 524"/>
                <a:gd name="T3" fmla="*/ 1 h 1044"/>
                <a:gd name="T4" fmla="*/ 463 w 524"/>
                <a:gd name="T5" fmla="*/ 3 h 1044"/>
                <a:gd name="T6" fmla="*/ 434 w 524"/>
                <a:gd name="T7" fmla="*/ 7 h 1044"/>
                <a:gd name="T8" fmla="*/ 404 w 524"/>
                <a:gd name="T9" fmla="*/ 13 h 1044"/>
                <a:gd name="T10" fmla="*/ 374 w 524"/>
                <a:gd name="T11" fmla="*/ 22 h 1044"/>
                <a:gd name="T12" fmla="*/ 345 w 524"/>
                <a:gd name="T13" fmla="*/ 31 h 1044"/>
                <a:gd name="T14" fmla="*/ 316 w 524"/>
                <a:gd name="T15" fmla="*/ 42 h 1044"/>
                <a:gd name="T16" fmla="*/ 289 w 524"/>
                <a:gd name="T17" fmla="*/ 55 h 1044"/>
                <a:gd name="T18" fmla="*/ 262 w 524"/>
                <a:gd name="T19" fmla="*/ 70 h 1044"/>
                <a:gd name="T20" fmla="*/ 236 w 524"/>
                <a:gd name="T21" fmla="*/ 86 h 1044"/>
                <a:gd name="T22" fmla="*/ 212 w 524"/>
                <a:gd name="T23" fmla="*/ 103 h 1044"/>
                <a:gd name="T24" fmla="*/ 187 w 524"/>
                <a:gd name="T25" fmla="*/ 122 h 1044"/>
                <a:gd name="T26" fmla="*/ 164 w 524"/>
                <a:gd name="T27" fmla="*/ 142 h 1044"/>
                <a:gd name="T28" fmla="*/ 143 w 524"/>
                <a:gd name="T29" fmla="*/ 164 h 1044"/>
                <a:gd name="T30" fmla="*/ 122 w 524"/>
                <a:gd name="T31" fmla="*/ 186 h 1044"/>
                <a:gd name="T32" fmla="*/ 104 w 524"/>
                <a:gd name="T33" fmla="*/ 210 h 1044"/>
                <a:gd name="T34" fmla="*/ 86 w 524"/>
                <a:gd name="T35" fmla="*/ 235 h 1044"/>
                <a:gd name="T36" fmla="*/ 70 w 524"/>
                <a:gd name="T37" fmla="*/ 261 h 1044"/>
                <a:gd name="T38" fmla="*/ 56 w 524"/>
                <a:gd name="T39" fmla="*/ 287 h 1044"/>
                <a:gd name="T40" fmla="*/ 43 w 524"/>
                <a:gd name="T41" fmla="*/ 315 h 1044"/>
                <a:gd name="T42" fmla="*/ 32 w 524"/>
                <a:gd name="T43" fmla="*/ 344 h 1044"/>
                <a:gd name="T44" fmla="*/ 22 w 524"/>
                <a:gd name="T45" fmla="*/ 372 h 1044"/>
                <a:gd name="T46" fmla="*/ 14 w 524"/>
                <a:gd name="T47" fmla="*/ 402 h 1044"/>
                <a:gd name="T48" fmla="*/ 8 w 524"/>
                <a:gd name="T49" fmla="*/ 432 h 1044"/>
                <a:gd name="T50" fmla="*/ 4 w 524"/>
                <a:gd name="T51" fmla="*/ 461 h 1044"/>
                <a:gd name="T52" fmla="*/ 1 w 524"/>
                <a:gd name="T53" fmla="*/ 492 h 1044"/>
                <a:gd name="T54" fmla="*/ 0 w 524"/>
                <a:gd name="T55" fmla="*/ 521 h 1044"/>
                <a:gd name="T56" fmla="*/ 1 w 524"/>
                <a:gd name="T57" fmla="*/ 552 h 1044"/>
                <a:gd name="T58" fmla="*/ 4 w 524"/>
                <a:gd name="T59" fmla="*/ 583 h 1044"/>
                <a:gd name="T60" fmla="*/ 8 w 524"/>
                <a:gd name="T61" fmla="*/ 612 h 1044"/>
                <a:gd name="T62" fmla="*/ 14 w 524"/>
                <a:gd name="T63" fmla="*/ 642 h 1044"/>
                <a:gd name="T64" fmla="*/ 22 w 524"/>
                <a:gd name="T65" fmla="*/ 672 h 1044"/>
                <a:gd name="T66" fmla="*/ 32 w 524"/>
                <a:gd name="T67" fmla="*/ 700 h 1044"/>
                <a:gd name="T68" fmla="*/ 43 w 524"/>
                <a:gd name="T69" fmla="*/ 729 h 1044"/>
                <a:gd name="T70" fmla="*/ 56 w 524"/>
                <a:gd name="T71" fmla="*/ 757 h 1044"/>
                <a:gd name="T72" fmla="*/ 70 w 524"/>
                <a:gd name="T73" fmla="*/ 783 h 1044"/>
                <a:gd name="T74" fmla="*/ 86 w 524"/>
                <a:gd name="T75" fmla="*/ 809 h 1044"/>
                <a:gd name="T76" fmla="*/ 104 w 524"/>
                <a:gd name="T77" fmla="*/ 834 h 1044"/>
                <a:gd name="T78" fmla="*/ 122 w 524"/>
                <a:gd name="T79" fmla="*/ 858 h 1044"/>
                <a:gd name="T80" fmla="*/ 143 w 524"/>
                <a:gd name="T81" fmla="*/ 880 h 1044"/>
                <a:gd name="T82" fmla="*/ 164 w 524"/>
                <a:gd name="T83" fmla="*/ 902 h 1044"/>
                <a:gd name="T84" fmla="*/ 187 w 524"/>
                <a:gd name="T85" fmla="*/ 922 h 1044"/>
                <a:gd name="T86" fmla="*/ 212 w 524"/>
                <a:gd name="T87" fmla="*/ 941 h 1044"/>
                <a:gd name="T88" fmla="*/ 236 w 524"/>
                <a:gd name="T89" fmla="*/ 958 h 1044"/>
                <a:gd name="T90" fmla="*/ 262 w 524"/>
                <a:gd name="T91" fmla="*/ 974 h 1044"/>
                <a:gd name="T92" fmla="*/ 289 w 524"/>
                <a:gd name="T93" fmla="*/ 989 h 1044"/>
                <a:gd name="T94" fmla="*/ 316 w 524"/>
                <a:gd name="T95" fmla="*/ 1002 h 1044"/>
                <a:gd name="T96" fmla="*/ 345 w 524"/>
                <a:gd name="T97" fmla="*/ 1013 h 1044"/>
                <a:gd name="T98" fmla="*/ 374 w 524"/>
                <a:gd name="T99" fmla="*/ 1022 h 1044"/>
                <a:gd name="T100" fmla="*/ 404 w 524"/>
                <a:gd name="T101" fmla="*/ 1031 h 1044"/>
                <a:gd name="T102" fmla="*/ 434 w 524"/>
                <a:gd name="T103" fmla="*/ 1037 h 1044"/>
                <a:gd name="T104" fmla="*/ 463 w 524"/>
                <a:gd name="T105" fmla="*/ 1041 h 1044"/>
                <a:gd name="T106" fmla="*/ 494 w 524"/>
                <a:gd name="T107" fmla="*/ 1043 h 1044"/>
                <a:gd name="T108" fmla="*/ 524 w 524"/>
                <a:gd name="T109" fmla="*/ 1044 h 104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24"/>
                <a:gd name="T166" fmla="*/ 0 h 1044"/>
                <a:gd name="T167" fmla="*/ 524 w 524"/>
                <a:gd name="T168" fmla="*/ 1044 h 104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24" h="1044">
                  <a:moveTo>
                    <a:pt x="524" y="0"/>
                  </a:moveTo>
                  <a:lnTo>
                    <a:pt x="494" y="1"/>
                  </a:lnTo>
                  <a:lnTo>
                    <a:pt x="463" y="3"/>
                  </a:lnTo>
                  <a:lnTo>
                    <a:pt x="434" y="7"/>
                  </a:lnTo>
                  <a:lnTo>
                    <a:pt x="404" y="13"/>
                  </a:lnTo>
                  <a:lnTo>
                    <a:pt x="374" y="22"/>
                  </a:lnTo>
                  <a:lnTo>
                    <a:pt x="345" y="31"/>
                  </a:lnTo>
                  <a:lnTo>
                    <a:pt x="316" y="42"/>
                  </a:lnTo>
                  <a:lnTo>
                    <a:pt x="289" y="55"/>
                  </a:lnTo>
                  <a:lnTo>
                    <a:pt x="262" y="70"/>
                  </a:lnTo>
                  <a:lnTo>
                    <a:pt x="236" y="86"/>
                  </a:lnTo>
                  <a:lnTo>
                    <a:pt x="212" y="103"/>
                  </a:lnTo>
                  <a:lnTo>
                    <a:pt x="187" y="122"/>
                  </a:lnTo>
                  <a:lnTo>
                    <a:pt x="164" y="142"/>
                  </a:lnTo>
                  <a:lnTo>
                    <a:pt x="143" y="164"/>
                  </a:lnTo>
                  <a:lnTo>
                    <a:pt x="122" y="186"/>
                  </a:lnTo>
                  <a:lnTo>
                    <a:pt x="104" y="210"/>
                  </a:lnTo>
                  <a:lnTo>
                    <a:pt x="86" y="235"/>
                  </a:lnTo>
                  <a:lnTo>
                    <a:pt x="70" y="261"/>
                  </a:lnTo>
                  <a:lnTo>
                    <a:pt x="56" y="287"/>
                  </a:lnTo>
                  <a:lnTo>
                    <a:pt x="43" y="315"/>
                  </a:lnTo>
                  <a:lnTo>
                    <a:pt x="32" y="344"/>
                  </a:lnTo>
                  <a:lnTo>
                    <a:pt x="22" y="372"/>
                  </a:lnTo>
                  <a:lnTo>
                    <a:pt x="14" y="402"/>
                  </a:lnTo>
                  <a:lnTo>
                    <a:pt x="8" y="432"/>
                  </a:lnTo>
                  <a:lnTo>
                    <a:pt x="4" y="461"/>
                  </a:lnTo>
                  <a:lnTo>
                    <a:pt x="1" y="492"/>
                  </a:lnTo>
                  <a:lnTo>
                    <a:pt x="0" y="521"/>
                  </a:lnTo>
                  <a:lnTo>
                    <a:pt x="1" y="552"/>
                  </a:lnTo>
                  <a:lnTo>
                    <a:pt x="4" y="583"/>
                  </a:lnTo>
                  <a:lnTo>
                    <a:pt x="8" y="612"/>
                  </a:lnTo>
                  <a:lnTo>
                    <a:pt x="14" y="642"/>
                  </a:lnTo>
                  <a:lnTo>
                    <a:pt x="22" y="672"/>
                  </a:lnTo>
                  <a:lnTo>
                    <a:pt x="32" y="700"/>
                  </a:lnTo>
                  <a:lnTo>
                    <a:pt x="43" y="729"/>
                  </a:lnTo>
                  <a:lnTo>
                    <a:pt x="56" y="757"/>
                  </a:lnTo>
                  <a:lnTo>
                    <a:pt x="70" y="783"/>
                  </a:lnTo>
                  <a:lnTo>
                    <a:pt x="86" y="809"/>
                  </a:lnTo>
                  <a:lnTo>
                    <a:pt x="104" y="834"/>
                  </a:lnTo>
                  <a:lnTo>
                    <a:pt x="122" y="858"/>
                  </a:lnTo>
                  <a:lnTo>
                    <a:pt x="143" y="880"/>
                  </a:lnTo>
                  <a:lnTo>
                    <a:pt x="164" y="902"/>
                  </a:lnTo>
                  <a:lnTo>
                    <a:pt x="187" y="922"/>
                  </a:lnTo>
                  <a:lnTo>
                    <a:pt x="212" y="941"/>
                  </a:lnTo>
                  <a:lnTo>
                    <a:pt x="236" y="958"/>
                  </a:lnTo>
                  <a:lnTo>
                    <a:pt x="262" y="974"/>
                  </a:lnTo>
                  <a:lnTo>
                    <a:pt x="289" y="989"/>
                  </a:lnTo>
                  <a:lnTo>
                    <a:pt x="316" y="1002"/>
                  </a:lnTo>
                  <a:lnTo>
                    <a:pt x="345" y="1013"/>
                  </a:lnTo>
                  <a:lnTo>
                    <a:pt x="374" y="1022"/>
                  </a:lnTo>
                  <a:lnTo>
                    <a:pt x="404" y="1031"/>
                  </a:lnTo>
                  <a:lnTo>
                    <a:pt x="434" y="1037"/>
                  </a:lnTo>
                  <a:lnTo>
                    <a:pt x="463" y="1041"/>
                  </a:lnTo>
                  <a:lnTo>
                    <a:pt x="494" y="1043"/>
                  </a:lnTo>
                  <a:lnTo>
                    <a:pt x="524" y="1044"/>
                  </a:lnTo>
                </a:path>
              </a:pathLst>
            </a:custGeom>
            <a:noFill/>
            <a:ln w="28575" cmpd="sng">
              <a:solidFill>
                <a:srgbClr val="0000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495" name="Line 287"/>
            <p:cNvSpPr>
              <a:spLocks noChangeShapeType="1"/>
            </p:cNvSpPr>
            <p:nvPr/>
          </p:nvSpPr>
          <p:spPr bwMode="auto">
            <a:xfrm>
              <a:off x="1482" y="2256"/>
              <a:ext cx="0" cy="48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496" name="Line 288"/>
            <p:cNvSpPr>
              <a:spLocks noChangeShapeType="1"/>
            </p:cNvSpPr>
            <p:nvPr/>
          </p:nvSpPr>
          <p:spPr bwMode="auto">
            <a:xfrm>
              <a:off x="1770" y="2256"/>
              <a:ext cx="0" cy="63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497" name="Line 289"/>
            <p:cNvSpPr>
              <a:spLocks noChangeShapeType="1"/>
            </p:cNvSpPr>
            <p:nvPr/>
          </p:nvSpPr>
          <p:spPr bwMode="auto">
            <a:xfrm>
              <a:off x="2058" y="2258"/>
              <a:ext cx="0" cy="48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498" name="Freeform 290"/>
            <p:cNvSpPr>
              <a:spLocks/>
            </p:cNvSpPr>
            <p:nvPr/>
          </p:nvSpPr>
          <p:spPr bwMode="auto">
            <a:xfrm rot="10800000">
              <a:off x="2056" y="2742"/>
              <a:ext cx="66" cy="131"/>
            </a:xfrm>
            <a:custGeom>
              <a:avLst/>
              <a:gdLst>
                <a:gd name="T0" fmla="*/ 524 w 524"/>
                <a:gd name="T1" fmla="*/ 0 h 1044"/>
                <a:gd name="T2" fmla="*/ 494 w 524"/>
                <a:gd name="T3" fmla="*/ 1 h 1044"/>
                <a:gd name="T4" fmla="*/ 463 w 524"/>
                <a:gd name="T5" fmla="*/ 3 h 1044"/>
                <a:gd name="T6" fmla="*/ 434 w 524"/>
                <a:gd name="T7" fmla="*/ 7 h 1044"/>
                <a:gd name="T8" fmla="*/ 404 w 524"/>
                <a:gd name="T9" fmla="*/ 13 h 1044"/>
                <a:gd name="T10" fmla="*/ 374 w 524"/>
                <a:gd name="T11" fmla="*/ 22 h 1044"/>
                <a:gd name="T12" fmla="*/ 345 w 524"/>
                <a:gd name="T13" fmla="*/ 31 h 1044"/>
                <a:gd name="T14" fmla="*/ 316 w 524"/>
                <a:gd name="T15" fmla="*/ 42 h 1044"/>
                <a:gd name="T16" fmla="*/ 289 w 524"/>
                <a:gd name="T17" fmla="*/ 55 h 1044"/>
                <a:gd name="T18" fmla="*/ 262 w 524"/>
                <a:gd name="T19" fmla="*/ 70 h 1044"/>
                <a:gd name="T20" fmla="*/ 236 w 524"/>
                <a:gd name="T21" fmla="*/ 86 h 1044"/>
                <a:gd name="T22" fmla="*/ 212 w 524"/>
                <a:gd name="T23" fmla="*/ 103 h 1044"/>
                <a:gd name="T24" fmla="*/ 187 w 524"/>
                <a:gd name="T25" fmla="*/ 122 h 1044"/>
                <a:gd name="T26" fmla="*/ 164 w 524"/>
                <a:gd name="T27" fmla="*/ 142 h 1044"/>
                <a:gd name="T28" fmla="*/ 143 w 524"/>
                <a:gd name="T29" fmla="*/ 164 h 1044"/>
                <a:gd name="T30" fmla="*/ 122 w 524"/>
                <a:gd name="T31" fmla="*/ 186 h 1044"/>
                <a:gd name="T32" fmla="*/ 104 w 524"/>
                <a:gd name="T33" fmla="*/ 210 h 1044"/>
                <a:gd name="T34" fmla="*/ 86 w 524"/>
                <a:gd name="T35" fmla="*/ 235 h 1044"/>
                <a:gd name="T36" fmla="*/ 70 w 524"/>
                <a:gd name="T37" fmla="*/ 261 h 1044"/>
                <a:gd name="T38" fmla="*/ 56 w 524"/>
                <a:gd name="T39" fmla="*/ 287 h 1044"/>
                <a:gd name="T40" fmla="*/ 43 w 524"/>
                <a:gd name="T41" fmla="*/ 315 h 1044"/>
                <a:gd name="T42" fmla="*/ 32 w 524"/>
                <a:gd name="T43" fmla="*/ 344 h 1044"/>
                <a:gd name="T44" fmla="*/ 22 w 524"/>
                <a:gd name="T45" fmla="*/ 372 h 1044"/>
                <a:gd name="T46" fmla="*/ 14 w 524"/>
                <a:gd name="T47" fmla="*/ 402 h 1044"/>
                <a:gd name="T48" fmla="*/ 8 w 524"/>
                <a:gd name="T49" fmla="*/ 432 h 1044"/>
                <a:gd name="T50" fmla="*/ 4 w 524"/>
                <a:gd name="T51" fmla="*/ 461 h 1044"/>
                <a:gd name="T52" fmla="*/ 1 w 524"/>
                <a:gd name="T53" fmla="*/ 492 h 1044"/>
                <a:gd name="T54" fmla="*/ 0 w 524"/>
                <a:gd name="T55" fmla="*/ 521 h 1044"/>
                <a:gd name="T56" fmla="*/ 1 w 524"/>
                <a:gd name="T57" fmla="*/ 552 h 1044"/>
                <a:gd name="T58" fmla="*/ 4 w 524"/>
                <a:gd name="T59" fmla="*/ 583 h 1044"/>
                <a:gd name="T60" fmla="*/ 8 w 524"/>
                <a:gd name="T61" fmla="*/ 612 h 1044"/>
                <a:gd name="T62" fmla="*/ 14 w 524"/>
                <a:gd name="T63" fmla="*/ 642 h 1044"/>
                <a:gd name="T64" fmla="*/ 22 w 524"/>
                <a:gd name="T65" fmla="*/ 672 h 1044"/>
                <a:gd name="T66" fmla="*/ 32 w 524"/>
                <a:gd name="T67" fmla="*/ 700 h 1044"/>
                <a:gd name="T68" fmla="*/ 43 w 524"/>
                <a:gd name="T69" fmla="*/ 729 h 1044"/>
                <a:gd name="T70" fmla="*/ 56 w 524"/>
                <a:gd name="T71" fmla="*/ 757 h 1044"/>
                <a:gd name="T72" fmla="*/ 70 w 524"/>
                <a:gd name="T73" fmla="*/ 783 h 1044"/>
                <a:gd name="T74" fmla="*/ 86 w 524"/>
                <a:gd name="T75" fmla="*/ 809 h 1044"/>
                <a:gd name="T76" fmla="*/ 104 w 524"/>
                <a:gd name="T77" fmla="*/ 834 h 1044"/>
                <a:gd name="T78" fmla="*/ 122 w 524"/>
                <a:gd name="T79" fmla="*/ 858 h 1044"/>
                <a:gd name="T80" fmla="*/ 143 w 524"/>
                <a:gd name="T81" fmla="*/ 880 h 1044"/>
                <a:gd name="T82" fmla="*/ 164 w 524"/>
                <a:gd name="T83" fmla="*/ 902 h 1044"/>
                <a:gd name="T84" fmla="*/ 187 w 524"/>
                <a:gd name="T85" fmla="*/ 922 h 1044"/>
                <a:gd name="T86" fmla="*/ 212 w 524"/>
                <a:gd name="T87" fmla="*/ 941 h 1044"/>
                <a:gd name="T88" fmla="*/ 236 w 524"/>
                <a:gd name="T89" fmla="*/ 958 h 1044"/>
                <a:gd name="T90" fmla="*/ 262 w 524"/>
                <a:gd name="T91" fmla="*/ 974 h 1044"/>
                <a:gd name="T92" fmla="*/ 289 w 524"/>
                <a:gd name="T93" fmla="*/ 989 h 1044"/>
                <a:gd name="T94" fmla="*/ 316 w 524"/>
                <a:gd name="T95" fmla="*/ 1002 h 1044"/>
                <a:gd name="T96" fmla="*/ 345 w 524"/>
                <a:gd name="T97" fmla="*/ 1013 h 1044"/>
                <a:gd name="T98" fmla="*/ 374 w 524"/>
                <a:gd name="T99" fmla="*/ 1022 h 1044"/>
                <a:gd name="T100" fmla="*/ 404 w 524"/>
                <a:gd name="T101" fmla="*/ 1031 h 1044"/>
                <a:gd name="T102" fmla="*/ 434 w 524"/>
                <a:gd name="T103" fmla="*/ 1037 h 1044"/>
                <a:gd name="T104" fmla="*/ 463 w 524"/>
                <a:gd name="T105" fmla="*/ 1041 h 1044"/>
                <a:gd name="T106" fmla="*/ 494 w 524"/>
                <a:gd name="T107" fmla="*/ 1043 h 1044"/>
                <a:gd name="T108" fmla="*/ 524 w 524"/>
                <a:gd name="T109" fmla="*/ 1044 h 104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24"/>
                <a:gd name="T166" fmla="*/ 0 h 1044"/>
                <a:gd name="T167" fmla="*/ 524 w 524"/>
                <a:gd name="T168" fmla="*/ 1044 h 104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24" h="1044">
                  <a:moveTo>
                    <a:pt x="524" y="0"/>
                  </a:moveTo>
                  <a:lnTo>
                    <a:pt x="494" y="1"/>
                  </a:lnTo>
                  <a:lnTo>
                    <a:pt x="463" y="3"/>
                  </a:lnTo>
                  <a:lnTo>
                    <a:pt x="434" y="7"/>
                  </a:lnTo>
                  <a:lnTo>
                    <a:pt x="404" y="13"/>
                  </a:lnTo>
                  <a:lnTo>
                    <a:pt x="374" y="22"/>
                  </a:lnTo>
                  <a:lnTo>
                    <a:pt x="345" y="31"/>
                  </a:lnTo>
                  <a:lnTo>
                    <a:pt x="316" y="42"/>
                  </a:lnTo>
                  <a:lnTo>
                    <a:pt x="289" y="55"/>
                  </a:lnTo>
                  <a:lnTo>
                    <a:pt x="262" y="70"/>
                  </a:lnTo>
                  <a:lnTo>
                    <a:pt x="236" y="86"/>
                  </a:lnTo>
                  <a:lnTo>
                    <a:pt x="212" y="103"/>
                  </a:lnTo>
                  <a:lnTo>
                    <a:pt x="187" y="122"/>
                  </a:lnTo>
                  <a:lnTo>
                    <a:pt x="164" y="142"/>
                  </a:lnTo>
                  <a:lnTo>
                    <a:pt x="143" y="164"/>
                  </a:lnTo>
                  <a:lnTo>
                    <a:pt x="122" y="186"/>
                  </a:lnTo>
                  <a:lnTo>
                    <a:pt x="104" y="210"/>
                  </a:lnTo>
                  <a:lnTo>
                    <a:pt x="86" y="235"/>
                  </a:lnTo>
                  <a:lnTo>
                    <a:pt x="70" y="261"/>
                  </a:lnTo>
                  <a:lnTo>
                    <a:pt x="56" y="287"/>
                  </a:lnTo>
                  <a:lnTo>
                    <a:pt x="43" y="315"/>
                  </a:lnTo>
                  <a:lnTo>
                    <a:pt x="32" y="344"/>
                  </a:lnTo>
                  <a:lnTo>
                    <a:pt x="22" y="372"/>
                  </a:lnTo>
                  <a:lnTo>
                    <a:pt x="14" y="402"/>
                  </a:lnTo>
                  <a:lnTo>
                    <a:pt x="8" y="432"/>
                  </a:lnTo>
                  <a:lnTo>
                    <a:pt x="4" y="461"/>
                  </a:lnTo>
                  <a:lnTo>
                    <a:pt x="1" y="492"/>
                  </a:lnTo>
                  <a:lnTo>
                    <a:pt x="0" y="521"/>
                  </a:lnTo>
                  <a:lnTo>
                    <a:pt x="1" y="552"/>
                  </a:lnTo>
                  <a:lnTo>
                    <a:pt x="4" y="583"/>
                  </a:lnTo>
                  <a:lnTo>
                    <a:pt x="8" y="612"/>
                  </a:lnTo>
                  <a:lnTo>
                    <a:pt x="14" y="642"/>
                  </a:lnTo>
                  <a:lnTo>
                    <a:pt x="22" y="672"/>
                  </a:lnTo>
                  <a:lnTo>
                    <a:pt x="32" y="700"/>
                  </a:lnTo>
                  <a:lnTo>
                    <a:pt x="43" y="729"/>
                  </a:lnTo>
                  <a:lnTo>
                    <a:pt x="56" y="757"/>
                  </a:lnTo>
                  <a:lnTo>
                    <a:pt x="70" y="783"/>
                  </a:lnTo>
                  <a:lnTo>
                    <a:pt x="86" y="809"/>
                  </a:lnTo>
                  <a:lnTo>
                    <a:pt x="104" y="834"/>
                  </a:lnTo>
                  <a:lnTo>
                    <a:pt x="122" y="858"/>
                  </a:lnTo>
                  <a:lnTo>
                    <a:pt x="143" y="880"/>
                  </a:lnTo>
                  <a:lnTo>
                    <a:pt x="164" y="902"/>
                  </a:lnTo>
                  <a:lnTo>
                    <a:pt x="187" y="922"/>
                  </a:lnTo>
                  <a:lnTo>
                    <a:pt x="212" y="941"/>
                  </a:lnTo>
                  <a:lnTo>
                    <a:pt x="236" y="958"/>
                  </a:lnTo>
                  <a:lnTo>
                    <a:pt x="262" y="974"/>
                  </a:lnTo>
                  <a:lnTo>
                    <a:pt x="289" y="989"/>
                  </a:lnTo>
                  <a:lnTo>
                    <a:pt x="316" y="1002"/>
                  </a:lnTo>
                  <a:lnTo>
                    <a:pt x="345" y="1013"/>
                  </a:lnTo>
                  <a:lnTo>
                    <a:pt x="374" y="1022"/>
                  </a:lnTo>
                  <a:lnTo>
                    <a:pt x="404" y="1031"/>
                  </a:lnTo>
                  <a:lnTo>
                    <a:pt x="434" y="1037"/>
                  </a:lnTo>
                  <a:lnTo>
                    <a:pt x="463" y="1041"/>
                  </a:lnTo>
                  <a:lnTo>
                    <a:pt x="494" y="1043"/>
                  </a:lnTo>
                  <a:lnTo>
                    <a:pt x="524" y="1044"/>
                  </a:lnTo>
                </a:path>
              </a:pathLst>
            </a:custGeom>
            <a:noFill/>
            <a:ln w="28575" cmpd="sng">
              <a:solidFill>
                <a:srgbClr val="FF33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499" name="Line 291"/>
            <p:cNvSpPr>
              <a:spLocks noChangeShapeType="1"/>
            </p:cNvSpPr>
            <p:nvPr/>
          </p:nvSpPr>
          <p:spPr bwMode="auto">
            <a:xfrm>
              <a:off x="1771" y="2876"/>
              <a:ext cx="0" cy="346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500" name="Line 292"/>
            <p:cNvSpPr>
              <a:spLocks noChangeShapeType="1"/>
            </p:cNvSpPr>
            <p:nvPr/>
          </p:nvSpPr>
          <p:spPr bwMode="auto">
            <a:xfrm>
              <a:off x="2058" y="2880"/>
              <a:ext cx="6" cy="33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501" name="Line 293"/>
            <p:cNvSpPr>
              <a:spLocks noChangeShapeType="1"/>
            </p:cNvSpPr>
            <p:nvPr/>
          </p:nvSpPr>
          <p:spPr bwMode="auto">
            <a:xfrm>
              <a:off x="1482" y="2880"/>
              <a:ext cx="6" cy="336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502" name="AutoShape 294"/>
            <p:cNvSpPr>
              <a:spLocks noChangeArrowheads="1"/>
            </p:cNvSpPr>
            <p:nvPr/>
          </p:nvSpPr>
          <p:spPr bwMode="auto">
            <a:xfrm>
              <a:off x="1746" y="2382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fol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503" name="AutoShape 295"/>
            <p:cNvSpPr>
              <a:spLocks noChangeArrowheads="1"/>
            </p:cNvSpPr>
            <p:nvPr/>
          </p:nvSpPr>
          <p:spPr bwMode="auto">
            <a:xfrm>
              <a:off x="1458" y="2478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504" name="AutoShape 296"/>
            <p:cNvSpPr>
              <a:spLocks noChangeArrowheads="1"/>
            </p:cNvSpPr>
            <p:nvPr/>
          </p:nvSpPr>
          <p:spPr bwMode="auto">
            <a:xfrm>
              <a:off x="2034" y="2574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505" name="Line 297"/>
            <p:cNvSpPr>
              <a:spLocks noChangeShapeType="1"/>
            </p:cNvSpPr>
            <p:nvPr/>
          </p:nvSpPr>
          <p:spPr bwMode="auto">
            <a:xfrm>
              <a:off x="1486" y="2256"/>
              <a:ext cx="96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506" name="Line 298"/>
            <p:cNvSpPr>
              <a:spLocks noChangeShapeType="1"/>
            </p:cNvSpPr>
            <p:nvPr/>
          </p:nvSpPr>
          <p:spPr bwMode="auto">
            <a:xfrm>
              <a:off x="1776" y="2256"/>
              <a:ext cx="96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507" name="Line 299"/>
            <p:cNvSpPr>
              <a:spLocks noChangeShapeType="1"/>
            </p:cNvSpPr>
            <p:nvPr/>
          </p:nvSpPr>
          <p:spPr bwMode="auto">
            <a:xfrm>
              <a:off x="2064" y="2256"/>
              <a:ext cx="96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508" name="Line 300"/>
            <p:cNvSpPr>
              <a:spLocks noChangeShapeType="1"/>
            </p:cNvSpPr>
            <p:nvPr/>
          </p:nvSpPr>
          <p:spPr bwMode="auto">
            <a:xfrm>
              <a:off x="2352" y="2262"/>
              <a:ext cx="96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509" name="Line 301"/>
            <p:cNvSpPr>
              <a:spLocks noChangeShapeType="1"/>
            </p:cNvSpPr>
            <p:nvPr/>
          </p:nvSpPr>
          <p:spPr bwMode="auto">
            <a:xfrm>
              <a:off x="2640" y="2262"/>
              <a:ext cx="96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510" name="Line 302"/>
            <p:cNvSpPr>
              <a:spLocks noChangeShapeType="1"/>
            </p:cNvSpPr>
            <p:nvPr/>
          </p:nvSpPr>
          <p:spPr bwMode="auto">
            <a:xfrm>
              <a:off x="2928" y="2262"/>
              <a:ext cx="96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6511" name="Group 303"/>
            <p:cNvGrpSpPr>
              <a:grpSpLocks/>
            </p:cNvGrpSpPr>
            <p:nvPr/>
          </p:nvGrpSpPr>
          <p:grpSpPr bwMode="auto">
            <a:xfrm>
              <a:off x="1482" y="3210"/>
              <a:ext cx="582" cy="96"/>
              <a:chOff x="1242" y="2694"/>
              <a:chExt cx="582" cy="96"/>
            </a:xfrm>
          </p:grpSpPr>
          <p:sp>
            <p:nvSpPr>
              <p:cNvPr id="16512" name="Line 304"/>
              <p:cNvSpPr>
                <a:spLocks noChangeShapeType="1"/>
              </p:cNvSpPr>
              <p:nvPr/>
            </p:nvSpPr>
            <p:spPr bwMode="auto">
              <a:xfrm>
                <a:off x="1242" y="2694"/>
                <a:ext cx="96" cy="96"/>
              </a:xfrm>
              <a:prstGeom prst="line">
                <a:avLst/>
              </a:prstGeom>
              <a:noFill/>
              <a:ln w="28575">
                <a:solidFill>
                  <a:srgbClr val="0000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513" name="Line 305"/>
              <p:cNvSpPr>
                <a:spLocks noChangeShapeType="1"/>
              </p:cNvSpPr>
              <p:nvPr/>
            </p:nvSpPr>
            <p:spPr bwMode="auto">
              <a:xfrm flipH="1">
                <a:off x="1728" y="2694"/>
                <a:ext cx="96" cy="96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6443" name="Group 306"/>
          <p:cNvGrpSpPr>
            <a:grpSpLocks/>
          </p:cNvGrpSpPr>
          <p:nvPr/>
        </p:nvGrpSpPr>
        <p:grpSpPr bwMode="auto">
          <a:xfrm>
            <a:off x="647700" y="2647950"/>
            <a:ext cx="2647950" cy="1257300"/>
            <a:chOff x="408" y="1668"/>
            <a:chExt cx="1668" cy="792"/>
          </a:xfrm>
        </p:grpSpPr>
        <p:sp>
          <p:nvSpPr>
            <p:cNvPr id="16485" name="Rectangle 307"/>
            <p:cNvSpPr>
              <a:spLocks noChangeArrowheads="1"/>
            </p:cNvSpPr>
            <p:nvPr/>
          </p:nvSpPr>
          <p:spPr bwMode="auto">
            <a:xfrm>
              <a:off x="450" y="1668"/>
              <a:ext cx="768" cy="192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486" name="Rectangle 308"/>
            <p:cNvSpPr>
              <a:spLocks noChangeArrowheads="1"/>
            </p:cNvSpPr>
            <p:nvPr/>
          </p:nvSpPr>
          <p:spPr bwMode="auto">
            <a:xfrm>
              <a:off x="1308" y="1674"/>
              <a:ext cx="768" cy="192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487" name="Rectangle 309"/>
            <p:cNvSpPr>
              <a:spLocks noChangeArrowheads="1"/>
            </p:cNvSpPr>
            <p:nvPr/>
          </p:nvSpPr>
          <p:spPr bwMode="auto">
            <a:xfrm>
              <a:off x="408" y="2268"/>
              <a:ext cx="768" cy="192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6444" name="Text Box 310"/>
          <p:cNvSpPr txBox="1">
            <a:spLocks noChangeArrowheads="1"/>
          </p:cNvSpPr>
          <p:nvPr/>
        </p:nvSpPr>
        <p:spPr bwMode="auto">
          <a:xfrm>
            <a:off x="4724400" y="5272088"/>
            <a:ext cx="990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Ngược</a:t>
            </a:r>
          </a:p>
        </p:txBody>
      </p:sp>
      <p:grpSp>
        <p:nvGrpSpPr>
          <p:cNvPr id="16445" name="Group 311"/>
          <p:cNvGrpSpPr>
            <a:grpSpLocks/>
          </p:cNvGrpSpPr>
          <p:nvPr/>
        </p:nvGrpSpPr>
        <p:grpSpPr bwMode="auto">
          <a:xfrm>
            <a:off x="8382000" y="3048000"/>
            <a:ext cx="457200" cy="1524000"/>
            <a:chOff x="5288" y="1920"/>
            <a:chExt cx="288" cy="960"/>
          </a:xfrm>
        </p:grpSpPr>
        <p:sp>
          <p:nvSpPr>
            <p:cNvPr id="16482" name="Line 312"/>
            <p:cNvSpPr>
              <a:spLocks noChangeShapeType="1"/>
            </p:cNvSpPr>
            <p:nvPr/>
          </p:nvSpPr>
          <p:spPr bwMode="auto">
            <a:xfrm>
              <a:off x="5288" y="1928"/>
              <a:ext cx="288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483" name="Line 313"/>
            <p:cNvSpPr>
              <a:spLocks noChangeShapeType="1"/>
            </p:cNvSpPr>
            <p:nvPr/>
          </p:nvSpPr>
          <p:spPr bwMode="auto">
            <a:xfrm>
              <a:off x="5336" y="2880"/>
              <a:ext cx="240" cy="0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484" name="Line 314"/>
            <p:cNvSpPr>
              <a:spLocks noChangeShapeType="1"/>
            </p:cNvSpPr>
            <p:nvPr/>
          </p:nvSpPr>
          <p:spPr bwMode="auto">
            <a:xfrm>
              <a:off x="5576" y="1920"/>
              <a:ext cx="0" cy="960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6446" name="Group 315"/>
          <p:cNvGrpSpPr>
            <a:grpSpLocks/>
          </p:cNvGrpSpPr>
          <p:nvPr/>
        </p:nvGrpSpPr>
        <p:grpSpPr bwMode="auto">
          <a:xfrm>
            <a:off x="6629400" y="2781300"/>
            <a:ext cx="2228850" cy="1109663"/>
            <a:chOff x="4176" y="1749"/>
            <a:chExt cx="1404" cy="699"/>
          </a:xfrm>
        </p:grpSpPr>
        <p:grpSp>
          <p:nvGrpSpPr>
            <p:cNvPr id="16470" name="Group 316"/>
            <p:cNvGrpSpPr>
              <a:grpSpLocks/>
            </p:cNvGrpSpPr>
            <p:nvPr/>
          </p:nvGrpSpPr>
          <p:grpSpPr bwMode="auto">
            <a:xfrm>
              <a:off x="4176" y="1749"/>
              <a:ext cx="1404" cy="699"/>
              <a:chOff x="4212" y="1770"/>
              <a:chExt cx="1404" cy="699"/>
            </a:xfrm>
          </p:grpSpPr>
          <p:sp>
            <p:nvSpPr>
              <p:cNvPr id="16472" name="Rectangle 317"/>
              <p:cNvSpPr>
                <a:spLocks noChangeArrowheads="1"/>
              </p:cNvSpPr>
              <p:nvPr/>
            </p:nvSpPr>
            <p:spPr bwMode="auto">
              <a:xfrm>
                <a:off x="5040" y="1770"/>
                <a:ext cx="288" cy="336"/>
              </a:xfrm>
              <a:prstGeom prst="rect">
                <a:avLst/>
              </a:prstGeom>
              <a:solidFill>
                <a:srgbClr val="FF3300"/>
              </a:solidFill>
              <a:ln w="28575">
                <a:solidFill>
                  <a:srgbClr val="FF33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473" name="Line 318"/>
              <p:cNvSpPr>
                <a:spLocks noChangeShapeType="1"/>
              </p:cNvSpPr>
              <p:nvPr/>
            </p:nvSpPr>
            <p:spPr bwMode="auto">
              <a:xfrm>
                <a:off x="4212" y="2373"/>
                <a:ext cx="0" cy="96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74" name="Line 319"/>
              <p:cNvSpPr>
                <a:spLocks noChangeShapeType="1"/>
              </p:cNvSpPr>
              <p:nvPr/>
            </p:nvSpPr>
            <p:spPr bwMode="auto">
              <a:xfrm>
                <a:off x="4662" y="1938"/>
                <a:ext cx="0" cy="96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75" name="Line 320"/>
              <p:cNvSpPr>
                <a:spLocks noChangeShapeType="1"/>
              </p:cNvSpPr>
              <p:nvPr/>
            </p:nvSpPr>
            <p:spPr bwMode="auto">
              <a:xfrm>
                <a:off x="4794" y="1938"/>
                <a:ext cx="240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76" name="Line 321"/>
              <p:cNvSpPr>
                <a:spLocks noChangeShapeType="1"/>
              </p:cNvSpPr>
              <p:nvPr/>
            </p:nvSpPr>
            <p:spPr bwMode="auto">
              <a:xfrm>
                <a:off x="4794" y="1938"/>
                <a:ext cx="0" cy="96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77" name="Line 322"/>
              <p:cNvSpPr>
                <a:spLocks noChangeShapeType="1"/>
              </p:cNvSpPr>
              <p:nvPr/>
            </p:nvSpPr>
            <p:spPr bwMode="auto">
              <a:xfrm>
                <a:off x="4212" y="2370"/>
                <a:ext cx="240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78" name="Line 323"/>
              <p:cNvSpPr>
                <a:spLocks noChangeShapeType="1"/>
              </p:cNvSpPr>
              <p:nvPr/>
            </p:nvSpPr>
            <p:spPr bwMode="auto">
              <a:xfrm flipV="1">
                <a:off x="4458" y="1938"/>
                <a:ext cx="0" cy="432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79" name="Line 324"/>
              <p:cNvSpPr>
                <a:spLocks noChangeShapeType="1"/>
              </p:cNvSpPr>
              <p:nvPr/>
            </p:nvSpPr>
            <p:spPr bwMode="auto">
              <a:xfrm flipH="1">
                <a:off x="4278" y="1932"/>
                <a:ext cx="384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80" name="Line 325"/>
              <p:cNvSpPr>
                <a:spLocks noChangeShapeType="1"/>
              </p:cNvSpPr>
              <p:nvPr/>
            </p:nvSpPr>
            <p:spPr bwMode="auto">
              <a:xfrm flipH="1">
                <a:off x="4608" y="1998"/>
                <a:ext cx="240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81" name="Line 326"/>
              <p:cNvSpPr>
                <a:spLocks noChangeShapeType="1"/>
              </p:cNvSpPr>
              <p:nvPr/>
            </p:nvSpPr>
            <p:spPr bwMode="auto">
              <a:xfrm>
                <a:off x="5328" y="1945"/>
                <a:ext cx="288" cy="0"/>
              </a:xfrm>
              <a:prstGeom prst="lin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6471" name="AutoShape 327"/>
            <p:cNvSpPr>
              <a:spLocks noChangeArrowheads="1"/>
            </p:cNvSpPr>
            <p:nvPr/>
          </p:nvSpPr>
          <p:spPr bwMode="auto">
            <a:xfrm>
              <a:off x="4218" y="1890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6447" name="Group 328"/>
          <p:cNvGrpSpPr>
            <a:grpSpLocks/>
          </p:cNvGrpSpPr>
          <p:nvPr/>
        </p:nvGrpSpPr>
        <p:grpSpPr bwMode="auto">
          <a:xfrm>
            <a:off x="7899400" y="2768600"/>
            <a:ext cx="533400" cy="549275"/>
            <a:chOff x="96" y="1584"/>
            <a:chExt cx="336" cy="346"/>
          </a:xfrm>
        </p:grpSpPr>
        <p:sp>
          <p:nvSpPr>
            <p:cNvPr id="16468" name="Text Box 329"/>
            <p:cNvSpPr txBox="1">
              <a:spLocks noChangeArrowheads="1"/>
            </p:cNvSpPr>
            <p:nvPr/>
          </p:nvSpPr>
          <p:spPr bwMode="auto">
            <a:xfrm>
              <a:off x="96" y="1584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6469" name="Text Box 330"/>
            <p:cNvSpPr txBox="1">
              <a:spLocks noChangeArrowheads="1"/>
            </p:cNvSpPr>
            <p:nvPr/>
          </p:nvSpPr>
          <p:spPr bwMode="auto">
            <a:xfrm>
              <a:off x="240" y="168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grpSp>
        <p:nvGrpSpPr>
          <p:cNvPr id="105555" name="Group 331"/>
          <p:cNvGrpSpPr>
            <a:grpSpLocks/>
          </p:cNvGrpSpPr>
          <p:nvPr/>
        </p:nvGrpSpPr>
        <p:grpSpPr bwMode="auto">
          <a:xfrm>
            <a:off x="6426200" y="4206875"/>
            <a:ext cx="304800" cy="238125"/>
            <a:chOff x="4050" y="2685"/>
            <a:chExt cx="192" cy="150"/>
          </a:xfrm>
        </p:grpSpPr>
        <p:sp>
          <p:nvSpPr>
            <p:cNvPr id="16466" name="Line 332"/>
            <p:cNvSpPr>
              <a:spLocks noChangeShapeType="1"/>
            </p:cNvSpPr>
            <p:nvPr/>
          </p:nvSpPr>
          <p:spPr bwMode="auto">
            <a:xfrm>
              <a:off x="4050" y="2835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467" name="Line 333"/>
            <p:cNvSpPr>
              <a:spLocks noChangeShapeType="1"/>
            </p:cNvSpPr>
            <p:nvPr/>
          </p:nvSpPr>
          <p:spPr bwMode="auto">
            <a:xfrm flipV="1">
              <a:off x="4152" y="2685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5806" name="AutoShape 334"/>
          <p:cNvSpPr>
            <a:spLocks noChangeArrowheads="1"/>
          </p:cNvSpPr>
          <p:nvPr/>
        </p:nvSpPr>
        <p:spPr bwMode="auto">
          <a:xfrm>
            <a:off x="6499225" y="3678238"/>
            <a:ext cx="177800" cy="228600"/>
          </a:xfrm>
          <a:prstGeom prst="downArrow">
            <a:avLst>
              <a:gd name="adj1" fmla="val 50000"/>
              <a:gd name="adj2" fmla="val 32143"/>
            </a:avLst>
          </a:prstGeom>
          <a:gradFill rotWithShape="1">
            <a:gsLst>
              <a:gs pos="0">
                <a:srgbClr val="0099FF"/>
              </a:gs>
              <a:gs pos="50000">
                <a:srgbClr val="CEEBFF"/>
              </a:gs>
              <a:gs pos="100000">
                <a:srgbClr val="0099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16450" name="Line 335"/>
          <p:cNvSpPr>
            <a:spLocks noChangeShapeType="1"/>
          </p:cNvSpPr>
          <p:nvPr/>
        </p:nvSpPr>
        <p:spPr bwMode="auto">
          <a:xfrm>
            <a:off x="7581900" y="4648200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51" name="Oval 336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3225800" y="5854700"/>
            <a:ext cx="457200" cy="457200"/>
          </a:xfrm>
          <a:prstGeom prst="ellipse">
            <a:avLst/>
          </a:prstGeom>
          <a:gradFill rotWithShape="1">
            <a:gsLst>
              <a:gs pos="0">
                <a:srgbClr val="FFB6B6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5809" name="Oval 337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5067300" y="5854700"/>
            <a:ext cx="457200" cy="457200"/>
          </a:xfrm>
          <a:prstGeom prst="ellipse">
            <a:avLst/>
          </a:prstGeom>
          <a:gradFill rotWithShape="1">
            <a:gsLst>
              <a:gs pos="0">
                <a:srgbClr val="B6E2FF"/>
              </a:gs>
              <a:gs pos="100000">
                <a:srgbClr val="0099FF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05556" name="Group 338"/>
          <p:cNvGrpSpPr>
            <a:grpSpLocks/>
          </p:cNvGrpSpPr>
          <p:nvPr/>
        </p:nvGrpSpPr>
        <p:grpSpPr bwMode="auto">
          <a:xfrm>
            <a:off x="6667500" y="3048000"/>
            <a:ext cx="2019300" cy="2352675"/>
            <a:chOff x="4212" y="1944"/>
            <a:chExt cx="1260" cy="1494"/>
          </a:xfrm>
        </p:grpSpPr>
        <p:sp>
          <p:nvSpPr>
            <p:cNvPr id="16454" name="Rectangle 339"/>
            <p:cNvSpPr>
              <a:spLocks noChangeArrowheads="1"/>
            </p:cNvSpPr>
            <p:nvPr/>
          </p:nvSpPr>
          <p:spPr bwMode="auto">
            <a:xfrm>
              <a:off x="5040" y="2739"/>
              <a:ext cx="288" cy="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455" name="AutoShape 340"/>
            <p:cNvSpPr>
              <a:spLocks noChangeArrowheads="1"/>
            </p:cNvSpPr>
            <p:nvPr/>
          </p:nvSpPr>
          <p:spPr bwMode="auto">
            <a:xfrm>
              <a:off x="4224" y="2889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456" name="Line 341"/>
            <p:cNvSpPr>
              <a:spLocks noChangeShapeType="1"/>
            </p:cNvSpPr>
            <p:nvPr/>
          </p:nvSpPr>
          <p:spPr bwMode="auto">
            <a:xfrm>
              <a:off x="4212" y="3342"/>
              <a:ext cx="0" cy="9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457" name="Line 342"/>
            <p:cNvSpPr>
              <a:spLocks noChangeShapeType="1"/>
            </p:cNvSpPr>
            <p:nvPr/>
          </p:nvSpPr>
          <p:spPr bwMode="auto">
            <a:xfrm>
              <a:off x="4662" y="2907"/>
              <a:ext cx="0" cy="9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458" name="Line 343"/>
            <p:cNvSpPr>
              <a:spLocks noChangeShapeType="1"/>
            </p:cNvSpPr>
            <p:nvPr/>
          </p:nvSpPr>
          <p:spPr bwMode="auto">
            <a:xfrm>
              <a:off x="4794" y="2907"/>
              <a:ext cx="24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459" name="Line 344"/>
            <p:cNvSpPr>
              <a:spLocks noChangeShapeType="1"/>
            </p:cNvSpPr>
            <p:nvPr/>
          </p:nvSpPr>
          <p:spPr bwMode="auto">
            <a:xfrm>
              <a:off x="4794" y="2907"/>
              <a:ext cx="0" cy="96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460" name="Line 345"/>
            <p:cNvSpPr>
              <a:spLocks noChangeShapeType="1"/>
            </p:cNvSpPr>
            <p:nvPr/>
          </p:nvSpPr>
          <p:spPr bwMode="auto">
            <a:xfrm>
              <a:off x="4212" y="3339"/>
              <a:ext cx="24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461" name="Line 346"/>
            <p:cNvSpPr>
              <a:spLocks noChangeShapeType="1"/>
            </p:cNvSpPr>
            <p:nvPr/>
          </p:nvSpPr>
          <p:spPr bwMode="auto">
            <a:xfrm flipV="1">
              <a:off x="4458" y="2907"/>
              <a:ext cx="0" cy="432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462" name="Line 347"/>
            <p:cNvSpPr>
              <a:spLocks noChangeShapeType="1"/>
            </p:cNvSpPr>
            <p:nvPr/>
          </p:nvSpPr>
          <p:spPr bwMode="auto">
            <a:xfrm flipH="1">
              <a:off x="4278" y="2901"/>
              <a:ext cx="384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463" name="Line 348"/>
            <p:cNvSpPr>
              <a:spLocks noChangeShapeType="1"/>
            </p:cNvSpPr>
            <p:nvPr/>
          </p:nvSpPr>
          <p:spPr bwMode="auto">
            <a:xfrm flipH="1">
              <a:off x="4608" y="2967"/>
              <a:ext cx="24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464" name="Line 349"/>
            <p:cNvSpPr>
              <a:spLocks noChangeShapeType="1"/>
            </p:cNvSpPr>
            <p:nvPr/>
          </p:nvSpPr>
          <p:spPr bwMode="auto">
            <a:xfrm>
              <a:off x="5328" y="2904"/>
              <a:ext cx="14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465" name="Line 350"/>
            <p:cNvSpPr>
              <a:spLocks noChangeShapeType="1"/>
            </p:cNvSpPr>
            <p:nvPr/>
          </p:nvSpPr>
          <p:spPr bwMode="auto">
            <a:xfrm flipV="1">
              <a:off x="5472" y="1944"/>
              <a:ext cx="0" cy="96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57347225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1055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5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mph" presetSubtype="6" ac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1058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080C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1058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058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33333E-6 -0.02222 L -3.33333E-6 0.00556 " pathEditMode="relative" rAng="0" ptsTypes="AA">
                                      <p:cBhvr>
                                        <p:cTn id="17" dur="1000" fill="hold"/>
                                        <p:tgtEl>
                                          <p:spTgt spid="1058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89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07 0.00046 L 0.0007 0.01157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055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56"/>
                                    </p:animMotion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555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105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25" presetID="64" presetClass="path" presetSubtype="0" accel="50000" decel="50000" fill="hold" nodeType="after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0.0007 0.01111 L 0.0007 1.11111E-6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1055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56"/>
                                    </p:animMotion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555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7" presetID="64" presetClass="path" presetSubtype="0" accel="50000" decel="50000" fill="hold" grpId="2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3.05556E-6 3.33333E-6 L 3.05556E-6 -0.02223 " pathEditMode="relative" rAng="0" ptsTypes="AA">
                                      <p:cBhvr>
                                        <p:cTn id="28" dur="1000" fill="hold"/>
                                        <p:tgtEl>
                                          <p:spTgt spid="1058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111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"/>
                                            </p:cond>
                                          </p:stCondLst>
                                        </p:cTn>
                                        <p:tgtEl>
                                          <p:spTgt spid="105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9" presetID="22" presetClass="exit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0" dur="1600"/>
                                        <p:tgtEl>
                                          <p:spTgt spid="1055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599"/>
                                          </p:stCondLst>
                                        </p:cTn>
                                        <p:tgtEl>
                                          <p:spTgt spid="105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3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1058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806" grpId="0" animBg="1"/>
      <p:bldP spid="105806" grpId="1" animBg="1"/>
      <p:bldP spid="105806" grpId="2" animBg="1"/>
      <p:bldP spid="105809" grpId="0" animBg="1"/>
      <p:bldP spid="105809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Line 2"/>
          <p:cNvSpPr>
            <a:spLocks noChangeShapeType="1"/>
          </p:cNvSpPr>
          <p:nvPr/>
        </p:nvSpPr>
        <p:spPr bwMode="auto">
          <a:xfrm>
            <a:off x="800100" y="647700"/>
            <a:ext cx="0" cy="38100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609600" y="1524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A</a:t>
            </a:r>
          </a:p>
        </p:txBody>
      </p:sp>
      <p:sp>
        <p:nvSpPr>
          <p:cNvPr id="17412" name="Line 4"/>
          <p:cNvSpPr>
            <a:spLocks noChangeShapeType="1"/>
          </p:cNvSpPr>
          <p:nvPr/>
        </p:nvSpPr>
        <p:spPr bwMode="auto">
          <a:xfrm>
            <a:off x="1257300" y="647700"/>
            <a:ext cx="0" cy="381000"/>
          </a:xfrm>
          <a:prstGeom prst="line">
            <a:avLst/>
          </a:prstGeom>
          <a:noFill/>
          <a:ln w="28575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1066800" y="1524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B</a:t>
            </a:r>
          </a:p>
        </p:txBody>
      </p:sp>
      <p:grpSp>
        <p:nvGrpSpPr>
          <p:cNvPr id="17414" name="Group 6"/>
          <p:cNvGrpSpPr>
            <a:grpSpLocks/>
          </p:cNvGrpSpPr>
          <p:nvPr/>
        </p:nvGrpSpPr>
        <p:grpSpPr bwMode="auto">
          <a:xfrm>
            <a:off x="762000" y="571500"/>
            <a:ext cx="990600" cy="79375"/>
            <a:chOff x="480" y="360"/>
            <a:chExt cx="624" cy="50"/>
          </a:xfrm>
        </p:grpSpPr>
        <p:sp>
          <p:nvSpPr>
            <p:cNvPr id="17686" name="Oval 7"/>
            <p:cNvSpPr>
              <a:spLocks noChangeArrowheads="1"/>
            </p:cNvSpPr>
            <p:nvPr/>
          </p:nvSpPr>
          <p:spPr bwMode="auto">
            <a:xfrm>
              <a:off x="480" y="360"/>
              <a:ext cx="48" cy="48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687" name="Oval 8"/>
            <p:cNvSpPr>
              <a:spLocks noChangeArrowheads="1"/>
            </p:cNvSpPr>
            <p:nvPr/>
          </p:nvSpPr>
          <p:spPr bwMode="auto">
            <a:xfrm>
              <a:off x="768" y="360"/>
              <a:ext cx="48" cy="48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fol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688" name="Oval 9"/>
            <p:cNvSpPr>
              <a:spLocks noChangeArrowheads="1"/>
            </p:cNvSpPr>
            <p:nvPr/>
          </p:nvSpPr>
          <p:spPr bwMode="auto">
            <a:xfrm>
              <a:off x="1056" y="362"/>
              <a:ext cx="48" cy="48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7415" name="Line 10"/>
          <p:cNvSpPr>
            <a:spLocks noChangeShapeType="1"/>
          </p:cNvSpPr>
          <p:nvPr/>
        </p:nvSpPr>
        <p:spPr bwMode="auto">
          <a:xfrm>
            <a:off x="1714500" y="650875"/>
            <a:ext cx="0" cy="3810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16" name="Oval 11"/>
          <p:cNvSpPr>
            <a:spLocks noChangeArrowheads="1"/>
          </p:cNvSpPr>
          <p:nvPr/>
        </p:nvSpPr>
        <p:spPr bwMode="auto">
          <a:xfrm>
            <a:off x="685800" y="4410075"/>
            <a:ext cx="1143000" cy="1143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17" name="Text Box 12"/>
          <p:cNvSpPr txBox="1">
            <a:spLocks noChangeArrowheads="1"/>
          </p:cNvSpPr>
          <p:nvPr/>
        </p:nvSpPr>
        <p:spPr bwMode="auto">
          <a:xfrm>
            <a:off x="1524000" y="1524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C</a:t>
            </a:r>
          </a:p>
        </p:txBody>
      </p:sp>
      <p:sp>
        <p:nvSpPr>
          <p:cNvPr id="17418" name="Text Box 13"/>
          <p:cNvSpPr txBox="1">
            <a:spLocks noChangeArrowheads="1"/>
          </p:cNvSpPr>
          <p:nvPr/>
        </p:nvSpPr>
        <p:spPr bwMode="auto">
          <a:xfrm>
            <a:off x="76200" y="895350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AT</a:t>
            </a:r>
          </a:p>
        </p:txBody>
      </p:sp>
      <p:sp>
        <p:nvSpPr>
          <p:cNvPr id="17419" name="Text Box 14"/>
          <p:cNvSpPr txBox="1">
            <a:spLocks noChangeArrowheads="1"/>
          </p:cNvSpPr>
          <p:nvPr/>
        </p:nvSpPr>
        <p:spPr bwMode="auto">
          <a:xfrm>
            <a:off x="76200" y="3524250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RN</a:t>
            </a:r>
          </a:p>
        </p:txBody>
      </p:sp>
      <p:grpSp>
        <p:nvGrpSpPr>
          <p:cNvPr id="17420" name="Group 15"/>
          <p:cNvGrpSpPr>
            <a:grpSpLocks/>
          </p:cNvGrpSpPr>
          <p:nvPr/>
        </p:nvGrpSpPr>
        <p:grpSpPr bwMode="auto">
          <a:xfrm>
            <a:off x="152400" y="2514600"/>
            <a:ext cx="533400" cy="549275"/>
            <a:chOff x="96" y="1584"/>
            <a:chExt cx="336" cy="346"/>
          </a:xfrm>
        </p:grpSpPr>
        <p:sp>
          <p:nvSpPr>
            <p:cNvPr id="17684" name="Text Box 16"/>
            <p:cNvSpPr txBox="1">
              <a:spLocks noChangeArrowheads="1"/>
            </p:cNvSpPr>
            <p:nvPr/>
          </p:nvSpPr>
          <p:spPr bwMode="auto">
            <a:xfrm>
              <a:off x="96" y="1584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7685" name="Text Box 17"/>
            <p:cNvSpPr txBox="1">
              <a:spLocks noChangeArrowheads="1"/>
            </p:cNvSpPr>
            <p:nvPr/>
          </p:nvSpPr>
          <p:spPr bwMode="auto">
            <a:xfrm>
              <a:off x="240" y="168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grpSp>
        <p:nvGrpSpPr>
          <p:cNvPr id="17421" name="Group 18"/>
          <p:cNvGrpSpPr>
            <a:grpSpLocks/>
          </p:cNvGrpSpPr>
          <p:nvPr/>
        </p:nvGrpSpPr>
        <p:grpSpPr bwMode="auto">
          <a:xfrm>
            <a:off x="3352800" y="2590800"/>
            <a:ext cx="533400" cy="549275"/>
            <a:chOff x="2112" y="1632"/>
            <a:chExt cx="336" cy="346"/>
          </a:xfrm>
        </p:grpSpPr>
        <p:sp>
          <p:nvSpPr>
            <p:cNvPr id="17682" name="Text Box 19"/>
            <p:cNvSpPr txBox="1">
              <a:spLocks noChangeArrowheads="1"/>
            </p:cNvSpPr>
            <p:nvPr/>
          </p:nvSpPr>
          <p:spPr bwMode="auto">
            <a:xfrm>
              <a:off x="2112" y="1632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7683" name="Text Box 20"/>
            <p:cNvSpPr txBox="1">
              <a:spLocks noChangeArrowheads="1"/>
            </p:cNvSpPr>
            <p:nvPr/>
          </p:nvSpPr>
          <p:spPr bwMode="auto">
            <a:xfrm>
              <a:off x="2256" y="1728"/>
              <a:ext cx="14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sp>
        <p:nvSpPr>
          <p:cNvPr id="17422" name="Oval 21"/>
          <p:cNvSpPr>
            <a:spLocks noChangeArrowheads="1"/>
          </p:cNvSpPr>
          <p:nvPr/>
        </p:nvSpPr>
        <p:spPr bwMode="auto">
          <a:xfrm>
            <a:off x="2133600" y="581025"/>
            <a:ext cx="76200" cy="76200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23" name="Text Box 22"/>
          <p:cNvSpPr txBox="1">
            <a:spLocks noChangeArrowheads="1"/>
          </p:cNvSpPr>
          <p:nvPr/>
        </p:nvSpPr>
        <p:spPr bwMode="auto">
          <a:xfrm>
            <a:off x="1981200" y="1524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N</a:t>
            </a:r>
          </a:p>
        </p:txBody>
      </p:sp>
      <p:cxnSp>
        <p:nvCxnSpPr>
          <p:cNvPr id="17424" name="AutoShape 23"/>
          <p:cNvCxnSpPr>
            <a:cxnSpLocks noChangeShapeType="1"/>
            <a:endCxn id="17582" idx="1"/>
          </p:cNvCxnSpPr>
          <p:nvPr/>
        </p:nvCxnSpPr>
        <p:spPr bwMode="auto">
          <a:xfrm flipV="1">
            <a:off x="8928100" y="1055688"/>
            <a:ext cx="0" cy="2038350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425" name="Line 24"/>
          <p:cNvSpPr>
            <a:spLocks noChangeShapeType="1"/>
          </p:cNvSpPr>
          <p:nvPr/>
        </p:nvSpPr>
        <p:spPr bwMode="auto">
          <a:xfrm>
            <a:off x="800100" y="990600"/>
            <a:ext cx="0" cy="30480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26" name="Line 25"/>
          <p:cNvSpPr>
            <a:spLocks noChangeShapeType="1"/>
          </p:cNvSpPr>
          <p:nvPr/>
        </p:nvSpPr>
        <p:spPr bwMode="auto">
          <a:xfrm>
            <a:off x="1257300" y="990600"/>
            <a:ext cx="0" cy="304800"/>
          </a:xfrm>
          <a:prstGeom prst="line">
            <a:avLst/>
          </a:prstGeom>
          <a:noFill/>
          <a:ln w="28575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27" name="Line 26"/>
          <p:cNvSpPr>
            <a:spLocks noChangeShapeType="1"/>
          </p:cNvSpPr>
          <p:nvPr/>
        </p:nvSpPr>
        <p:spPr bwMode="auto">
          <a:xfrm>
            <a:off x="1714500" y="977900"/>
            <a:ext cx="0" cy="3048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7428" name="Group 29"/>
          <p:cNvGrpSpPr>
            <a:grpSpLocks/>
          </p:cNvGrpSpPr>
          <p:nvPr/>
        </p:nvGrpSpPr>
        <p:grpSpPr bwMode="auto">
          <a:xfrm>
            <a:off x="6362700" y="2346325"/>
            <a:ext cx="762000" cy="549275"/>
            <a:chOff x="3600" y="1440"/>
            <a:chExt cx="480" cy="346"/>
          </a:xfrm>
        </p:grpSpPr>
        <p:sp>
          <p:nvSpPr>
            <p:cNvPr id="17680" name="Text Box 30"/>
            <p:cNvSpPr txBox="1">
              <a:spLocks noChangeArrowheads="1"/>
            </p:cNvSpPr>
            <p:nvPr/>
          </p:nvSpPr>
          <p:spPr bwMode="auto">
            <a:xfrm>
              <a:off x="3600" y="1440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M</a:t>
              </a:r>
            </a:p>
          </p:txBody>
        </p:sp>
        <p:sp>
          <p:nvSpPr>
            <p:cNvPr id="17681" name="Text Box 31"/>
            <p:cNvSpPr txBox="1">
              <a:spLocks noChangeArrowheads="1"/>
            </p:cNvSpPr>
            <p:nvPr/>
          </p:nvSpPr>
          <p:spPr bwMode="auto">
            <a:xfrm>
              <a:off x="3792" y="1536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grpSp>
        <p:nvGrpSpPr>
          <p:cNvPr id="17429" name="Group 35"/>
          <p:cNvGrpSpPr>
            <a:grpSpLocks/>
          </p:cNvGrpSpPr>
          <p:nvPr/>
        </p:nvGrpSpPr>
        <p:grpSpPr bwMode="auto">
          <a:xfrm>
            <a:off x="6324600" y="3260725"/>
            <a:ext cx="533400" cy="549275"/>
            <a:chOff x="96" y="1584"/>
            <a:chExt cx="336" cy="346"/>
          </a:xfrm>
        </p:grpSpPr>
        <p:sp>
          <p:nvSpPr>
            <p:cNvPr id="17678" name="Text Box 36"/>
            <p:cNvSpPr txBox="1">
              <a:spLocks noChangeArrowheads="1"/>
            </p:cNvSpPr>
            <p:nvPr/>
          </p:nvSpPr>
          <p:spPr bwMode="auto">
            <a:xfrm>
              <a:off x="96" y="1584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7679" name="Text Box 37"/>
            <p:cNvSpPr txBox="1">
              <a:spLocks noChangeArrowheads="1"/>
            </p:cNvSpPr>
            <p:nvPr/>
          </p:nvSpPr>
          <p:spPr bwMode="auto">
            <a:xfrm>
              <a:off x="240" y="168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grpSp>
        <p:nvGrpSpPr>
          <p:cNvPr id="17430" name="Group 38"/>
          <p:cNvGrpSpPr>
            <a:grpSpLocks/>
          </p:cNvGrpSpPr>
          <p:nvPr/>
        </p:nvGrpSpPr>
        <p:grpSpPr bwMode="auto">
          <a:xfrm>
            <a:off x="7239000" y="2562225"/>
            <a:ext cx="533400" cy="549275"/>
            <a:chOff x="2112" y="1632"/>
            <a:chExt cx="336" cy="346"/>
          </a:xfrm>
        </p:grpSpPr>
        <p:sp>
          <p:nvSpPr>
            <p:cNvPr id="17676" name="Text Box 39"/>
            <p:cNvSpPr txBox="1">
              <a:spLocks noChangeArrowheads="1"/>
            </p:cNvSpPr>
            <p:nvPr/>
          </p:nvSpPr>
          <p:spPr bwMode="auto">
            <a:xfrm>
              <a:off x="2112" y="1632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7677" name="Text Box 40"/>
            <p:cNvSpPr txBox="1">
              <a:spLocks noChangeArrowheads="1"/>
            </p:cNvSpPr>
            <p:nvPr/>
          </p:nvSpPr>
          <p:spPr bwMode="auto">
            <a:xfrm>
              <a:off x="2256" y="1728"/>
              <a:ext cx="14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grpSp>
        <p:nvGrpSpPr>
          <p:cNvPr id="17431" name="Group 41"/>
          <p:cNvGrpSpPr>
            <a:grpSpLocks/>
          </p:cNvGrpSpPr>
          <p:nvPr/>
        </p:nvGrpSpPr>
        <p:grpSpPr bwMode="auto">
          <a:xfrm>
            <a:off x="6429375" y="4262438"/>
            <a:ext cx="304800" cy="238125"/>
            <a:chOff x="4050" y="2685"/>
            <a:chExt cx="192" cy="150"/>
          </a:xfrm>
        </p:grpSpPr>
        <p:sp>
          <p:nvSpPr>
            <p:cNvPr id="17674" name="Line 42"/>
            <p:cNvSpPr>
              <a:spLocks noChangeShapeType="1"/>
            </p:cNvSpPr>
            <p:nvPr/>
          </p:nvSpPr>
          <p:spPr bwMode="auto">
            <a:xfrm>
              <a:off x="4050" y="2835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75" name="Line 43"/>
            <p:cNvSpPr>
              <a:spLocks noChangeShapeType="1"/>
            </p:cNvSpPr>
            <p:nvPr/>
          </p:nvSpPr>
          <p:spPr bwMode="auto">
            <a:xfrm flipV="1">
              <a:off x="4152" y="2685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432" name="Group 44"/>
          <p:cNvGrpSpPr>
            <a:grpSpLocks/>
          </p:cNvGrpSpPr>
          <p:nvPr/>
        </p:nvGrpSpPr>
        <p:grpSpPr bwMode="auto">
          <a:xfrm>
            <a:off x="6324600" y="4784725"/>
            <a:ext cx="533400" cy="549275"/>
            <a:chOff x="2112" y="1632"/>
            <a:chExt cx="336" cy="346"/>
          </a:xfrm>
        </p:grpSpPr>
        <p:sp>
          <p:nvSpPr>
            <p:cNvPr id="17672" name="Text Box 45"/>
            <p:cNvSpPr txBox="1">
              <a:spLocks noChangeArrowheads="1"/>
            </p:cNvSpPr>
            <p:nvPr/>
          </p:nvSpPr>
          <p:spPr bwMode="auto">
            <a:xfrm>
              <a:off x="2112" y="1632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7673" name="Text Box 46"/>
            <p:cNvSpPr txBox="1">
              <a:spLocks noChangeArrowheads="1"/>
            </p:cNvSpPr>
            <p:nvPr/>
          </p:nvSpPr>
          <p:spPr bwMode="auto">
            <a:xfrm>
              <a:off x="2256" y="1728"/>
              <a:ext cx="14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grpSp>
        <p:nvGrpSpPr>
          <p:cNvPr id="17433" name="Group 47"/>
          <p:cNvGrpSpPr>
            <a:grpSpLocks/>
          </p:cNvGrpSpPr>
          <p:nvPr/>
        </p:nvGrpSpPr>
        <p:grpSpPr bwMode="auto">
          <a:xfrm>
            <a:off x="7239000" y="4098925"/>
            <a:ext cx="533400" cy="549275"/>
            <a:chOff x="96" y="1584"/>
            <a:chExt cx="336" cy="346"/>
          </a:xfrm>
        </p:grpSpPr>
        <p:sp>
          <p:nvSpPr>
            <p:cNvPr id="17670" name="Text Box 48"/>
            <p:cNvSpPr txBox="1">
              <a:spLocks noChangeArrowheads="1"/>
            </p:cNvSpPr>
            <p:nvPr/>
          </p:nvSpPr>
          <p:spPr bwMode="auto">
            <a:xfrm>
              <a:off x="96" y="1584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7671" name="Text Box 49"/>
            <p:cNvSpPr txBox="1">
              <a:spLocks noChangeArrowheads="1"/>
            </p:cNvSpPr>
            <p:nvPr/>
          </p:nvSpPr>
          <p:spPr bwMode="auto">
            <a:xfrm>
              <a:off x="240" y="168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grpSp>
        <p:nvGrpSpPr>
          <p:cNvPr id="17434" name="Group 50"/>
          <p:cNvGrpSpPr>
            <a:grpSpLocks/>
          </p:cNvGrpSpPr>
          <p:nvPr/>
        </p:nvGrpSpPr>
        <p:grpSpPr bwMode="auto">
          <a:xfrm>
            <a:off x="6362700" y="3883025"/>
            <a:ext cx="762000" cy="549275"/>
            <a:chOff x="2544" y="2198"/>
            <a:chExt cx="480" cy="346"/>
          </a:xfrm>
        </p:grpSpPr>
        <p:sp>
          <p:nvSpPr>
            <p:cNvPr id="17668" name="Text Box 51"/>
            <p:cNvSpPr txBox="1">
              <a:spLocks noChangeArrowheads="1"/>
            </p:cNvSpPr>
            <p:nvPr/>
          </p:nvSpPr>
          <p:spPr bwMode="auto">
            <a:xfrm>
              <a:off x="2544" y="2198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M</a:t>
              </a:r>
            </a:p>
          </p:txBody>
        </p:sp>
        <p:sp>
          <p:nvSpPr>
            <p:cNvPr id="17669" name="Text Box 52"/>
            <p:cNvSpPr txBox="1">
              <a:spLocks noChangeArrowheads="1"/>
            </p:cNvSpPr>
            <p:nvPr/>
          </p:nvSpPr>
          <p:spPr bwMode="auto">
            <a:xfrm>
              <a:off x="2736" y="2294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sp>
        <p:nvSpPr>
          <p:cNvPr id="17435" name="Text Box 53"/>
          <p:cNvSpPr txBox="1">
            <a:spLocks noChangeArrowheads="1"/>
          </p:cNvSpPr>
          <p:nvPr/>
        </p:nvSpPr>
        <p:spPr bwMode="auto">
          <a:xfrm>
            <a:off x="5435600" y="25019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D</a:t>
            </a:r>
          </a:p>
        </p:txBody>
      </p:sp>
      <p:grpSp>
        <p:nvGrpSpPr>
          <p:cNvPr id="17436" name="Group 54"/>
          <p:cNvGrpSpPr>
            <a:grpSpLocks/>
          </p:cNvGrpSpPr>
          <p:nvPr/>
        </p:nvGrpSpPr>
        <p:grpSpPr bwMode="auto">
          <a:xfrm>
            <a:off x="762000" y="1281113"/>
            <a:ext cx="2486025" cy="1457325"/>
            <a:chOff x="480" y="804"/>
            <a:chExt cx="1566" cy="918"/>
          </a:xfrm>
        </p:grpSpPr>
        <p:sp>
          <p:nvSpPr>
            <p:cNvPr id="17647" name="Rectangle 55"/>
            <p:cNvSpPr>
              <a:spLocks noChangeArrowheads="1"/>
            </p:cNvSpPr>
            <p:nvPr/>
          </p:nvSpPr>
          <p:spPr bwMode="auto">
            <a:xfrm>
              <a:off x="1056" y="890"/>
              <a:ext cx="48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648" name="Rectangle 56"/>
            <p:cNvSpPr>
              <a:spLocks noChangeArrowheads="1"/>
            </p:cNvSpPr>
            <p:nvPr/>
          </p:nvSpPr>
          <p:spPr bwMode="auto">
            <a:xfrm>
              <a:off x="480" y="888"/>
              <a:ext cx="48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649" name="Rectangle 57"/>
            <p:cNvSpPr>
              <a:spLocks noChangeArrowheads="1"/>
            </p:cNvSpPr>
            <p:nvPr/>
          </p:nvSpPr>
          <p:spPr bwMode="auto">
            <a:xfrm>
              <a:off x="768" y="888"/>
              <a:ext cx="48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cxnSp>
          <p:nvCxnSpPr>
            <p:cNvPr id="17650" name="AutoShape 58"/>
            <p:cNvCxnSpPr>
              <a:cxnSpLocks noChangeShapeType="1"/>
            </p:cNvCxnSpPr>
            <p:nvPr/>
          </p:nvCxnSpPr>
          <p:spPr bwMode="auto">
            <a:xfrm>
              <a:off x="1368" y="1392"/>
              <a:ext cx="0" cy="330"/>
            </a:xfrm>
            <a:prstGeom prst="straightConnector1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651" name="AutoShape 59"/>
            <p:cNvCxnSpPr>
              <a:cxnSpLocks noChangeShapeType="1"/>
            </p:cNvCxnSpPr>
            <p:nvPr/>
          </p:nvCxnSpPr>
          <p:spPr bwMode="auto">
            <a:xfrm flipH="1">
              <a:off x="504" y="1392"/>
              <a:ext cx="858" cy="0"/>
            </a:xfrm>
            <a:prstGeom prst="straightConnector1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652" name="AutoShape 60"/>
            <p:cNvCxnSpPr>
              <a:cxnSpLocks noChangeShapeType="1"/>
            </p:cNvCxnSpPr>
            <p:nvPr/>
          </p:nvCxnSpPr>
          <p:spPr bwMode="auto">
            <a:xfrm flipH="1">
              <a:off x="798" y="1482"/>
              <a:ext cx="858" cy="0"/>
            </a:xfrm>
            <a:prstGeom prst="straightConnector1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653" name="AutoShape 61"/>
            <p:cNvCxnSpPr>
              <a:cxnSpLocks noChangeShapeType="1"/>
            </p:cNvCxnSpPr>
            <p:nvPr/>
          </p:nvCxnSpPr>
          <p:spPr bwMode="auto">
            <a:xfrm flipV="1">
              <a:off x="1656" y="1482"/>
              <a:ext cx="0" cy="240"/>
            </a:xfrm>
            <a:prstGeom prst="straightConnector1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654" name="AutoShape 62"/>
            <p:cNvCxnSpPr>
              <a:cxnSpLocks noChangeShapeType="1"/>
            </p:cNvCxnSpPr>
            <p:nvPr/>
          </p:nvCxnSpPr>
          <p:spPr bwMode="auto">
            <a:xfrm flipH="1">
              <a:off x="1080" y="1578"/>
              <a:ext cx="858" cy="0"/>
            </a:xfrm>
            <a:prstGeom prst="straightConnector1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7655" name="Line 63"/>
            <p:cNvSpPr>
              <a:spLocks noChangeShapeType="1"/>
            </p:cNvSpPr>
            <p:nvPr/>
          </p:nvSpPr>
          <p:spPr bwMode="auto">
            <a:xfrm>
              <a:off x="1944" y="1578"/>
              <a:ext cx="0" cy="144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56" name="Line 64"/>
            <p:cNvSpPr>
              <a:spLocks noChangeShapeType="1"/>
            </p:cNvSpPr>
            <p:nvPr/>
          </p:nvSpPr>
          <p:spPr bwMode="auto">
            <a:xfrm>
              <a:off x="504" y="804"/>
              <a:ext cx="0" cy="912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57" name="Line 65"/>
            <p:cNvSpPr>
              <a:spLocks noChangeShapeType="1"/>
            </p:cNvSpPr>
            <p:nvPr/>
          </p:nvSpPr>
          <p:spPr bwMode="auto">
            <a:xfrm>
              <a:off x="792" y="804"/>
              <a:ext cx="0" cy="912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58" name="Line 66"/>
            <p:cNvSpPr>
              <a:spLocks noChangeShapeType="1"/>
            </p:cNvSpPr>
            <p:nvPr/>
          </p:nvSpPr>
          <p:spPr bwMode="auto">
            <a:xfrm>
              <a:off x="1080" y="804"/>
              <a:ext cx="0" cy="912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59" name="AutoShape 67"/>
            <p:cNvSpPr>
              <a:spLocks noChangeArrowheads="1"/>
            </p:cNvSpPr>
            <p:nvPr/>
          </p:nvSpPr>
          <p:spPr bwMode="auto">
            <a:xfrm>
              <a:off x="768" y="1458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fol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660" name="AutoShape 68"/>
            <p:cNvSpPr>
              <a:spLocks noChangeArrowheads="1"/>
            </p:cNvSpPr>
            <p:nvPr/>
          </p:nvSpPr>
          <p:spPr bwMode="auto">
            <a:xfrm>
              <a:off x="1056" y="1554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661" name="AutoShape 69"/>
            <p:cNvSpPr>
              <a:spLocks noChangeArrowheads="1"/>
            </p:cNvSpPr>
            <p:nvPr/>
          </p:nvSpPr>
          <p:spPr bwMode="auto">
            <a:xfrm>
              <a:off x="480" y="1368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662" name="Line 70"/>
            <p:cNvSpPr>
              <a:spLocks noChangeShapeType="1"/>
            </p:cNvSpPr>
            <p:nvPr/>
          </p:nvSpPr>
          <p:spPr bwMode="auto">
            <a:xfrm>
              <a:off x="510" y="1716"/>
              <a:ext cx="96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63" name="Line 71"/>
            <p:cNvSpPr>
              <a:spLocks noChangeShapeType="1"/>
            </p:cNvSpPr>
            <p:nvPr/>
          </p:nvSpPr>
          <p:spPr bwMode="auto">
            <a:xfrm>
              <a:off x="798" y="1716"/>
              <a:ext cx="96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64" name="Line 72"/>
            <p:cNvSpPr>
              <a:spLocks noChangeShapeType="1"/>
            </p:cNvSpPr>
            <p:nvPr/>
          </p:nvSpPr>
          <p:spPr bwMode="auto">
            <a:xfrm>
              <a:off x="1086" y="1716"/>
              <a:ext cx="96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65" name="Line 73"/>
            <p:cNvSpPr>
              <a:spLocks noChangeShapeType="1"/>
            </p:cNvSpPr>
            <p:nvPr/>
          </p:nvSpPr>
          <p:spPr bwMode="auto">
            <a:xfrm>
              <a:off x="1374" y="1722"/>
              <a:ext cx="96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66" name="Line 74"/>
            <p:cNvSpPr>
              <a:spLocks noChangeShapeType="1"/>
            </p:cNvSpPr>
            <p:nvPr/>
          </p:nvSpPr>
          <p:spPr bwMode="auto">
            <a:xfrm>
              <a:off x="1662" y="1722"/>
              <a:ext cx="96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67" name="Line 75"/>
            <p:cNvSpPr>
              <a:spLocks noChangeShapeType="1"/>
            </p:cNvSpPr>
            <p:nvPr/>
          </p:nvSpPr>
          <p:spPr bwMode="auto">
            <a:xfrm>
              <a:off x="1950" y="1722"/>
              <a:ext cx="96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437" name="Group 76"/>
          <p:cNvGrpSpPr>
            <a:grpSpLocks/>
          </p:cNvGrpSpPr>
          <p:nvPr/>
        </p:nvGrpSpPr>
        <p:grpSpPr bwMode="auto">
          <a:xfrm>
            <a:off x="1676400" y="1905000"/>
            <a:ext cx="4800600" cy="3543300"/>
            <a:chOff x="1056" y="1536"/>
            <a:chExt cx="3024" cy="2232"/>
          </a:xfrm>
        </p:grpSpPr>
        <p:grpSp>
          <p:nvGrpSpPr>
            <p:cNvPr id="17621" name="Group 77"/>
            <p:cNvGrpSpPr>
              <a:grpSpLocks/>
            </p:cNvGrpSpPr>
            <p:nvPr/>
          </p:nvGrpSpPr>
          <p:grpSpPr bwMode="auto">
            <a:xfrm>
              <a:off x="3438" y="2172"/>
              <a:ext cx="642" cy="1596"/>
              <a:chOff x="3438" y="1830"/>
              <a:chExt cx="642" cy="1596"/>
            </a:xfrm>
          </p:grpSpPr>
          <p:sp>
            <p:nvSpPr>
              <p:cNvPr id="17634" name="AutoShape 78"/>
              <p:cNvSpPr>
                <a:spLocks noChangeArrowheads="1"/>
              </p:cNvSpPr>
              <p:nvPr/>
            </p:nvSpPr>
            <p:spPr bwMode="auto">
              <a:xfrm>
                <a:off x="3438" y="1926"/>
                <a:ext cx="48" cy="48"/>
              </a:xfrm>
              <a:prstGeom prst="flowChartConnector">
                <a:avLst/>
              </a:prstGeom>
              <a:solidFill>
                <a:schemeClr val="accent1"/>
              </a:solidFill>
              <a:ln w="285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635" name="Line 79"/>
              <p:cNvSpPr>
                <a:spLocks noChangeShapeType="1"/>
              </p:cNvSpPr>
              <p:nvPr/>
            </p:nvSpPr>
            <p:spPr bwMode="auto">
              <a:xfrm>
                <a:off x="3456" y="1980"/>
                <a:ext cx="192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36" name="Line 80"/>
              <p:cNvSpPr>
                <a:spLocks noChangeShapeType="1"/>
              </p:cNvSpPr>
              <p:nvPr/>
            </p:nvSpPr>
            <p:spPr bwMode="auto">
              <a:xfrm>
                <a:off x="3648" y="1938"/>
                <a:ext cx="384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37" name="AutoShape 81"/>
              <p:cNvSpPr>
                <a:spLocks noChangeArrowheads="1"/>
              </p:cNvSpPr>
              <p:nvPr/>
            </p:nvSpPr>
            <p:spPr bwMode="auto">
              <a:xfrm>
                <a:off x="3630" y="1932"/>
                <a:ext cx="48" cy="48"/>
              </a:xfrm>
              <a:prstGeom prst="flowChartConnector">
                <a:avLst/>
              </a:prstGeom>
              <a:solidFill>
                <a:schemeClr val="accent1"/>
              </a:solidFill>
              <a:ln w="285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638" name="Line 82"/>
              <p:cNvSpPr>
                <a:spLocks noChangeShapeType="1"/>
              </p:cNvSpPr>
              <p:nvPr/>
            </p:nvSpPr>
            <p:spPr bwMode="auto">
              <a:xfrm flipV="1">
                <a:off x="3558" y="1830"/>
                <a:ext cx="0" cy="144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39" name="AutoShape 83"/>
              <p:cNvSpPr>
                <a:spLocks noChangeArrowheads="1"/>
              </p:cNvSpPr>
              <p:nvPr/>
            </p:nvSpPr>
            <p:spPr bwMode="auto">
              <a:xfrm>
                <a:off x="4032" y="1914"/>
                <a:ext cx="48" cy="48"/>
              </a:xfrm>
              <a:prstGeom prst="flowChartConnector">
                <a:avLst/>
              </a:prstGeom>
              <a:solidFill>
                <a:schemeClr val="accent1"/>
              </a:solidFill>
              <a:ln w="285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640" name="Line 84"/>
              <p:cNvSpPr>
                <a:spLocks noChangeShapeType="1"/>
              </p:cNvSpPr>
              <p:nvPr/>
            </p:nvSpPr>
            <p:spPr bwMode="auto">
              <a:xfrm>
                <a:off x="3840" y="2373"/>
                <a:ext cx="240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41" name="Line 85"/>
              <p:cNvSpPr>
                <a:spLocks noChangeShapeType="1"/>
              </p:cNvSpPr>
              <p:nvPr/>
            </p:nvSpPr>
            <p:spPr bwMode="auto">
              <a:xfrm>
                <a:off x="4080" y="2373"/>
                <a:ext cx="0" cy="96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42" name="AutoShape 86"/>
              <p:cNvSpPr>
                <a:spLocks noChangeArrowheads="1"/>
              </p:cNvSpPr>
              <p:nvPr/>
            </p:nvSpPr>
            <p:spPr bwMode="auto">
              <a:xfrm>
                <a:off x="4032" y="2871"/>
                <a:ext cx="48" cy="48"/>
              </a:xfrm>
              <a:prstGeom prst="flowChartConnector">
                <a:avLst/>
              </a:prstGeom>
              <a:solidFill>
                <a:schemeClr val="accent1"/>
              </a:solidFill>
              <a:ln w="285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643" name="Line 87"/>
              <p:cNvSpPr>
                <a:spLocks noChangeShapeType="1"/>
              </p:cNvSpPr>
              <p:nvPr/>
            </p:nvSpPr>
            <p:spPr bwMode="auto">
              <a:xfrm>
                <a:off x="3840" y="3330"/>
                <a:ext cx="240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44" name="Line 88"/>
              <p:cNvSpPr>
                <a:spLocks noChangeShapeType="1"/>
              </p:cNvSpPr>
              <p:nvPr/>
            </p:nvSpPr>
            <p:spPr bwMode="auto">
              <a:xfrm>
                <a:off x="4080" y="3330"/>
                <a:ext cx="0" cy="96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45" name="Line 89"/>
              <p:cNvSpPr>
                <a:spLocks noChangeShapeType="1"/>
              </p:cNvSpPr>
              <p:nvPr/>
            </p:nvSpPr>
            <p:spPr bwMode="auto">
              <a:xfrm flipH="1">
                <a:off x="3840" y="2886"/>
                <a:ext cx="192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46" name="Line 90"/>
              <p:cNvSpPr>
                <a:spLocks noChangeShapeType="1"/>
              </p:cNvSpPr>
              <p:nvPr/>
            </p:nvSpPr>
            <p:spPr bwMode="auto">
              <a:xfrm flipV="1">
                <a:off x="3840" y="1938"/>
                <a:ext cx="0" cy="1392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7622" name="Rectangle 91"/>
            <p:cNvSpPr>
              <a:spLocks noChangeArrowheads="1"/>
            </p:cNvSpPr>
            <p:nvPr/>
          </p:nvSpPr>
          <p:spPr bwMode="auto">
            <a:xfrm>
              <a:off x="2652" y="1734"/>
              <a:ext cx="48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623" name="Line 92"/>
            <p:cNvSpPr>
              <a:spLocks noChangeShapeType="1"/>
            </p:cNvSpPr>
            <p:nvPr/>
          </p:nvSpPr>
          <p:spPr bwMode="auto">
            <a:xfrm>
              <a:off x="2676" y="1560"/>
              <a:ext cx="0" cy="72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24" name="Line 93"/>
            <p:cNvSpPr>
              <a:spLocks noChangeShapeType="1"/>
            </p:cNvSpPr>
            <p:nvPr/>
          </p:nvSpPr>
          <p:spPr bwMode="auto">
            <a:xfrm>
              <a:off x="2688" y="2283"/>
              <a:ext cx="396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25" name="Line 94"/>
            <p:cNvSpPr>
              <a:spLocks noChangeShapeType="1"/>
            </p:cNvSpPr>
            <p:nvPr/>
          </p:nvSpPr>
          <p:spPr bwMode="auto">
            <a:xfrm>
              <a:off x="3087" y="2286"/>
              <a:ext cx="0" cy="9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26" name="Line 95"/>
            <p:cNvSpPr>
              <a:spLocks noChangeShapeType="1"/>
            </p:cNvSpPr>
            <p:nvPr/>
          </p:nvSpPr>
          <p:spPr bwMode="auto">
            <a:xfrm>
              <a:off x="3219" y="2286"/>
              <a:ext cx="0" cy="9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27" name="Line 96"/>
            <p:cNvSpPr>
              <a:spLocks noChangeShapeType="1"/>
            </p:cNvSpPr>
            <p:nvPr/>
          </p:nvSpPr>
          <p:spPr bwMode="auto">
            <a:xfrm>
              <a:off x="3057" y="2346"/>
              <a:ext cx="192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28" name="Line 97"/>
            <p:cNvSpPr>
              <a:spLocks noChangeShapeType="1"/>
            </p:cNvSpPr>
            <p:nvPr/>
          </p:nvSpPr>
          <p:spPr bwMode="auto">
            <a:xfrm flipV="1">
              <a:off x="3153" y="2094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29" name="Line 98"/>
            <p:cNvSpPr>
              <a:spLocks noChangeShapeType="1"/>
            </p:cNvSpPr>
            <p:nvPr/>
          </p:nvSpPr>
          <p:spPr bwMode="auto">
            <a:xfrm>
              <a:off x="3057" y="2244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30" name="Line 99"/>
            <p:cNvSpPr>
              <a:spLocks noChangeShapeType="1"/>
            </p:cNvSpPr>
            <p:nvPr/>
          </p:nvSpPr>
          <p:spPr bwMode="auto">
            <a:xfrm>
              <a:off x="3216" y="2283"/>
              <a:ext cx="24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7631" name="Group 100"/>
            <p:cNvGrpSpPr>
              <a:grpSpLocks/>
            </p:cNvGrpSpPr>
            <p:nvPr/>
          </p:nvGrpSpPr>
          <p:grpSpPr bwMode="auto">
            <a:xfrm>
              <a:off x="1056" y="1536"/>
              <a:ext cx="1614" cy="48"/>
              <a:chOff x="1056" y="1194"/>
              <a:chExt cx="1614" cy="48"/>
            </a:xfrm>
          </p:grpSpPr>
          <p:sp>
            <p:nvSpPr>
              <p:cNvPr id="17632" name="Line 101"/>
              <p:cNvSpPr>
                <a:spLocks noChangeShapeType="1"/>
              </p:cNvSpPr>
              <p:nvPr/>
            </p:nvSpPr>
            <p:spPr bwMode="auto">
              <a:xfrm>
                <a:off x="1086" y="1218"/>
                <a:ext cx="1584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33" name="AutoShape 102"/>
              <p:cNvSpPr>
                <a:spLocks noChangeArrowheads="1"/>
              </p:cNvSpPr>
              <p:nvPr/>
            </p:nvSpPr>
            <p:spPr bwMode="auto">
              <a:xfrm>
                <a:off x="1056" y="1194"/>
                <a:ext cx="48" cy="48"/>
              </a:xfrm>
              <a:prstGeom prst="flowChartConnector">
                <a:avLst/>
              </a:prstGeom>
              <a:solidFill>
                <a:schemeClr val="accent1"/>
              </a:solidFill>
              <a:ln w="285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7438" name="Group 103"/>
          <p:cNvGrpSpPr>
            <a:grpSpLocks/>
          </p:cNvGrpSpPr>
          <p:nvPr/>
        </p:nvGrpSpPr>
        <p:grpSpPr bwMode="auto">
          <a:xfrm>
            <a:off x="833438" y="2724150"/>
            <a:ext cx="2424112" cy="152400"/>
            <a:chOff x="537" y="1716"/>
            <a:chExt cx="1527" cy="96"/>
          </a:xfrm>
        </p:grpSpPr>
        <p:sp>
          <p:nvSpPr>
            <p:cNvPr id="17602" name="Line 104"/>
            <p:cNvSpPr>
              <a:spLocks noChangeShapeType="1"/>
            </p:cNvSpPr>
            <p:nvPr/>
          </p:nvSpPr>
          <p:spPr bwMode="auto">
            <a:xfrm>
              <a:off x="1239" y="1716"/>
              <a:ext cx="9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03" name="Line 105"/>
            <p:cNvSpPr>
              <a:spLocks noChangeShapeType="1"/>
            </p:cNvSpPr>
            <p:nvPr/>
          </p:nvSpPr>
          <p:spPr bwMode="auto">
            <a:xfrm flipH="1">
              <a:off x="1287" y="1716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04" name="Line 106"/>
            <p:cNvSpPr>
              <a:spLocks noChangeShapeType="1"/>
            </p:cNvSpPr>
            <p:nvPr/>
          </p:nvSpPr>
          <p:spPr bwMode="auto">
            <a:xfrm>
              <a:off x="1239" y="1716"/>
              <a:ext cx="48" cy="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05" name="Line 107"/>
            <p:cNvSpPr>
              <a:spLocks noChangeShapeType="1"/>
            </p:cNvSpPr>
            <p:nvPr/>
          </p:nvSpPr>
          <p:spPr bwMode="auto">
            <a:xfrm>
              <a:off x="1335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06" name="Line 108"/>
            <p:cNvSpPr>
              <a:spLocks noChangeShapeType="1"/>
            </p:cNvSpPr>
            <p:nvPr/>
          </p:nvSpPr>
          <p:spPr bwMode="auto">
            <a:xfrm>
              <a:off x="1431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07" name="Line 109"/>
            <p:cNvSpPr>
              <a:spLocks noChangeShapeType="1"/>
            </p:cNvSpPr>
            <p:nvPr/>
          </p:nvSpPr>
          <p:spPr bwMode="auto">
            <a:xfrm>
              <a:off x="1527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08" name="Line 110"/>
            <p:cNvSpPr>
              <a:spLocks noChangeShapeType="1"/>
            </p:cNvSpPr>
            <p:nvPr/>
          </p:nvSpPr>
          <p:spPr bwMode="auto">
            <a:xfrm>
              <a:off x="1623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09" name="Line 111"/>
            <p:cNvSpPr>
              <a:spLocks noChangeShapeType="1"/>
            </p:cNvSpPr>
            <p:nvPr/>
          </p:nvSpPr>
          <p:spPr bwMode="auto">
            <a:xfrm>
              <a:off x="903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10" name="Line 112"/>
            <p:cNvSpPr>
              <a:spLocks noChangeShapeType="1"/>
            </p:cNvSpPr>
            <p:nvPr/>
          </p:nvSpPr>
          <p:spPr bwMode="auto">
            <a:xfrm>
              <a:off x="999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11" name="Line 113"/>
            <p:cNvSpPr>
              <a:spLocks noChangeShapeType="1"/>
            </p:cNvSpPr>
            <p:nvPr/>
          </p:nvSpPr>
          <p:spPr bwMode="auto">
            <a:xfrm>
              <a:off x="1095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12" name="Line 114"/>
            <p:cNvSpPr>
              <a:spLocks noChangeShapeType="1"/>
            </p:cNvSpPr>
            <p:nvPr/>
          </p:nvSpPr>
          <p:spPr bwMode="auto">
            <a:xfrm>
              <a:off x="1191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13" name="Line 115"/>
            <p:cNvSpPr>
              <a:spLocks noChangeShapeType="1"/>
            </p:cNvSpPr>
            <p:nvPr/>
          </p:nvSpPr>
          <p:spPr bwMode="auto">
            <a:xfrm>
              <a:off x="1728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14" name="Line 116"/>
            <p:cNvSpPr>
              <a:spLocks noChangeShapeType="1"/>
            </p:cNvSpPr>
            <p:nvPr/>
          </p:nvSpPr>
          <p:spPr bwMode="auto">
            <a:xfrm>
              <a:off x="1824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15" name="Line 117"/>
            <p:cNvSpPr>
              <a:spLocks noChangeShapeType="1"/>
            </p:cNvSpPr>
            <p:nvPr/>
          </p:nvSpPr>
          <p:spPr bwMode="auto">
            <a:xfrm>
              <a:off x="1920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16" name="Line 118"/>
            <p:cNvSpPr>
              <a:spLocks noChangeShapeType="1"/>
            </p:cNvSpPr>
            <p:nvPr/>
          </p:nvSpPr>
          <p:spPr bwMode="auto">
            <a:xfrm>
              <a:off x="2016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17" name="Line 119"/>
            <p:cNvSpPr>
              <a:spLocks noChangeShapeType="1"/>
            </p:cNvSpPr>
            <p:nvPr/>
          </p:nvSpPr>
          <p:spPr bwMode="auto">
            <a:xfrm>
              <a:off x="537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18" name="Line 120"/>
            <p:cNvSpPr>
              <a:spLocks noChangeShapeType="1"/>
            </p:cNvSpPr>
            <p:nvPr/>
          </p:nvSpPr>
          <p:spPr bwMode="auto">
            <a:xfrm>
              <a:off x="633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19" name="Line 121"/>
            <p:cNvSpPr>
              <a:spLocks noChangeShapeType="1"/>
            </p:cNvSpPr>
            <p:nvPr/>
          </p:nvSpPr>
          <p:spPr bwMode="auto">
            <a:xfrm>
              <a:off x="729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20" name="Line 122"/>
            <p:cNvSpPr>
              <a:spLocks noChangeShapeType="1"/>
            </p:cNvSpPr>
            <p:nvPr/>
          </p:nvSpPr>
          <p:spPr bwMode="auto">
            <a:xfrm>
              <a:off x="825" y="1764"/>
              <a:ext cx="4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439" name="Group 123"/>
          <p:cNvGrpSpPr>
            <a:grpSpLocks/>
          </p:cNvGrpSpPr>
          <p:nvPr/>
        </p:nvGrpSpPr>
        <p:grpSpPr bwMode="auto">
          <a:xfrm>
            <a:off x="5962650" y="2651125"/>
            <a:ext cx="3028950" cy="1898650"/>
            <a:chOff x="3756" y="1670"/>
            <a:chExt cx="1908" cy="1196"/>
          </a:xfrm>
        </p:grpSpPr>
        <p:sp>
          <p:nvSpPr>
            <p:cNvPr id="17596" name="Text Box 124"/>
            <p:cNvSpPr txBox="1">
              <a:spLocks noChangeArrowheads="1"/>
            </p:cNvSpPr>
            <p:nvPr/>
          </p:nvSpPr>
          <p:spPr bwMode="auto">
            <a:xfrm>
              <a:off x="3756" y="1670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17597" name="Text Box 125"/>
            <p:cNvSpPr txBox="1">
              <a:spLocks noChangeArrowheads="1"/>
            </p:cNvSpPr>
            <p:nvPr/>
          </p:nvSpPr>
          <p:spPr bwMode="auto">
            <a:xfrm>
              <a:off x="4368" y="1670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17598" name="Text Box 126"/>
            <p:cNvSpPr txBox="1">
              <a:spLocks noChangeArrowheads="1"/>
            </p:cNvSpPr>
            <p:nvPr/>
          </p:nvSpPr>
          <p:spPr bwMode="auto">
            <a:xfrm>
              <a:off x="5376" y="1670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17599" name="Text Box 127"/>
            <p:cNvSpPr txBox="1">
              <a:spLocks noChangeArrowheads="1"/>
            </p:cNvSpPr>
            <p:nvPr/>
          </p:nvSpPr>
          <p:spPr bwMode="auto">
            <a:xfrm>
              <a:off x="4872" y="167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5</a:t>
              </a:r>
            </a:p>
          </p:txBody>
        </p:sp>
        <p:sp>
          <p:nvSpPr>
            <p:cNvPr id="17600" name="Text Box 128"/>
            <p:cNvSpPr txBox="1">
              <a:spLocks noChangeArrowheads="1"/>
            </p:cNvSpPr>
            <p:nvPr/>
          </p:nvSpPr>
          <p:spPr bwMode="auto">
            <a:xfrm>
              <a:off x="4368" y="2616"/>
              <a:ext cx="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7</a:t>
              </a:r>
            </a:p>
          </p:txBody>
        </p:sp>
        <p:sp>
          <p:nvSpPr>
            <p:cNvPr id="17601" name="Text Box 129"/>
            <p:cNvSpPr txBox="1">
              <a:spLocks noChangeArrowheads="1"/>
            </p:cNvSpPr>
            <p:nvPr/>
          </p:nvSpPr>
          <p:spPr bwMode="auto">
            <a:xfrm>
              <a:off x="4872" y="2616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solidFill>
                    <a:srgbClr val="66FF33"/>
                  </a:solidFill>
                  <a:latin typeface="Times New Roman" pitchFamily="18" charset="0"/>
                </a:rPr>
                <a:t>9</a:t>
              </a:r>
            </a:p>
          </p:txBody>
        </p:sp>
      </p:grpSp>
      <p:sp>
        <p:nvSpPr>
          <p:cNvPr id="17440" name="AutoShape 130"/>
          <p:cNvSpPr>
            <a:spLocks noChangeArrowheads="1"/>
          </p:cNvSpPr>
          <p:nvPr/>
        </p:nvSpPr>
        <p:spPr bwMode="auto">
          <a:xfrm>
            <a:off x="6718300" y="4560888"/>
            <a:ext cx="76200" cy="76200"/>
          </a:xfrm>
          <a:prstGeom prst="flowChartConnector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7441" name="Group 131"/>
          <p:cNvGrpSpPr>
            <a:grpSpLocks/>
          </p:cNvGrpSpPr>
          <p:nvPr/>
        </p:nvGrpSpPr>
        <p:grpSpPr bwMode="auto">
          <a:xfrm>
            <a:off x="2184400" y="660400"/>
            <a:ext cx="6743700" cy="4781550"/>
            <a:chOff x="1368" y="414"/>
            <a:chExt cx="4248" cy="3012"/>
          </a:xfrm>
        </p:grpSpPr>
        <p:sp>
          <p:nvSpPr>
            <p:cNvPr id="17581" name="Line 132"/>
            <p:cNvSpPr>
              <a:spLocks noChangeShapeType="1"/>
            </p:cNvSpPr>
            <p:nvPr/>
          </p:nvSpPr>
          <p:spPr bwMode="auto">
            <a:xfrm>
              <a:off x="1368" y="414"/>
              <a:ext cx="0" cy="240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82" name="Line 133"/>
            <p:cNvSpPr>
              <a:spLocks noChangeShapeType="1"/>
            </p:cNvSpPr>
            <p:nvPr/>
          </p:nvSpPr>
          <p:spPr bwMode="auto">
            <a:xfrm>
              <a:off x="1368" y="654"/>
              <a:ext cx="4248" cy="0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17583" name="AutoShape 134"/>
            <p:cNvCxnSpPr>
              <a:cxnSpLocks noChangeShapeType="1"/>
            </p:cNvCxnSpPr>
            <p:nvPr/>
          </p:nvCxnSpPr>
          <p:spPr bwMode="auto">
            <a:xfrm flipV="1">
              <a:off x="5616" y="660"/>
              <a:ext cx="0" cy="1284"/>
            </a:xfrm>
            <a:prstGeom prst="straightConnector1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7584" name="Rectangle 135"/>
            <p:cNvSpPr>
              <a:spLocks noChangeArrowheads="1"/>
            </p:cNvSpPr>
            <p:nvPr/>
          </p:nvSpPr>
          <p:spPr bwMode="auto">
            <a:xfrm>
              <a:off x="5040" y="2727"/>
              <a:ext cx="288" cy="33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85" name="Line 136"/>
            <p:cNvSpPr>
              <a:spLocks noChangeShapeType="1"/>
            </p:cNvSpPr>
            <p:nvPr/>
          </p:nvSpPr>
          <p:spPr bwMode="auto">
            <a:xfrm>
              <a:off x="4212" y="3330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86" name="Line 137"/>
            <p:cNvSpPr>
              <a:spLocks noChangeShapeType="1"/>
            </p:cNvSpPr>
            <p:nvPr/>
          </p:nvSpPr>
          <p:spPr bwMode="auto">
            <a:xfrm>
              <a:off x="4662" y="2895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87" name="Line 138"/>
            <p:cNvSpPr>
              <a:spLocks noChangeShapeType="1"/>
            </p:cNvSpPr>
            <p:nvPr/>
          </p:nvSpPr>
          <p:spPr bwMode="auto">
            <a:xfrm>
              <a:off x="4794" y="2895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88" name="Line 139"/>
            <p:cNvSpPr>
              <a:spLocks noChangeShapeType="1"/>
            </p:cNvSpPr>
            <p:nvPr/>
          </p:nvSpPr>
          <p:spPr bwMode="auto">
            <a:xfrm>
              <a:off x="4794" y="2895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89" name="Line 140"/>
            <p:cNvSpPr>
              <a:spLocks noChangeShapeType="1"/>
            </p:cNvSpPr>
            <p:nvPr/>
          </p:nvSpPr>
          <p:spPr bwMode="auto">
            <a:xfrm>
              <a:off x="4212" y="3327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90" name="Line 141"/>
            <p:cNvSpPr>
              <a:spLocks noChangeShapeType="1"/>
            </p:cNvSpPr>
            <p:nvPr/>
          </p:nvSpPr>
          <p:spPr bwMode="auto">
            <a:xfrm flipV="1">
              <a:off x="4458" y="2895"/>
              <a:ext cx="0" cy="43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91" name="Line 142"/>
            <p:cNvSpPr>
              <a:spLocks noChangeShapeType="1"/>
            </p:cNvSpPr>
            <p:nvPr/>
          </p:nvSpPr>
          <p:spPr bwMode="auto">
            <a:xfrm flipH="1">
              <a:off x="4278" y="2889"/>
              <a:ext cx="3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92" name="Line 143"/>
            <p:cNvSpPr>
              <a:spLocks noChangeShapeType="1"/>
            </p:cNvSpPr>
            <p:nvPr/>
          </p:nvSpPr>
          <p:spPr bwMode="auto">
            <a:xfrm flipH="1">
              <a:off x="4608" y="2955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93" name="Line 144"/>
            <p:cNvSpPr>
              <a:spLocks noChangeShapeType="1"/>
            </p:cNvSpPr>
            <p:nvPr/>
          </p:nvSpPr>
          <p:spPr bwMode="auto">
            <a:xfrm>
              <a:off x="5328" y="2892"/>
              <a:ext cx="14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94" name="Line 145"/>
            <p:cNvSpPr>
              <a:spLocks noChangeShapeType="1"/>
            </p:cNvSpPr>
            <p:nvPr/>
          </p:nvSpPr>
          <p:spPr bwMode="auto">
            <a:xfrm flipV="1">
              <a:off x="5472" y="1932"/>
              <a:ext cx="0" cy="96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95" name="Line 146"/>
            <p:cNvSpPr>
              <a:spLocks noChangeShapeType="1"/>
            </p:cNvSpPr>
            <p:nvPr/>
          </p:nvSpPr>
          <p:spPr bwMode="auto">
            <a:xfrm>
              <a:off x="5472" y="1936"/>
              <a:ext cx="14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442" name="Group 147"/>
          <p:cNvGrpSpPr>
            <a:grpSpLocks/>
          </p:cNvGrpSpPr>
          <p:nvPr/>
        </p:nvGrpSpPr>
        <p:grpSpPr bwMode="auto">
          <a:xfrm>
            <a:off x="6686550" y="2819400"/>
            <a:ext cx="2000250" cy="1109663"/>
            <a:chOff x="4212" y="1770"/>
            <a:chExt cx="1260" cy="699"/>
          </a:xfrm>
        </p:grpSpPr>
        <p:sp>
          <p:nvSpPr>
            <p:cNvPr id="17570" name="Rectangle 148"/>
            <p:cNvSpPr>
              <a:spLocks noChangeArrowheads="1"/>
            </p:cNvSpPr>
            <p:nvPr/>
          </p:nvSpPr>
          <p:spPr bwMode="auto">
            <a:xfrm>
              <a:off x="5040" y="1770"/>
              <a:ext cx="288" cy="33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71" name="AutoShape 149"/>
            <p:cNvSpPr>
              <a:spLocks noChangeArrowheads="1"/>
            </p:cNvSpPr>
            <p:nvPr/>
          </p:nvSpPr>
          <p:spPr bwMode="auto">
            <a:xfrm>
              <a:off x="4224" y="1920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72" name="Line 150"/>
            <p:cNvSpPr>
              <a:spLocks noChangeShapeType="1"/>
            </p:cNvSpPr>
            <p:nvPr/>
          </p:nvSpPr>
          <p:spPr bwMode="auto">
            <a:xfrm>
              <a:off x="4212" y="2373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73" name="Line 151"/>
            <p:cNvSpPr>
              <a:spLocks noChangeShapeType="1"/>
            </p:cNvSpPr>
            <p:nvPr/>
          </p:nvSpPr>
          <p:spPr bwMode="auto">
            <a:xfrm>
              <a:off x="4662" y="1938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74" name="Line 152"/>
            <p:cNvSpPr>
              <a:spLocks noChangeShapeType="1"/>
            </p:cNvSpPr>
            <p:nvPr/>
          </p:nvSpPr>
          <p:spPr bwMode="auto">
            <a:xfrm>
              <a:off x="4794" y="1938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75" name="Line 153"/>
            <p:cNvSpPr>
              <a:spLocks noChangeShapeType="1"/>
            </p:cNvSpPr>
            <p:nvPr/>
          </p:nvSpPr>
          <p:spPr bwMode="auto">
            <a:xfrm>
              <a:off x="4794" y="1938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76" name="Line 154"/>
            <p:cNvSpPr>
              <a:spLocks noChangeShapeType="1"/>
            </p:cNvSpPr>
            <p:nvPr/>
          </p:nvSpPr>
          <p:spPr bwMode="auto">
            <a:xfrm>
              <a:off x="4212" y="2370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77" name="Line 155"/>
            <p:cNvSpPr>
              <a:spLocks noChangeShapeType="1"/>
            </p:cNvSpPr>
            <p:nvPr/>
          </p:nvSpPr>
          <p:spPr bwMode="auto">
            <a:xfrm flipV="1">
              <a:off x="4458" y="1938"/>
              <a:ext cx="0" cy="43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78" name="Line 156"/>
            <p:cNvSpPr>
              <a:spLocks noChangeShapeType="1"/>
            </p:cNvSpPr>
            <p:nvPr/>
          </p:nvSpPr>
          <p:spPr bwMode="auto">
            <a:xfrm flipH="1">
              <a:off x="4278" y="1932"/>
              <a:ext cx="3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79" name="Line 157"/>
            <p:cNvSpPr>
              <a:spLocks noChangeShapeType="1"/>
            </p:cNvSpPr>
            <p:nvPr/>
          </p:nvSpPr>
          <p:spPr bwMode="auto">
            <a:xfrm flipH="1">
              <a:off x="4608" y="1998"/>
              <a:ext cx="24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80" name="Line 158"/>
            <p:cNvSpPr>
              <a:spLocks noChangeShapeType="1"/>
            </p:cNvSpPr>
            <p:nvPr/>
          </p:nvSpPr>
          <p:spPr bwMode="auto">
            <a:xfrm flipH="1">
              <a:off x="5328" y="1936"/>
              <a:ext cx="14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443" name="Group 159"/>
          <p:cNvGrpSpPr>
            <a:grpSpLocks/>
          </p:cNvGrpSpPr>
          <p:nvPr/>
        </p:nvGrpSpPr>
        <p:grpSpPr bwMode="auto">
          <a:xfrm>
            <a:off x="7962900" y="2832100"/>
            <a:ext cx="533400" cy="549275"/>
            <a:chOff x="96" y="1584"/>
            <a:chExt cx="336" cy="346"/>
          </a:xfrm>
        </p:grpSpPr>
        <p:sp>
          <p:nvSpPr>
            <p:cNvPr id="17568" name="Text Box 160"/>
            <p:cNvSpPr txBox="1">
              <a:spLocks noChangeArrowheads="1"/>
            </p:cNvSpPr>
            <p:nvPr/>
          </p:nvSpPr>
          <p:spPr bwMode="auto">
            <a:xfrm>
              <a:off x="96" y="1584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7569" name="Text Box 161"/>
            <p:cNvSpPr txBox="1">
              <a:spLocks noChangeArrowheads="1"/>
            </p:cNvSpPr>
            <p:nvPr/>
          </p:nvSpPr>
          <p:spPr bwMode="auto">
            <a:xfrm>
              <a:off x="240" y="1680"/>
              <a:ext cx="19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T</a:t>
              </a:r>
            </a:p>
          </p:txBody>
        </p:sp>
      </p:grpSp>
      <p:sp>
        <p:nvSpPr>
          <p:cNvPr id="17444" name="Text Box 162"/>
          <p:cNvSpPr txBox="1">
            <a:spLocks noChangeArrowheads="1"/>
          </p:cNvSpPr>
          <p:nvPr/>
        </p:nvSpPr>
        <p:spPr bwMode="auto">
          <a:xfrm>
            <a:off x="4724400" y="2413000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latin typeface="Times New Roman" pitchFamily="18" charset="0"/>
              </a:rPr>
              <a:t>RN</a:t>
            </a:r>
          </a:p>
        </p:txBody>
      </p:sp>
      <p:grpSp>
        <p:nvGrpSpPr>
          <p:cNvPr id="17445" name="Group 164"/>
          <p:cNvGrpSpPr>
            <a:grpSpLocks/>
          </p:cNvGrpSpPr>
          <p:nvPr/>
        </p:nvGrpSpPr>
        <p:grpSpPr bwMode="auto">
          <a:xfrm>
            <a:off x="6692900" y="3073400"/>
            <a:ext cx="2228850" cy="2371725"/>
            <a:chOff x="4212" y="1938"/>
            <a:chExt cx="1404" cy="1494"/>
          </a:xfrm>
        </p:grpSpPr>
        <p:sp>
          <p:nvSpPr>
            <p:cNvPr id="17555" name="AutoShape 165"/>
            <p:cNvSpPr>
              <a:spLocks noChangeArrowheads="1"/>
            </p:cNvSpPr>
            <p:nvPr/>
          </p:nvSpPr>
          <p:spPr bwMode="auto">
            <a:xfrm>
              <a:off x="4224" y="2877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56" name="Rectangle 166"/>
            <p:cNvSpPr>
              <a:spLocks noChangeArrowheads="1"/>
            </p:cNvSpPr>
            <p:nvPr/>
          </p:nvSpPr>
          <p:spPr bwMode="auto">
            <a:xfrm>
              <a:off x="5040" y="2733"/>
              <a:ext cx="288" cy="336"/>
            </a:xfrm>
            <a:prstGeom prst="rect">
              <a:avLst/>
            </a:prstGeom>
            <a:solidFill>
              <a:srgbClr val="FF3300"/>
            </a:solidFill>
            <a:ln w="28575">
              <a:solidFill>
                <a:srgbClr val="FF33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57" name="Line 167"/>
            <p:cNvSpPr>
              <a:spLocks noChangeShapeType="1"/>
            </p:cNvSpPr>
            <p:nvPr/>
          </p:nvSpPr>
          <p:spPr bwMode="auto">
            <a:xfrm>
              <a:off x="4212" y="3336"/>
              <a:ext cx="0" cy="9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58" name="Line 168"/>
            <p:cNvSpPr>
              <a:spLocks noChangeShapeType="1"/>
            </p:cNvSpPr>
            <p:nvPr/>
          </p:nvSpPr>
          <p:spPr bwMode="auto">
            <a:xfrm>
              <a:off x="4662" y="2901"/>
              <a:ext cx="0" cy="9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59" name="Line 169"/>
            <p:cNvSpPr>
              <a:spLocks noChangeShapeType="1"/>
            </p:cNvSpPr>
            <p:nvPr/>
          </p:nvSpPr>
          <p:spPr bwMode="auto">
            <a:xfrm>
              <a:off x="4794" y="2901"/>
              <a:ext cx="24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60" name="Line 170"/>
            <p:cNvSpPr>
              <a:spLocks noChangeShapeType="1"/>
            </p:cNvSpPr>
            <p:nvPr/>
          </p:nvSpPr>
          <p:spPr bwMode="auto">
            <a:xfrm>
              <a:off x="4794" y="2901"/>
              <a:ext cx="0" cy="9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61" name="Line 171"/>
            <p:cNvSpPr>
              <a:spLocks noChangeShapeType="1"/>
            </p:cNvSpPr>
            <p:nvPr/>
          </p:nvSpPr>
          <p:spPr bwMode="auto">
            <a:xfrm>
              <a:off x="4212" y="3333"/>
              <a:ext cx="24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62" name="Line 172"/>
            <p:cNvSpPr>
              <a:spLocks noChangeShapeType="1"/>
            </p:cNvSpPr>
            <p:nvPr/>
          </p:nvSpPr>
          <p:spPr bwMode="auto">
            <a:xfrm flipV="1">
              <a:off x="4458" y="2901"/>
              <a:ext cx="0" cy="432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63" name="Line 173"/>
            <p:cNvSpPr>
              <a:spLocks noChangeShapeType="1"/>
            </p:cNvSpPr>
            <p:nvPr/>
          </p:nvSpPr>
          <p:spPr bwMode="auto">
            <a:xfrm flipH="1">
              <a:off x="4278" y="2895"/>
              <a:ext cx="384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64" name="Line 174"/>
            <p:cNvSpPr>
              <a:spLocks noChangeShapeType="1"/>
            </p:cNvSpPr>
            <p:nvPr/>
          </p:nvSpPr>
          <p:spPr bwMode="auto">
            <a:xfrm flipH="1">
              <a:off x="4608" y="2961"/>
              <a:ext cx="24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65" name="Line 175"/>
            <p:cNvSpPr>
              <a:spLocks noChangeShapeType="1"/>
            </p:cNvSpPr>
            <p:nvPr/>
          </p:nvSpPr>
          <p:spPr bwMode="auto">
            <a:xfrm>
              <a:off x="5328" y="2898"/>
              <a:ext cx="14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66" name="Line 176"/>
            <p:cNvSpPr>
              <a:spLocks noChangeShapeType="1"/>
            </p:cNvSpPr>
            <p:nvPr/>
          </p:nvSpPr>
          <p:spPr bwMode="auto">
            <a:xfrm flipV="1">
              <a:off x="5472" y="1938"/>
              <a:ext cx="0" cy="96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67" name="Line 177"/>
            <p:cNvSpPr>
              <a:spLocks noChangeShapeType="1"/>
            </p:cNvSpPr>
            <p:nvPr/>
          </p:nvSpPr>
          <p:spPr bwMode="auto">
            <a:xfrm>
              <a:off x="5472" y="1942"/>
              <a:ext cx="14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446" name="Group 178"/>
          <p:cNvGrpSpPr>
            <a:grpSpLocks/>
          </p:cNvGrpSpPr>
          <p:nvPr/>
        </p:nvGrpSpPr>
        <p:grpSpPr bwMode="auto">
          <a:xfrm>
            <a:off x="7943850" y="4343400"/>
            <a:ext cx="533400" cy="549275"/>
            <a:chOff x="2112" y="1632"/>
            <a:chExt cx="336" cy="346"/>
          </a:xfrm>
        </p:grpSpPr>
        <p:sp>
          <p:nvSpPr>
            <p:cNvPr id="17553" name="Text Box 179"/>
            <p:cNvSpPr txBox="1">
              <a:spLocks noChangeArrowheads="1"/>
            </p:cNvSpPr>
            <p:nvPr/>
          </p:nvSpPr>
          <p:spPr bwMode="auto">
            <a:xfrm>
              <a:off x="2112" y="1632"/>
              <a:ext cx="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40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17554" name="Text Box 180"/>
            <p:cNvSpPr txBox="1">
              <a:spLocks noChangeArrowheads="1"/>
            </p:cNvSpPr>
            <p:nvPr/>
          </p:nvSpPr>
          <p:spPr bwMode="auto">
            <a:xfrm>
              <a:off x="2256" y="1728"/>
              <a:ext cx="14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2000">
                  <a:latin typeface="Times New Roman" pitchFamily="18" charset="0"/>
                </a:rPr>
                <a:t>N</a:t>
              </a:r>
            </a:p>
          </p:txBody>
        </p:sp>
      </p:grpSp>
      <p:grpSp>
        <p:nvGrpSpPr>
          <p:cNvPr id="17447" name="Group 181"/>
          <p:cNvGrpSpPr>
            <a:grpSpLocks/>
          </p:cNvGrpSpPr>
          <p:nvPr/>
        </p:nvGrpSpPr>
        <p:grpSpPr bwMode="auto">
          <a:xfrm>
            <a:off x="2273300" y="2641600"/>
            <a:ext cx="914400" cy="304800"/>
            <a:chOff x="1440" y="1680"/>
            <a:chExt cx="576" cy="192"/>
          </a:xfrm>
        </p:grpSpPr>
        <p:sp>
          <p:nvSpPr>
            <p:cNvPr id="17550" name="Line 182"/>
            <p:cNvSpPr>
              <a:spLocks noChangeShapeType="1"/>
            </p:cNvSpPr>
            <p:nvPr/>
          </p:nvSpPr>
          <p:spPr bwMode="auto">
            <a:xfrm>
              <a:off x="1440" y="1680"/>
              <a:ext cx="0" cy="192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51" name="Line 183"/>
            <p:cNvSpPr>
              <a:spLocks noChangeShapeType="1"/>
            </p:cNvSpPr>
            <p:nvPr/>
          </p:nvSpPr>
          <p:spPr bwMode="auto">
            <a:xfrm>
              <a:off x="1728" y="1680"/>
              <a:ext cx="0" cy="192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52" name="Line 184"/>
            <p:cNvSpPr>
              <a:spLocks noChangeShapeType="1"/>
            </p:cNvSpPr>
            <p:nvPr/>
          </p:nvSpPr>
          <p:spPr bwMode="auto">
            <a:xfrm>
              <a:off x="2016" y="1680"/>
              <a:ext cx="0" cy="192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448" name="Line 185"/>
          <p:cNvSpPr>
            <a:spLocks noChangeShapeType="1"/>
          </p:cNvSpPr>
          <p:nvPr/>
        </p:nvSpPr>
        <p:spPr bwMode="auto">
          <a:xfrm>
            <a:off x="6400800" y="5397500"/>
            <a:ext cx="38100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634" name="Oval 186"/>
          <p:cNvSpPr>
            <a:spLocks noChangeArrowheads="1"/>
          </p:cNvSpPr>
          <p:nvPr/>
        </p:nvSpPr>
        <p:spPr bwMode="auto">
          <a:xfrm>
            <a:off x="762000" y="4495800"/>
            <a:ext cx="990600" cy="990600"/>
          </a:xfrm>
          <a:prstGeom prst="ellipse">
            <a:avLst/>
          </a:prstGeom>
          <a:gradFill rotWithShape="1">
            <a:gsLst>
              <a:gs pos="0">
                <a:srgbClr val="0099FF">
                  <a:gamma/>
                  <a:tint val="0"/>
                  <a:invGamma/>
                </a:srgbClr>
              </a:gs>
              <a:gs pos="100000">
                <a:srgbClr val="0099FF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4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M</a:t>
            </a:r>
          </a:p>
        </p:txBody>
      </p:sp>
      <p:sp>
        <p:nvSpPr>
          <p:cNvPr id="17450" name="AutoShape 187"/>
          <p:cNvSpPr>
            <a:spLocks noChangeArrowheads="1"/>
          </p:cNvSpPr>
          <p:nvPr/>
        </p:nvSpPr>
        <p:spPr bwMode="auto">
          <a:xfrm>
            <a:off x="2895600" y="5667375"/>
            <a:ext cx="2971800" cy="838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00"/>
              </a:gs>
              <a:gs pos="50000">
                <a:srgbClr val="FFFFE7"/>
              </a:gs>
              <a:gs pos="100000">
                <a:srgbClr val="FFFF00"/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9900"/>
            </a:prst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51" name="AutoShape 18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057400" y="5715000"/>
            <a:ext cx="381000" cy="762000"/>
          </a:xfrm>
          <a:prstGeom prst="beve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52" name="AutoShape 189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133600" y="5867400"/>
            <a:ext cx="228600" cy="457200"/>
          </a:xfrm>
          <a:prstGeom prst="flowChartAlternateProcess">
            <a:avLst/>
          </a:prstGeom>
          <a:gradFill rotWithShape="1">
            <a:gsLst>
              <a:gs pos="0">
                <a:srgbClr val="0099FF"/>
              </a:gs>
              <a:gs pos="50000">
                <a:srgbClr val="004776"/>
              </a:gs>
              <a:gs pos="100000">
                <a:srgbClr val="0099FF"/>
              </a:gs>
            </a:gsLst>
            <a:lin ang="5400000" scaled="1"/>
          </a:gradFill>
          <a:ln w="9525" algn="ctr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53" name="Rectangle 190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133600" y="5943600"/>
            <a:ext cx="228600" cy="76200"/>
          </a:xfrm>
          <a:prstGeom prst="rect">
            <a:avLst/>
          </a:prstGeom>
          <a:solidFill>
            <a:srgbClr val="009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54" name="Line 191"/>
          <p:cNvSpPr>
            <a:spLocks noChangeShapeType="1"/>
          </p:cNvSpPr>
          <p:nvPr/>
        </p:nvSpPr>
        <p:spPr bwMode="auto">
          <a:xfrm>
            <a:off x="2133600" y="6096000"/>
            <a:ext cx="228600" cy="0"/>
          </a:xfrm>
          <a:prstGeom prst="line">
            <a:avLst/>
          </a:prstGeom>
          <a:noFill/>
          <a:ln w="571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55" name="Text Box 192"/>
          <p:cNvSpPr txBox="1">
            <a:spLocks noChangeArrowheads="1"/>
          </p:cNvSpPr>
          <p:nvPr/>
        </p:nvSpPr>
        <p:spPr bwMode="auto">
          <a:xfrm>
            <a:off x="1447800" y="5715000"/>
            <a:ext cx="533400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On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Off</a:t>
            </a:r>
          </a:p>
        </p:txBody>
      </p:sp>
      <p:sp>
        <p:nvSpPr>
          <p:cNvPr id="17456" name="Oval 193"/>
          <p:cNvSpPr>
            <a:spLocks noChangeArrowheads="1"/>
          </p:cNvSpPr>
          <p:nvPr/>
        </p:nvSpPr>
        <p:spPr bwMode="auto">
          <a:xfrm>
            <a:off x="2133600" y="581025"/>
            <a:ext cx="76200" cy="76200"/>
          </a:xfrm>
          <a:prstGeom prst="ellipse">
            <a:avLst/>
          </a:prstGeom>
          <a:solidFill>
            <a:schemeClr val="accent1"/>
          </a:solidFill>
          <a:ln w="28575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57" name="Text Box 194"/>
          <p:cNvSpPr txBox="1">
            <a:spLocks noChangeArrowheads="1"/>
          </p:cNvSpPr>
          <p:nvPr/>
        </p:nvSpPr>
        <p:spPr bwMode="auto">
          <a:xfrm>
            <a:off x="3048000" y="5257800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Dừng</a:t>
            </a:r>
          </a:p>
        </p:txBody>
      </p:sp>
      <p:sp>
        <p:nvSpPr>
          <p:cNvPr id="17458" name="Text Box 195"/>
          <p:cNvSpPr txBox="1">
            <a:spLocks noChangeArrowheads="1"/>
          </p:cNvSpPr>
          <p:nvPr/>
        </p:nvSpPr>
        <p:spPr bwMode="auto">
          <a:xfrm>
            <a:off x="3810000" y="5272088"/>
            <a:ext cx="990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Thuận</a:t>
            </a:r>
          </a:p>
        </p:txBody>
      </p:sp>
      <p:sp>
        <p:nvSpPr>
          <p:cNvPr id="17459" name="Oval 196"/>
          <p:cNvSpPr>
            <a:spLocks noChangeArrowheads="1"/>
          </p:cNvSpPr>
          <p:nvPr/>
        </p:nvSpPr>
        <p:spPr bwMode="auto">
          <a:xfrm>
            <a:off x="5029200" y="5816600"/>
            <a:ext cx="533400" cy="533400"/>
          </a:xfrm>
          <a:prstGeom prst="ellipse">
            <a:avLst/>
          </a:prstGeom>
          <a:gradFill rotWithShape="1">
            <a:gsLst>
              <a:gs pos="0">
                <a:srgbClr val="0099FF"/>
              </a:gs>
              <a:gs pos="100000">
                <a:srgbClr val="004E82"/>
              </a:gs>
            </a:gsLst>
            <a:lin ang="2700000" scaled="1"/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60" name="Oval 197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5067300" y="5854700"/>
            <a:ext cx="457200" cy="457200"/>
          </a:xfrm>
          <a:prstGeom prst="ellipse">
            <a:avLst/>
          </a:prstGeom>
          <a:gradFill rotWithShape="1">
            <a:gsLst>
              <a:gs pos="0">
                <a:srgbClr val="B6E2FF"/>
              </a:gs>
              <a:gs pos="100000">
                <a:srgbClr val="0099FF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61" name="Oval 198"/>
          <p:cNvSpPr>
            <a:spLocks noChangeArrowheads="1"/>
          </p:cNvSpPr>
          <p:nvPr/>
        </p:nvSpPr>
        <p:spPr bwMode="auto">
          <a:xfrm>
            <a:off x="3187700" y="5816600"/>
            <a:ext cx="533400" cy="533400"/>
          </a:xfrm>
          <a:prstGeom prst="ellipse">
            <a:avLst/>
          </a:prstGeom>
          <a:gradFill rotWithShape="1">
            <a:gsLst>
              <a:gs pos="0">
                <a:srgbClr val="F91313"/>
              </a:gs>
              <a:gs pos="100000">
                <a:srgbClr val="670808"/>
              </a:gs>
            </a:gsLst>
            <a:lin ang="2700000" scaled="1"/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62" name="Oval 199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3225800" y="5854700"/>
            <a:ext cx="457200" cy="457200"/>
          </a:xfrm>
          <a:prstGeom prst="ellipse">
            <a:avLst/>
          </a:prstGeom>
          <a:gradFill rotWithShape="1">
            <a:gsLst>
              <a:gs pos="0">
                <a:srgbClr val="FFB6B6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63" name="Oval 200"/>
          <p:cNvSpPr>
            <a:spLocks noChangeArrowheads="1"/>
          </p:cNvSpPr>
          <p:nvPr/>
        </p:nvSpPr>
        <p:spPr bwMode="auto">
          <a:xfrm>
            <a:off x="4127500" y="5816600"/>
            <a:ext cx="533400" cy="533400"/>
          </a:xfrm>
          <a:prstGeom prst="ellipse">
            <a:avLst/>
          </a:prstGeom>
          <a:gradFill rotWithShape="1">
            <a:gsLst>
              <a:gs pos="0">
                <a:srgbClr val="0099FF"/>
              </a:gs>
              <a:gs pos="100000">
                <a:srgbClr val="004E82"/>
              </a:gs>
            </a:gsLst>
            <a:lin ang="2700000" scaled="1"/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64" name="Oval 20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165600" y="5854700"/>
            <a:ext cx="457200" cy="457200"/>
          </a:xfrm>
          <a:prstGeom prst="ellipse">
            <a:avLst/>
          </a:prstGeom>
          <a:gradFill rotWithShape="1">
            <a:gsLst>
              <a:gs pos="0">
                <a:srgbClr val="B6E2FF"/>
              </a:gs>
              <a:gs pos="100000">
                <a:srgbClr val="0099FF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4650" name="Text Box 202"/>
          <p:cNvSpPr txBox="1">
            <a:spLocks noChangeArrowheads="1"/>
          </p:cNvSpPr>
          <p:nvPr/>
        </p:nvSpPr>
        <p:spPr bwMode="auto">
          <a:xfrm>
            <a:off x="2286000" y="228600"/>
            <a:ext cx="66294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4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</a:rPr>
              <a:t>ĐỘNG CƠ </a:t>
            </a:r>
            <a:r>
              <a:rPr lang="en-US" sz="24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.VnArialH" pitchFamily="34" charset="0"/>
                <a:cs typeface="Times New Roman" pitchFamily="18" charset="0"/>
              </a:rPr>
              <a:t>quay</a:t>
            </a:r>
            <a:r>
              <a:rPr lang="en-US" sz="2400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Times New Roman" pitchFamily="18" charset="0"/>
              </a:rPr>
              <a:t> NGƯỢC</a:t>
            </a:r>
          </a:p>
        </p:txBody>
      </p:sp>
      <p:sp>
        <p:nvSpPr>
          <p:cNvPr id="17466" name="Line 205"/>
          <p:cNvSpPr>
            <a:spLocks noChangeShapeType="1"/>
          </p:cNvSpPr>
          <p:nvPr/>
        </p:nvSpPr>
        <p:spPr bwMode="auto">
          <a:xfrm>
            <a:off x="7594600" y="3162300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4" name="Group 206"/>
          <p:cNvGrpSpPr>
            <a:grpSpLocks/>
          </p:cNvGrpSpPr>
          <p:nvPr/>
        </p:nvGrpSpPr>
        <p:grpSpPr bwMode="auto">
          <a:xfrm flipH="1">
            <a:off x="809625" y="4543425"/>
            <a:ext cx="893763" cy="914400"/>
            <a:chOff x="2160" y="1152"/>
            <a:chExt cx="2064" cy="2112"/>
          </a:xfrm>
        </p:grpSpPr>
        <p:sp>
          <p:nvSpPr>
            <p:cNvPr id="17548" name="AutoShape 207"/>
            <p:cNvSpPr>
              <a:spLocks noChangeArrowheads="1"/>
            </p:cNvSpPr>
            <p:nvPr/>
          </p:nvSpPr>
          <p:spPr bwMode="auto">
            <a:xfrm>
              <a:off x="2160" y="1248"/>
              <a:ext cx="2016" cy="2016"/>
            </a:xfrm>
            <a:custGeom>
              <a:avLst/>
              <a:gdLst>
                <a:gd name="T0" fmla="*/ 1355 w 21600"/>
                <a:gd name="T1" fmla="*/ 62 h 21600"/>
                <a:gd name="T2" fmla="*/ 352 w 21600"/>
                <a:gd name="T3" fmla="*/ 382 h 21600"/>
                <a:gd name="T4" fmla="*/ 1285 w 21600"/>
                <a:gd name="T5" fmla="*/ 252 h 21600"/>
                <a:gd name="T6" fmla="*/ 2266 w 21600"/>
                <a:gd name="T7" fmla="*/ 933 h 21600"/>
                <a:gd name="T8" fmla="*/ 1934 w 21600"/>
                <a:gd name="T9" fmla="*/ 1307 h 21600"/>
                <a:gd name="T10" fmla="*/ 1560 w 21600"/>
                <a:gd name="T11" fmla="*/ 975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1 w 21600"/>
                <a:gd name="T19" fmla="*/ 3161 h 21600"/>
                <a:gd name="T20" fmla="*/ 18439 w 21600"/>
                <a:gd name="T21" fmla="*/ 18439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9413" y="10286"/>
                  </a:moveTo>
                  <a:cubicBezTo>
                    <a:pt x="19141" y="5728"/>
                    <a:pt x="15366" y="2171"/>
                    <a:pt x="10800" y="2171"/>
                  </a:cubicBezTo>
                  <a:cubicBezTo>
                    <a:pt x="8441" y="2170"/>
                    <a:pt x="6186" y="3136"/>
                    <a:pt x="4558" y="4841"/>
                  </a:cubicBezTo>
                  <a:lnTo>
                    <a:pt x="2987" y="3342"/>
                  </a:lnTo>
                  <a:cubicBezTo>
                    <a:pt x="5025" y="1207"/>
                    <a:pt x="7848" y="-1"/>
                    <a:pt x="10800" y="0"/>
                  </a:cubicBezTo>
                  <a:cubicBezTo>
                    <a:pt x="16514" y="0"/>
                    <a:pt x="21240" y="4452"/>
                    <a:pt x="21580" y="10156"/>
                  </a:cubicBezTo>
                  <a:lnTo>
                    <a:pt x="24276" y="9995"/>
                  </a:lnTo>
                  <a:lnTo>
                    <a:pt x="20722" y="14000"/>
                  </a:lnTo>
                  <a:lnTo>
                    <a:pt x="16718" y="10446"/>
                  </a:lnTo>
                  <a:lnTo>
                    <a:pt x="19413" y="10286"/>
                  </a:lnTo>
                  <a:close/>
                </a:path>
              </a:pathLst>
            </a:custGeom>
            <a:gradFill rotWithShape="1">
              <a:gsLst>
                <a:gs pos="0">
                  <a:srgbClr val="FF3300"/>
                </a:gs>
                <a:gs pos="50000">
                  <a:srgbClr val="FFDFD7"/>
                </a:gs>
                <a:gs pos="100000">
                  <a:srgbClr val="FF3300"/>
                </a:gs>
              </a:gsLst>
              <a:lin ang="0" scaled="1"/>
            </a:gradFill>
            <a:ln>
              <a:noFill/>
            </a:ln>
            <a:effectLst>
              <a:prstShdw prst="shdw17" dist="17961" dir="13500000">
                <a:srgbClr val="991F00"/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49" name="AutoShape 208"/>
            <p:cNvSpPr>
              <a:spLocks noChangeArrowheads="1"/>
            </p:cNvSpPr>
            <p:nvPr/>
          </p:nvSpPr>
          <p:spPr bwMode="auto">
            <a:xfrm flipH="1" flipV="1">
              <a:off x="2208" y="1152"/>
              <a:ext cx="2016" cy="2016"/>
            </a:xfrm>
            <a:custGeom>
              <a:avLst/>
              <a:gdLst>
                <a:gd name="T0" fmla="*/ 1355 w 21600"/>
                <a:gd name="T1" fmla="*/ 62 h 21600"/>
                <a:gd name="T2" fmla="*/ 352 w 21600"/>
                <a:gd name="T3" fmla="*/ 382 h 21600"/>
                <a:gd name="T4" fmla="*/ 1285 w 21600"/>
                <a:gd name="T5" fmla="*/ 252 h 21600"/>
                <a:gd name="T6" fmla="*/ 2266 w 21600"/>
                <a:gd name="T7" fmla="*/ 933 h 21600"/>
                <a:gd name="T8" fmla="*/ 1934 w 21600"/>
                <a:gd name="T9" fmla="*/ 1307 h 21600"/>
                <a:gd name="T10" fmla="*/ 1560 w 21600"/>
                <a:gd name="T11" fmla="*/ 975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1 w 21600"/>
                <a:gd name="T19" fmla="*/ 3161 h 21600"/>
                <a:gd name="T20" fmla="*/ 18439 w 21600"/>
                <a:gd name="T21" fmla="*/ 18439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9413" y="10286"/>
                  </a:moveTo>
                  <a:cubicBezTo>
                    <a:pt x="19141" y="5728"/>
                    <a:pt x="15366" y="2171"/>
                    <a:pt x="10800" y="2171"/>
                  </a:cubicBezTo>
                  <a:cubicBezTo>
                    <a:pt x="8441" y="2170"/>
                    <a:pt x="6186" y="3136"/>
                    <a:pt x="4558" y="4841"/>
                  </a:cubicBezTo>
                  <a:lnTo>
                    <a:pt x="2987" y="3342"/>
                  </a:lnTo>
                  <a:cubicBezTo>
                    <a:pt x="5025" y="1207"/>
                    <a:pt x="7848" y="-1"/>
                    <a:pt x="10800" y="0"/>
                  </a:cubicBezTo>
                  <a:cubicBezTo>
                    <a:pt x="16514" y="0"/>
                    <a:pt x="21240" y="4452"/>
                    <a:pt x="21580" y="10156"/>
                  </a:cubicBezTo>
                  <a:lnTo>
                    <a:pt x="24276" y="9995"/>
                  </a:lnTo>
                  <a:lnTo>
                    <a:pt x="20722" y="14000"/>
                  </a:lnTo>
                  <a:lnTo>
                    <a:pt x="16718" y="10446"/>
                  </a:lnTo>
                  <a:lnTo>
                    <a:pt x="19413" y="10286"/>
                  </a:lnTo>
                  <a:close/>
                </a:path>
              </a:pathLst>
            </a:custGeom>
            <a:gradFill rotWithShape="1">
              <a:gsLst>
                <a:gs pos="0">
                  <a:srgbClr val="FF3300"/>
                </a:gs>
                <a:gs pos="50000">
                  <a:srgbClr val="FFDFD7"/>
                </a:gs>
                <a:gs pos="100000">
                  <a:srgbClr val="FF3300"/>
                </a:gs>
              </a:gsLst>
              <a:lin ang="0" scaled="1"/>
            </a:gradFill>
            <a:ln>
              <a:noFill/>
            </a:ln>
            <a:effectLst>
              <a:prstShdw prst="shdw17" dist="17961" dir="13500000">
                <a:srgbClr val="991F00"/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endParaRPr lang="en-US"/>
            </a:p>
          </p:txBody>
        </p:sp>
      </p:grpSp>
      <p:grpSp>
        <p:nvGrpSpPr>
          <p:cNvPr id="17468" name="Group 209"/>
          <p:cNvGrpSpPr>
            <a:grpSpLocks/>
          </p:cNvGrpSpPr>
          <p:nvPr/>
        </p:nvGrpSpPr>
        <p:grpSpPr bwMode="auto">
          <a:xfrm>
            <a:off x="695325" y="2857500"/>
            <a:ext cx="2552700" cy="1666875"/>
            <a:chOff x="1416" y="2256"/>
            <a:chExt cx="1608" cy="1050"/>
          </a:xfrm>
        </p:grpSpPr>
        <p:sp>
          <p:nvSpPr>
            <p:cNvPr id="17522" name="Line 210"/>
            <p:cNvSpPr>
              <a:spLocks noChangeShapeType="1"/>
            </p:cNvSpPr>
            <p:nvPr/>
          </p:nvSpPr>
          <p:spPr bwMode="auto">
            <a:xfrm>
              <a:off x="2346" y="2262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23" name="Line 211"/>
            <p:cNvSpPr>
              <a:spLocks noChangeShapeType="1"/>
            </p:cNvSpPr>
            <p:nvPr/>
          </p:nvSpPr>
          <p:spPr bwMode="auto">
            <a:xfrm flipH="1">
              <a:off x="1770" y="2406"/>
              <a:ext cx="57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17524" name="AutoShape 212"/>
            <p:cNvCxnSpPr>
              <a:cxnSpLocks noChangeShapeType="1"/>
            </p:cNvCxnSpPr>
            <p:nvPr/>
          </p:nvCxnSpPr>
          <p:spPr bwMode="auto">
            <a:xfrm flipV="1">
              <a:off x="2634" y="2262"/>
              <a:ext cx="0" cy="240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7525" name="Line 213"/>
            <p:cNvSpPr>
              <a:spLocks noChangeShapeType="1"/>
            </p:cNvSpPr>
            <p:nvPr/>
          </p:nvSpPr>
          <p:spPr bwMode="auto">
            <a:xfrm flipH="1">
              <a:off x="1482" y="2502"/>
              <a:ext cx="115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17526" name="AutoShape 214"/>
            <p:cNvCxnSpPr>
              <a:cxnSpLocks noChangeShapeType="1"/>
            </p:cNvCxnSpPr>
            <p:nvPr/>
          </p:nvCxnSpPr>
          <p:spPr bwMode="auto">
            <a:xfrm>
              <a:off x="2922" y="2262"/>
              <a:ext cx="0" cy="330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7527" name="Line 215"/>
            <p:cNvSpPr>
              <a:spLocks noChangeShapeType="1"/>
            </p:cNvSpPr>
            <p:nvPr/>
          </p:nvSpPr>
          <p:spPr bwMode="auto">
            <a:xfrm flipH="1">
              <a:off x="2058" y="2598"/>
              <a:ext cx="86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28" name="Freeform 216"/>
            <p:cNvSpPr>
              <a:spLocks/>
            </p:cNvSpPr>
            <p:nvPr/>
          </p:nvSpPr>
          <p:spPr bwMode="auto">
            <a:xfrm>
              <a:off x="1416" y="2743"/>
              <a:ext cx="66" cy="131"/>
            </a:xfrm>
            <a:custGeom>
              <a:avLst/>
              <a:gdLst>
                <a:gd name="T0" fmla="*/ 524 w 524"/>
                <a:gd name="T1" fmla="*/ 0 h 1044"/>
                <a:gd name="T2" fmla="*/ 494 w 524"/>
                <a:gd name="T3" fmla="*/ 1 h 1044"/>
                <a:gd name="T4" fmla="*/ 463 w 524"/>
                <a:gd name="T5" fmla="*/ 3 h 1044"/>
                <a:gd name="T6" fmla="*/ 434 w 524"/>
                <a:gd name="T7" fmla="*/ 7 h 1044"/>
                <a:gd name="T8" fmla="*/ 404 w 524"/>
                <a:gd name="T9" fmla="*/ 13 h 1044"/>
                <a:gd name="T10" fmla="*/ 374 w 524"/>
                <a:gd name="T11" fmla="*/ 22 h 1044"/>
                <a:gd name="T12" fmla="*/ 345 w 524"/>
                <a:gd name="T13" fmla="*/ 31 h 1044"/>
                <a:gd name="T14" fmla="*/ 316 w 524"/>
                <a:gd name="T15" fmla="*/ 42 h 1044"/>
                <a:gd name="T16" fmla="*/ 289 w 524"/>
                <a:gd name="T17" fmla="*/ 55 h 1044"/>
                <a:gd name="T18" fmla="*/ 262 w 524"/>
                <a:gd name="T19" fmla="*/ 70 h 1044"/>
                <a:gd name="T20" fmla="*/ 236 w 524"/>
                <a:gd name="T21" fmla="*/ 86 h 1044"/>
                <a:gd name="T22" fmla="*/ 212 w 524"/>
                <a:gd name="T23" fmla="*/ 103 h 1044"/>
                <a:gd name="T24" fmla="*/ 187 w 524"/>
                <a:gd name="T25" fmla="*/ 122 h 1044"/>
                <a:gd name="T26" fmla="*/ 164 w 524"/>
                <a:gd name="T27" fmla="*/ 142 h 1044"/>
                <a:gd name="T28" fmla="*/ 143 w 524"/>
                <a:gd name="T29" fmla="*/ 164 h 1044"/>
                <a:gd name="T30" fmla="*/ 122 w 524"/>
                <a:gd name="T31" fmla="*/ 186 h 1044"/>
                <a:gd name="T32" fmla="*/ 104 w 524"/>
                <a:gd name="T33" fmla="*/ 210 h 1044"/>
                <a:gd name="T34" fmla="*/ 86 w 524"/>
                <a:gd name="T35" fmla="*/ 235 h 1044"/>
                <a:gd name="T36" fmla="*/ 70 w 524"/>
                <a:gd name="T37" fmla="*/ 261 h 1044"/>
                <a:gd name="T38" fmla="*/ 56 w 524"/>
                <a:gd name="T39" fmla="*/ 287 h 1044"/>
                <a:gd name="T40" fmla="*/ 43 w 524"/>
                <a:gd name="T41" fmla="*/ 315 h 1044"/>
                <a:gd name="T42" fmla="*/ 32 w 524"/>
                <a:gd name="T43" fmla="*/ 344 h 1044"/>
                <a:gd name="T44" fmla="*/ 22 w 524"/>
                <a:gd name="T45" fmla="*/ 372 h 1044"/>
                <a:gd name="T46" fmla="*/ 14 w 524"/>
                <a:gd name="T47" fmla="*/ 402 h 1044"/>
                <a:gd name="T48" fmla="*/ 8 w 524"/>
                <a:gd name="T49" fmla="*/ 432 h 1044"/>
                <a:gd name="T50" fmla="*/ 4 w 524"/>
                <a:gd name="T51" fmla="*/ 461 h 1044"/>
                <a:gd name="T52" fmla="*/ 1 w 524"/>
                <a:gd name="T53" fmla="*/ 492 h 1044"/>
                <a:gd name="T54" fmla="*/ 0 w 524"/>
                <a:gd name="T55" fmla="*/ 521 h 1044"/>
                <a:gd name="T56" fmla="*/ 1 w 524"/>
                <a:gd name="T57" fmla="*/ 552 h 1044"/>
                <a:gd name="T58" fmla="*/ 4 w 524"/>
                <a:gd name="T59" fmla="*/ 583 h 1044"/>
                <a:gd name="T60" fmla="*/ 8 w 524"/>
                <a:gd name="T61" fmla="*/ 612 h 1044"/>
                <a:gd name="T62" fmla="*/ 14 w 524"/>
                <a:gd name="T63" fmla="*/ 642 h 1044"/>
                <a:gd name="T64" fmla="*/ 22 w 524"/>
                <a:gd name="T65" fmla="*/ 672 h 1044"/>
                <a:gd name="T66" fmla="*/ 32 w 524"/>
                <a:gd name="T67" fmla="*/ 700 h 1044"/>
                <a:gd name="T68" fmla="*/ 43 w 524"/>
                <a:gd name="T69" fmla="*/ 729 h 1044"/>
                <a:gd name="T70" fmla="*/ 56 w 524"/>
                <a:gd name="T71" fmla="*/ 757 h 1044"/>
                <a:gd name="T72" fmla="*/ 70 w 524"/>
                <a:gd name="T73" fmla="*/ 783 h 1044"/>
                <a:gd name="T74" fmla="*/ 86 w 524"/>
                <a:gd name="T75" fmla="*/ 809 h 1044"/>
                <a:gd name="T76" fmla="*/ 104 w 524"/>
                <a:gd name="T77" fmla="*/ 834 h 1044"/>
                <a:gd name="T78" fmla="*/ 122 w 524"/>
                <a:gd name="T79" fmla="*/ 858 h 1044"/>
                <a:gd name="T80" fmla="*/ 143 w 524"/>
                <a:gd name="T81" fmla="*/ 880 h 1044"/>
                <a:gd name="T82" fmla="*/ 164 w 524"/>
                <a:gd name="T83" fmla="*/ 902 h 1044"/>
                <a:gd name="T84" fmla="*/ 187 w 524"/>
                <a:gd name="T85" fmla="*/ 922 h 1044"/>
                <a:gd name="T86" fmla="*/ 212 w 524"/>
                <a:gd name="T87" fmla="*/ 941 h 1044"/>
                <a:gd name="T88" fmla="*/ 236 w 524"/>
                <a:gd name="T89" fmla="*/ 958 h 1044"/>
                <a:gd name="T90" fmla="*/ 262 w 524"/>
                <a:gd name="T91" fmla="*/ 974 h 1044"/>
                <a:gd name="T92" fmla="*/ 289 w 524"/>
                <a:gd name="T93" fmla="*/ 989 h 1044"/>
                <a:gd name="T94" fmla="*/ 316 w 524"/>
                <a:gd name="T95" fmla="*/ 1002 h 1044"/>
                <a:gd name="T96" fmla="*/ 345 w 524"/>
                <a:gd name="T97" fmla="*/ 1013 h 1044"/>
                <a:gd name="T98" fmla="*/ 374 w 524"/>
                <a:gd name="T99" fmla="*/ 1022 h 1044"/>
                <a:gd name="T100" fmla="*/ 404 w 524"/>
                <a:gd name="T101" fmla="*/ 1031 h 1044"/>
                <a:gd name="T102" fmla="*/ 434 w 524"/>
                <a:gd name="T103" fmla="*/ 1037 h 1044"/>
                <a:gd name="T104" fmla="*/ 463 w 524"/>
                <a:gd name="T105" fmla="*/ 1041 h 1044"/>
                <a:gd name="T106" fmla="*/ 494 w 524"/>
                <a:gd name="T107" fmla="*/ 1043 h 1044"/>
                <a:gd name="T108" fmla="*/ 524 w 524"/>
                <a:gd name="T109" fmla="*/ 1044 h 104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24"/>
                <a:gd name="T166" fmla="*/ 0 h 1044"/>
                <a:gd name="T167" fmla="*/ 524 w 524"/>
                <a:gd name="T168" fmla="*/ 1044 h 104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24" h="1044">
                  <a:moveTo>
                    <a:pt x="524" y="0"/>
                  </a:moveTo>
                  <a:lnTo>
                    <a:pt x="494" y="1"/>
                  </a:lnTo>
                  <a:lnTo>
                    <a:pt x="463" y="3"/>
                  </a:lnTo>
                  <a:lnTo>
                    <a:pt x="434" y="7"/>
                  </a:lnTo>
                  <a:lnTo>
                    <a:pt x="404" y="13"/>
                  </a:lnTo>
                  <a:lnTo>
                    <a:pt x="374" y="22"/>
                  </a:lnTo>
                  <a:lnTo>
                    <a:pt x="345" y="31"/>
                  </a:lnTo>
                  <a:lnTo>
                    <a:pt x="316" y="42"/>
                  </a:lnTo>
                  <a:lnTo>
                    <a:pt x="289" y="55"/>
                  </a:lnTo>
                  <a:lnTo>
                    <a:pt x="262" y="70"/>
                  </a:lnTo>
                  <a:lnTo>
                    <a:pt x="236" y="86"/>
                  </a:lnTo>
                  <a:lnTo>
                    <a:pt x="212" y="103"/>
                  </a:lnTo>
                  <a:lnTo>
                    <a:pt x="187" y="122"/>
                  </a:lnTo>
                  <a:lnTo>
                    <a:pt x="164" y="142"/>
                  </a:lnTo>
                  <a:lnTo>
                    <a:pt x="143" y="164"/>
                  </a:lnTo>
                  <a:lnTo>
                    <a:pt x="122" y="186"/>
                  </a:lnTo>
                  <a:lnTo>
                    <a:pt x="104" y="210"/>
                  </a:lnTo>
                  <a:lnTo>
                    <a:pt x="86" y="235"/>
                  </a:lnTo>
                  <a:lnTo>
                    <a:pt x="70" y="261"/>
                  </a:lnTo>
                  <a:lnTo>
                    <a:pt x="56" y="287"/>
                  </a:lnTo>
                  <a:lnTo>
                    <a:pt x="43" y="315"/>
                  </a:lnTo>
                  <a:lnTo>
                    <a:pt x="32" y="344"/>
                  </a:lnTo>
                  <a:lnTo>
                    <a:pt x="22" y="372"/>
                  </a:lnTo>
                  <a:lnTo>
                    <a:pt x="14" y="402"/>
                  </a:lnTo>
                  <a:lnTo>
                    <a:pt x="8" y="432"/>
                  </a:lnTo>
                  <a:lnTo>
                    <a:pt x="4" y="461"/>
                  </a:lnTo>
                  <a:lnTo>
                    <a:pt x="1" y="492"/>
                  </a:lnTo>
                  <a:lnTo>
                    <a:pt x="0" y="521"/>
                  </a:lnTo>
                  <a:lnTo>
                    <a:pt x="1" y="552"/>
                  </a:lnTo>
                  <a:lnTo>
                    <a:pt x="4" y="583"/>
                  </a:lnTo>
                  <a:lnTo>
                    <a:pt x="8" y="612"/>
                  </a:lnTo>
                  <a:lnTo>
                    <a:pt x="14" y="642"/>
                  </a:lnTo>
                  <a:lnTo>
                    <a:pt x="22" y="672"/>
                  </a:lnTo>
                  <a:lnTo>
                    <a:pt x="32" y="700"/>
                  </a:lnTo>
                  <a:lnTo>
                    <a:pt x="43" y="729"/>
                  </a:lnTo>
                  <a:lnTo>
                    <a:pt x="56" y="757"/>
                  </a:lnTo>
                  <a:lnTo>
                    <a:pt x="70" y="783"/>
                  </a:lnTo>
                  <a:lnTo>
                    <a:pt x="86" y="809"/>
                  </a:lnTo>
                  <a:lnTo>
                    <a:pt x="104" y="834"/>
                  </a:lnTo>
                  <a:lnTo>
                    <a:pt x="122" y="858"/>
                  </a:lnTo>
                  <a:lnTo>
                    <a:pt x="143" y="880"/>
                  </a:lnTo>
                  <a:lnTo>
                    <a:pt x="164" y="902"/>
                  </a:lnTo>
                  <a:lnTo>
                    <a:pt x="187" y="922"/>
                  </a:lnTo>
                  <a:lnTo>
                    <a:pt x="212" y="941"/>
                  </a:lnTo>
                  <a:lnTo>
                    <a:pt x="236" y="958"/>
                  </a:lnTo>
                  <a:lnTo>
                    <a:pt x="262" y="974"/>
                  </a:lnTo>
                  <a:lnTo>
                    <a:pt x="289" y="989"/>
                  </a:lnTo>
                  <a:lnTo>
                    <a:pt x="316" y="1002"/>
                  </a:lnTo>
                  <a:lnTo>
                    <a:pt x="345" y="1013"/>
                  </a:lnTo>
                  <a:lnTo>
                    <a:pt x="374" y="1022"/>
                  </a:lnTo>
                  <a:lnTo>
                    <a:pt x="404" y="1031"/>
                  </a:lnTo>
                  <a:lnTo>
                    <a:pt x="434" y="1037"/>
                  </a:lnTo>
                  <a:lnTo>
                    <a:pt x="463" y="1041"/>
                  </a:lnTo>
                  <a:lnTo>
                    <a:pt x="494" y="1043"/>
                  </a:lnTo>
                  <a:lnTo>
                    <a:pt x="524" y="1044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29" name="Line 217"/>
            <p:cNvSpPr>
              <a:spLocks noChangeShapeType="1"/>
            </p:cNvSpPr>
            <p:nvPr/>
          </p:nvSpPr>
          <p:spPr bwMode="auto">
            <a:xfrm>
              <a:off x="1482" y="2256"/>
              <a:ext cx="0" cy="4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30" name="Line 218"/>
            <p:cNvSpPr>
              <a:spLocks noChangeShapeType="1"/>
            </p:cNvSpPr>
            <p:nvPr/>
          </p:nvSpPr>
          <p:spPr bwMode="auto">
            <a:xfrm>
              <a:off x="1770" y="2256"/>
              <a:ext cx="0" cy="63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31" name="Line 219"/>
            <p:cNvSpPr>
              <a:spLocks noChangeShapeType="1"/>
            </p:cNvSpPr>
            <p:nvPr/>
          </p:nvSpPr>
          <p:spPr bwMode="auto">
            <a:xfrm>
              <a:off x="2058" y="2258"/>
              <a:ext cx="0" cy="4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32" name="Freeform 220"/>
            <p:cNvSpPr>
              <a:spLocks/>
            </p:cNvSpPr>
            <p:nvPr/>
          </p:nvSpPr>
          <p:spPr bwMode="auto">
            <a:xfrm rot="10800000">
              <a:off x="2056" y="2742"/>
              <a:ext cx="66" cy="131"/>
            </a:xfrm>
            <a:custGeom>
              <a:avLst/>
              <a:gdLst>
                <a:gd name="T0" fmla="*/ 524 w 524"/>
                <a:gd name="T1" fmla="*/ 0 h 1044"/>
                <a:gd name="T2" fmla="*/ 494 w 524"/>
                <a:gd name="T3" fmla="*/ 1 h 1044"/>
                <a:gd name="T4" fmla="*/ 463 w 524"/>
                <a:gd name="T5" fmla="*/ 3 h 1044"/>
                <a:gd name="T6" fmla="*/ 434 w 524"/>
                <a:gd name="T7" fmla="*/ 7 h 1044"/>
                <a:gd name="T8" fmla="*/ 404 w 524"/>
                <a:gd name="T9" fmla="*/ 13 h 1044"/>
                <a:gd name="T10" fmla="*/ 374 w 524"/>
                <a:gd name="T11" fmla="*/ 22 h 1044"/>
                <a:gd name="T12" fmla="*/ 345 w 524"/>
                <a:gd name="T13" fmla="*/ 31 h 1044"/>
                <a:gd name="T14" fmla="*/ 316 w 524"/>
                <a:gd name="T15" fmla="*/ 42 h 1044"/>
                <a:gd name="T16" fmla="*/ 289 w 524"/>
                <a:gd name="T17" fmla="*/ 55 h 1044"/>
                <a:gd name="T18" fmla="*/ 262 w 524"/>
                <a:gd name="T19" fmla="*/ 70 h 1044"/>
                <a:gd name="T20" fmla="*/ 236 w 524"/>
                <a:gd name="T21" fmla="*/ 86 h 1044"/>
                <a:gd name="T22" fmla="*/ 212 w 524"/>
                <a:gd name="T23" fmla="*/ 103 h 1044"/>
                <a:gd name="T24" fmla="*/ 187 w 524"/>
                <a:gd name="T25" fmla="*/ 122 h 1044"/>
                <a:gd name="T26" fmla="*/ 164 w 524"/>
                <a:gd name="T27" fmla="*/ 142 h 1044"/>
                <a:gd name="T28" fmla="*/ 143 w 524"/>
                <a:gd name="T29" fmla="*/ 164 h 1044"/>
                <a:gd name="T30" fmla="*/ 122 w 524"/>
                <a:gd name="T31" fmla="*/ 186 h 1044"/>
                <a:gd name="T32" fmla="*/ 104 w 524"/>
                <a:gd name="T33" fmla="*/ 210 h 1044"/>
                <a:gd name="T34" fmla="*/ 86 w 524"/>
                <a:gd name="T35" fmla="*/ 235 h 1044"/>
                <a:gd name="T36" fmla="*/ 70 w 524"/>
                <a:gd name="T37" fmla="*/ 261 h 1044"/>
                <a:gd name="T38" fmla="*/ 56 w 524"/>
                <a:gd name="T39" fmla="*/ 287 h 1044"/>
                <a:gd name="T40" fmla="*/ 43 w 524"/>
                <a:gd name="T41" fmla="*/ 315 h 1044"/>
                <a:gd name="T42" fmla="*/ 32 w 524"/>
                <a:gd name="T43" fmla="*/ 344 h 1044"/>
                <a:gd name="T44" fmla="*/ 22 w 524"/>
                <a:gd name="T45" fmla="*/ 372 h 1044"/>
                <a:gd name="T46" fmla="*/ 14 w 524"/>
                <a:gd name="T47" fmla="*/ 402 h 1044"/>
                <a:gd name="T48" fmla="*/ 8 w 524"/>
                <a:gd name="T49" fmla="*/ 432 h 1044"/>
                <a:gd name="T50" fmla="*/ 4 w 524"/>
                <a:gd name="T51" fmla="*/ 461 h 1044"/>
                <a:gd name="T52" fmla="*/ 1 w 524"/>
                <a:gd name="T53" fmla="*/ 492 h 1044"/>
                <a:gd name="T54" fmla="*/ 0 w 524"/>
                <a:gd name="T55" fmla="*/ 521 h 1044"/>
                <a:gd name="T56" fmla="*/ 1 w 524"/>
                <a:gd name="T57" fmla="*/ 552 h 1044"/>
                <a:gd name="T58" fmla="*/ 4 w 524"/>
                <a:gd name="T59" fmla="*/ 583 h 1044"/>
                <a:gd name="T60" fmla="*/ 8 w 524"/>
                <a:gd name="T61" fmla="*/ 612 h 1044"/>
                <a:gd name="T62" fmla="*/ 14 w 524"/>
                <a:gd name="T63" fmla="*/ 642 h 1044"/>
                <a:gd name="T64" fmla="*/ 22 w 524"/>
                <a:gd name="T65" fmla="*/ 672 h 1044"/>
                <a:gd name="T66" fmla="*/ 32 w 524"/>
                <a:gd name="T67" fmla="*/ 700 h 1044"/>
                <a:gd name="T68" fmla="*/ 43 w 524"/>
                <a:gd name="T69" fmla="*/ 729 h 1044"/>
                <a:gd name="T70" fmla="*/ 56 w 524"/>
                <a:gd name="T71" fmla="*/ 757 h 1044"/>
                <a:gd name="T72" fmla="*/ 70 w 524"/>
                <a:gd name="T73" fmla="*/ 783 h 1044"/>
                <a:gd name="T74" fmla="*/ 86 w 524"/>
                <a:gd name="T75" fmla="*/ 809 h 1044"/>
                <a:gd name="T76" fmla="*/ 104 w 524"/>
                <a:gd name="T77" fmla="*/ 834 h 1044"/>
                <a:gd name="T78" fmla="*/ 122 w 524"/>
                <a:gd name="T79" fmla="*/ 858 h 1044"/>
                <a:gd name="T80" fmla="*/ 143 w 524"/>
                <a:gd name="T81" fmla="*/ 880 h 1044"/>
                <a:gd name="T82" fmla="*/ 164 w 524"/>
                <a:gd name="T83" fmla="*/ 902 h 1044"/>
                <a:gd name="T84" fmla="*/ 187 w 524"/>
                <a:gd name="T85" fmla="*/ 922 h 1044"/>
                <a:gd name="T86" fmla="*/ 212 w 524"/>
                <a:gd name="T87" fmla="*/ 941 h 1044"/>
                <a:gd name="T88" fmla="*/ 236 w 524"/>
                <a:gd name="T89" fmla="*/ 958 h 1044"/>
                <a:gd name="T90" fmla="*/ 262 w 524"/>
                <a:gd name="T91" fmla="*/ 974 h 1044"/>
                <a:gd name="T92" fmla="*/ 289 w 524"/>
                <a:gd name="T93" fmla="*/ 989 h 1044"/>
                <a:gd name="T94" fmla="*/ 316 w 524"/>
                <a:gd name="T95" fmla="*/ 1002 h 1044"/>
                <a:gd name="T96" fmla="*/ 345 w 524"/>
                <a:gd name="T97" fmla="*/ 1013 h 1044"/>
                <a:gd name="T98" fmla="*/ 374 w 524"/>
                <a:gd name="T99" fmla="*/ 1022 h 1044"/>
                <a:gd name="T100" fmla="*/ 404 w 524"/>
                <a:gd name="T101" fmla="*/ 1031 h 1044"/>
                <a:gd name="T102" fmla="*/ 434 w 524"/>
                <a:gd name="T103" fmla="*/ 1037 h 1044"/>
                <a:gd name="T104" fmla="*/ 463 w 524"/>
                <a:gd name="T105" fmla="*/ 1041 h 1044"/>
                <a:gd name="T106" fmla="*/ 494 w 524"/>
                <a:gd name="T107" fmla="*/ 1043 h 1044"/>
                <a:gd name="T108" fmla="*/ 524 w 524"/>
                <a:gd name="T109" fmla="*/ 1044 h 104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24"/>
                <a:gd name="T166" fmla="*/ 0 h 1044"/>
                <a:gd name="T167" fmla="*/ 524 w 524"/>
                <a:gd name="T168" fmla="*/ 1044 h 104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24" h="1044">
                  <a:moveTo>
                    <a:pt x="524" y="0"/>
                  </a:moveTo>
                  <a:lnTo>
                    <a:pt x="494" y="1"/>
                  </a:lnTo>
                  <a:lnTo>
                    <a:pt x="463" y="3"/>
                  </a:lnTo>
                  <a:lnTo>
                    <a:pt x="434" y="7"/>
                  </a:lnTo>
                  <a:lnTo>
                    <a:pt x="404" y="13"/>
                  </a:lnTo>
                  <a:lnTo>
                    <a:pt x="374" y="22"/>
                  </a:lnTo>
                  <a:lnTo>
                    <a:pt x="345" y="31"/>
                  </a:lnTo>
                  <a:lnTo>
                    <a:pt x="316" y="42"/>
                  </a:lnTo>
                  <a:lnTo>
                    <a:pt x="289" y="55"/>
                  </a:lnTo>
                  <a:lnTo>
                    <a:pt x="262" y="70"/>
                  </a:lnTo>
                  <a:lnTo>
                    <a:pt x="236" y="86"/>
                  </a:lnTo>
                  <a:lnTo>
                    <a:pt x="212" y="103"/>
                  </a:lnTo>
                  <a:lnTo>
                    <a:pt x="187" y="122"/>
                  </a:lnTo>
                  <a:lnTo>
                    <a:pt x="164" y="142"/>
                  </a:lnTo>
                  <a:lnTo>
                    <a:pt x="143" y="164"/>
                  </a:lnTo>
                  <a:lnTo>
                    <a:pt x="122" y="186"/>
                  </a:lnTo>
                  <a:lnTo>
                    <a:pt x="104" y="210"/>
                  </a:lnTo>
                  <a:lnTo>
                    <a:pt x="86" y="235"/>
                  </a:lnTo>
                  <a:lnTo>
                    <a:pt x="70" y="261"/>
                  </a:lnTo>
                  <a:lnTo>
                    <a:pt x="56" y="287"/>
                  </a:lnTo>
                  <a:lnTo>
                    <a:pt x="43" y="315"/>
                  </a:lnTo>
                  <a:lnTo>
                    <a:pt x="32" y="344"/>
                  </a:lnTo>
                  <a:lnTo>
                    <a:pt x="22" y="372"/>
                  </a:lnTo>
                  <a:lnTo>
                    <a:pt x="14" y="402"/>
                  </a:lnTo>
                  <a:lnTo>
                    <a:pt x="8" y="432"/>
                  </a:lnTo>
                  <a:lnTo>
                    <a:pt x="4" y="461"/>
                  </a:lnTo>
                  <a:lnTo>
                    <a:pt x="1" y="492"/>
                  </a:lnTo>
                  <a:lnTo>
                    <a:pt x="0" y="521"/>
                  </a:lnTo>
                  <a:lnTo>
                    <a:pt x="1" y="552"/>
                  </a:lnTo>
                  <a:lnTo>
                    <a:pt x="4" y="583"/>
                  </a:lnTo>
                  <a:lnTo>
                    <a:pt x="8" y="612"/>
                  </a:lnTo>
                  <a:lnTo>
                    <a:pt x="14" y="642"/>
                  </a:lnTo>
                  <a:lnTo>
                    <a:pt x="22" y="672"/>
                  </a:lnTo>
                  <a:lnTo>
                    <a:pt x="32" y="700"/>
                  </a:lnTo>
                  <a:lnTo>
                    <a:pt x="43" y="729"/>
                  </a:lnTo>
                  <a:lnTo>
                    <a:pt x="56" y="757"/>
                  </a:lnTo>
                  <a:lnTo>
                    <a:pt x="70" y="783"/>
                  </a:lnTo>
                  <a:lnTo>
                    <a:pt x="86" y="809"/>
                  </a:lnTo>
                  <a:lnTo>
                    <a:pt x="104" y="834"/>
                  </a:lnTo>
                  <a:lnTo>
                    <a:pt x="122" y="858"/>
                  </a:lnTo>
                  <a:lnTo>
                    <a:pt x="143" y="880"/>
                  </a:lnTo>
                  <a:lnTo>
                    <a:pt x="164" y="902"/>
                  </a:lnTo>
                  <a:lnTo>
                    <a:pt x="187" y="922"/>
                  </a:lnTo>
                  <a:lnTo>
                    <a:pt x="212" y="941"/>
                  </a:lnTo>
                  <a:lnTo>
                    <a:pt x="236" y="958"/>
                  </a:lnTo>
                  <a:lnTo>
                    <a:pt x="262" y="974"/>
                  </a:lnTo>
                  <a:lnTo>
                    <a:pt x="289" y="989"/>
                  </a:lnTo>
                  <a:lnTo>
                    <a:pt x="316" y="1002"/>
                  </a:lnTo>
                  <a:lnTo>
                    <a:pt x="345" y="1013"/>
                  </a:lnTo>
                  <a:lnTo>
                    <a:pt x="374" y="1022"/>
                  </a:lnTo>
                  <a:lnTo>
                    <a:pt x="404" y="1031"/>
                  </a:lnTo>
                  <a:lnTo>
                    <a:pt x="434" y="1037"/>
                  </a:lnTo>
                  <a:lnTo>
                    <a:pt x="463" y="1041"/>
                  </a:lnTo>
                  <a:lnTo>
                    <a:pt x="494" y="1043"/>
                  </a:lnTo>
                  <a:lnTo>
                    <a:pt x="524" y="1044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33" name="Line 221"/>
            <p:cNvSpPr>
              <a:spLocks noChangeShapeType="1"/>
            </p:cNvSpPr>
            <p:nvPr/>
          </p:nvSpPr>
          <p:spPr bwMode="auto">
            <a:xfrm>
              <a:off x="1771" y="2876"/>
              <a:ext cx="0" cy="34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34" name="Line 222"/>
            <p:cNvSpPr>
              <a:spLocks noChangeShapeType="1"/>
            </p:cNvSpPr>
            <p:nvPr/>
          </p:nvSpPr>
          <p:spPr bwMode="auto">
            <a:xfrm>
              <a:off x="2058" y="2880"/>
              <a:ext cx="6" cy="33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35" name="Line 223"/>
            <p:cNvSpPr>
              <a:spLocks noChangeShapeType="1"/>
            </p:cNvSpPr>
            <p:nvPr/>
          </p:nvSpPr>
          <p:spPr bwMode="auto">
            <a:xfrm>
              <a:off x="1482" y="2880"/>
              <a:ext cx="6" cy="33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36" name="AutoShape 224"/>
            <p:cNvSpPr>
              <a:spLocks noChangeArrowheads="1"/>
            </p:cNvSpPr>
            <p:nvPr/>
          </p:nvSpPr>
          <p:spPr bwMode="auto">
            <a:xfrm>
              <a:off x="1746" y="2382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37" name="AutoShape 225"/>
            <p:cNvSpPr>
              <a:spLocks noChangeArrowheads="1"/>
            </p:cNvSpPr>
            <p:nvPr/>
          </p:nvSpPr>
          <p:spPr bwMode="auto">
            <a:xfrm>
              <a:off x="1458" y="2478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38" name="AutoShape 226"/>
            <p:cNvSpPr>
              <a:spLocks noChangeArrowheads="1"/>
            </p:cNvSpPr>
            <p:nvPr/>
          </p:nvSpPr>
          <p:spPr bwMode="auto">
            <a:xfrm>
              <a:off x="2034" y="2574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39" name="Line 227"/>
            <p:cNvSpPr>
              <a:spLocks noChangeShapeType="1"/>
            </p:cNvSpPr>
            <p:nvPr/>
          </p:nvSpPr>
          <p:spPr bwMode="auto">
            <a:xfrm>
              <a:off x="1486" y="2256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40" name="Line 228"/>
            <p:cNvSpPr>
              <a:spLocks noChangeShapeType="1"/>
            </p:cNvSpPr>
            <p:nvPr/>
          </p:nvSpPr>
          <p:spPr bwMode="auto">
            <a:xfrm>
              <a:off x="1776" y="2256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41" name="Line 229"/>
            <p:cNvSpPr>
              <a:spLocks noChangeShapeType="1"/>
            </p:cNvSpPr>
            <p:nvPr/>
          </p:nvSpPr>
          <p:spPr bwMode="auto">
            <a:xfrm>
              <a:off x="2064" y="2256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42" name="Line 230"/>
            <p:cNvSpPr>
              <a:spLocks noChangeShapeType="1"/>
            </p:cNvSpPr>
            <p:nvPr/>
          </p:nvSpPr>
          <p:spPr bwMode="auto">
            <a:xfrm>
              <a:off x="2352" y="2262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43" name="Line 231"/>
            <p:cNvSpPr>
              <a:spLocks noChangeShapeType="1"/>
            </p:cNvSpPr>
            <p:nvPr/>
          </p:nvSpPr>
          <p:spPr bwMode="auto">
            <a:xfrm>
              <a:off x="2640" y="2262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44" name="Line 232"/>
            <p:cNvSpPr>
              <a:spLocks noChangeShapeType="1"/>
            </p:cNvSpPr>
            <p:nvPr/>
          </p:nvSpPr>
          <p:spPr bwMode="auto">
            <a:xfrm>
              <a:off x="2928" y="2262"/>
              <a:ext cx="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7545" name="Group 233"/>
            <p:cNvGrpSpPr>
              <a:grpSpLocks/>
            </p:cNvGrpSpPr>
            <p:nvPr/>
          </p:nvGrpSpPr>
          <p:grpSpPr bwMode="auto">
            <a:xfrm>
              <a:off x="1482" y="3210"/>
              <a:ext cx="582" cy="96"/>
              <a:chOff x="1242" y="2694"/>
              <a:chExt cx="582" cy="96"/>
            </a:xfrm>
          </p:grpSpPr>
          <p:sp>
            <p:nvSpPr>
              <p:cNvPr id="17546" name="Line 234"/>
              <p:cNvSpPr>
                <a:spLocks noChangeShapeType="1"/>
              </p:cNvSpPr>
              <p:nvPr/>
            </p:nvSpPr>
            <p:spPr bwMode="auto">
              <a:xfrm>
                <a:off x="1242" y="2694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547" name="Line 235"/>
              <p:cNvSpPr>
                <a:spLocks noChangeShapeType="1"/>
              </p:cNvSpPr>
              <p:nvPr/>
            </p:nvSpPr>
            <p:spPr bwMode="auto">
              <a:xfrm flipH="1">
                <a:off x="1728" y="2694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7469" name="Group 236"/>
          <p:cNvGrpSpPr>
            <a:grpSpLocks/>
          </p:cNvGrpSpPr>
          <p:nvPr/>
        </p:nvGrpSpPr>
        <p:grpSpPr bwMode="auto">
          <a:xfrm>
            <a:off x="695325" y="2857500"/>
            <a:ext cx="2552700" cy="1666875"/>
            <a:chOff x="1416" y="2256"/>
            <a:chExt cx="1608" cy="1050"/>
          </a:xfrm>
        </p:grpSpPr>
        <p:sp>
          <p:nvSpPr>
            <p:cNvPr id="17496" name="Line 237"/>
            <p:cNvSpPr>
              <a:spLocks noChangeShapeType="1"/>
            </p:cNvSpPr>
            <p:nvPr/>
          </p:nvSpPr>
          <p:spPr bwMode="auto">
            <a:xfrm>
              <a:off x="2346" y="2262"/>
              <a:ext cx="0" cy="144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97" name="Line 238"/>
            <p:cNvSpPr>
              <a:spLocks noChangeShapeType="1"/>
            </p:cNvSpPr>
            <p:nvPr/>
          </p:nvSpPr>
          <p:spPr bwMode="auto">
            <a:xfrm flipH="1">
              <a:off x="1770" y="2406"/>
              <a:ext cx="576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17498" name="AutoShape 239"/>
            <p:cNvCxnSpPr>
              <a:cxnSpLocks noChangeShapeType="1"/>
            </p:cNvCxnSpPr>
            <p:nvPr/>
          </p:nvCxnSpPr>
          <p:spPr bwMode="auto">
            <a:xfrm flipV="1">
              <a:off x="2634" y="2262"/>
              <a:ext cx="0" cy="240"/>
            </a:xfrm>
            <a:prstGeom prst="straightConnector1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7499" name="Line 240"/>
            <p:cNvSpPr>
              <a:spLocks noChangeShapeType="1"/>
            </p:cNvSpPr>
            <p:nvPr/>
          </p:nvSpPr>
          <p:spPr bwMode="auto">
            <a:xfrm flipH="1">
              <a:off x="1482" y="2502"/>
              <a:ext cx="1152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17500" name="AutoShape 241"/>
            <p:cNvCxnSpPr>
              <a:cxnSpLocks noChangeShapeType="1"/>
            </p:cNvCxnSpPr>
            <p:nvPr/>
          </p:nvCxnSpPr>
          <p:spPr bwMode="auto">
            <a:xfrm>
              <a:off x="2922" y="2262"/>
              <a:ext cx="0" cy="330"/>
            </a:xfrm>
            <a:prstGeom prst="straightConnector1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7501" name="Line 242"/>
            <p:cNvSpPr>
              <a:spLocks noChangeShapeType="1"/>
            </p:cNvSpPr>
            <p:nvPr/>
          </p:nvSpPr>
          <p:spPr bwMode="auto">
            <a:xfrm flipH="1">
              <a:off x="2058" y="2598"/>
              <a:ext cx="864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02" name="Freeform 243"/>
            <p:cNvSpPr>
              <a:spLocks/>
            </p:cNvSpPr>
            <p:nvPr/>
          </p:nvSpPr>
          <p:spPr bwMode="auto">
            <a:xfrm>
              <a:off x="1416" y="2743"/>
              <a:ext cx="66" cy="131"/>
            </a:xfrm>
            <a:custGeom>
              <a:avLst/>
              <a:gdLst>
                <a:gd name="T0" fmla="*/ 524 w 524"/>
                <a:gd name="T1" fmla="*/ 0 h 1044"/>
                <a:gd name="T2" fmla="*/ 494 w 524"/>
                <a:gd name="T3" fmla="*/ 1 h 1044"/>
                <a:gd name="T4" fmla="*/ 463 w 524"/>
                <a:gd name="T5" fmla="*/ 3 h 1044"/>
                <a:gd name="T6" fmla="*/ 434 w 524"/>
                <a:gd name="T7" fmla="*/ 7 h 1044"/>
                <a:gd name="T8" fmla="*/ 404 w 524"/>
                <a:gd name="T9" fmla="*/ 13 h 1044"/>
                <a:gd name="T10" fmla="*/ 374 w 524"/>
                <a:gd name="T11" fmla="*/ 22 h 1044"/>
                <a:gd name="T12" fmla="*/ 345 w 524"/>
                <a:gd name="T13" fmla="*/ 31 h 1044"/>
                <a:gd name="T14" fmla="*/ 316 w 524"/>
                <a:gd name="T15" fmla="*/ 42 h 1044"/>
                <a:gd name="T16" fmla="*/ 289 w 524"/>
                <a:gd name="T17" fmla="*/ 55 h 1044"/>
                <a:gd name="T18" fmla="*/ 262 w 524"/>
                <a:gd name="T19" fmla="*/ 70 h 1044"/>
                <a:gd name="T20" fmla="*/ 236 w 524"/>
                <a:gd name="T21" fmla="*/ 86 h 1044"/>
                <a:gd name="T22" fmla="*/ 212 w 524"/>
                <a:gd name="T23" fmla="*/ 103 h 1044"/>
                <a:gd name="T24" fmla="*/ 187 w 524"/>
                <a:gd name="T25" fmla="*/ 122 h 1044"/>
                <a:gd name="T26" fmla="*/ 164 w 524"/>
                <a:gd name="T27" fmla="*/ 142 h 1044"/>
                <a:gd name="T28" fmla="*/ 143 w 524"/>
                <a:gd name="T29" fmla="*/ 164 h 1044"/>
                <a:gd name="T30" fmla="*/ 122 w 524"/>
                <a:gd name="T31" fmla="*/ 186 h 1044"/>
                <a:gd name="T32" fmla="*/ 104 w 524"/>
                <a:gd name="T33" fmla="*/ 210 h 1044"/>
                <a:gd name="T34" fmla="*/ 86 w 524"/>
                <a:gd name="T35" fmla="*/ 235 h 1044"/>
                <a:gd name="T36" fmla="*/ 70 w 524"/>
                <a:gd name="T37" fmla="*/ 261 h 1044"/>
                <a:gd name="T38" fmla="*/ 56 w 524"/>
                <a:gd name="T39" fmla="*/ 287 h 1044"/>
                <a:gd name="T40" fmla="*/ 43 w 524"/>
                <a:gd name="T41" fmla="*/ 315 h 1044"/>
                <a:gd name="T42" fmla="*/ 32 w 524"/>
                <a:gd name="T43" fmla="*/ 344 h 1044"/>
                <a:gd name="T44" fmla="*/ 22 w 524"/>
                <a:gd name="T45" fmla="*/ 372 h 1044"/>
                <a:gd name="T46" fmla="*/ 14 w 524"/>
                <a:gd name="T47" fmla="*/ 402 h 1044"/>
                <a:gd name="T48" fmla="*/ 8 w 524"/>
                <a:gd name="T49" fmla="*/ 432 h 1044"/>
                <a:gd name="T50" fmla="*/ 4 w 524"/>
                <a:gd name="T51" fmla="*/ 461 h 1044"/>
                <a:gd name="T52" fmla="*/ 1 w 524"/>
                <a:gd name="T53" fmla="*/ 492 h 1044"/>
                <a:gd name="T54" fmla="*/ 0 w 524"/>
                <a:gd name="T55" fmla="*/ 521 h 1044"/>
                <a:gd name="T56" fmla="*/ 1 w 524"/>
                <a:gd name="T57" fmla="*/ 552 h 1044"/>
                <a:gd name="T58" fmla="*/ 4 w 524"/>
                <a:gd name="T59" fmla="*/ 583 h 1044"/>
                <a:gd name="T60" fmla="*/ 8 w 524"/>
                <a:gd name="T61" fmla="*/ 612 h 1044"/>
                <a:gd name="T62" fmla="*/ 14 w 524"/>
                <a:gd name="T63" fmla="*/ 642 h 1044"/>
                <a:gd name="T64" fmla="*/ 22 w 524"/>
                <a:gd name="T65" fmla="*/ 672 h 1044"/>
                <a:gd name="T66" fmla="*/ 32 w 524"/>
                <a:gd name="T67" fmla="*/ 700 h 1044"/>
                <a:gd name="T68" fmla="*/ 43 w 524"/>
                <a:gd name="T69" fmla="*/ 729 h 1044"/>
                <a:gd name="T70" fmla="*/ 56 w 524"/>
                <a:gd name="T71" fmla="*/ 757 h 1044"/>
                <a:gd name="T72" fmla="*/ 70 w 524"/>
                <a:gd name="T73" fmla="*/ 783 h 1044"/>
                <a:gd name="T74" fmla="*/ 86 w 524"/>
                <a:gd name="T75" fmla="*/ 809 h 1044"/>
                <a:gd name="T76" fmla="*/ 104 w 524"/>
                <a:gd name="T77" fmla="*/ 834 h 1044"/>
                <a:gd name="T78" fmla="*/ 122 w 524"/>
                <a:gd name="T79" fmla="*/ 858 h 1044"/>
                <a:gd name="T80" fmla="*/ 143 w 524"/>
                <a:gd name="T81" fmla="*/ 880 h 1044"/>
                <a:gd name="T82" fmla="*/ 164 w 524"/>
                <a:gd name="T83" fmla="*/ 902 h 1044"/>
                <a:gd name="T84" fmla="*/ 187 w 524"/>
                <a:gd name="T85" fmla="*/ 922 h 1044"/>
                <a:gd name="T86" fmla="*/ 212 w 524"/>
                <a:gd name="T87" fmla="*/ 941 h 1044"/>
                <a:gd name="T88" fmla="*/ 236 w 524"/>
                <a:gd name="T89" fmla="*/ 958 h 1044"/>
                <a:gd name="T90" fmla="*/ 262 w 524"/>
                <a:gd name="T91" fmla="*/ 974 h 1044"/>
                <a:gd name="T92" fmla="*/ 289 w 524"/>
                <a:gd name="T93" fmla="*/ 989 h 1044"/>
                <a:gd name="T94" fmla="*/ 316 w 524"/>
                <a:gd name="T95" fmla="*/ 1002 h 1044"/>
                <a:gd name="T96" fmla="*/ 345 w 524"/>
                <a:gd name="T97" fmla="*/ 1013 h 1044"/>
                <a:gd name="T98" fmla="*/ 374 w 524"/>
                <a:gd name="T99" fmla="*/ 1022 h 1044"/>
                <a:gd name="T100" fmla="*/ 404 w 524"/>
                <a:gd name="T101" fmla="*/ 1031 h 1044"/>
                <a:gd name="T102" fmla="*/ 434 w 524"/>
                <a:gd name="T103" fmla="*/ 1037 h 1044"/>
                <a:gd name="T104" fmla="*/ 463 w 524"/>
                <a:gd name="T105" fmla="*/ 1041 h 1044"/>
                <a:gd name="T106" fmla="*/ 494 w 524"/>
                <a:gd name="T107" fmla="*/ 1043 h 1044"/>
                <a:gd name="T108" fmla="*/ 524 w 524"/>
                <a:gd name="T109" fmla="*/ 1044 h 104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24"/>
                <a:gd name="T166" fmla="*/ 0 h 1044"/>
                <a:gd name="T167" fmla="*/ 524 w 524"/>
                <a:gd name="T168" fmla="*/ 1044 h 104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24" h="1044">
                  <a:moveTo>
                    <a:pt x="524" y="0"/>
                  </a:moveTo>
                  <a:lnTo>
                    <a:pt x="494" y="1"/>
                  </a:lnTo>
                  <a:lnTo>
                    <a:pt x="463" y="3"/>
                  </a:lnTo>
                  <a:lnTo>
                    <a:pt x="434" y="7"/>
                  </a:lnTo>
                  <a:lnTo>
                    <a:pt x="404" y="13"/>
                  </a:lnTo>
                  <a:lnTo>
                    <a:pt x="374" y="22"/>
                  </a:lnTo>
                  <a:lnTo>
                    <a:pt x="345" y="31"/>
                  </a:lnTo>
                  <a:lnTo>
                    <a:pt x="316" y="42"/>
                  </a:lnTo>
                  <a:lnTo>
                    <a:pt x="289" y="55"/>
                  </a:lnTo>
                  <a:lnTo>
                    <a:pt x="262" y="70"/>
                  </a:lnTo>
                  <a:lnTo>
                    <a:pt x="236" y="86"/>
                  </a:lnTo>
                  <a:lnTo>
                    <a:pt x="212" y="103"/>
                  </a:lnTo>
                  <a:lnTo>
                    <a:pt x="187" y="122"/>
                  </a:lnTo>
                  <a:lnTo>
                    <a:pt x="164" y="142"/>
                  </a:lnTo>
                  <a:lnTo>
                    <a:pt x="143" y="164"/>
                  </a:lnTo>
                  <a:lnTo>
                    <a:pt x="122" y="186"/>
                  </a:lnTo>
                  <a:lnTo>
                    <a:pt x="104" y="210"/>
                  </a:lnTo>
                  <a:lnTo>
                    <a:pt x="86" y="235"/>
                  </a:lnTo>
                  <a:lnTo>
                    <a:pt x="70" y="261"/>
                  </a:lnTo>
                  <a:lnTo>
                    <a:pt x="56" y="287"/>
                  </a:lnTo>
                  <a:lnTo>
                    <a:pt x="43" y="315"/>
                  </a:lnTo>
                  <a:lnTo>
                    <a:pt x="32" y="344"/>
                  </a:lnTo>
                  <a:lnTo>
                    <a:pt x="22" y="372"/>
                  </a:lnTo>
                  <a:lnTo>
                    <a:pt x="14" y="402"/>
                  </a:lnTo>
                  <a:lnTo>
                    <a:pt x="8" y="432"/>
                  </a:lnTo>
                  <a:lnTo>
                    <a:pt x="4" y="461"/>
                  </a:lnTo>
                  <a:lnTo>
                    <a:pt x="1" y="492"/>
                  </a:lnTo>
                  <a:lnTo>
                    <a:pt x="0" y="521"/>
                  </a:lnTo>
                  <a:lnTo>
                    <a:pt x="1" y="552"/>
                  </a:lnTo>
                  <a:lnTo>
                    <a:pt x="4" y="583"/>
                  </a:lnTo>
                  <a:lnTo>
                    <a:pt x="8" y="612"/>
                  </a:lnTo>
                  <a:lnTo>
                    <a:pt x="14" y="642"/>
                  </a:lnTo>
                  <a:lnTo>
                    <a:pt x="22" y="672"/>
                  </a:lnTo>
                  <a:lnTo>
                    <a:pt x="32" y="700"/>
                  </a:lnTo>
                  <a:lnTo>
                    <a:pt x="43" y="729"/>
                  </a:lnTo>
                  <a:lnTo>
                    <a:pt x="56" y="757"/>
                  </a:lnTo>
                  <a:lnTo>
                    <a:pt x="70" y="783"/>
                  </a:lnTo>
                  <a:lnTo>
                    <a:pt x="86" y="809"/>
                  </a:lnTo>
                  <a:lnTo>
                    <a:pt x="104" y="834"/>
                  </a:lnTo>
                  <a:lnTo>
                    <a:pt x="122" y="858"/>
                  </a:lnTo>
                  <a:lnTo>
                    <a:pt x="143" y="880"/>
                  </a:lnTo>
                  <a:lnTo>
                    <a:pt x="164" y="902"/>
                  </a:lnTo>
                  <a:lnTo>
                    <a:pt x="187" y="922"/>
                  </a:lnTo>
                  <a:lnTo>
                    <a:pt x="212" y="941"/>
                  </a:lnTo>
                  <a:lnTo>
                    <a:pt x="236" y="958"/>
                  </a:lnTo>
                  <a:lnTo>
                    <a:pt x="262" y="974"/>
                  </a:lnTo>
                  <a:lnTo>
                    <a:pt x="289" y="989"/>
                  </a:lnTo>
                  <a:lnTo>
                    <a:pt x="316" y="1002"/>
                  </a:lnTo>
                  <a:lnTo>
                    <a:pt x="345" y="1013"/>
                  </a:lnTo>
                  <a:lnTo>
                    <a:pt x="374" y="1022"/>
                  </a:lnTo>
                  <a:lnTo>
                    <a:pt x="404" y="1031"/>
                  </a:lnTo>
                  <a:lnTo>
                    <a:pt x="434" y="1037"/>
                  </a:lnTo>
                  <a:lnTo>
                    <a:pt x="463" y="1041"/>
                  </a:lnTo>
                  <a:lnTo>
                    <a:pt x="494" y="1043"/>
                  </a:lnTo>
                  <a:lnTo>
                    <a:pt x="524" y="1044"/>
                  </a:lnTo>
                </a:path>
              </a:pathLst>
            </a:custGeom>
            <a:noFill/>
            <a:ln w="28575" cmpd="sng">
              <a:solidFill>
                <a:schemeClr val="folHlink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03" name="Line 244"/>
            <p:cNvSpPr>
              <a:spLocks noChangeShapeType="1"/>
            </p:cNvSpPr>
            <p:nvPr/>
          </p:nvSpPr>
          <p:spPr bwMode="auto">
            <a:xfrm>
              <a:off x="1482" y="2256"/>
              <a:ext cx="0" cy="48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04" name="Line 245"/>
            <p:cNvSpPr>
              <a:spLocks noChangeShapeType="1"/>
            </p:cNvSpPr>
            <p:nvPr/>
          </p:nvSpPr>
          <p:spPr bwMode="auto">
            <a:xfrm>
              <a:off x="1770" y="2256"/>
              <a:ext cx="0" cy="63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05" name="Line 246"/>
            <p:cNvSpPr>
              <a:spLocks noChangeShapeType="1"/>
            </p:cNvSpPr>
            <p:nvPr/>
          </p:nvSpPr>
          <p:spPr bwMode="auto">
            <a:xfrm>
              <a:off x="2058" y="2258"/>
              <a:ext cx="0" cy="48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06" name="Freeform 247"/>
            <p:cNvSpPr>
              <a:spLocks/>
            </p:cNvSpPr>
            <p:nvPr/>
          </p:nvSpPr>
          <p:spPr bwMode="auto">
            <a:xfrm rot="10800000">
              <a:off x="2056" y="2742"/>
              <a:ext cx="66" cy="131"/>
            </a:xfrm>
            <a:custGeom>
              <a:avLst/>
              <a:gdLst>
                <a:gd name="T0" fmla="*/ 524 w 524"/>
                <a:gd name="T1" fmla="*/ 0 h 1044"/>
                <a:gd name="T2" fmla="*/ 494 w 524"/>
                <a:gd name="T3" fmla="*/ 1 h 1044"/>
                <a:gd name="T4" fmla="*/ 463 w 524"/>
                <a:gd name="T5" fmla="*/ 3 h 1044"/>
                <a:gd name="T6" fmla="*/ 434 w 524"/>
                <a:gd name="T7" fmla="*/ 7 h 1044"/>
                <a:gd name="T8" fmla="*/ 404 w 524"/>
                <a:gd name="T9" fmla="*/ 13 h 1044"/>
                <a:gd name="T10" fmla="*/ 374 w 524"/>
                <a:gd name="T11" fmla="*/ 22 h 1044"/>
                <a:gd name="T12" fmla="*/ 345 w 524"/>
                <a:gd name="T13" fmla="*/ 31 h 1044"/>
                <a:gd name="T14" fmla="*/ 316 w 524"/>
                <a:gd name="T15" fmla="*/ 42 h 1044"/>
                <a:gd name="T16" fmla="*/ 289 w 524"/>
                <a:gd name="T17" fmla="*/ 55 h 1044"/>
                <a:gd name="T18" fmla="*/ 262 w 524"/>
                <a:gd name="T19" fmla="*/ 70 h 1044"/>
                <a:gd name="T20" fmla="*/ 236 w 524"/>
                <a:gd name="T21" fmla="*/ 86 h 1044"/>
                <a:gd name="T22" fmla="*/ 212 w 524"/>
                <a:gd name="T23" fmla="*/ 103 h 1044"/>
                <a:gd name="T24" fmla="*/ 187 w 524"/>
                <a:gd name="T25" fmla="*/ 122 h 1044"/>
                <a:gd name="T26" fmla="*/ 164 w 524"/>
                <a:gd name="T27" fmla="*/ 142 h 1044"/>
                <a:gd name="T28" fmla="*/ 143 w 524"/>
                <a:gd name="T29" fmla="*/ 164 h 1044"/>
                <a:gd name="T30" fmla="*/ 122 w 524"/>
                <a:gd name="T31" fmla="*/ 186 h 1044"/>
                <a:gd name="T32" fmla="*/ 104 w 524"/>
                <a:gd name="T33" fmla="*/ 210 h 1044"/>
                <a:gd name="T34" fmla="*/ 86 w 524"/>
                <a:gd name="T35" fmla="*/ 235 h 1044"/>
                <a:gd name="T36" fmla="*/ 70 w 524"/>
                <a:gd name="T37" fmla="*/ 261 h 1044"/>
                <a:gd name="T38" fmla="*/ 56 w 524"/>
                <a:gd name="T39" fmla="*/ 287 h 1044"/>
                <a:gd name="T40" fmla="*/ 43 w 524"/>
                <a:gd name="T41" fmla="*/ 315 h 1044"/>
                <a:gd name="T42" fmla="*/ 32 w 524"/>
                <a:gd name="T43" fmla="*/ 344 h 1044"/>
                <a:gd name="T44" fmla="*/ 22 w 524"/>
                <a:gd name="T45" fmla="*/ 372 h 1044"/>
                <a:gd name="T46" fmla="*/ 14 w 524"/>
                <a:gd name="T47" fmla="*/ 402 h 1044"/>
                <a:gd name="T48" fmla="*/ 8 w 524"/>
                <a:gd name="T49" fmla="*/ 432 h 1044"/>
                <a:gd name="T50" fmla="*/ 4 w 524"/>
                <a:gd name="T51" fmla="*/ 461 h 1044"/>
                <a:gd name="T52" fmla="*/ 1 w 524"/>
                <a:gd name="T53" fmla="*/ 492 h 1044"/>
                <a:gd name="T54" fmla="*/ 0 w 524"/>
                <a:gd name="T55" fmla="*/ 521 h 1044"/>
                <a:gd name="T56" fmla="*/ 1 w 524"/>
                <a:gd name="T57" fmla="*/ 552 h 1044"/>
                <a:gd name="T58" fmla="*/ 4 w 524"/>
                <a:gd name="T59" fmla="*/ 583 h 1044"/>
                <a:gd name="T60" fmla="*/ 8 w 524"/>
                <a:gd name="T61" fmla="*/ 612 h 1044"/>
                <a:gd name="T62" fmla="*/ 14 w 524"/>
                <a:gd name="T63" fmla="*/ 642 h 1044"/>
                <a:gd name="T64" fmla="*/ 22 w 524"/>
                <a:gd name="T65" fmla="*/ 672 h 1044"/>
                <a:gd name="T66" fmla="*/ 32 w 524"/>
                <a:gd name="T67" fmla="*/ 700 h 1044"/>
                <a:gd name="T68" fmla="*/ 43 w 524"/>
                <a:gd name="T69" fmla="*/ 729 h 1044"/>
                <a:gd name="T70" fmla="*/ 56 w 524"/>
                <a:gd name="T71" fmla="*/ 757 h 1044"/>
                <a:gd name="T72" fmla="*/ 70 w 524"/>
                <a:gd name="T73" fmla="*/ 783 h 1044"/>
                <a:gd name="T74" fmla="*/ 86 w 524"/>
                <a:gd name="T75" fmla="*/ 809 h 1044"/>
                <a:gd name="T76" fmla="*/ 104 w 524"/>
                <a:gd name="T77" fmla="*/ 834 h 1044"/>
                <a:gd name="T78" fmla="*/ 122 w 524"/>
                <a:gd name="T79" fmla="*/ 858 h 1044"/>
                <a:gd name="T80" fmla="*/ 143 w 524"/>
                <a:gd name="T81" fmla="*/ 880 h 1044"/>
                <a:gd name="T82" fmla="*/ 164 w 524"/>
                <a:gd name="T83" fmla="*/ 902 h 1044"/>
                <a:gd name="T84" fmla="*/ 187 w 524"/>
                <a:gd name="T85" fmla="*/ 922 h 1044"/>
                <a:gd name="T86" fmla="*/ 212 w 524"/>
                <a:gd name="T87" fmla="*/ 941 h 1044"/>
                <a:gd name="T88" fmla="*/ 236 w 524"/>
                <a:gd name="T89" fmla="*/ 958 h 1044"/>
                <a:gd name="T90" fmla="*/ 262 w 524"/>
                <a:gd name="T91" fmla="*/ 974 h 1044"/>
                <a:gd name="T92" fmla="*/ 289 w 524"/>
                <a:gd name="T93" fmla="*/ 989 h 1044"/>
                <a:gd name="T94" fmla="*/ 316 w 524"/>
                <a:gd name="T95" fmla="*/ 1002 h 1044"/>
                <a:gd name="T96" fmla="*/ 345 w 524"/>
                <a:gd name="T97" fmla="*/ 1013 h 1044"/>
                <a:gd name="T98" fmla="*/ 374 w 524"/>
                <a:gd name="T99" fmla="*/ 1022 h 1044"/>
                <a:gd name="T100" fmla="*/ 404 w 524"/>
                <a:gd name="T101" fmla="*/ 1031 h 1044"/>
                <a:gd name="T102" fmla="*/ 434 w 524"/>
                <a:gd name="T103" fmla="*/ 1037 h 1044"/>
                <a:gd name="T104" fmla="*/ 463 w 524"/>
                <a:gd name="T105" fmla="*/ 1041 h 1044"/>
                <a:gd name="T106" fmla="*/ 494 w 524"/>
                <a:gd name="T107" fmla="*/ 1043 h 1044"/>
                <a:gd name="T108" fmla="*/ 524 w 524"/>
                <a:gd name="T109" fmla="*/ 1044 h 104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24"/>
                <a:gd name="T166" fmla="*/ 0 h 1044"/>
                <a:gd name="T167" fmla="*/ 524 w 524"/>
                <a:gd name="T168" fmla="*/ 1044 h 1044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24" h="1044">
                  <a:moveTo>
                    <a:pt x="524" y="0"/>
                  </a:moveTo>
                  <a:lnTo>
                    <a:pt x="494" y="1"/>
                  </a:lnTo>
                  <a:lnTo>
                    <a:pt x="463" y="3"/>
                  </a:lnTo>
                  <a:lnTo>
                    <a:pt x="434" y="7"/>
                  </a:lnTo>
                  <a:lnTo>
                    <a:pt x="404" y="13"/>
                  </a:lnTo>
                  <a:lnTo>
                    <a:pt x="374" y="22"/>
                  </a:lnTo>
                  <a:lnTo>
                    <a:pt x="345" y="31"/>
                  </a:lnTo>
                  <a:lnTo>
                    <a:pt x="316" y="42"/>
                  </a:lnTo>
                  <a:lnTo>
                    <a:pt x="289" y="55"/>
                  </a:lnTo>
                  <a:lnTo>
                    <a:pt x="262" y="70"/>
                  </a:lnTo>
                  <a:lnTo>
                    <a:pt x="236" y="86"/>
                  </a:lnTo>
                  <a:lnTo>
                    <a:pt x="212" y="103"/>
                  </a:lnTo>
                  <a:lnTo>
                    <a:pt x="187" y="122"/>
                  </a:lnTo>
                  <a:lnTo>
                    <a:pt x="164" y="142"/>
                  </a:lnTo>
                  <a:lnTo>
                    <a:pt x="143" y="164"/>
                  </a:lnTo>
                  <a:lnTo>
                    <a:pt x="122" y="186"/>
                  </a:lnTo>
                  <a:lnTo>
                    <a:pt x="104" y="210"/>
                  </a:lnTo>
                  <a:lnTo>
                    <a:pt x="86" y="235"/>
                  </a:lnTo>
                  <a:lnTo>
                    <a:pt x="70" y="261"/>
                  </a:lnTo>
                  <a:lnTo>
                    <a:pt x="56" y="287"/>
                  </a:lnTo>
                  <a:lnTo>
                    <a:pt x="43" y="315"/>
                  </a:lnTo>
                  <a:lnTo>
                    <a:pt x="32" y="344"/>
                  </a:lnTo>
                  <a:lnTo>
                    <a:pt x="22" y="372"/>
                  </a:lnTo>
                  <a:lnTo>
                    <a:pt x="14" y="402"/>
                  </a:lnTo>
                  <a:lnTo>
                    <a:pt x="8" y="432"/>
                  </a:lnTo>
                  <a:lnTo>
                    <a:pt x="4" y="461"/>
                  </a:lnTo>
                  <a:lnTo>
                    <a:pt x="1" y="492"/>
                  </a:lnTo>
                  <a:lnTo>
                    <a:pt x="0" y="521"/>
                  </a:lnTo>
                  <a:lnTo>
                    <a:pt x="1" y="552"/>
                  </a:lnTo>
                  <a:lnTo>
                    <a:pt x="4" y="583"/>
                  </a:lnTo>
                  <a:lnTo>
                    <a:pt x="8" y="612"/>
                  </a:lnTo>
                  <a:lnTo>
                    <a:pt x="14" y="642"/>
                  </a:lnTo>
                  <a:lnTo>
                    <a:pt x="22" y="672"/>
                  </a:lnTo>
                  <a:lnTo>
                    <a:pt x="32" y="700"/>
                  </a:lnTo>
                  <a:lnTo>
                    <a:pt x="43" y="729"/>
                  </a:lnTo>
                  <a:lnTo>
                    <a:pt x="56" y="757"/>
                  </a:lnTo>
                  <a:lnTo>
                    <a:pt x="70" y="783"/>
                  </a:lnTo>
                  <a:lnTo>
                    <a:pt x="86" y="809"/>
                  </a:lnTo>
                  <a:lnTo>
                    <a:pt x="104" y="834"/>
                  </a:lnTo>
                  <a:lnTo>
                    <a:pt x="122" y="858"/>
                  </a:lnTo>
                  <a:lnTo>
                    <a:pt x="143" y="880"/>
                  </a:lnTo>
                  <a:lnTo>
                    <a:pt x="164" y="902"/>
                  </a:lnTo>
                  <a:lnTo>
                    <a:pt x="187" y="922"/>
                  </a:lnTo>
                  <a:lnTo>
                    <a:pt x="212" y="941"/>
                  </a:lnTo>
                  <a:lnTo>
                    <a:pt x="236" y="958"/>
                  </a:lnTo>
                  <a:lnTo>
                    <a:pt x="262" y="974"/>
                  </a:lnTo>
                  <a:lnTo>
                    <a:pt x="289" y="989"/>
                  </a:lnTo>
                  <a:lnTo>
                    <a:pt x="316" y="1002"/>
                  </a:lnTo>
                  <a:lnTo>
                    <a:pt x="345" y="1013"/>
                  </a:lnTo>
                  <a:lnTo>
                    <a:pt x="374" y="1022"/>
                  </a:lnTo>
                  <a:lnTo>
                    <a:pt x="404" y="1031"/>
                  </a:lnTo>
                  <a:lnTo>
                    <a:pt x="434" y="1037"/>
                  </a:lnTo>
                  <a:lnTo>
                    <a:pt x="463" y="1041"/>
                  </a:lnTo>
                  <a:lnTo>
                    <a:pt x="494" y="1043"/>
                  </a:lnTo>
                  <a:lnTo>
                    <a:pt x="524" y="1044"/>
                  </a:lnTo>
                </a:path>
              </a:pathLst>
            </a:custGeom>
            <a:noFill/>
            <a:ln w="28575" cmpd="sng">
              <a:solidFill>
                <a:srgbClr val="FF33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07" name="Line 248"/>
            <p:cNvSpPr>
              <a:spLocks noChangeShapeType="1"/>
            </p:cNvSpPr>
            <p:nvPr/>
          </p:nvSpPr>
          <p:spPr bwMode="auto">
            <a:xfrm>
              <a:off x="1771" y="2876"/>
              <a:ext cx="0" cy="346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08" name="Line 249"/>
            <p:cNvSpPr>
              <a:spLocks noChangeShapeType="1"/>
            </p:cNvSpPr>
            <p:nvPr/>
          </p:nvSpPr>
          <p:spPr bwMode="auto">
            <a:xfrm>
              <a:off x="2058" y="2880"/>
              <a:ext cx="6" cy="33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09" name="Line 250"/>
            <p:cNvSpPr>
              <a:spLocks noChangeShapeType="1"/>
            </p:cNvSpPr>
            <p:nvPr/>
          </p:nvSpPr>
          <p:spPr bwMode="auto">
            <a:xfrm>
              <a:off x="1482" y="2880"/>
              <a:ext cx="6" cy="336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10" name="AutoShape 251"/>
            <p:cNvSpPr>
              <a:spLocks noChangeArrowheads="1"/>
            </p:cNvSpPr>
            <p:nvPr/>
          </p:nvSpPr>
          <p:spPr bwMode="auto">
            <a:xfrm>
              <a:off x="1746" y="2382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1" name="AutoShape 252"/>
            <p:cNvSpPr>
              <a:spLocks noChangeArrowheads="1"/>
            </p:cNvSpPr>
            <p:nvPr/>
          </p:nvSpPr>
          <p:spPr bwMode="auto">
            <a:xfrm>
              <a:off x="1458" y="2478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chemeClr val="fol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2" name="AutoShape 253"/>
            <p:cNvSpPr>
              <a:spLocks noChangeArrowheads="1"/>
            </p:cNvSpPr>
            <p:nvPr/>
          </p:nvSpPr>
          <p:spPr bwMode="auto">
            <a:xfrm>
              <a:off x="2034" y="2574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3" name="Line 254"/>
            <p:cNvSpPr>
              <a:spLocks noChangeShapeType="1"/>
            </p:cNvSpPr>
            <p:nvPr/>
          </p:nvSpPr>
          <p:spPr bwMode="auto">
            <a:xfrm>
              <a:off x="1486" y="2256"/>
              <a:ext cx="96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14" name="Line 255"/>
            <p:cNvSpPr>
              <a:spLocks noChangeShapeType="1"/>
            </p:cNvSpPr>
            <p:nvPr/>
          </p:nvSpPr>
          <p:spPr bwMode="auto">
            <a:xfrm>
              <a:off x="1776" y="2256"/>
              <a:ext cx="96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15" name="Line 256"/>
            <p:cNvSpPr>
              <a:spLocks noChangeShapeType="1"/>
            </p:cNvSpPr>
            <p:nvPr/>
          </p:nvSpPr>
          <p:spPr bwMode="auto">
            <a:xfrm>
              <a:off x="2064" y="2256"/>
              <a:ext cx="96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16" name="Line 257"/>
            <p:cNvSpPr>
              <a:spLocks noChangeShapeType="1"/>
            </p:cNvSpPr>
            <p:nvPr/>
          </p:nvSpPr>
          <p:spPr bwMode="auto">
            <a:xfrm>
              <a:off x="2352" y="2262"/>
              <a:ext cx="96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17" name="Line 258"/>
            <p:cNvSpPr>
              <a:spLocks noChangeShapeType="1"/>
            </p:cNvSpPr>
            <p:nvPr/>
          </p:nvSpPr>
          <p:spPr bwMode="auto">
            <a:xfrm>
              <a:off x="2640" y="2262"/>
              <a:ext cx="96" cy="0"/>
            </a:xfrm>
            <a:prstGeom prst="line">
              <a:avLst/>
            </a:prstGeom>
            <a:noFill/>
            <a:ln w="28575">
              <a:solidFill>
                <a:schemeClr val="fol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18" name="Line 259"/>
            <p:cNvSpPr>
              <a:spLocks noChangeShapeType="1"/>
            </p:cNvSpPr>
            <p:nvPr/>
          </p:nvSpPr>
          <p:spPr bwMode="auto">
            <a:xfrm>
              <a:off x="2928" y="2262"/>
              <a:ext cx="96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7519" name="Group 260"/>
            <p:cNvGrpSpPr>
              <a:grpSpLocks/>
            </p:cNvGrpSpPr>
            <p:nvPr/>
          </p:nvGrpSpPr>
          <p:grpSpPr bwMode="auto">
            <a:xfrm>
              <a:off x="1482" y="3210"/>
              <a:ext cx="582" cy="96"/>
              <a:chOff x="1242" y="2694"/>
              <a:chExt cx="582" cy="96"/>
            </a:xfrm>
          </p:grpSpPr>
          <p:sp>
            <p:nvSpPr>
              <p:cNvPr id="17520" name="Line 261"/>
              <p:cNvSpPr>
                <a:spLocks noChangeShapeType="1"/>
              </p:cNvSpPr>
              <p:nvPr/>
            </p:nvSpPr>
            <p:spPr bwMode="auto">
              <a:xfrm>
                <a:off x="1242" y="2694"/>
                <a:ext cx="96" cy="96"/>
              </a:xfrm>
              <a:prstGeom prst="line">
                <a:avLst/>
              </a:prstGeom>
              <a:noFill/>
              <a:ln w="2857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521" name="Line 262"/>
              <p:cNvSpPr>
                <a:spLocks noChangeShapeType="1"/>
              </p:cNvSpPr>
              <p:nvPr/>
            </p:nvSpPr>
            <p:spPr bwMode="auto">
              <a:xfrm flipH="1">
                <a:off x="1728" y="2694"/>
                <a:ext cx="96" cy="96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7470" name="Group 263"/>
          <p:cNvGrpSpPr>
            <a:grpSpLocks/>
          </p:cNvGrpSpPr>
          <p:nvPr/>
        </p:nvGrpSpPr>
        <p:grpSpPr bwMode="auto">
          <a:xfrm>
            <a:off x="647700" y="2619375"/>
            <a:ext cx="2647950" cy="1257300"/>
            <a:chOff x="408" y="1668"/>
            <a:chExt cx="1668" cy="792"/>
          </a:xfrm>
        </p:grpSpPr>
        <p:sp>
          <p:nvSpPr>
            <p:cNvPr id="17493" name="Rectangle 264"/>
            <p:cNvSpPr>
              <a:spLocks noChangeArrowheads="1"/>
            </p:cNvSpPr>
            <p:nvPr/>
          </p:nvSpPr>
          <p:spPr bwMode="auto">
            <a:xfrm>
              <a:off x="450" y="1668"/>
              <a:ext cx="768" cy="192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94" name="Rectangle 265"/>
            <p:cNvSpPr>
              <a:spLocks noChangeArrowheads="1"/>
            </p:cNvSpPr>
            <p:nvPr/>
          </p:nvSpPr>
          <p:spPr bwMode="auto">
            <a:xfrm>
              <a:off x="1308" y="1674"/>
              <a:ext cx="768" cy="192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95" name="Rectangle 266"/>
            <p:cNvSpPr>
              <a:spLocks noChangeArrowheads="1"/>
            </p:cNvSpPr>
            <p:nvPr/>
          </p:nvSpPr>
          <p:spPr bwMode="auto">
            <a:xfrm>
              <a:off x="408" y="2268"/>
              <a:ext cx="768" cy="192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7471" name="Text Box 267"/>
          <p:cNvSpPr txBox="1">
            <a:spLocks noChangeArrowheads="1"/>
          </p:cNvSpPr>
          <p:nvPr/>
        </p:nvSpPr>
        <p:spPr bwMode="auto">
          <a:xfrm>
            <a:off x="4724400" y="5272088"/>
            <a:ext cx="990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800" b="1">
                <a:latin typeface="Arial" charset="0"/>
              </a:rPr>
              <a:t>Ngược</a:t>
            </a:r>
          </a:p>
        </p:txBody>
      </p:sp>
      <p:grpSp>
        <p:nvGrpSpPr>
          <p:cNvPr id="17472" name="Group 268"/>
          <p:cNvGrpSpPr>
            <a:grpSpLocks/>
          </p:cNvGrpSpPr>
          <p:nvPr/>
        </p:nvGrpSpPr>
        <p:grpSpPr bwMode="auto">
          <a:xfrm>
            <a:off x="8458200" y="3098800"/>
            <a:ext cx="457200" cy="1524000"/>
            <a:chOff x="5328" y="1952"/>
            <a:chExt cx="288" cy="960"/>
          </a:xfrm>
        </p:grpSpPr>
        <p:sp>
          <p:nvSpPr>
            <p:cNvPr id="17490" name="Line 269"/>
            <p:cNvSpPr>
              <a:spLocks noChangeShapeType="1"/>
            </p:cNvSpPr>
            <p:nvPr/>
          </p:nvSpPr>
          <p:spPr bwMode="auto">
            <a:xfrm>
              <a:off x="5328" y="2912"/>
              <a:ext cx="288" cy="0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91" name="Line 270"/>
            <p:cNvSpPr>
              <a:spLocks noChangeShapeType="1"/>
            </p:cNvSpPr>
            <p:nvPr/>
          </p:nvSpPr>
          <p:spPr bwMode="auto">
            <a:xfrm>
              <a:off x="5328" y="1960"/>
              <a:ext cx="288" cy="0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92" name="Line 271"/>
            <p:cNvSpPr>
              <a:spLocks noChangeShapeType="1"/>
            </p:cNvSpPr>
            <p:nvPr/>
          </p:nvSpPr>
          <p:spPr bwMode="auto">
            <a:xfrm>
              <a:off x="5616" y="1952"/>
              <a:ext cx="0" cy="960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1" name="Group 286"/>
          <p:cNvGrpSpPr>
            <a:grpSpLocks/>
          </p:cNvGrpSpPr>
          <p:nvPr/>
        </p:nvGrpSpPr>
        <p:grpSpPr bwMode="auto">
          <a:xfrm>
            <a:off x="6434138" y="2746375"/>
            <a:ext cx="304800" cy="228600"/>
            <a:chOff x="4050" y="1736"/>
            <a:chExt cx="192" cy="144"/>
          </a:xfrm>
        </p:grpSpPr>
        <p:sp>
          <p:nvSpPr>
            <p:cNvPr id="17488" name="Line 287"/>
            <p:cNvSpPr>
              <a:spLocks noChangeShapeType="1"/>
            </p:cNvSpPr>
            <p:nvPr/>
          </p:nvSpPr>
          <p:spPr bwMode="auto">
            <a:xfrm>
              <a:off x="4050" y="1878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89" name="Line 288"/>
            <p:cNvSpPr>
              <a:spLocks noChangeShapeType="1"/>
            </p:cNvSpPr>
            <p:nvPr/>
          </p:nvSpPr>
          <p:spPr bwMode="auto">
            <a:xfrm flipV="1">
              <a:off x="4152" y="1736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4737" name="AutoShape 289"/>
          <p:cNvSpPr>
            <a:spLocks noChangeArrowheads="1"/>
          </p:cNvSpPr>
          <p:nvPr/>
        </p:nvSpPr>
        <p:spPr bwMode="auto">
          <a:xfrm>
            <a:off x="6486525" y="2057400"/>
            <a:ext cx="228600" cy="228600"/>
          </a:xfrm>
          <a:prstGeom prst="down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rgbClr val="0099FF"/>
              </a:gs>
              <a:gs pos="50000">
                <a:srgbClr val="96D5FF"/>
              </a:gs>
              <a:gs pos="100000">
                <a:srgbClr val="0099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4739" name="Oval 29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4165600" y="5854700"/>
            <a:ext cx="457200" cy="457200"/>
          </a:xfrm>
          <a:prstGeom prst="ellipse">
            <a:avLst/>
          </a:prstGeom>
          <a:gradFill rotWithShape="1">
            <a:gsLst>
              <a:gs pos="0">
                <a:srgbClr val="B6E2FF"/>
              </a:gs>
              <a:gs pos="100000">
                <a:srgbClr val="0099FF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04524" name="Group 292"/>
          <p:cNvGrpSpPr>
            <a:grpSpLocks/>
          </p:cNvGrpSpPr>
          <p:nvPr/>
        </p:nvGrpSpPr>
        <p:grpSpPr bwMode="auto">
          <a:xfrm>
            <a:off x="6686550" y="2819400"/>
            <a:ext cx="2000250" cy="1109663"/>
            <a:chOff x="4212" y="1770"/>
            <a:chExt cx="1260" cy="699"/>
          </a:xfrm>
        </p:grpSpPr>
        <p:sp>
          <p:nvSpPr>
            <p:cNvPr id="17477" name="Rectangle 293"/>
            <p:cNvSpPr>
              <a:spLocks noChangeArrowheads="1"/>
            </p:cNvSpPr>
            <p:nvPr/>
          </p:nvSpPr>
          <p:spPr bwMode="auto">
            <a:xfrm>
              <a:off x="5040" y="1770"/>
              <a:ext cx="288" cy="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78" name="AutoShape 294"/>
            <p:cNvSpPr>
              <a:spLocks noChangeArrowheads="1"/>
            </p:cNvSpPr>
            <p:nvPr/>
          </p:nvSpPr>
          <p:spPr bwMode="auto">
            <a:xfrm>
              <a:off x="4224" y="1920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79" name="Line 295"/>
            <p:cNvSpPr>
              <a:spLocks noChangeShapeType="1"/>
            </p:cNvSpPr>
            <p:nvPr/>
          </p:nvSpPr>
          <p:spPr bwMode="auto">
            <a:xfrm>
              <a:off x="4212" y="2373"/>
              <a:ext cx="0" cy="9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80" name="Line 296"/>
            <p:cNvSpPr>
              <a:spLocks noChangeShapeType="1"/>
            </p:cNvSpPr>
            <p:nvPr/>
          </p:nvSpPr>
          <p:spPr bwMode="auto">
            <a:xfrm>
              <a:off x="4662" y="1938"/>
              <a:ext cx="0" cy="9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81" name="Line 297"/>
            <p:cNvSpPr>
              <a:spLocks noChangeShapeType="1"/>
            </p:cNvSpPr>
            <p:nvPr/>
          </p:nvSpPr>
          <p:spPr bwMode="auto">
            <a:xfrm>
              <a:off x="4794" y="1938"/>
              <a:ext cx="24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82" name="Line 298"/>
            <p:cNvSpPr>
              <a:spLocks noChangeShapeType="1"/>
            </p:cNvSpPr>
            <p:nvPr/>
          </p:nvSpPr>
          <p:spPr bwMode="auto">
            <a:xfrm>
              <a:off x="4794" y="1938"/>
              <a:ext cx="0" cy="96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83" name="Line 299"/>
            <p:cNvSpPr>
              <a:spLocks noChangeShapeType="1"/>
            </p:cNvSpPr>
            <p:nvPr/>
          </p:nvSpPr>
          <p:spPr bwMode="auto">
            <a:xfrm>
              <a:off x="4212" y="2370"/>
              <a:ext cx="240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84" name="Line 300"/>
            <p:cNvSpPr>
              <a:spLocks noChangeShapeType="1"/>
            </p:cNvSpPr>
            <p:nvPr/>
          </p:nvSpPr>
          <p:spPr bwMode="auto">
            <a:xfrm flipV="1">
              <a:off x="4458" y="1938"/>
              <a:ext cx="0" cy="432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85" name="Line 301"/>
            <p:cNvSpPr>
              <a:spLocks noChangeShapeType="1"/>
            </p:cNvSpPr>
            <p:nvPr/>
          </p:nvSpPr>
          <p:spPr bwMode="auto">
            <a:xfrm flipH="1">
              <a:off x="4278" y="1932"/>
              <a:ext cx="384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86" name="Line 302"/>
            <p:cNvSpPr>
              <a:spLocks noChangeShapeType="1"/>
            </p:cNvSpPr>
            <p:nvPr/>
          </p:nvSpPr>
          <p:spPr bwMode="auto">
            <a:xfrm flipH="1">
              <a:off x="4608" y="1998"/>
              <a:ext cx="24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87" name="Line 303"/>
            <p:cNvSpPr>
              <a:spLocks noChangeShapeType="1"/>
            </p:cNvSpPr>
            <p:nvPr/>
          </p:nvSpPr>
          <p:spPr bwMode="auto">
            <a:xfrm flipH="1">
              <a:off x="5328" y="1936"/>
              <a:ext cx="144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20615752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4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mph" presetSubtype="6" ac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1047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080C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1047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047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grpId="1" nodeType="withEffect">
                                  <p:stCondLst>
                                    <p:cond delay="540"/>
                                  </p:stCondLst>
                                  <p:childTnLst>
                                    <p:animMotion origin="layout" path="M 5E-6 -0.00185 L 5E-6 0.02593 " pathEditMode="fixed" rAng="0" ptsTypes="AA">
                                      <p:cBhvr>
                                        <p:cTn id="17" dur="1000" fill="hold"/>
                                        <p:tgtEl>
                                          <p:spTgt spid="1047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89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540"/>
                                  </p:stCondLst>
                                  <p:childTnLst>
                                    <p:animMotion origin="layout" path="M 0.00104 0.00208 L 0.00104 0.00903 " pathEditMode="fixed" rAng="0" ptsTypes="AA">
                                      <p:cBhvr>
                                        <p:cTn id="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47"/>
                                    </p:animMotion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104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25" presetID="64" presetClass="path" presetSubtype="0" accel="50000" decel="50000" fill="hold" nodeType="afterEffect">
                                  <p:stCondLst>
                                    <p:cond delay="1660"/>
                                  </p:stCondLst>
                                  <p:childTnLst>
                                    <p:animMotion origin="layout" path="M 0.00087 0.01042 L 0.00087 0.00347 " pathEditMode="fixed" rAng="0" ptsTypes="AA">
                                      <p:cBhvr>
                                        <p:cTn id="26" dur="76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47"/>
                                    </p:animMotion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7" presetID="64" presetClass="path" presetSubtype="0" accel="50000" decel="50000" fill="hold" grpId="2" nodeType="withEffect">
                                  <p:stCondLst>
                                    <p:cond delay="1660"/>
                                  </p:stCondLst>
                                  <p:childTnLst>
                                    <p:animMotion origin="layout" path="M 5E-6 0.02777 L 5E-6 3.33333E-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047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389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"/>
                                            </p:cond>
                                          </p:stCondLst>
                                        </p:cTn>
                                        <p:tgtEl>
                                          <p:spTgt spid="104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9" presetID="22" presetClass="exit" presetSubtype="4" fill="hold" nodeType="withEffect">
                                  <p:stCondLst>
                                    <p:cond delay="166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500"/>
                                        <p:tgtEl>
                                          <p:spTgt spid="1045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260"/>
                            </p:stCondLst>
                            <p:childTnLst>
                              <p:par>
                                <p:cTn id="3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1047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737" grpId="0" animBg="1"/>
      <p:bldP spid="104737" grpId="1" animBg="1"/>
      <p:bldP spid="104737" grpId="2" animBg="1"/>
      <p:bldP spid="104739" grpId="0" animBg="1"/>
      <p:bldP spid="104739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CÁC MẠCH ĐIỀU KHIỂN ĐỘNG CƠ MỞ MÁY TRỰC TIẾP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685800"/>
            <a:ext cx="9144000" cy="617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221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CÁC MẠCH ĐIỀU KHIỂN ĐỘNG CƠ MỞ MÁY TRỰC TIẾP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838200"/>
            <a:ext cx="9144000" cy="601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936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CÁC MẠCH ĐIỀU KHIỂN ĐỘNG CƠ MỞ MÁY TRỰC TIẾP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914400"/>
            <a:ext cx="91440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137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CÁC MẠCH ĐIỀU KHIỂN ĐỘNG CƠ MỞ MÁY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GIÁN TIẾP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2281535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U </a:t>
            </a:r>
            <a:r>
              <a:rPr lang="en-US" sz="4000" b="1" baseline="-25000" dirty="0" smtClean="0">
                <a:latin typeface="Times New Roman" pitchFamily="18" charset="0"/>
                <a:cs typeface="Times New Roman" pitchFamily="18" charset="0"/>
              </a:rPr>
              <a:t>PHA ĐC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= U </a:t>
            </a:r>
            <a:r>
              <a:rPr lang="en-US" sz="4000" b="1" baseline="-25000" dirty="0" smtClean="0">
                <a:latin typeface="Times New Roman" pitchFamily="18" charset="0"/>
                <a:cs typeface="Times New Roman" pitchFamily="18" charset="0"/>
              </a:rPr>
              <a:t>DÂY LƯỚI</a:t>
            </a:r>
            <a:endParaRPr lang="en-US" sz="4000" baseline="-25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39175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CÁC MẠCH ĐIỀU KHIỂN ĐỘNG CƠ MỞ MÁY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GIÁN TIẾP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8201"/>
            <a:ext cx="9144000" cy="601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8003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CÁC MẠCH ĐIỀU KHIỂN ĐỘNG CƠ MỞ MÁY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GIÁN TIẾP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228600" y="762001"/>
            <a:ext cx="89154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1981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CÁC MẠCH ĐIỀU KHIỂN ĐỘNG CƠ MỞ MÁY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GIÁN TIẾP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E:\CĐ LTT\TRANG BỊ ĐIỆN\SOFTWARE\MẠCH CB\Picture\Rimg036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34820"/>
            <a:ext cx="4471110" cy="440990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E:\CĐ LTT\TRANG BỊ ĐIỆN\SOFTWARE\MẠCH CB\Picture\pic%20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325123"/>
            <a:ext cx="4561133" cy="44887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39512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1371600" y="-339725"/>
            <a:ext cx="6707188" cy="1470025"/>
            <a:chOff x="864" y="-214"/>
            <a:chExt cx="4225" cy="926"/>
          </a:xfrm>
        </p:grpSpPr>
        <p:sp>
          <p:nvSpPr>
            <p:cNvPr id="3075" name="Rectangle 3"/>
            <p:cNvSpPr>
              <a:spLocks noChangeArrowheads="1"/>
            </p:cNvSpPr>
            <p:nvPr/>
          </p:nvSpPr>
          <p:spPr bwMode="auto">
            <a:xfrm>
              <a:off x="864" y="-214"/>
              <a:ext cx="4225" cy="9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r>
                <a:rPr lang="en-US" b="1">
                  <a:solidFill>
                    <a:srgbClr val="6600CC"/>
                  </a:solidFill>
                  <a:latin typeface=".VnTimeH" pitchFamily="34" charset="0"/>
                </a:rPr>
                <a:t>M¹ch ®iÖn ®iÒu khiÓn y/    ®æi nèi dïng </a:t>
              </a:r>
              <a:br>
                <a:rPr lang="en-US" b="1">
                  <a:solidFill>
                    <a:srgbClr val="6600CC"/>
                  </a:solidFill>
                  <a:latin typeface=".VnTimeH" pitchFamily="34" charset="0"/>
                </a:rPr>
              </a:br>
              <a:r>
                <a:rPr lang="en-US" b="1">
                  <a:solidFill>
                    <a:srgbClr val="6600CC"/>
                  </a:solidFill>
                  <a:latin typeface=".VnTimeH" pitchFamily="34" charset="0"/>
                </a:rPr>
                <a:t>r¬ le thêi gian</a:t>
              </a:r>
            </a:p>
          </p:txBody>
        </p:sp>
        <p:sp>
          <p:nvSpPr>
            <p:cNvPr id="3076" name="AutoShape 4"/>
            <p:cNvSpPr>
              <a:spLocks noChangeArrowheads="1"/>
            </p:cNvSpPr>
            <p:nvPr/>
          </p:nvSpPr>
          <p:spPr bwMode="auto">
            <a:xfrm>
              <a:off x="3361" y="117"/>
              <a:ext cx="96" cy="96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rgbClr val="6600CC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167" name="Text Box 95"/>
          <p:cNvSpPr txBox="1">
            <a:spLocks noChangeArrowheads="1"/>
          </p:cNvSpPr>
          <p:nvPr/>
        </p:nvSpPr>
        <p:spPr bwMode="auto">
          <a:xfrm>
            <a:off x="457200" y="6369050"/>
            <a:ext cx="26289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latin typeface="Times New Roman" pitchFamily="18" charset="0"/>
              </a:rPr>
              <a:t>MẠCH ĐỘNG LỰC</a:t>
            </a:r>
          </a:p>
        </p:txBody>
      </p:sp>
      <p:sp>
        <p:nvSpPr>
          <p:cNvPr id="3290" name="Text Box 218"/>
          <p:cNvSpPr txBox="1">
            <a:spLocks noChangeArrowheads="1"/>
          </p:cNvSpPr>
          <p:nvPr/>
        </p:nvSpPr>
        <p:spPr bwMode="auto">
          <a:xfrm>
            <a:off x="4457700" y="6262688"/>
            <a:ext cx="26289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latin typeface="Times New Roman" pitchFamily="18" charset="0"/>
              </a:rPr>
              <a:t>MẠCH ĐIỀU KHIỂN</a:t>
            </a:r>
          </a:p>
        </p:txBody>
      </p:sp>
      <p:sp>
        <p:nvSpPr>
          <p:cNvPr id="3291" name="AutoShape 219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72513" y="6477000"/>
            <a:ext cx="457200" cy="381000"/>
          </a:xfrm>
          <a:prstGeom prst="actionButtonEnd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299" name="Group 227"/>
          <p:cNvGrpSpPr>
            <a:grpSpLocks/>
          </p:cNvGrpSpPr>
          <p:nvPr/>
        </p:nvGrpSpPr>
        <p:grpSpPr bwMode="auto">
          <a:xfrm>
            <a:off x="182563" y="393700"/>
            <a:ext cx="3028950" cy="5835650"/>
            <a:chOff x="115" y="248"/>
            <a:chExt cx="1908" cy="3676"/>
          </a:xfrm>
        </p:grpSpPr>
        <p:grpSp>
          <p:nvGrpSpPr>
            <p:cNvPr id="3168" name="Group 96"/>
            <p:cNvGrpSpPr>
              <a:grpSpLocks/>
            </p:cNvGrpSpPr>
            <p:nvPr/>
          </p:nvGrpSpPr>
          <p:grpSpPr bwMode="auto">
            <a:xfrm>
              <a:off x="115" y="248"/>
              <a:ext cx="1908" cy="3676"/>
              <a:chOff x="180" y="248"/>
              <a:chExt cx="1908" cy="3676"/>
            </a:xfrm>
          </p:grpSpPr>
          <p:grpSp>
            <p:nvGrpSpPr>
              <p:cNvPr id="3169" name="Group 97"/>
              <p:cNvGrpSpPr>
                <a:grpSpLocks/>
              </p:cNvGrpSpPr>
              <p:nvPr/>
            </p:nvGrpSpPr>
            <p:grpSpPr bwMode="auto">
              <a:xfrm>
                <a:off x="180" y="248"/>
                <a:ext cx="1584" cy="3676"/>
                <a:chOff x="180" y="248"/>
                <a:chExt cx="1584" cy="3676"/>
              </a:xfrm>
            </p:grpSpPr>
            <p:grpSp>
              <p:nvGrpSpPr>
                <p:cNvPr id="3170" name="Group 98"/>
                <p:cNvGrpSpPr>
                  <a:grpSpLocks/>
                </p:cNvGrpSpPr>
                <p:nvPr/>
              </p:nvGrpSpPr>
              <p:grpSpPr bwMode="auto">
                <a:xfrm>
                  <a:off x="366" y="448"/>
                  <a:ext cx="580" cy="608"/>
                  <a:chOff x="124" y="448"/>
                  <a:chExt cx="580" cy="608"/>
                </a:xfrm>
              </p:grpSpPr>
              <p:grpSp>
                <p:nvGrpSpPr>
                  <p:cNvPr id="3171" name="Group 99"/>
                  <p:cNvGrpSpPr>
                    <a:grpSpLocks/>
                  </p:cNvGrpSpPr>
                  <p:nvPr/>
                </p:nvGrpSpPr>
                <p:grpSpPr bwMode="auto">
                  <a:xfrm>
                    <a:off x="162" y="498"/>
                    <a:ext cx="58" cy="558"/>
                    <a:chOff x="162" y="498"/>
                    <a:chExt cx="58" cy="558"/>
                  </a:xfrm>
                </p:grpSpPr>
                <p:sp>
                  <p:nvSpPr>
                    <p:cNvPr id="3172" name="Line 10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92" y="528"/>
                      <a:ext cx="0" cy="528"/>
                    </a:xfrm>
                    <a:prstGeom prst="lin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  <a:round/>
                      <a:headEnd type="oval" w="lg" len="lg"/>
                      <a:tailEnd type="oval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173" name="Oval 10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2" y="498"/>
                      <a:ext cx="58" cy="5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174" name="Group 102"/>
                  <p:cNvGrpSpPr>
                    <a:grpSpLocks/>
                  </p:cNvGrpSpPr>
                  <p:nvPr/>
                </p:nvGrpSpPr>
                <p:grpSpPr bwMode="auto">
                  <a:xfrm>
                    <a:off x="384" y="498"/>
                    <a:ext cx="58" cy="558"/>
                    <a:chOff x="162" y="498"/>
                    <a:chExt cx="58" cy="558"/>
                  </a:xfrm>
                </p:grpSpPr>
                <p:sp>
                  <p:nvSpPr>
                    <p:cNvPr id="3175" name="Line 10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92" y="528"/>
                      <a:ext cx="0" cy="528"/>
                    </a:xfrm>
                    <a:prstGeom prst="lin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  <a:round/>
                      <a:headEnd type="oval" w="lg" len="lg"/>
                      <a:tailEnd type="oval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176" name="Oval 10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2" y="498"/>
                      <a:ext cx="58" cy="5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177" name="Group 105"/>
                  <p:cNvGrpSpPr>
                    <a:grpSpLocks/>
                  </p:cNvGrpSpPr>
                  <p:nvPr/>
                </p:nvGrpSpPr>
                <p:grpSpPr bwMode="auto">
                  <a:xfrm>
                    <a:off x="600" y="498"/>
                    <a:ext cx="58" cy="558"/>
                    <a:chOff x="162" y="498"/>
                    <a:chExt cx="58" cy="558"/>
                  </a:xfrm>
                </p:grpSpPr>
                <p:sp>
                  <p:nvSpPr>
                    <p:cNvPr id="3178" name="Line 10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92" y="528"/>
                      <a:ext cx="0" cy="528"/>
                    </a:xfrm>
                    <a:prstGeom prst="lin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  <a:round/>
                      <a:headEnd type="oval" w="lg" len="lg"/>
                      <a:tailEnd type="oval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179" name="Oval 10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2" y="498"/>
                      <a:ext cx="58" cy="5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sp>
                <p:nvSpPr>
                  <p:cNvPr id="3180" name="Line 10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560" y="448"/>
                    <a:ext cx="144" cy="144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181" name="Line 10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44" y="452"/>
                    <a:ext cx="144" cy="144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182" name="Line 11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4" y="452"/>
                    <a:ext cx="144" cy="144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183" name="Text Box 111"/>
                <p:cNvSpPr txBox="1">
                  <a:spLocks noChangeArrowheads="1"/>
                </p:cNvSpPr>
                <p:nvPr/>
              </p:nvSpPr>
              <p:spPr bwMode="auto">
                <a:xfrm>
                  <a:off x="370" y="248"/>
                  <a:ext cx="720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b="1">
                      <a:latin typeface=".VnTimeH" pitchFamily="34" charset="0"/>
                    </a:rPr>
                    <a:t>380v-ac</a:t>
                  </a:r>
                </a:p>
              </p:txBody>
            </p:sp>
            <p:grpSp>
              <p:nvGrpSpPr>
                <p:cNvPr id="3184" name="Group 112"/>
                <p:cNvGrpSpPr>
                  <a:grpSpLocks/>
                </p:cNvGrpSpPr>
                <p:nvPr/>
              </p:nvGrpSpPr>
              <p:grpSpPr bwMode="auto">
                <a:xfrm>
                  <a:off x="426" y="1016"/>
                  <a:ext cx="579" cy="178"/>
                  <a:chOff x="184" y="1016"/>
                  <a:chExt cx="579" cy="178"/>
                </a:xfrm>
              </p:grpSpPr>
              <p:sp>
                <p:nvSpPr>
                  <p:cNvPr id="3185" name="Line 11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84" y="1016"/>
                    <a:ext cx="106" cy="173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186" name="Line 11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09" y="1021"/>
                    <a:ext cx="106" cy="173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187" name="Line 11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626" y="1021"/>
                    <a:ext cx="106" cy="173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188" name="Line 116"/>
                  <p:cNvSpPr>
                    <a:spLocks noChangeShapeType="1"/>
                  </p:cNvSpPr>
                  <p:nvPr/>
                </p:nvSpPr>
                <p:spPr bwMode="auto">
                  <a:xfrm>
                    <a:off x="187" y="1104"/>
                    <a:ext cx="57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189" name="Group 117"/>
                <p:cNvGrpSpPr>
                  <a:grpSpLocks/>
                </p:cNvGrpSpPr>
                <p:nvPr/>
              </p:nvGrpSpPr>
              <p:grpSpPr bwMode="auto">
                <a:xfrm>
                  <a:off x="434" y="1182"/>
                  <a:ext cx="440" cy="306"/>
                  <a:chOff x="192" y="1182"/>
                  <a:chExt cx="440" cy="523"/>
                </a:xfrm>
              </p:grpSpPr>
              <p:sp>
                <p:nvSpPr>
                  <p:cNvPr id="3190" name="Line 118"/>
                  <p:cNvSpPr>
                    <a:spLocks noChangeShapeType="1"/>
                  </p:cNvSpPr>
                  <p:nvPr/>
                </p:nvSpPr>
                <p:spPr bwMode="auto">
                  <a:xfrm>
                    <a:off x="632" y="1189"/>
                    <a:ext cx="0" cy="516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 type="oval" w="med" len="med"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191" name="Line 119"/>
                  <p:cNvSpPr>
                    <a:spLocks noChangeShapeType="1"/>
                  </p:cNvSpPr>
                  <p:nvPr/>
                </p:nvSpPr>
                <p:spPr bwMode="auto">
                  <a:xfrm>
                    <a:off x="412" y="1187"/>
                    <a:ext cx="0" cy="516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 type="oval" w="med" len="med"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192" name="Line 120"/>
                  <p:cNvSpPr>
                    <a:spLocks noChangeShapeType="1"/>
                  </p:cNvSpPr>
                  <p:nvPr/>
                </p:nvSpPr>
                <p:spPr bwMode="auto">
                  <a:xfrm>
                    <a:off x="192" y="1182"/>
                    <a:ext cx="0" cy="516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 type="oval" w="med" len="med"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193" name="Group 121"/>
                <p:cNvGrpSpPr>
                  <a:grpSpLocks/>
                </p:cNvGrpSpPr>
                <p:nvPr/>
              </p:nvGrpSpPr>
              <p:grpSpPr bwMode="auto">
                <a:xfrm>
                  <a:off x="422" y="1474"/>
                  <a:ext cx="542" cy="87"/>
                  <a:chOff x="292" y="1689"/>
                  <a:chExt cx="542" cy="87"/>
                </a:xfrm>
              </p:grpSpPr>
              <p:sp>
                <p:nvSpPr>
                  <p:cNvPr id="3194" name="Line 122"/>
                  <p:cNvSpPr>
                    <a:spLocks noChangeShapeType="1"/>
                  </p:cNvSpPr>
                  <p:nvPr/>
                </p:nvSpPr>
                <p:spPr bwMode="auto">
                  <a:xfrm>
                    <a:off x="304" y="1689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195" name="Line 123"/>
                  <p:cNvSpPr>
                    <a:spLocks noChangeShapeType="1"/>
                  </p:cNvSpPr>
                  <p:nvPr/>
                </p:nvSpPr>
                <p:spPr bwMode="auto">
                  <a:xfrm>
                    <a:off x="527" y="1694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196" name="Line 124"/>
                  <p:cNvSpPr>
                    <a:spLocks noChangeShapeType="1"/>
                  </p:cNvSpPr>
                  <p:nvPr/>
                </p:nvSpPr>
                <p:spPr bwMode="auto">
                  <a:xfrm>
                    <a:off x="748" y="1696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197" name="Line 125"/>
                  <p:cNvSpPr>
                    <a:spLocks noChangeShapeType="1"/>
                  </p:cNvSpPr>
                  <p:nvPr/>
                </p:nvSpPr>
                <p:spPr bwMode="auto">
                  <a:xfrm>
                    <a:off x="292" y="1769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198" name="Line 126"/>
                  <p:cNvSpPr>
                    <a:spLocks noChangeShapeType="1"/>
                  </p:cNvSpPr>
                  <p:nvPr/>
                </p:nvSpPr>
                <p:spPr bwMode="auto">
                  <a:xfrm>
                    <a:off x="515" y="1774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199" name="Line 127"/>
                  <p:cNvSpPr>
                    <a:spLocks noChangeShapeType="1"/>
                  </p:cNvSpPr>
                  <p:nvPr/>
                </p:nvSpPr>
                <p:spPr bwMode="auto">
                  <a:xfrm>
                    <a:off x="736" y="1776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200" name="Group 128"/>
                <p:cNvGrpSpPr>
                  <a:grpSpLocks/>
                </p:cNvGrpSpPr>
                <p:nvPr/>
              </p:nvGrpSpPr>
              <p:grpSpPr bwMode="auto">
                <a:xfrm>
                  <a:off x="340" y="1551"/>
                  <a:ext cx="617" cy="1129"/>
                  <a:chOff x="340" y="1551"/>
                  <a:chExt cx="617" cy="1129"/>
                </a:xfrm>
              </p:grpSpPr>
              <p:sp>
                <p:nvSpPr>
                  <p:cNvPr id="3201" name="Arc 129"/>
                  <p:cNvSpPr>
                    <a:spLocks/>
                  </p:cNvSpPr>
                  <p:nvPr/>
                </p:nvSpPr>
                <p:spPr bwMode="auto">
                  <a:xfrm rot="10112503" flipH="1">
                    <a:off x="854" y="1812"/>
                    <a:ext cx="103" cy="201"/>
                  </a:xfrm>
                  <a:custGeom>
                    <a:avLst/>
                    <a:gdLst>
                      <a:gd name="G0" fmla="+- 0 0 0"/>
                      <a:gd name="G1" fmla="+- 21600 0 0"/>
                      <a:gd name="G2" fmla="+- 21600 0 0"/>
                      <a:gd name="T0" fmla="*/ 0 w 21600"/>
                      <a:gd name="T1" fmla="*/ 0 h 42322"/>
                      <a:gd name="T2" fmla="*/ 6096 w 21600"/>
                      <a:gd name="T3" fmla="*/ 42322 h 42322"/>
                      <a:gd name="T4" fmla="*/ 0 w 21600"/>
                      <a:gd name="T5" fmla="*/ 21600 h 423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1600" h="42322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cubicBezTo>
                          <a:pt x="21600" y="31181"/>
                          <a:pt x="15287" y="39617"/>
                          <a:pt x="6095" y="42321"/>
                        </a:cubicBezTo>
                      </a:path>
                      <a:path w="21600" h="42322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cubicBezTo>
                          <a:pt x="21600" y="31181"/>
                          <a:pt x="15287" y="39617"/>
                          <a:pt x="6095" y="42321"/>
                        </a:cubicBezTo>
                        <a:lnTo>
                          <a:pt x="0" y="21600"/>
                        </a:lnTo>
                        <a:close/>
                      </a:path>
                    </a:pathLst>
                  </a:cu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202" name="Arc 130"/>
                  <p:cNvSpPr>
                    <a:spLocks/>
                  </p:cNvSpPr>
                  <p:nvPr/>
                </p:nvSpPr>
                <p:spPr bwMode="auto">
                  <a:xfrm rot="11487497">
                    <a:off x="340" y="1812"/>
                    <a:ext cx="103" cy="201"/>
                  </a:xfrm>
                  <a:custGeom>
                    <a:avLst/>
                    <a:gdLst>
                      <a:gd name="G0" fmla="+- 0 0 0"/>
                      <a:gd name="G1" fmla="+- 21600 0 0"/>
                      <a:gd name="G2" fmla="+- 21600 0 0"/>
                      <a:gd name="T0" fmla="*/ 0 w 21600"/>
                      <a:gd name="T1" fmla="*/ 0 h 42322"/>
                      <a:gd name="T2" fmla="*/ 6096 w 21600"/>
                      <a:gd name="T3" fmla="*/ 42322 h 42322"/>
                      <a:gd name="T4" fmla="*/ 0 w 21600"/>
                      <a:gd name="T5" fmla="*/ 21600 h 423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1600" h="42322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cubicBezTo>
                          <a:pt x="21600" y="31181"/>
                          <a:pt x="15287" y="39617"/>
                          <a:pt x="6095" y="42321"/>
                        </a:cubicBezTo>
                      </a:path>
                      <a:path w="21600" h="42322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cubicBezTo>
                          <a:pt x="21600" y="31181"/>
                          <a:pt x="15287" y="39617"/>
                          <a:pt x="6095" y="42321"/>
                        </a:cubicBezTo>
                        <a:lnTo>
                          <a:pt x="0" y="21600"/>
                        </a:lnTo>
                        <a:close/>
                      </a:path>
                    </a:pathLst>
                  </a:cu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203" name="Line 131"/>
                  <p:cNvSpPr>
                    <a:spLocks noChangeShapeType="1"/>
                  </p:cNvSpPr>
                  <p:nvPr/>
                </p:nvSpPr>
                <p:spPr bwMode="auto">
                  <a:xfrm>
                    <a:off x="875" y="1551"/>
                    <a:ext cx="0" cy="273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204" name="Line 132"/>
                  <p:cNvSpPr>
                    <a:spLocks noChangeShapeType="1"/>
                  </p:cNvSpPr>
                  <p:nvPr/>
                </p:nvSpPr>
                <p:spPr bwMode="auto">
                  <a:xfrm>
                    <a:off x="654" y="1551"/>
                    <a:ext cx="0" cy="1124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205" name="Line 133"/>
                  <p:cNvSpPr>
                    <a:spLocks noChangeShapeType="1"/>
                  </p:cNvSpPr>
                  <p:nvPr/>
                </p:nvSpPr>
                <p:spPr bwMode="auto">
                  <a:xfrm>
                    <a:off x="431" y="1551"/>
                    <a:ext cx="0" cy="273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206" name="Line 134"/>
                  <p:cNvSpPr>
                    <a:spLocks noChangeShapeType="1"/>
                  </p:cNvSpPr>
                  <p:nvPr/>
                </p:nvSpPr>
                <p:spPr bwMode="auto">
                  <a:xfrm>
                    <a:off x="870" y="2016"/>
                    <a:ext cx="0" cy="664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207" name="Line 135"/>
                  <p:cNvSpPr>
                    <a:spLocks noChangeShapeType="1"/>
                  </p:cNvSpPr>
                  <p:nvPr/>
                </p:nvSpPr>
                <p:spPr bwMode="auto">
                  <a:xfrm>
                    <a:off x="426" y="2016"/>
                    <a:ext cx="0" cy="664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208" name="Group 136"/>
                <p:cNvGrpSpPr>
                  <a:grpSpLocks/>
                </p:cNvGrpSpPr>
                <p:nvPr/>
              </p:nvGrpSpPr>
              <p:grpSpPr bwMode="auto">
                <a:xfrm>
                  <a:off x="428" y="3160"/>
                  <a:ext cx="442" cy="536"/>
                  <a:chOff x="298" y="3160"/>
                  <a:chExt cx="442" cy="792"/>
                </a:xfrm>
              </p:grpSpPr>
              <p:sp>
                <p:nvSpPr>
                  <p:cNvPr id="3209" name="Line 137"/>
                  <p:cNvSpPr>
                    <a:spLocks noChangeShapeType="1"/>
                  </p:cNvSpPr>
                  <p:nvPr/>
                </p:nvSpPr>
                <p:spPr bwMode="auto">
                  <a:xfrm>
                    <a:off x="740" y="3160"/>
                    <a:ext cx="0" cy="783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210" name="Line 138"/>
                  <p:cNvSpPr>
                    <a:spLocks noChangeShapeType="1"/>
                  </p:cNvSpPr>
                  <p:nvPr/>
                </p:nvSpPr>
                <p:spPr bwMode="auto">
                  <a:xfrm>
                    <a:off x="528" y="3163"/>
                    <a:ext cx="0" cy="783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211" name="Line 139"/>
                  <p:cNvSpPr>
                    <a:spLocks noChangeShapeType="1"/>
                  </p:cNvSpPr>
                  <p:nvPr/>
                </p:nvSpPr>
                <p:spPr bwMode="auto">
                  <a:xfrm>
                    <a:off x="298" y="3163"/>
                    <a:ext cx="0" cy="789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212" name="Group 140"/>
                <p:cNvGrpSpPr>
                  <a:grpSpLocks/>
                </p:cNvGrpSpPr>
                <p:nvPr/>
              </p:nvGrpSpPr>
              <p:grpSpPr bwMode="auto">
                <a:xfrm>
                  <a:off x="253" y="2649"/>
                  <a:ext cx="676" cy="544"/>
                  <a:chOff x="123" y="2649"/>
                  <a:chExt cx="676" cy="544"/>
                </a:xfrm>
              </p:grpSpPr>
              <p:grpSp>
                <p:nvGrpSpPr>
                  <p:cNvPr id="3213" name="Group 141"/>
                  <p:cNvGrpSpPr>
                    <a:grpSpLocks/>
                  </p:cNvGrpSpPr>
                  <p:nvPr/>
                </p:nvGrpSpPr>
                <p:grpSpPr bwMode="auto">
                  <a:xfrm rot="18645612" flipH="1">
                    <a:off x="245" y="2683"/>
                    <a:ext cx="269" cy="513"/>
                    <a:chOff x="595" y="2890"/>
                    <a:chExt cx="269" cy="513"/>
                  </a:xfrm>
                </p:grpSpPr>
                <p:grpSp>
                  <p:nvGrpSpPr>
                    <p:cNvPr id="3214" name="Group 14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595" y="2890"/>
                      <a:ext cx="228" cy="416"/>
                      <a:chOff x="595" y="2890"/>
                      <a:chExt cx="228" cy="416"/>
                    </a:xfrm>
                  </p:grpSpPr>
                  <p:grpSp>
                    <p:nvGrpSpPr>
                      <p:cNvPr id="3215" name="Group 143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595" y="2890"/>
                        <a:ext cx="141" cy="224"/>
                        <a:chOff x="595" y="2890"/>
                        <a:chExt cx="141" cy="224"/>
                      </a:xfrm>
                    </p:grpSpPr>
                    <p:sp>
                      <p:nvSpPr>
                        <p:cNvPr id="3216" name="Arc 144"/>
                        <p:cNvSpPr>
                          <a:spLocks/>
                        </p:cNvSpPr>
                        <p:nvPr/>
                      </p:nvSpPr>
                      <p:spPr bwMode="auto">
                        <a:xfrm rot="-1687346">
                          <a:off x="595" y="2890"/>
                          <a:ext cx="96" cy="129"/>
                        </a:xfrm>
                        <a:custGeom>
                          <a:avLst/>
                          <a:gdLst>
                            <a:gd name="G0" fmla="+- 13674 0 0"/>
                            <a:gd name="G1" fmla="+- 21600 0 0"/>
                            <a:gd name="G2" fmla="+- 21600 0 0"/>
                            <a:gd name="T0" fmla="*/ 3471 w 35274"/>
                            <a:gd name="T1" fmla="*/ 2562 h 43200"/>
                            <a:gd name="T2" fmla="*/ 0 w 35274"/>
                            <a:gd name="T3" fmla="*/ 38321 h 43200"/>
                            <a:gd name="T4" fmla="*/ 13674 w 35274"/>
                            <a:gd name="T5" fmla="*/ 21600 h 4320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</a:cxnLst>
                          <a:rect l="0" t="0" r="r" b="b"/>
                          <a:pathLst>
                            <a:path w="35274" h="43200" fill="none" extrusionOk="0">
                              <a:moveTo>
                                <a:pt x="3470" y="2561"/>
                              </a:moveTo>
                              <a:cubicBezTo>
                                <a:pt x="6608" y="880"/>
                                <a:pt x="10113" y="-1"/>
                                <a:pt x="13674" y="0"/>
                              </a:cubicBezTo>
                              <a:cubicBezTo>
                                <a:pt x="25603" y="0"/>
                                <a:pt x="35274" y="9670"/>
                                <a:pt x="35274" y="21600"/>
                              </a:cubicBezTo>
                              <a:cubicBezTo>
                                <a:pt x="35274" y="33529"/>
                                <a:pt x="25603" y="43200"/>
                                <a:pt x="13674" y="43200"/>
                              </a:cubicBezTo>
                              <a:cubicBezTo>
                                <a:pt x="8689" y="43200"/>
                                <a:pt x="3858" y="41476"/>
                                <a:pt x="0" y="38320"/>
                              </a:cubicBezTo>
                            </a:path>
                            <a:path w="35274" h="43200" stroke="0" extrusionOk="0">
                              <a:moveTo>
                                <a:pt x="3470" y="2561"/>
                              </a:moveTo>
                              <a:cubicBezTo>
                                <a:pt x="6608" y="880"/>
                                <a:pt x="10113" y="-1"/>
                                <a:pt x="13674" y="0"/>
                              </a:cubicBezTo>
                              <a:cubicBezTo>
                                <a:pt x="25603" y="0"/>
                                <a:pt x="35274" y="9670"/>
                                <a:pt x="35274" y="21600"/>
                              </a:cubicBezTo>
                              <a:cubicBezTo>
                                <a:pt x="35274" y="33529"/>
                                <a:pt x="25603" y="43200"/>
                                <a:pt x="13674" y="43200"/>
                              </a:cubicBezTo>
                              <a:cubicBezTo>
                                <a:pt x="8689" y="43200"/>
                                <a:pt x="3858" y="41476"/>
                                <a:pt x="0" y="38320"/>
                              </a:cubicBezTo>
                              <a:lnTo>
                                <a:pt x="13674" y="21600"/>
                              </a:lnTo>
                              <a:close/>
                            </a:path>
                          </a:pathLst>
                        </a:custGeom>
                        <a:noFill/>
                        <a:ln w="190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3217" name="Arc 145"/>
                        <p:cNvSpPr>
                          <a:spLocks/>
                        </p:cNvSpPr>
                        <p:nvPr/>
                      </p:nvSpPr>
                      <p:spPr bwMode="auto">
                        <a:xfrm rot="-1687346">
                          <a:off x="640" y="2985"/>
                          <a:ext cx="96" cy="129"/>
                        </a:xfrm>
                        <a:custGeom>
                          <a:avLst/>
                          <a:gdLst>
                            <a:gd name="G0" fmla="+- 13674 0 0"/>
                            <a:gd name="G1" fmla="+- 21600 0 0"/>
                            <a:gd name="G2" fmla="+- 21600 0 0"/>
                            <a:gd name="T0" fmla="*/ 3471 w 35274"/>
                            <a:gd name="T1" fmla="*/ 2562 h 43200"/>
                            <a:gd name="T2" fmla="*/ 0 w 35274"/>
                            <a:gd name="T3" fmla="*/ 38321 h 43200"/>
                            <a:gd name="T4" fmla="*/ 13674 w 35274"/>
                            <a:gd name="T5" fmla="*/ 21600 h 4320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</a:cxnLst>
                          <a:rect l="0" t="0" r="r" b="b"/>
                          <a:pathLst>
                            <a:path w="35274" h="43200" fill="none" extrusionOk="0">
                              <a:moveTo>
                                <a:pt x="3470" y="2561"/>
                              </a:moveTo>
                              <a:cubicBezTo>
                                <a:pt x="6608" y="880"/>
                                <a:pt x="10113" y="-1"/>
                                <a:pt x="13674" y="0"/>
                              </a:cubicBezTo>
                              <a:cubicBezTo>
                                <a:pt x="25603" y="0"/>
                                <a:pt x="35274" y="9670"/>
                                <a:pt x="35274" y="21600"/>
                              </a:cubicBezTo>
                              <a:cubicBezTo>
                                <a:pt x="35274" y="33529"/>
                                <a:pt x="25603" y="43200"/>
                                <a:pt x="13674" y="43200"/>
                              </a:cubicBezTo>
                              <a:cubicBezTo>
                                <a:pt x="8689" y="43200"/>
                                <a:pt x="3858" y="41476"/>
                                <a:pt x="0" y="38320"/>
                              </a:cubicBezTo>
                            </a:path>
                            <a:path w="35274" h="43200" stroke="0" extrusionOk="0">
                              <a:moveTo>
                                <a:pt x="3470" y="2561"/>
                              </a:moveTo>
                              <a:cubicBezTo>
                                <a:pt x="6608" y="880"/>
                                <a:pt x="10113" y="-1"/>
                                <a:pt x="13674" y="0"/>
                              </a:cubicBezTo>
                              <a:cubicBezTo>
                                <a:pt x="25603" y="0"/>
                                <a:pt x="35274" y="9670"/>
                                <a:pt x="35274" y="21600"/>
                              </a:cubicBezTo>
                              <a:cubicBezTo>
                                <a:pt x="35274" y="33529"/>
                                <a:pt x="25603" y="43200"/>
                                <a:pt x="13674" y="43200"/>
                              </a:cubicBezTo>
                              <a:cubicBezTo>
                                <a:pt x="8689" y="43200"/>
                                <a:pt x="3858" y="41476"/>
                                <a:pt x="0" y="38320"/>
                              </a:cubicBezTo>
                              <a:lnTo>
                                <a:pt x="13674" y="21600"/>
                              </a:lnTo>
                              <a:close/>
                            </a:path>
                          </a:pathLst>
                        </a:custGeom>
                        <a:noFill/>
                        <a:ln w="190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3218" name="Group 146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682" y="3082"/>
                        <a:ext cx="141" cy="224"/>
                        <a:chOff x="595" y="2890"/>
                        <a:chExt cx="141" cy="224"/>
                      </a:xfrm>
                    </p:grpSpPr>
                    <p:sp>
                      <p:nvSpPr>
                        <p:cNvPr id="3219" name="Arc 147"/>
                        <p:cNvSpPr>
                          <a:spLocks/>
                        </p:cNvSpPr>
                        <p:nvPr/>
                      </p:nvSpPr>
                      <p:spPr bwMode="auto">
                        <a:xfrm rot="-1687346">
                          <a:off x="595" y="2890"/>
                          <a:ext cx="96" cy="129"/>
                        </a:xfrm>
                        <a:custGeom>
                          <a:avLst/>
                          <a:gdLst>
                            <a:gd name="G0" fmla="+- 13674 0 0"/>
                            <a:gd name="G1" fmla="+- 21600 0 0"/>
                            <a:gd name="G2" fmla="+- 21600 0 0"/>
                            <a:gd name="T0" fmla="*/ 3471 w 35274"/>
                            <a:gd name="T1" fmla="*/ 2562 h 43200"/>
                            <a:gd name="T2" fmla="*/ 0 w 35274"/>
                            <a:gd name="T3" fmla="*/ 38321 h 43200"/>
                            <a:gd name="T4" fmla="*/ 13674 w 35274"/>
                            <a:gd name="T5" fmla="*/ 21600 h 4320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</a:cxnLst>
                          <a:rect l="0" t="0" r="r" b="b"/>
                          <a:pathLst>
                            <a:path w="35274" h="43200" fill="none" extrusionOk="0">
                              <a:moveTo>
                                <a:pt x="3470" y="2561"/>
                              </a:moveTo>
                              <a:cubicBezTo>
                                <a:pt x="6608" y="880"/>
                                <a:pt x="10113" y="-1"/>
                                <a:pt x="13674" y="0"/>
                              </a:cubicBezTo>
                              <a:cubicBezTo>
                                <a:pt x="25603" y="0"/>
                                <a:pt x="35274" y="9670"/>
                                <a:pt x="35274" y="21600"/>
                              </a:cubicBezTo>
                              <a:cubicBezTo>
                                <a:pt x="35274" y="33529"/>
                                <a:pt x="25603" y="43200"/>
                                <a:pt x="13674" y="43200"/>
                              </a:cubicBezTo>
                              <a:cubicBezTo>
                                <a:pt x="8689" y="43200"/>
                                <a:pt x="3858" y="41476"/>
                                <a:pt x="0" y="38320"/>
                              </a:cubicBezTo>
                            </a:path>
                            <a:path w="35274" h="43200" stroke="0" extrusionOk="0">
                              <a:moveTo>
                                <a:pt x="3470" y="2561"/>
                              </a:moveTo>
                              <a:cubicBezTo>
                                <a:pt x="6608" y="880"/>
                                <a:pt x="10113" y="-1"/>
                                <a:pt x="13674" y="0"/>
                              </a:cubicBezTo>
                              <a:cubicBezTo>
                                <a:pt x="25603" y="0"/>
                                <a:pt x="35274" y="9670"/>
                                <a:pt x="35274" y="21600"/>
                              </a:cubicBezTo>
                              <a:cubicBezTo>
                                <a:pt x="35274" y="33529"/>
                                <a:pt x="25603" y="43200"/>
                                <a:pt x="13674" y="43200"/>
                              </a:cubicBezTo>
                              <a:cubicBezTo>
                                <a:pt x="8689" y="43200"/>
                                <a:pt x="3858" y="41476"/>
                                <a:pt x="0" y="38320"/>
                              </a:cubicBezTo>
                              <a:lnTo>
                                <a:pt x="13674" y="21600"/>
                              </a:lnTo>
                              <a:close/>
                            </a:path>
                          </a:pathLst>
                        </a:custGeom>
                        <a:noFill/>
                        <a:ln w="190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3220" name="Arc 148"/>
                        <p:cNvSpPr>
                          <a:spLocks/>
                        </p:cNvSpPr>
                        <p:nvPr/>
                      </p:nvSpPr>
                      <p:spPr bwMode="auto">
                        <a:xfrm rot="-1687346">
                          <a:off x="640" y="2985"/>
                          <a:ext cx="96" cy="129"/>
                        </a:xfrm>
                        <a:custGeom>
                          <a:avLst/>
                          <a:gdLst>
                            <a:gd name="G0" fmla="+- 13674 0 0"/>
                            <a:gd name="G1" fmla="+- 21600 0 0"/>
                            <a:gd name="G2" fmla="+- 21600 0 0"/>
                            <a:gd name="T0" fmla="*/ 3471 w 35274"/>
                            <a:gd name="T1" fmla="*/ 2562 h 43200"/>
                            <a:gd name="T2" fmla="*/ 0 w 35274"/>
                            <a:gd name="T3" fmla="*/ 38321 h 43200"/>
                            <a:gd name="T4" fmla="*/ 13674 w 35274"/>
                            <a:gd name="T5" fmla="*/ 21600 h 4320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</a:cxnLst>
                          <a:rect l="0" t="0" r="r" b="b"/>
                          <a:pathLst>
                            <a:path w="35274" h="43200" fill="none" extrusionOk="0">
                              <a:moveTo>
                                <a:pt x="3470" y="2561"/>
                              </a:moveTo>
                              <a:cubicBezTo>
                                <a:pt x="6608" y="880"/>
                                <a:pt x="10113" y="-1"/>
                                <a:pt x="13674" y="0"/>
                              </a:cubicBezTo>
                              <a:cubicBezTo>
                                <a:pt x="25603" y="0"/>
                                <a:pt x="35274" y="9670"/>
                                <a:pt x="35274" y="21600"/>
                              </a:cubicBezTo>
                              <a:cubicBezTo>
                                <a:pt x="35274" y="33529"/>
                                <a:pt x="25603" y="43200"/>
                                <a:pt x="13674" y="43200"/>
                              </a:cubicBezTo>
                              <a:cubicBezTo>
                                <a:pt x="8689" y="43200"/>
                                <a:pt x="3858" y="41476"/>
                                <a:pt x="0" y="38320"/>
                              </a:cubicBezTo>
                            </a:path>
                            <a:path w="35274" h="43200" stroke="0" extrusionOk="0">
                              <a:moveTo>
                                <a:pt x="3470" y="2561"/>
                              </a:moveTo>
                              <a:cubicBezTo>
                                <a:pt x="6608" y="880"/>
                                <a:pt x="10113" y="-1"/>
                                <a:pt x="13674" y="0"/>
                              </a:cubicBezTo>
                              <a:cubicBezTo>
                                <a:pt x="25603" y="0"/>
                                <a:pt x="35274" y="9670"/>
                                <a:pt x="35274" y="21600"/>
                              </a:cubicBezTo>
                              <a:cubicBezTo>
                                <a:pt x="35274" y="33529"/>
                                <a:pt x="25603" y="43200"/>
                                <a:pt x="13674" y="43200"/>
                              </a:cubicBezTo>
                              <a:cubicBezTo>
                                <a:pt x="8689" y="43200"/>
                                <a:pt x="3858" y="41476"/>
                                <a:pt x="0" y="38320"/>
                              </a:cubicBezTo>
                              <a:lnTo>
                                <a:pt x="13674" y="21600"/>
                              </a:lnTo>
                              <a:close/>
                            </a:path>
                          </a:pathLst>
                        </a:custGeom>
                        <a:noFill/>
                        <a:ln w="190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</p:grpSp>
                <p:sp>
                  <p:nvSpPr>
                    <p:cNvPr id="3221" name="Arc 149"/>
                    <p:cNvSpPr>
                      <a:spLocks/>
                    </p:cNvSpPr>
                    <p:nvPr/>
                  </p:nvSpPr>
                  <p:spPr bwMode="auto">
                    <a:xfrm rot="-1687346">
                      <a:off x="768" y="3274"/>
                      <a:ext cx="96" cy="129"/>
                    </a:xfrm>
                    <a:custGeom>
                      <a:avLst/>
                      <a:gdLst>
                        <a:gd name="G0" fmla="+- 13674 0 0"/>
                        <a:gd name="G1" fmla="+- 21600 0 0"/>
                        <a:gd name="G2" fmla="+- 21600 0 0"/>
                        <a:gd name="T0" fmla="*/ 3471 w 35274"/>
                        <a:gd name="T1" fmla="*/ 2562 h 43200"/>
                        <a:gd name="T2" fmla="*/ 0 w 35274"/>
                        <a:gd name="T3" fmla="*/ 38321 h 43200"/>
                        <a:gd name="T4" fmla="*/ 13674 w 35274"/>
                        <a:gd name="T5" fmla="*/ 21600 h 432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35274" h="43200" fill="none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</a:path>
                        <a:path w="35274" h="43200" stroke="0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  <a:lnTo>
                            <a:pt x="13674" y="21600"/>
                          </a:lnTo>
                          <a:close/>
                        </a:path>
                      </a:pathLst>
                    </a:custGeom>
                    <a:noFill/>
                    <a:ln w="1905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222" name="Group 150"/>
                  <p:cNvGrpSpPr>
                    <a:grpSpLocks/>
                  </p:cNvGrpSpPr>
                  <p:nvPr/>
                </p:nvGrpSpPr>
                <p:grpSpPr bwMode="auto">
                  <a:xfrm>
                    <a:off x="530" y="2650"/>
                    <a:ext cx="269" cy="513"/>
                    <a:chOff x="595" y="2890"/>
                    <a:chExt cx="269" cy="513"/>
                  </a:xfrm>
                </p:grpSpPr>
                <p:grpSp>
                  <p:nvGrpSpPr>
                    <p:cNvPr id="3223" name="Group 151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595" y="2890"/>
                      <a:ext cx="228" cy="416"/>
                      <a:chOff x="595" y="2890"/>
                      <a:chExt cx="228" cy="416"/>
                    </a:xfrm>
                  </p:grpSpPr>
                  <p:grpSp>
                    <p:nvGrpSpPr>
                      <p:cNvPr id="3224" name="Group 152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595" y="2890"/>
                        <a:ext cx="141" cy="224"/>
                        <a:chOff x="595" y="2890"/>
                        <a:chExt cx="141" cy="224"/>
                      </a:xfrm>
                    </p:grpSpPr>
                    <p:sp>
                      <p:nvSpPr>
                        <p:cNvPr id="3225" name="Arc 153"/>
                        <p:cNvSpPr>
                          <a:spLocks/>
                        </p:cNvSpPr>
                        <p:nvPr/>
                      </p:nvSpPr>
                      <p:spPr bwMode="auto">
                        <a:xfrm rot="-1687346">
                          <a:off x="595" y="2890"/>
                          <a:ext cx="96" cy="129"/>
                        </a:xfrm>
                        <a:custGeom>
                          <a:avLst/>
                          <a:gdLst>
                            <a:gd name="G0" fmla="+- 13674 0 0"/>
                            <a:gd name="G1" fmla="+- 21600 0 0"/>
                            <a:gd name="G2" fmla="+- 21600 0 0"/>
                            <a:gd name="T0" fmla="*/ 3471 w 35274"/>
                            <a:gd name="T1" fmla="*/ 2562 h 43200"/>
                            <a:gd name="T2" fmla="*/ 0 w 35274"/>
                            <a:gd name="T3" fmla="*/ 38321 h 43200"/>
                            <a:gd name="T4" fmla="*/ 13674 w 35274"/>
                            <a:gd name="T5" fmla="*/ 21600 h 4320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</a:cxnLst>
                          <a:rect l="0" t="0" r="r" b="b"/>
                          <a:pathLst>
                            <a:path w="35274" h="43200" fill="none" extrusionOk="0">
                              <a:moveTo>
                                <a:pt x="3470" y="2561"/>
                              </a:moveTo>
                              <a:cubicBezTo>
                                <a:pt x="6608" y="880"/>
                                <a:pt x="10113" y="-1"/>
                                <a:pt x="13674" y="0"/>
                              </a:cubicBezTo>
                              <a:cubicBezTo>
                                <a:pt x="25603" y="0"/>
                                <a:pt x="35274" y="9670"/>
                                <a:pt x="35274" y="21600"/>
                              </a:cubicBezTo>
                              <a:cubicBezTo>
                                <a:pt x="35274" y="33529"/>
                                <a:pt x="25603" y="43200"/>
                                <a:pt x="13674" y="43200"/>
                              </a:cubicBezTo>
                              <a:cubicBezTo>
                                <a:pt x="8689" y="43200"/>
                                <a:pt x="3858" y="41476"/>
                                <a:pt x="0" y="38320"/>
                              </a:cubicBezTo>
                            </a:path>
                            <a:path w="35274" h="43200" stroke="0" extrusionOk="0">
                              <a:moveTo>
                                <a:pt x="3470" y="2561"/>
                              </a:moveTo>
                              <a:cubicBezTo>
                                <a:pt x="6608" y="880"/>
                                <a:pt x="10113" y="-1"/>
                                <a:pt x="13674" y="0"/>
                              </a:cubicBezTo>
                              <a:cubicBezTo>
                                <a:pt x="25603" y="0"/>
                                <a:pt x="35274" y="9670"/>
                                <a:pt x="35274" y="21600"/>
                              </a:cubicBezTo>
                              <a:cubicBezTo>
                                <a:pt x="35274" y="33529"/>
                                <a:pt x="25603" y="43200"/>
                                <a:pt x="13674" y="43200"/>
                              </a:cubicBezTo>
                              <a:cubicBezTo>
                                <a:pt x="8689" y="43200"/>
                                <a:pt x="3858" y="41476"/>
                                <a:pt x="0" y="38320"/>
                              </a:cubicBezTo>
                              <a:lnTo>
                                <a:pt x="13674" y="21600"/>
                              </a:lnTo>
                              <a:close/>
                            </a:path>
                          </a:pathLst>
                        </a:custGeom>
                        <a:noFill/>
                        <a:ln w="190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3226" name="Arc 154"/>
                        <p:cNvSpPr>
                          <a:spLocks/>
                        </p:cNvSpPr>
                        <p:nvPr/>
                      </p:nvSpPr>
                      <p:spPr bwMode="auto">
                        <a:xfrm rot="-1687346">
                          <a:off x="640" y="2985"/>
                          <a:ext cx="96" cy="129"/>
                        </a:xfrm>
                        <a:custGeom>
                          <a:avLst/>
                          <a:gdLst>
                            <a:gd name="G0" fmla="+- 13674 0 0"/>
                            <a:gd name="G1" fmla="+- 21600 0 0"/>
                            <a:gd name="G2" fmla="+- 21600 0 0"/>
                            <a:gd name="T0" fmla="*/ 3471 w 35274"/>
                            <a:gd name="T1" fmla="*/ 2562 h 43200"/>
                            <a:gd name="T2" fmla="*/ 0 w 35274"/>
                            <a:gd name="T3" fmla="*/ 38321 h 43200"/>
                            <a:gd name="T4" fmla="*/ 13674 w 35274"/>
                            <a:gd name="T5" fmla="*/ 21600 h 4320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</a:cxnLst>
                          <a:rect l="0" t="0" r="r" b="b"/>
                          <a:pathLst>
                            <a:path w="35274" h="43200" fill="none" extrusionOk="0">
                              <a:moveTo>
                                <a:pt x="3470" y="2561"/>
                              </a:moveTo>
                              <a:cubicBezTo>
                                <a:pt x="6608" y="880"/>
                                <a:pt x="10113" y="-1"/>
                                <a:pt x="13674" y="0"/>
                              </a:cubicBezTo>
                              <a:cubicBezTo>
                                <a:pt x="25603" y="0"/>
                                <a:pt x="35274" y="9670"/>
                                <a:pt x="35274" y="21600"/>
                              </a:cubicBezTo>
                              <a:cubicBezTo>
                                <a:pt x="35274" y="33529"/>
                                <a:pt x="25603" y="43200"/>
                                <a:pt x="13674" y="43200"/>
                              </a:cubicBezTo>
                              <a:cubicBezTo>
                                <a:pt x="8689" y="43200"/>
                                <a:pt x="3858" y="41476"/>
                                <a:pt x="0" y="38320"/>
                              </a:cubicBezTo>
                            </a:path>
                            <a:path w="35274" h="43200" stroke="0" extrusionOk="0">
                              <a:moveTo>
                                <a:pt x="3470" y="2561"/>
                              </a:moveTo>
                              <a:cubicBezTo>
                                <a:pt x="6608" y="880"/>
                                <a:pt x="10113" y="-1"/>
                                <a:pt x="13674" y="0"/>
                              </a:cubicBezTo>
                              <a:cubicBezTo>
                                <a:pt x="25603" y="0"/>
                                <a:pt x="35274" y="9670"/>
                                <a:pt x="35274" y="21600"/>
                              </a:cubicBezTo>
                              <a:cubicBezTo>
                                <a:pt x="35274" y="33529"/>
                                <a:pt x="25603" y="43200"/>
                                <a:pt x="13674" y="43200"/>
                              </a:cubicBezTo>
                              <a:cubicBezTo>
                                <a:pt x="8689" y="43200"/>
                                <a:pt x="3858" y="41476"/>
                                <a:pt x="0" y="38320"/>
                              </a:cubicBezTo>
                              <a:lnTo>
                                <a:pt x="13674" y="21600"/>
                              </a:lnTo>
                              <a:close/>
                            </a:path>
                          </a:pathLst>
                        </a:custGeom>
                        <a:noFill/>
                        <a:ln w="190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3227" name="Group 155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682" y="3082"/>
                        <a:ext cx="141" cy="224"/>
                        <a:chOff x="595" y="2890"/>
                        <a:chExt cx="141" cy="224"/>
                      </a:xfrm>
                    </p:grpSpPr>
                    <p:sp>
                      <p:nvSpPr>
                        <p:cNvPr id="3228" name="Arc 156"/>
                        <p:cNvSpPr>
                          <a:spLocks/>
                        </p:cNvSpPr>
                        <p:nvPr/>
                      </p:nvSpPr>
                      <p:spPr bwMode="auto">
                        <a:xfrm rot="-1687346">
                          <a:off x="595" y="2890"/>
                          <a:ext cx="96" cy="129"/>
                        </a:xfrm>
                        <a:custGeom>
                          <a:avLst/>
                          <a:gdLst>
                            <a:gd name="G0" fmla="+- 13674 0 0"/>
                            <a:gd name="G1" fmla="+- 21600 0 0"/>
                            <a:gd name="G2" fmla="+- 21600 0 0"/>
                            <a:gd name="T0" fmla="*/ 3471 w 35274"/>
                            <a:gd name="T1" fmla="*/ 2562 h 43200"/>
                            <a:gd name="T2" fmla="*/ 0 w 35274"/>
                            <a:gd name="T3" fmla="*/ 38321 h 43200"/>
                            <a:gd name="T4" fmla="*/ 13674 w 35274"/>
                            <a:gd name="T5" fmla="*/ 21600 h 4320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</a:cxnLst>
                          <a:rect l="0" t="0" r="r" b="b"/>
                          <a:pathLst>
                            <a:path w="35274" h="43200" fill="none" extrusionOk="0">
                              <a:moveTo>
                                <a:pt x="3470" y="2561"/>
                              </a:moveTo>
                              <a:cubicBezTo>
                                <a:pt x="6608" y="880"/>
                                <a:pt x="10113" y="-1"/>
                                <a:pt x="13674" y="0"/>
                              </a:cubicBezTo>
                              <a:cubicBezTo>
                                <a:pt x="25603" y="0"/>
                                <a:pt x="35274" y="9670"/>
                                <a:pt x="35274" y="21600"/>
                              </a:cubicBezTo>
                              <a:cubicBezTo>
                                <a:pt x="35274" y="33529"/>
                                <a:pt x="25603" y="43200"/>
                                <a:pt x="13674" y="43200"/>
                              </a:cubicBezTo>
                              <a:cubicBezTo>
                                <a:pt x="8689" y="43200"/>
                                <a:pt x="3858" y="41476"/>
                                <a:pt x="0" y="38320"/>
                              </a:cubicBezTo>
                            </a:path>
                            <a:path w="35274" h="43200" stroke="0" extrusionOk="0">
                              <a:moveTo>
                                <a:pt x="3470" y="2561"/>
                              </a:moveTo>
                              <a:cubicBezTo>
                                <a:pt x="6608" y="880"/>
                                <a:pt x="10113" y="-1"/>
                                <a:pt x="13674" y="0"/>
                              </a:cubicBezTo>
                              <a:cubicBezTo>
                                <a:pt x="25603" y="0"/>
                                <a:pt x="35274" y="9670"/>
                                <a:pt x="35274" y="21600"/>
                              </a:cubicBezTo>
                              <a:cubicBezTo>
                                <a:pt x="35274" y="33529"/>
                                <a:pt x="25603" y="43200"/>
                                <a:pt x="13674" y="43200"/>
                              </a:cubicBezTo>
                              <a:cubicBezTo>
                                <a:pt x="8689" y="43200"/>
                                <a:pt x="3858" y="41476"/>
                                <a:pt x="0" y="38320"/>
                              </a:cubicBezTo>
                              <a:lnTo>
                                <a:pt x="13674" y="21600"/>
                              </a:lnTo>
                              <a:close/>
                            </a:path>
                          </a:pathLst>
                        </a:custGeom>
                        <a:noFill/>
                        <a:ln w="190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3229" name="Arc 157"/>
                        <p:cNvSpPr>
                          <a:spLocks/>
                        </p:cNvSpPr>
                        <p:nvPr/>
                      </p:nvSpPr>
                      <p:spPr bwMode="auto">
                        <a:xfrm rot="-1687346">
                          <a:off x="640" y="2985"/>
                          <a:ext cx="96" cy="129"/>
                        </a:xfrm>
                        <a:custGeom>
                          <a:avLst/>
                          <a:gdLst>
                            <a:gd name="G0" fmla="+- 13674 0 0"/>
                            <a:gd name="G1" fmla="+- 21600 0 0"/>
                            <a:gd name="G2" fmla="+- 21600 0 0"/>
                            <a:gd name="T0" fmla="*/ 3471 w 35274"/>
                            <a:gd name="T1" fmla="*/ 2562 h 43200"/>
                            <a:gd name="T2" fmla="*/ 0 w 35274"/>
                            <a:gd name="T3" fmla="*/ 38321 h 43200"/>
                            <a:gd name="T4" fmla="*/ 13674 w 35274"/>
                            <a:gd name="T5" fmla="*/ 21600 h 4320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</a:cxnLst>
                          <a:rect l="0" t="0" r="r" b="b"/>
                          <a:pathLst>
                            <a:path w="35274" h="43200" fill="none" extrusionOk="0">
                              <a:moveTo>
                                <a:pt x="3470" y="2561"/>
                              </a:moveTo>
                              <a:cubicBezTo>
                                <a:pt x="6608" y="880"/>
                                <a:pt x="10113" y="-1"/>
                                <a:pt x="13674" y="0"/>
                              </a:cubicBezTo>
                              <a:cubicBezTo>
                                <a:pt x="25603" y="0"/>
                                <a:pt x="35274" y="9670"/>
                                <a:pt x="35274" y="21600"/>
                              </a:cubicBezTo>
                              <a:cubicBezTo>
                                <a:pt x="35274" y="33529"/>
                                <a:pt x="25603" y="43200"/>
                                <a:pt x="13674" y="43200"/>
                              </a:cubicBezTo>
                              <a:cubicBezTo>
                                <a:pt x="8689" y="43200"/>
                                <a:pt x="3858" y="41476"/>
                                <a:pt x="0" y="38320"/>
                              </a:cubicBezTo>
                            </a:path>
                            <a:path w="35274" h="43200" stroke="0" extrusionOk="0">
                              <a:moveTo>
                                <a:pt x="3470" y="2561"/>
                              </a:moveTo>
                              <a:cubicBezTo>
                                <a:pt x="6608" y="880"/>
                                <a:pt x="10113" y="-1"/>
                                <a:pt x="13674" y="0"/>
                              </a:cubicBezTo>
                              <a:cubicBezTo>
                                <a:pt x="25603" y="0"/>
                                <a:pt x="35274" y="9670"/>
                                <a:pt x="35274" y="21600"/>
                              </a:cubicBezTo>
                              <a:cubicBezTo>
                                <a:pt x="35274" y="33529"/>
                                <a:pt x="25603" y="43200"/>
                                <a:pt x="13674" y="43200"/>
                              </a:cubicBezTo>
                              <a:cubicBezTo>
                                <a:pt x="8689" y="43200"/>
                                <a:pt x="3858" y="41476"/>
                                <a:pt x="0" y="38320"/>
                              </a:cubicBezTo>
                              <a:lnTo>
                                <a:pt x="13674" y="21600"/>
                              </a:lnTo>
                              <a:close/>
                            </a:path>
                          </a:pathLst>
                        </a:custGeom>
                        <a:noFill/>
                        <a:ln w="190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</p:grpSp>
                <p:sp>
                  <p:nvSpPr>
                    <p:cNvPr id="3230" name="Arc 158"/>
                    <p:cNvSpPr>
                      <a:spLocks/>
                    </p:cNvSpPr>
                    <p:nvPr/>
                  </p:nvSpPr>
                  <p:spPr bwMode="auto">
                    <a:xfrm rot="-1687346">
                      <a:off x="768" y="3274"/>
                      <a:ext cx="96" cy="129"/>
                    </a:xfrm>
                    <a:custGeom>
                      <a:avLst/>
                      <a:gdLst>
                        <a:gd name="G0" fmla="+- 13674 0 0"/>
                        <a:gd name="G1" fmla="+- 21600 0 0"/>
                        <a:gd name="G2" fmla="+- 21600 0 0"/>
                        <a:gd name="T0" fmla="*/ 3471 w 35274"/>
                        <a:gd name="T1" fmla="*/ 2562 h 43200"/>
                        <a:gd name="T2" fmla="*/ 0 w 35274"/>
                        <a:gd name="T3" fmla="*/ 38321 h 43200"/>
                        <a:gd name="T4" fmla="*/ 13674 w 35274"/>
                        <a:gd name="T5" fmla="*/ 21600 h 432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35274" h="43200" fill="none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</a:path>
                        <a:path w="35274" h="43200" stroke="0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  <a:lnTo>
                            <a:pt x="13674" y="21600"/>
                          </a:lnTo>
                          <a:close/>
                        </a:path>
                      </a:pathLst>
                    </a:custGeom>
                    <a:noFill/>
                    <a:ln w="1905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3231" name="Group 159"/>
                  <p:cNvGrpSpPr>
                    <a:grpSpLocks/>
                  </p:cNvGrpSpPr>
                  <p:nvPr/>
                </p:nvGrpSpPr>
                <p:grpSpPr bwMode="auto">
                  <a:xfrm rot="5671300" flipH="1">
                    <a:off x="235" y="2732"/>
                    <a:ext cx="544" cy="378"/>
                    <a:chOff x="284" y="2724"/>
                    <a:chExt cx="616" cy="462"/>
                  </a:xfrm>
                </p:grpSpPr>
                <p:grpSp>
                  <p:nvGrpSpPr>
                    <p:cNvPr id="3232" name="Group 16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84" y="2816"/>
                      <a:ext cx="507" cy="370"/>
                      <a:chOff x="734" y="3022"/>
                      <a:chExt cx="507" cy="370"/>
                    </a:xfrm>
                  </p:grpSpPr>
                  <p:grpSp>
                    <p:nvGrpSpPr>
                      <p:cNvPr id="3233" name="Group 161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950" y="3022"/>
                        <a:ext cx="291" cy="178"/>
                        <a:chOff x="950" y="3022"/>
                        <a:chExt cx="291" cy="178"/>
                      </a:xfrm>
                    </p:grpSpPr>
                    <p:sp>
                      <p:nvSpPr>
                        <p:cNvPr id="3234" name="Arc 162"/>
                        <p:cNvSpPr>
                          <a:spLocks/>
                        </p:cNvSpPr>
                        <p:nvPr/>
                      </p:nvSpPr>
                      <p:spPr bwMode="auto">
                        <a:xfrm rot="3013097">
                          <a:off x="1108" y="2970"/>
                          <a:ext cx="82" cy="185"/>
                        </a:xfrm>
                        <a:custGeom>
                          <a:avLst/>
                          <a:gdLst>
                            <a:gd name="G0" fmla="+- 15032 0 0"/>
                            <a:gd name="G1" fmla="+- 21600 0 0"/>
                            <a:gd name="G2" fmla="+- 21600 0 0"/>
                            <a:gd name="T0" fmla="*/ 0 w 36632"/>
                            <a:gd name="T1" fmla="*/ 6089 h 43200"/>
                            <a:gd name="T2" fmla="*/ 1358 w 36632"/>
                            <a:gd name="T3" fmla="*/ 38321 h 43200"/>
                            <a:gd name="T4" fmla="*/ 15032 w 36632"/>
                            <a:gd name="T5" fmla="*/ 21600 h 4320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</a:cxnLst>
                          <a:rect l="0" t="0" r="r" b="b"/>
                          <a:pathLst>
                            <a:path w="36632" h="43200" fill="none" extrusionOk="0">
                              <a:moveTo>
                                <a:pt x="-1" y="6088"/>
                              </a:moveTo>
                              <a:cubicBezTo>
                                <a:pt x="4029" y="2183"/>
                                <a:pt x="9420" y="-1"/>
                                <a:pt x="15032" y="0"/>
                              </a:cubicBezTo>
                              <a:cubicBezTo>
                                <a:pt x="26961" y="0"/>
                                <a:pt x="36632" y="9670"/>
                                <a:pt x="36632" y="21600"/>
                              </a:cubicBezTo>
                              <a:cubicBezTo>
                                <a:pt x="36632" y="33529"/>
                                <a:pt x="26961" y="43200"/>
                                <a:pt x="15032" y="43200"/>
                              </a:cubicBezTo>
                              <a:cubicBezTo>
                                <a:pt x="10047" y="43200"/>
                                <a:pt x="5216" y="41476"/>
                                <a:pt x="1358" y="38320"/>
                              </a:cubicBezTo>
                            </a:path>
                            <a:path w="36632" h="43200" stroke="0" extrusionOk="0">
                              <a:moveTo>
                                <a:pt x="-1" y="6088"/>
                              </a:moveTo>
                              <a:cubicBezTo>
                                <a:pt x="4029" y="2183"/>
                                <a:pt x="9420" y="-1"/>
                                <a:pt x="15032" y="0"/>
                              </a:cubicBezTo>
                              <a:cubicBezTo>
                                <a:pt x="26961" y="0"/>
                                <a:pt x="36632" y="9670"/>
                                <a:pt x="36632" y="21600"/>
                              </a:cubicBezTo>
                              <a:cubicBezTo>
                                <a:pt x="36632" y="33529"/>
                                <a:pt x="26961" y="43200"/>
                                <a:pt x="15032" y="43200"/>
                              </a:cubicBezTo>
                              <a:cubicBezTo>
                                <a:pt x="10047" y="43200"/>
                                <a:pt x="5216" y="41476"/>
                                <a:pt x="1358" y="38320"/>
                              </a:cubicBezTo>
                              <a:lnTo>
                                <a:pt x="15032" y="21600"/>
                              </a:lnTo>
                              <a:close/>
                            </a:path>
                          </a:pathLst>
                        </a:custGeom>
                        <a:noFill/>
                        <a:ln w="190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3235" name="Arc 163"/>
                        <p:cNvSpPr>
                          <a:spLocks/>
                        </p:cNvSpPr>
                        <p:nvPr/>
                      </p:nvSpPr>
                      <p:spPr bwMode="auto">
                        <a:xfrm rot="3013097">
                          <a:off x="1002" y="3066"/>
                          <a:ext cx="82" cy="185"/>
                        </a:xfrm>
                        <a:custGeom>
                          <a:avLst/>
                          <a:gdLst>
                            <a:gd name="G0" fmla="+- 15032 0 0"/>
                            <a:gd name="G1" fmla="+- 21600 0 0"/>
                            <a:gd name="G2" fmla="+- 21600 0 0"/>
                            <a:gd name="T0" fmla="*/ 0 w 36632"/>
                            <a:gd name="T1" fmla="*/ 6089 h 43200"/>
                            <a:gd name="T2" fmla="*/ 1358 w 36632"/>
                            <a:gd name="T3" fmla="*/ 38321 h 43200"/>
                            <a:gd name="T4" fmla="*/ 15032 w 36632"/>
                            <a:gd name="T5" fmla="*/ 21600 h 4320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</a:cxnLst>
                          <a:rect l="0" t="0" r="r" b="b"/>
                          <a:pathLst>
                            <a:path w="36632" h="43200" fill="none" extrusionOk="0">
                              <a:moveTo>
                                <a:pt x="-1" y="6088"/>
                              </a:moveTo>
                              <a:cubicBezTo>
                                <a:pt x="4029" y="2183"/>
                                <a:pt x="9420" y="-1"/>
                                <a:pt x="15032" y="0"/>
                              </a:cubicBezTo>
                              <a:cubicBezTo>
                                <a:pt x="26961" y="0"/>
                                <a:pt x="36632" y="9670"/>
                                <a:pt x="36632" y="21600"/>
                              </a:cubicBezTo>
                              <a:cubicBezTo>
                                <a:pt x="36632" y="33529"/>
                                <a:pt x="26961" y="43200"/>
                                <a:pt x="15032" y="43200"/>
                              </a:cubicBezTo>
                              <a:cubicBezTo>
                                <a:pt x="10047" y="43200"/>
                                <a:pt x="5216" y="41476"/>
                                <a:pt x="1358" y="38320"/>
                              </a:cubicBezTo>
                            </a:path>
                            <a:path w="36632" h="43200" stroke="0" extrusionOk="0">
                              <a:moveTo>
                                <a:pt x="-1" y="6088"/>
                              </a:moveTo>
                              <a:cubicBezTo>
                                <a:pt x="4029" y="2183"/>
                                <a:pt x="9420" y="-1"/>
                                <a:pt x="15032" y="0"/>
                              </a:cubicBezTo>
                              <a:cubicBezTo>
                                <a:pt x="26961" y="0"/>
                                <a:pt x="36632" y="9670"/>
                                <a:pt x="36632" y="21600"/>
                              </a:cubicBezTo>
                              <a:cubicBezTo>
                                <a:pt x="36632" y="33529"/>
                                <a:pt x="26961" y="43200"/>
                                <a:pt x="15032" y="43200"/>
                              </a:cubicBezTo>
                              <a:cubicBezTo>
                                <a:pt x="10047" y="43200"/>
                                <a:pt x="5216" y="41476"/>
                                <a:pt x="1358" y="38320"/>
                              </a:cubicBezTo>
                              <a:lnTo>
                                <a:pt x="15032" y="21600"/>
                              </a:lnTo>
                              <a:close/>
                            </a:path>
                          </a:pathLst>
                        </a:custGeom>
                        <a:noFill/>
                        <a:ln w="190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  <p:grpSp>
                    <p:nvGrpSpPr>
                      <p:cNvPr id="3236" name="Group 164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734" y="3214"/>
                        <a:ext cx="291" cy="178"/>
                        <a:chOff x="950" y="3022"/>
                        <a:chExt cx="291" cy="178"/>
                      </a:xfrm>
                    </p:grpSpPr>
                    <p:sp>
                      <p:nvSpPr>
                        <p:cNvPr id="3237" name="Arc 165"/>
                        <p:cNvSpPr>
                          <a:spLocks/>
                        </p:cNvSpPr>
                        <p:nvPr/>
                      </p:nvSpPr>
                      <p:spPr bwMode="auto">
                        <a:xfrm rot="3013097">
                          <a:off x="1108" y="2970"/>
                          <a:ext cx="82" cy="185"/>
                        </a:xfrm>
                        <a:custGeom>
                          <a:avLst/>
                          <a:gdLst>
                            <a:gd name="G0" fmla="+- 15032 0 0"/>
                            <a:gd name="G1" fmla="+- 21600 0 0"/>
                            <a:gd name="G2" fmla="+- 21600 0 0"/>
                            <a:gd name="T0" fmla="*/ 0 w 36632"/>
                            <a:gd name="T1" fmla="*/ 6089 h 43200"/>
                            <a:gd name="T2" fmla="*/ 1358 w 36632"/>
                            <a:gd name="T3" fmla="*/ 38321 h 43200"/>
                            <a:gd name="T4" fmla="*/ 15032 w 36632"/>
                            <a:gd name="T5" fmla="*/ 21600 h 4320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</a:cxnLst>
                          <a:rect l="0" t="0" r="r" b="b"/>
                          <a:pathLst>
                            <a:path w="36632" h="43200" fill="none" extrusionOk="0">
                              <a:moveTo>
                                <a:pt x="-1" y="6088"/>
                              </a:moveTo>
                              <a:cubicBezTo>
                                <a:pt x="4029" y="2183"/>
                                <a:pt x="9420" y="-1"/>
                                <a:pt x="15032" y="0"/>
                              </a:cubicBezTo>
                              <a:cubicBezTo>
                                <a:pt x="26961" y="0"/>
                                <a:pt x="36632" y="9670"/>
                                <a:pt x="36632" y="21600"/>
                              </a:cubicBezTo>
                              <a:cubicBezTo>
                                <a:pt x="36632" y="33529"/>
                                <a:pt x="26961" y="43200"/>
                                <a:pt x="15032" y="43200"/>
                              </a:cubicBezTo>
                              <a:cubicBezTo>
                                <a:pt x="10047" y="43200"/>
                                <a:pt x="5216" y="41476"/>
                                <a:pt x="1358" y="38320"/>
                              </a:cubicBezTo>
                            </a:path>
                            <a:path w="36632" h="43200" stroke="0" extrusionOk="0">
                              <a:moveTo>
                                <a:pt x="-1" y="6088"/>
                              </a:moveTo>
                              <a:cubicBezTo>
                                <a:pt x="4029" y="2183"/>
                                <a:pt x="9420" y="-1"/>
                                <a:pt x="15032" y="0"/>
                              </a:cubicBezTo>
                              <a:cubicBezTo>
                                <a:pt x="26961" y="0"/>
                                <a:pt x="36632" y="9670"/>
                                <a:pt x="36632" y="21600"/>
                              </a:cubicBezTo>
                              <a:cubicBezTo>
                                <a:pt x="36632" y="33529"/>
                                <a:pt x="26961" y="43200"/>
                                <a:pt x="15032" y="43200"/>
                              </a:cubicBezTo>
                              <a:cubicBezTo>
                                <a:pt x="10047" y="43200"/>
                                <a:pt x="5216" y="41476"/>
                                <a:pt x="1358" y="38320"/>
                              </a:cubicBezTo>
                              <a:lnTo>
                                <a:pt x="15032" y="21600"/>
                              </a:lnTo>
                              <a:close/>
                            </a:path>
                          </a:pathLst>
                        </a:custGeom>
                        <a:noFill/>
                        <a:ln w="190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3238" name="Arc 166"/>
                        <p:cNvSpPr>
                          <a:spLocks/>
                        </p:cNvSpPr>
                        <p:nvPr/>
                      </p:nvSpPr>
                      <p:spPr bwMode="auto">
                        <a:xfrm rot="3013097">
                          <a:off x="1002" y="3066"/>
                          <a:ext cx="82" cy="185"/>
                        </a:xfrm>
                        <a:custGeom>
                          <a:avLst/>
                          <a:gdLst>
                            <a:gd name="G0" fmla="+- 15032 0 0"/>
                            <a:gd name="G1" fmla="+- 21600 0 0"/>
                            <a:gd name="G2" fmla="+- 21600 0 0"/>
                            <a:gd name="T0" fmla="*/ 0 w 36632"/>
                            <a:gd name="T1" fmla="*/ 6089 h 43200"/>
                            <a:gd name="T2" fmla="*/ 1358 w 36632"/>
                            <a:gd name="T3" fmla="*/ 38321 h 43200"/>
                            <a:gd name="T4" fmla="*/ 15032 w 36632"/>
                            <a:gd name="T5" fmla="*/ 21600 h 4320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</a:cxnLst>
                          <a:rect l="0" t="0" r="r" b="b"/>
                          <a:pathLst>
                            <a:path w="36632" h="43200" fill="none" extrusionOk="0">
                              <a:moveTo>
                                <a:pt x="-1" y="6088"/>
                              </a:moveTo>
                              <a:cubicBezTo>
                                <a:pt x="4029" y="2183"/>
                                <a:pt x="9420" y="-1"/>
                                <a:pt x="15032" y="0"/>
                              </a:cubicBezTo>
                              <a:cubicBezTo>
                                <a:pt x="26961" y="0"/>
                                <a:pt x="36632" y="9670"/>
                                <a:pt x="36632" y="21600"/>
                              </a:cubicBezTo>
                              <a:cubicBezTo>
                                <a:pt x="36632" y="33529"/>
                                <a:pt x="26961" y="43200"/>
                                <a:pt x="15032" y="43200"/>
                              </a:cubicBezTo>
                              <a:cubicBezTo>
                                <a:pt x="10047" y="43200"/>
                                <a:pt x="5216" y="41476"/>
                                <a:pt x="1358" y="38320"/>
                              </a:cubicBezTo>
                            </a:path>
                            <a:path w="36632" h="43200" stroke="0" extrusionOk="0">
                              <a:moveTo>
                                <a:pt x="-1" y="6088"/>
                              </a:moveTo>
                              <a:cubicBezTo>
                                <a:pt x="4029" y="2183"/>
                                <a:pt x="9420" y="-1"/>
                                <a:pt x="15032" y="0"/>
                              </a:cubicBezTo>
                              <a:cubicBezTo>
                                <a:pt x="26961" y="0"/>
                                <a:pt x="36632" y="9670"/>
                                <a:pt x="36632" y="21600"/>
                              </a:cubicBezTo>
                              <a:cubicBezTo>
                                <a:pt x="36632" y="33529"/>
                                <a:pt x="26961" y="43200"/>
                                <a:pt x="15032" y="43200"/>
                              </a:cubicBezTo>
                              <a:cubicBezTo>
                                <a:pt x="10047" y="43200"/>
                                <a:pt x="5216" y="41476"/>
                                <a:pt x="1358" y="38320"/>
                              </a:cubicBezTo>
                              <a:lnTo>
                                <a:pt x="15032" y="21600"/>
                              </a:lnTo>
                              <a:close/>
                            </a:path>
                          </a:pathLst>
                        </a:custGeom>
                        <a:noFill/>
                        <a:ln w="190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en-US"/>
                        </a:p>
                      </p:txBody>
                    </p:sp>
                  </p:grpSp>
                </p:grpSp>
                <p:sp>
                  <p:nvSpPr>
                    <p:cNvPr id="3239" name="Arc 167"/>
                    <p:cNvSpPr>
                      <a:spLocks/>
                    </p:cNvSpPr>
                    <p:nvPr/>
                  </p:nvSpPr>
                  <p:spPr bwMode="auto">
                    <a:xfrm rot="3013097">
                      <a:off x="767" y="2672"/>
                      <a:ext cx="82" cy="185"/>
                    </a:xfrm>
                    <a:custGeom>
                      <a:avLst/>
                      <a:gdLst>
                        <a:gd name="G0" fmla="+- 15032 0 0"/>
                        <a:gd name="G1" fmla="+- 21600 0 0"/>
                        <a:gd name="G2" fmla="+- 21600 0 0"/>
                        <a:gd name="T0" fmla="*/ 0 w 36632"/>
                        <a:gd name="T1" fmla="*/ 6089 h 43200"/>
                        <a:gd name="T2" fmla="*/ 1358 w 36632"/>
                        <a:gd name="T3" fmla="*/ 38321 h 43200"/>
                        <a:gd name="T4" fmla="*/ 15032 w 36632"/>
                        <a:gd name="T5" fmla="*/ 21600 h 432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36632" h="43200" fill="none" extrusionOk="0">
                          <a:moveTo>
                            <a:pt x="-1" y="6088"/>
                          </a:moveTo>
                          <a:cubicBezTo>
                            <a:pt x="4029" y="2183"/>
                            <a:pt x="9420" y="-1"/>
                            <a:pt x="15032" y="0"/>
                          </a:cubicBezTo>
                          <a:cubicBezTo>
                            <a:pt x="26961" y="0"/>
                            <a:pt x="36632" y="9670"/>
                            <a:pt x="36632" y="21600"/>
                          </a:cubicBezTo>
                          <a:cubicBezTo>
                            <a:pt x="36632" y="33529"/>
                            <a:pt x="26961" y="43200"/>
                            <a:pt x="15032" y="43200"/>
                          </a:cubicBezTo>
                          <a:cubicBezTo>
                            <a:pt x="10047" y="43200"/>
                            <a:pt x="5216" y="41476"/>
                            <a:pt x="1358" y="38320"/>
                          </a:cubicBezTo>
                        </a:path>
                        <a:path w="36632" h="43200" stroke="0" extrusionOk="0">
                          <a:moveTo>
                            <a:pt x="-1" y="6088"/>
                          </a:moveTo>
                          <a:cubicBezTo>
                            <a:pt x="4029" y="2183"/>
                            <a:pt x="9420" y="-1"/>
                            <a:pt x="15032" y="0"/>
                          </a:cubicBezTo>
                          <a:cubicBezTo>
                            <a:pt x="26961" y="0"/>
                            <a:pt x="36632" y="9670"/>
                            <a:pt x="36632" y="21600"/>
                          </a:cubicBezTo>
                          <a:cubicBezTo>
                            <a:pt x="36632" y="33529"/>
                            <a:pt x="26961" y="43200"/>
                            <a:pt x="15032" y="43200"/>
                          </a:cubicBezTo>
                          <a:cubicBezTo>
                            <a:pt x="10047" y="43200"/>
                            <a:pt x="5216" y="41476"/>
                            <a:pt x="1358" y="38320"/>
                          </a:cubicBezTo>
                          <a:lnTo>
                            <a:pt x="15032" y="21600"/>
                          </a:lnTo>
                          <a:close/>
                        </a:path>
                      </a:pathLst>
                    </a:custGeom>
                    <a:noFill/>
                    <a:ln w="19050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3240" name="Group 168"/>
                <p:cNvGrpSpPr>
                  <a:grpSpLocks/>
                </p:cNvGrpSpPr>
                <p:nvPr/>
              </p:nvGrpSpPr>
              <p:grpSpPr bwMode="auto">
                <a:xfrm>
                  <a:off x="430" y="2216"/>
                  <a:ext cx="1256" cy="184"/>
                  <a:chOff x="300" y="2408"/>
                  <a:chExt cx="1256" cy="184"/>
                </a:xfrm>
              </p:grpSpPr>
              <p:sp>
                <p:nvSpPr>
                  <p:cNvPr id="3241" name="Line 169"/>
                  <p:cNvSpPr>
                    <a:spLocks noChangeShapeType="1"/>
                  </p:cNvSpPr>
                  <p:nvPr/>
                </p:nvSpPr>
                <p:spPr bwMode="auto">
                  <a:xfrm>
                    <a:off x="300" y="2592"/>
                    <a:ext cx="81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 type="oval" w="med" len="med"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242" name="Line 170"/>
                  <p:cNvSpPr>
                    <a:spLocks noChangeShapeType="1"/>
                  </p:cNvSpPr>
                  <p:nvPr/>
                </p:nvSpPr>
                <p:spPr bwMode="auto">
                  <a:xfrm>
                    <a:off x="528" y="2500"/>
                    <a:ext cx="81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 type="oval" w="med" len="med"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243" name="Line 171"/>
                  <p:cNvSpPr>
                    <a:spLocks noChangeShapeType="1"/>
                  </p:cNvSpPr>
                  <p:nvPr/>
                </p:nvSpPr>
                <p:spPr bwMode="auto">
                  <a:xfrm>
                    <a:off x="740" y="2408"/>
                    <a:ext cx="81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 type="oval" w="med" len="med"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244" name="Group 172"/>
                <p:cNvGrpSpPr>
                  <a:grpSpLocks/>
                </p:cNvGrpSpPr>
                <p:nvPr/>
              </p:nvGrpSpPr>
              <p:grpSpPr bwMode="auto">
                <a:xfrm>
                  <a:off x="1238" y="2208"/>
                  <a:ext cx="440" cy="672"/>
                  <a:chOff x="1238" y="2208"/>
                  <a:chExt cx="440" cy="672"/>
                </a:xfrm>
              </p:grpSpPr>
              <p:sp>
                <p:nvSpPr>
                  <p:cNvPr id="3245" name="Line 173"/>
                  <p:cNvSpPr>
                    <a:spLocks noChangeShapeType="1"/>
                  </p:cNvSpPr>
                  <p:nvPr/>
                </p:nvSpPr>
                <p:spPr bwMode="auto">
                  <a:xfrm>
                    <a:off x="1238" y="2400"/>
                    <a:ext cx="0" cy="48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246" name="Line 174"/>
                  <p:cNvSpPr>
                    <a:spLocks noChangeShapeType="1"/>
                  </p:cNvSpPr>
                  <p:nvPr/>
                </p:nvSpPr>
                <p:spPr bwMode="auto">
                  <a:xfrm>
                    <a:off x="1466" y="2304"/>
                    <a:ext cx="0" cy="576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247" name="Line 175"/>
                  <p:cNvSpPr>
                    <a:spLocks noChangeShapeType="1"/>
                  </p:cNvSpPr>
                  <p:nvPr/>
                </p:nvSpPr>
                <p:spPr bwMode="auto">
                  <a:xfrm>
                    <a:off x="1678" y="2208"/>
                    <a:ext cx="0" cy="672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248" name="Group 176"/>
                <p:cNvGrpSpPr>
                  <a:grpSpLocks/>
                </p:cNvGrpSpPr>
                <p:nvPr/>
              </p:nvGrpSpPr>
              <p:grpSpPr bwMode="auto">
                <a:xfrm>
                  <a:off x="1230" y="2872"/>
                  <a:ext cx="534" cy="104"/>
                  <a:chOff x="1100" y="2872"/>
                  <a:chExt cx="534" cy="104"/>
                </a:xfrm>
              </p:grpSpPr>
              <p:sp>
                <p:nvSpPr>
                  <p:cNvPr id="3249" name="Line 177"/>
                  <p:cNvSpPr>
                    <a:spLocks noChangeShapeType="1"/>
                  </p:cNvSpPr>
                  <p:nvPr/>
                </p:nvSpPr>
                <p:spPr bwMode="auto">
                  <a:xfrm>
                    <a:off x="1100" y="2881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250" name="Line 178"/>
                  <p:cNvSpPr>
                    <a:spLocks noChangeShapeType="1"/>
                  </p:cNvSpPr>
                  <p:nvPr/>
                </p:nvSpPr>
                <p:spPr bwMode="auto">
                  <a:xfrm>
                    <a:off x="1327" y="2874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251" name="Line 179"/>
                  <p:cNvSpPr>
                    <a:spLocks noChangeShapeType="1"/>
                  </p:cNvSpPr>
                  <p:nvPr/>
                </p:nvSpPr>
                <p:spPr bwMode="auto">
                  <a:xfrm>
                    <a:off x="1104" y="2969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252" name="Line 180"/>
                  <p:cNvSpPr>
                    <a:spLocks noChangeShapeType="1"/>
                  </p:cNvSpPr>
                  <p:nvPr/>
                </p:nvSpPr>
                <p:spPr bwMode="auto">
                  <a:xfrm>
                    <a:off x="1327" y="2974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253" name="Line 181"/>
                  <p:cNvSpPr>
                    <a:spLocks noChangeShapeType="1"/>
                  </p:cNvSpPr>
                  <p:nvPr/>
                </p:nvSpPr>
                <p:spPr bwMode="auto">
                  <a:xfrm>
                    <a:off x="1548" y="2976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254" name="Line 182"/>
                  <p:cNvSpPr>
                    <a:spLocks noChangeShapeType="1"/>
                  </p:cNvSpPr>
                  <p:nvPr/>
                </p:nvSpPr>
                <p:spPr bwMode="auto">
                  <a:xfrm>
                    <a:off x="1540" y="2872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255" name="Group 183"/>
                <p:cNvGrpSpPr>
                  <a:grpSpLocks/>
                </p:cNvGrpSpPr>
                <p:nvPr/>
              </p:nvGrpSpPr>
              <p:grpSpPr bwMode="auto">
                <a:xfrm>
                  <a:off x="430" y="3260"/>
                  <a:ext cx="1254" cy="184"/>
                  <a:chOff x="300" y="3260"/>
                  <a:chExt cx="1254" cy="184"/>
                </a:xfrm>
              </p:grpSpPr>
              <p:sp>
                <p:nvSpPr>
                  <p:cNvPr id="3256" name="Line 184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738" y="3444"/>
                    <a:ext cx="81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 type="oval" w="med" len="med"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257" name="Line 185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528" y="3352"/>
                    <a:ext cx="81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 type="oval" w="med" len="med"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258" name="Line 186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" y="3260"/>
                    <a:ext cx="81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 type="oval" w="med" len="med"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259" name="Group 187"/>
                <p:cNvGrpSpPr>
                  <a:grpSpLocks/>
                </p:cNvGrpSpPr>
                <p:nvPr/>
              </p:nvGrpSpPr>
              <p:grpSpPr bwMode="auto">
                <a:xfrm>
                  <a:off x="1238" y="2964"/>
                  <a:ext cx="436" cy="476"/>
                  <a:chOff x="1108" y="2964"/>
                  <a:chExt cx="436" cy="476"/>
                </a:xfrm>
              </p:grpSpPr>
              <p:sp>
                <p:nvSpPr>
                  <p:cNvPr id="3260" name="Line 188"/>
                  <p:cNvSpPr>
                    <a:spLocks noChangeShapeType="1"/>
                  </p:cNvSpPr>
                  <p:nvPr/>
                </p:nvSpPr>
                <p:spPr bwMode="auto">
                  <a:xfrm>
                    <a:off x="1108" y="2964"/>
                    <a:ext cx="0" cy="288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261" name="Line 189"/>
                  <p:cNvSpPr>
                    <a:spLocks noChangeShapeType="1"/>
                  </p:cNvSpPr>
                  <p:nvPr/>
                </p:nvSpPr>
                <p:spPr bwMode="auto">
                  <a:xfrm>
                    <a:off x="1336" y="2968"/>
                    <a:ext cx="0" cy="38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262" name="Line 190"/>
                  <p:cNvSpPr>
                    <a:spLocks noChangeShapeType="1"/>
                  </p:cNvSpPr>
                  <p:nvPr/>
                </p:nvSpPr>
                <p:spPr bwMode="auto">
                  <a:xfrm>
                    <a:off x="1544" y="2968"/>
                    <a:ext cx="0" cy="472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263" name="Group 191"/>
                <p:cNvGrpSpPr>
                  <a:grpSpLocks/>
                </p:cNvGrpSpPr>
                <p:nvPr/>
              </p:nvGrpSpPr>
              <p:grpSpPr bwMode="auto">
                <a:xfrm>
                  <a:off x="424" y="3681"/>
                  <a:ext cx="534" cy="104"/>
                  <a:chOff x="1100" y="2872"/>
                  <a:chExt cx="534" cy="104"/>
                </a:xfrm>
              </p:grpSpPr>
              <p:sp>
                <p:nvSpPr>
                  <p:cNvPr id="3264" name="Line 192"/>
                  <p:cNvSpPr>
                    <a:spLocks noChangeShapeType="1"/>
                  </p:cNvSpPr>
                  <p:nvPr/>
                </p:nvSpPr>
                <p:spPr bwMode="auto">
                  <a:xfrm>
                    <a:off x="1100" y="2881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265" name="Line 193"/>
                  <p:cNvSpPr>
                    <a:spLocks noChangeShapeType="1"/>
                  </p:cNvSpPr>
                  <p:nvPr/>
                </p:nvSpPr>
                <p:spPr bwMode="auto">
                  <a:xfrm>
                    <a:off x="1327" y="2874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266" name="Line 194"/>
                  <p:cNvSpPr>
                    <a:spLocks noChangeShapeType="1"/>
                  </p:cNvSpPr>
                  <p:nvPr/>
                </p:nvSpPr>
                <p:spPr bwMode="auto">
                  <a:xfrm>
                    <a:off x="1104" y="2969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267" name="Line 195"/>
                  <p:cNvSpPr>
                    <a:spLocks noChangeShapeType="1"/>
                  </p:cNvSpPr>
                  <p:nvPr/>
                </p:nvSpPr>
                <p:spPr bwMode="auto">
                  <a:xfrm>
                    <a:off x="1327" y="2974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268" name="Line 196"/>
                  <p:cNvSpPr>
                    <a:spLocks noChangeShapeType="1"/>
                  </p:cNvSpPr>
                  <p:nvPr/>
                </p:nvSpPr>
                <p:spPr bwMode="auto">
                  <a:xfrm>
                    <a:off x="1548" y="2976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269" name="Line 197"/>
                  <p:cNvSpPr>
                    <a:spLocks noChangeShapeType="1"/>
                  </p:cNvSpPr>
                  <p:nvPr/>
                </p:nvSpPr>
                <p:spPr bwMode="auto">
                  <a:xfrm>
                    <a:off x="1540" y="2872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3270" name="Group 198"/>
                <p:cNvGrpSpPr>
                  <a:grpSpLocks/>
                </p:cNvGrpSpPr>
                <p:nvPr/>
              </p:nvGrpSpPr>
              <p:grpSpPr bwMode="auto">
                <a:xfrm>
                  <a:off x="427" y="3774"/>
                  <a:ext cx="456" cy="150"/>
                  <a:chOff x="297" y="3774"/>
                  <a:chExt cx="456" cy="150"/>
                </a:xfrm>
              </p:grpSpPr>
              <p:sp>
                <p:nvSpPr>
                  <p:cNvPr id="3271" name="Line 199"/>
                  <p:cNvSpPr>
                    <a:spLocks noChangeShapeType="1"/>
                  </p:cNvSpPr>
                  <p:nvPr/>
                </p:nvSpPr>
                <p:spPr bwMode="auto">
                  <a:xfrm>
                    <a:off x="303" y="3774"/>
                    <a:ext cx="0" cy="147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272" name="Line 200"/>
                  <p:cNvSpPr>
                    <a:spLocks noChangeShapeType="1"/>
                  </p:cNvSpPr>
                  <p:nvPr/>
                </p:nvSpPr>
                <p:spPr bwMode="auto">
                  <a:xfrm>
                    <a:off x="528" y="3777"/>
                    <a:ext cx="0" cy="138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 type="oval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273" name="Line 201"/>
                  <p:cNvSpPr>
                    <a:spLocks noChangeShapeType="1"/>
                  </p:cNvSpPr>
                  <p:nvPr/>
                </p:nvSpPr>
                <p:spPr bwMode="auto">
                  <a:xfrm>
                    <a:off x="750" y="3777"/>
                    <a:ext cx="0" cy="147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274" name="Line 202"/>
                  <p:cNvSpPr>
                    <a:spLocks noChangeShapeType="1"/>
                  </p:cNvSpPr>
                  <p:nvPr/>
                </p:nvSpPr>
                <p:spPr bwMode="auto">
                  <a:xfrm>
                    <a:off x="297" y="3915"/>
                    <a:ext cx="45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275" name="Text Box 203"/>
                <p:cNvSpPr txBox="1">
                  <a:spLocks noChangeArrowheads="1"/>
                </p:cNvSpPr>
                <p:nvPr/>
              </p:nvSpPr>
              <p:spPr bwMode="auto">
                <a:xfrm>
                  <a:off x="228" y="549"/>
                  <a:ext cx="240" cy="23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>
                      <a:latin typeface=".VnTimeH" pitchFamily="34" charset="0"/>
                    </a:rPr>
                    <a:t>a</a:t>
                  </a:r>
                </a:p>
              </p:txBody>
            </p:sp>
            <p:sp>
              <p:nvSpPr>
                <p:cNvPr id="3276" name="Text Box 204"/>
                <p:cNvSpPr txBox="1">
                  <a:spLocks noChangeArrowheads="1"/>
                </p:cNvSpPr>
                <p:nvPr/>
              </p:nvSpPr>
              <p:spPr bwMode="auto">
                <a:xfrm>
                  <a:off x="468" y="555"/>
                  <a:ext cx="240" cy="23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>
                      <a:latin typeface=".VnTimeH" pitchFamily="34" charset="0"/>
                    </a:rPr>
                    <a:t>b</a:t>
                  </a:r>
                </a:p>
              </p:txBody>
            </p:sp>
            <p:sp>
              <p:nvSpPr>
                <p:cNvPr id="3277" name="Text Box 205"/>
                <p:cNvSpPr txBox="1">
                  <a:spLocks noChangeArrowheads="1"/>
                </p:cNvSpPr>
                <p:nvPr/>
              </p:nvSpPr>
              <p:spPr bwMode="auto">
                <a:xfrm>
                  <a:off x="690" y="561"/>
                  <a:ext cx="240" cy="23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>
                      <a:latin typeface=".VnTimeH" pitchFamily="34" charset="0"/>
                    </a:rPr>
                    <a:t>c</a:t>
                  </a:r>
                </a:p>
              </p:txBody>
            </p:sp>
            <p:sp>
              <p:nvSpPr>
                <p:cNvPr id="3278" name="Text Box 206"/>
                <p:cNvSpPr txBox="1">
                  <a:spLocks noChangeArrowheads="1"/>
                </p:cNvSpPr>
                <p:nvPr/>
              </p:nvSpPr>
              <p:spPr bwMode="auto">
                <a:xfrm>
                  <a:off x="180" y="1158"/>
                  <a:ext cx="432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>
                      <a:latin typeface=".VnTimeH" pitchFamily="34" charset="0"/>
                    </a:rPr>
                    <a:t>a1</a:t>
                  </a:r>
                </a:p>
              </p:txBody>
            </p:sp>
            <p:sp>
              <p:nvSpPr>
                <p:cNvPr id="3279" name="Text Box 207"/>
                <p:cNvSpPr txBox="1">
                  <a:spLocks noChangeArrowheads="1"/>
                </p:cNvSpPr>
                <p:nvPr/>
              </p:nvSpPr>
              <p:spPr bwMode="auto">
                <a:xfrm>
                  <a:off x="441" y="1164"/>
                  <a:ext cx="345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>
                      <a:latin typeface=".VnTimeH" pitchFamily="34" charset="0"/>
                    </a:rPr>
                    <a:t>b1</a:t>
                  </a:r>
                </a:p>
              </p:txBody>
            </p:sp>
            <p:sp>
              <p:nvSpPr>
                <p:cNvPr id="3280" name="Text Box 208"/>
                <p:cNvSpPr txBox="1">
                  <a:spLocks noChangeArrowheads="1"/>
                </p:cNvSpPr>
                <p:nvPr/>
              </p:nvSpPr>
              <p:spPr bwMode="auto">
                <a:xfrm>
                  <a:off x="660" y="1170"/>
                  <a:ext cx="432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>
                      <a:latin typeface=".VnTimeH" pitchFamily="34" charset="0"/>
                    </a:rPr>
                    <a:t>c1</a:t>
                  </a:r>
                </a:p>
              </p:txBody>
            </p:sp>
            <p:sp>
              <p:nvSpPr>
                <p:cNvPr id="3281" name="Text Box 209"/>
                <p:cNvSpPr txBox="1">
                  <a:spLocks noChangeArrowheads="1"/>
                </p:cNvSpPr>
                <p:nvPr/>
              </p:nvSpPr>
              <p:spPr bwMode="auto">
                <a:xfrm>
                  <a:off x="978" y="960"/>
                  <a:ext cx="432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b="1">
                      <a:latin typeface=".VnTimeH" pitchFamily="34" charset="0"/>
                    </a:rPr>
                    <a:t>atm</a:t>
                  </a:r>
                </a:p>
              </p:txBody>
            </p:sp>
            <p:sp>
              <p:nvSpPr>
                <p:cNvPr id="3282" name="Text Box 210"/>
                <p:cNvSpPr txBox="1">
                  <a:spLocks noChangeArrowheads="1"/>
                </p:cNvSpPr>
                <p:nvPr/>
              </p:nvSpPr>
              <p:spPr bwMode="auto">
                <a:xfrm>
                  <a:off x="939" y="3628"/>
                  <a:ext cx="432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b="1">
                      <a:latin typeface=".VnTimeH" pitchFamily="34" charset="0"/>
                    </a:rPr>
                    <a:t>ky</a:t>
                  </a:r>
                </a:p>
              </p:txBody>
            </p:sp>
            <p:sp>
              <p:nvSpPr>
                <p:cNvPr id="3283" name="Text Box 211"/>
                <p:cNvSpPr txBox="1">
                  <a:spLocks noChangeArrowheads="1"/>
                </p:cNvSpPr>
                <p:nvPr/>
              </p:nvSpPr>
              <p:spPr bwMode="auto">
                <a:xfrm>
                  <a:off x="194" y="2470"/>
                  <a:ext cx="240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>
                      <a:latin typeface=".VnTimeH" pitchFamily="34" charset="0"/>
                    </a:rPr>
                    <a:t>a</a:t>
                  </a:r>
                </a:p>
              </p:txBody>
            </p:sp>
            <p:sp>
              <p:nvSpPr>
                <p:cNvPr id="3284" name="Text Box 212"/>
                <p:cNvSpPr txBox="1">
                  <a:spLocks noChangeArrowheads="1"/>
                </p:cNvSpPr>
                <p:nvPr/>
              </p:nvSpPr>
              <p:spPr bwMode="auto">
                <a:xfrm>
                  <a:off x="478" y="2468"/>
                  <a:ext cx="240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>
                      <a:latin typeface=".VnTimeH" pitchFamily="34" charset="0"/>
                    </a:rPr>
                    <a:t>b</a:t>
                  </a:r>
                </a:p>
              </p:txBody>
            </p:sp>
            <p:sp>
              <p:nvSpPr>
                <p:cNvPr id="3285" name="Text Box 213"/>
                <p:cNvSpPr txBox="1">
                  <a:spLocks noChangeArrowheads="1"/>
                </p:cNvSpPr>
                <p:nvPr/>
              </p:nvSpPr>
              <p:spPr bwMode="auto">
                <a:xfrm>
                  <a:off x="844" y="2470"/>
                  <a:ext cx="240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>
                      <a:latin typeface=".VnTimeH" pitchFamily="34" charset="0"/>
                    </a:rPr>
                    <a:t>c</a:t>
                  </a:r>
                </a:p>
              </p:txBody>
            </p:sp>
            <p:sp>
              <p:nvSpPr>
                <p:cNvPr id="3286" name="Text Box 214"/>
                <p:cNvSpPr txBox="1">
                  <a:spLocks noChangeArrowheads="1"/>
                </p:cNvSpPr>
                <p:nvPr/>
              </p:nvSpPr>
              <p:spPr bwMode="auto">
                <a:xfrm>
                  <a:off x="208" y="3024"/>
                  <a:ext cx="240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>
                      <a:latin typeface=".VnTimeH" pitchFamily="34" charset="0"/>
                    </a:rPr>
                    <a:t>z</a:t>
                  </a:r>
                </a:p>
              </p:txBody>
            </p:sp>
            <p:sp>
              <p:nvSpPr>
                <p:cNvPr id="3287" name="Text Box 215"/>
                <p:cNvSpPr txBox="1">
                  <a:spLocks noChangeArrowheads="1"/>
                </p:cNvSpPr>
                <p:nvPr/>
              </p:nvSpPr>
              <p:spPr bwMode="auto">
                <a:xfrm>
                  <a:off x="628" y="3018"/>
                  <a:ext cx="240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>
                      <a:latin typeface=".VnTimeH" pitchFamily="34" charset="0"/>
                    </a:rPr>
                    <a:t>x</a:t>
                  </a:r>
                </a:p>
              </p:txBody>
            </p:sp>
            <p:sp>
              <p:nvSpPr>
                <p:cNvPr id="3288" name="Text Box 216"/>
                <p:cNvSpPr txBox="1">
                  <a:spLocks noChangeArrowheads="1"/>
                </p:cNvSpPr>
                <p:nvPr/>
              </p:nvSpPr>
              <p:spPr bwMode="auto">
                <a:xfrm>
                  <a:off x="912" y="3016"/>
                  <a:ext cx="240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>
                      <a:latin typeface=".VnTimeH" pitchFamily="34" charset="0"/>
                    </a:rPr>
                    <a:t>y</a:t>
                  </a:r>
                </a:p>
              </p:txBody>
            </p:sp>
          </p:grpSp>
          <p:sp>
            <p:nvSpPr>
              <p:cNvPr id="3289" name="Text Box 217"/>
              <p:cNvSpPr txBox="1">
                <a:spLocks noChangeArrowheads="1"/>
              </p:cNvSpPr>
              <p:nvPr/>
            </p:nvSpPr>
            <p:spPr bwMode="auto">
              <a:xfrm>
                <a:off x="1656" y="2680"/>
                <a:ext cx="432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endParaRPr lang="en-US" sz="1600" b="1">
                  <a:latin typeface=".VnTimeH" pitchFamily="34" charset="0"/>
                </a:endParaRPr>
              </a:p>
            </p:txBody>
          </p:sp>
        </p:grpSp>
        <p:sp>
          <p:nvSpPr>
            <p:cNvPr id="3294" name="Text Box 222"/>
            <p:cNvSpPr txBox="1">
              <a:spLocks noChangeArrowheads="1"/>
            </p:cNvSpPr>
            <p:nvPr/>
          </p:nvSpPr>
          <p:spPr bwMode="auto">
            <a:xfrm>
              <a:off x="869" y="1410"/>
              <a:ext cx="432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>
                  <a:latin typeface=".VnTimeH" pitchFamily="34" charset="0"/>
                </a:rPr>
                <a:t>k</a:t>
              </a:r>
            </a:p>
          </p:txBody>
        </p:sp>
        <p:grpSp>
          <p:nvGrpSpPr>
            <p:cNvPr id="3295" name="Group 223"/>
            <p:cNvGrpSpPr>
              <a:grpSpLocks/>
            </p:cNvGrpSpPr>
            <p:nvPr/>
          </p:nvGrpSpPr>
          <p:grpSpPr bwMode="auto">
            <a:xfrm>
              <a:off x="1702" y="2840"/>
              <a:ext cx="232" cy="192"/>
              <a:chOff x="4472" y="2699"/>
              <a:chExt cx="232" cy="192"/>
            </a:xfrm>
          </p:grpSpPr>
          <p:sp>
            <p:nvSpPr>
              <p:cNvPr id="3296" name="AutoShape 224"/>
              <p:cNvSpPr>
                <a:spLocks noChangeArrowheads="1"/>
              </p:cNvSpPr>
              <p:nvPr/>
            </p:nvSpPr>
            <p:spPr bwMode="auto">
              <a:xfrm>
                <a:off x="4635" y="2764"/>
                <a:ext cx="69" cy="69"/>
              </a:xfrm>
              <a:prstGeom prst="triangle">
                <a:avLst>
                  <a:gd name="adj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CC99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297" name="Text Box 225"/>
              <p:cNvSpPr txBox="1">
                <a:spLocks noChangeArrowheads="1"/>
              </p:cNvSpPr>
              <p:nvPr/>
            </p:nvSpPr>
            <p:spPr bwMode="auto">
              <a:xfrm>
                <a:off x="4472" y="2699"/>
                <a:ext cx="144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CC99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FF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1400" b="1">
                    <a:latin typeface=".VnTimeH" pitchFamily="34" charset="0"/>
                  </a:rPr>
                  <a:t>k</a:t>
                </a:r>
              </a:p>
            </p:txBody>
          </p:sp>
        </p:grpSp>
        <p:sp>
          <p:nvSpPr>
            <p:cNvPr id="3298" name="Text Box 226"/>
            <p:cNvSpPr txBox="1">
              <a:spLocks noChangeArrowheads="1"/>
            </p:cNvSpPr>
            <p:nvPr/>
          </p:nvSpPr>
          <p:spPr bwMode="auto">
            <a:xfrm>
              <a:off x="877" y="1822"/>
              <a:ext cx="432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>
                  <a:latin typeface=".VnTimeH" pitchFamily="34" charset="0"/>
                </a:rPr>
                <a:t>rn</a:t>
              </a:r>
            </a:p>
          </p:txBody>
        </p:sp>
      </p:grpSp>
      <p:grpSp>
        <p:nvGrpSpPr>
          <p:cNvPr id="3303" name="Group 231"/>
          <p:cNvGrpSpPr>
            <a:grpSpLocks/>
          </p:cNvGrpSpPr>
          <p:nvPr/>
        </p:nvGrpSpPr>
        <p:grpSpPr bwMode="auto">
          <a:xfrm>
            <a:off x="3024188" y="857250"/>
            <a:ext cx="5899150" cy="5118100"/>
            <a:chOff x="1905" y="540"/>
            <a:chExt cx="3716" cy="3224"/>
          </a:xfrm>
        </p:grpSpPr>
        <p:grpSp>
          <p:nvGrpSpPr>
            <p:cNvPr id="3077" name="Group 5"/>
            <p:cNvGrpSpPr>
              <a:grpSpLocks/>
            </p:cNvGrpSpPr>
            <p:nvPr/>
          </p:nvGrpSpPr>
          <p:grpSpPr bwMode="auto">
            <a:xfrm>
              <a:off x="1905" y="540"/>
              <a:ext cx="3716" cy="3224"/>
              <a:chOff x="1290" y="480"/>
              <a:chExt cx="4266" cy="3224"/>
            </a:xfrm>
          </p:grpSpPr>
          <p:grpSp>
            <p:nvGrpSpPr>
              <p:cNvPr id="3078" name="Group 6"/>
              <p:cNvGrpSpPr>
                <a:grpSpLocks/>
              </p:cNvGrpSpPr>
              <p:nvPr/>
            </p:nvGrpSpPr>
            <p:grpSpPr bwMode="auto">
              <a:xfrm>
                <a:off x="1488" y="576"/>
                <a:ext cx="4068" cy="3128"/>
                <a:chOff x="1644" y="576"/>
                <a:chExt cx="4068" cy="3128"/>
              </a:xfrm>
            </p:grpSpPr>
            <p:sp>
              <p:nvSpPr>
                <p:cNvPr id="3079" name="Line 7"/>
                <p:cNvSpPr>
                  <a:spLocks noChangeShapeType="1"/>
                </p:cNvSpPr>
                <p:nvPr/>
              </p:nvSpPr>
              <p:spPr bwMode="auto">
                <a:xfrm>
                  <a:off x="3087" y="1521"/>
                  <a:ext cx="227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80" name="Line 8"/>
                <p:cNvSpPr>
                  <a:spLocks noChangeShapeType="1"/>
                </p:cNvSpPr>
                <p:nvPr/>
              </p:nvSpPr>
              <p:spPr bwMode="auto">
                <a:xfrm>
                  <a:off x="2519" y="1414"/>
                  <a:ext cx="20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81" name="Line 9"/>
                <p:cNvSpPr>
                  <a:spLocks noChangeShapeType="1"/>
                </p:cNvSpPr>
                <p:nvPr/>
              </p:nvSpPr>
              <p:spPr bwMode="auto">
                <a:xfrm>
                  <a:off x="2621" y="1292"/>
                  <a:ext cx="0" cy="113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82" name="Line 10"/>
                <p:cNvSpPr>
                  <a:spLocks noChangeShapeType="1"/>
                </p:cNvSpPr>
                <p:nvPr/>
              </p:nvSpPr>
              <p:spPr bwMode="auto">
                <a:xfrm>
                  <a:off x="1968" y="1524"/>
                  <a:ext cx="20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83" name="Line 11"/>
                <p:cNvSpPr>
                  <a:spLocks noChangeShapeType="1"/>
                </p:cNvSpPr>
                <p:nvPr/>
              </p:nvSpPr>
              <p:spPr bwMode="auto">
                <a:xfrm>
                  <a:off x="2069" y="1402"/>
                  <a:ext cx="0" cy="113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84" name="Line 12"/>
                <p:cNvSpPr>
                  <a:spLocks noChangeShapeType="1"/>
                </p:cNvSpPr>
                <p:nvPr/>
              </p:nvSpPr>
              <p:spPr bwMode="auto">
                <a:xfrm>
                  <a:off x="3402" y="2806"/>
                  <a:ext cx="167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85" name="Text Box 13"/>
                <p:cNvSpPr txBox="1">
                  <a:spLocks noChangeArrowheads="1"/>
                </p:cNvSpPr>
                <p:nvPr/>
              </p:nvSpPr>
              <p:spPr bwMode="auto">
                <a:xfrm>
                  <a:off x="3026" y="1300"/>
                  <a:ext cx="522" cy="1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endParaRPr lang="en-US" sz="1400" b="1">
                    <a:latin typeface=".VnTimeH" pitchFamily="34" charset="0"/>
                  </a:endParaRPr>
                </a:p>
              </p:txBody>
            </p:sp>
            <p:sp>
              <p:nvSpPr>
                <p:cNvPr id="3086" name="AutoShape 14"/>
                <p:cNvSpPr>
                  <a:spLocks noChangeArrowheads="1"/>
                </p:cNvSpPr>
                <p:nvPr/>
              </p:nvSpPr>
              <p:spPr bwMode="auto">
                <a:xfrm>
                  <a:off x="5537" y="852"/>
                  <a:ext cx="144" cy="336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99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87" name="AutoShape 15"/>
                <p:cNvSpPr>
                  <a:spLocks noChangeArrowheads="1"/>
                </p:cNvSpPr>
                <p:nvPr/>
              </p:nvSpPr>
              <p:spPr bwMode="auto">
                <a:xfrm>
                  <a:off x="1663" y="851"/>
                  <a:ext cx="144" cy="336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99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088" name="Line 16"/>
                <p:cNvSpPr>
                  <a:spLocks noChangeShapeType="1"/>
                </p:cNvSpPr>
                <p:nvPr/>
              </p:nvSpPr>
              <p:spPr bwMode="auto">
                <a:xfrm>
                  <a:off x="2160" y="1486"/>
                  <a:ext cx="386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89" name="Line 17"/>
                <p:cNvSpPr>
                  <a:spLocks noChangeShapeType="1"/>
                </p:cNvSpPr>
                <p:nvPr/>
              </p:nvSpPr>
              <p:spPr bwMode="auto">
                <a:xfrm>
                  <a:off x="2709" y="1486"/>
                  <a:ext cx="437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90" name="Line 18"/>
                <p:cNvSpPr>
                  <a:spLocks noChangeShapeType="1"/>
                </p:cNvSpPr>
                <p:nvPr/>
              </p:nvSpPr>
              <p:spPr bwMode="auto">
                <a:xfrm>
                  <a:off x="4850" y="1482"/>
                  <a:ext cx="420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91" name="Line 19"/>
                <p:cNvSpPr>
                  <a:spLocks noChangeShapeType="1"/>
                </p:cNvSpPr>
                <p:nvPr/>
              </p:nvSpPr>
              <p:spPr bwMode="auto">
                <a:xfrm>
                  <a:off x="5199" y="1521"/>
                  <a:ext cx="227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92" name="Line 20"/>
                <p:cNvSpPr>
                  <a:spLocks noChangeShapeType="1"/>
                </p:cNvSpPr>
                <p:nvPr/>
              </p:nvSpPr>
              <p:spPr bwMode="auto">
                <a:xfrm>
                  <a:off x="5210" y="1421"/>
                  <a:ext cx="227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93" name="Line 21"/>
                <p:cNvSpPr>
                  <a:spLocks noChangeShapeType="1"/>
                </p:cNvSpPr>
                <p:nvPr/>
              </p:nvSpPr>
              <p:spPr bwMode="auto">
                <a:xfrm>
                  <a:off x="5324" y="1299"/>
                  <a:ext cx="0" cy="113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94" name="Line 22"/>
                <p:cNvSpPr>
                  <a:spLocks noChangeShapeType="1"/>
                </p:cNvSpPr>
                <p:nvPr/>
              </p:nvSpPr>
              <p:spPr bwMode="auto">
                <a:xfrm>
                  <a:off x="3410" y="2159"/>
                  <a:ext cx="1180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cxnSp>
              <p:nvCxnSpPr>
                <p:cNvPr id="3095" name="AutoShape 23"/>
                <p:cNvCxnSpPr>
                  <a:cxnSpLocks noChangeShapeType="1"/>
                </p:cNvCxnSpPr>
                <p:nvPr/>
              </p:nvCxnSpPr>
              <p:spPr bwMode="auto">
                <a:xfrm rot="5400000">
                  <a:off x="3997" y="2379"/>
                  <a:ext cx="1983" cy="187"/>
                </a:xfrm>
                <a:prstGeom prst="bentConnector2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cxnSp>
            <p:sp>
              <p:nvSpPr>
                <p:cNvPr id="3096" name="Line 24"/>
                <p:cNvSpPr>
                  <a:spLocks noChangeShapeType="1"/>
                </p:cNvSpPr>
                <p:nvPr/>
              </p:nvSpPr>
              <p:spPr bwMode="auto">
                <a:xfrm>
                  <a:off x="3145" y="1479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97" name="Line 25"/>
                <p:cNvSpPr>
                  <a:spLocks noChangeShapeType="1"/>
                </p:cNvSpPr>
                <p:nvPr/>
              </p:nvSpPr>
              <p:spPr bwMode="auto">
                <a:xfrm>
                  <a:off x="3246" y="1481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98" name="Line 26"/>
                <p:cNvSpPr>
                  <a:spLocks noChangeShapeType="1"/>
                </p:cNvSpPr>
                <p:nvPr/>
              </p:nvSpPr>
              <p:spPr bwMode="auto">
                <a:xfrm>
                  <a:off x="5260" y="1477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099" name="Line 27"/>
                <p:cNvSpPr>
                  <a:spLocks noChangeShapeType="1"/>
                </p:cNvSpPr>
                <p:nvPr/>
              </p:nvSpPr>
              <p:spPr bwMode="auto">
                <a:xfrm>
                  <a:off x="5361" y="1479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00" name="Line 28"/>
                <p:cNvSpPr>
                  <a:spLocks noChangeShapeType="1"/>
                </p:cNvSpPr>
                <p:nvPr/>
              </p:nvSpPr>
              <p:spPr bwMode="auto">
                <a:xfrm rot="-5400000">
                  <a:off x="3595" y="3128"/>
                  <a:ext cx="662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01" name="Line 29"/>
                <p:cNvSpPr>
                  <a:spLocks noChangeShapeType="1"/>
                </p:cNvSpPr>
                <p:nvPr/>
              </p:nvSpPr>
              <p:spPr bwMode="auto">
                <a:xfrm>
                  <a:off x="3559" y="2801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02" name="Line 30"/>
                <p:cNvSpPr>
                  <a:spLocks noChangeShapeType="1"/>
                </p:cNvSpPr>
                <p:nvPr/>
              </p:nvSpPr>
              <p:spPr bwMode="auto">
                <a:xfrm>
                  <a:off x="3660" y="2803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03" name="Line 31"/>
                <p:cNvSpPr>
                  <a:spLocks noChangeShapeType="1"/>
                </p:cNvSpPr>
                <p:nvPr/>
              </p:nvSpPr>
              <p:spPr bwMode="auto">
                <a:xfrm>
                  <a:off x="2354" y="3462"/>
                  <a:ext cx="489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04" name="Line 32"/>
                <p:cNvSpPr>
                  <a:spLocks noChangeShapeType="1"/>
                </p:cNvSpPr>
                <p:nvPr/>
              </p:nvSpPr>
              <p:spPr bwMode="auto">
                <a:xfrm>
                  <a:off x="2837" y="3453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05" name="Line 33"/>
                <p:cNvSpPr>
                  <a:spLocks noChangeShapeType="1"/>
                </p:cNvSpPr>
                <p:nvPr/>
              </p:nvSpPr>
              <p:spPr bwMode="auto">
                <a:xfrm>
                  <a:off x="2938" y="3455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06" name="Line 34"/>
                <p:cNvSpPr>
                  <a:spLocks noChangeShapeType="1"/>
                </p:cNvSpPr>
                <p:nvPr/>
              </p:nvSpPr>
              <p:spPr bwMode="auto">
                <a:xfrm>
                  <a:off x="2930" y="3463"/>
                  <a:ext cx="1681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07" name="Line 35"/>
                <p:cNvSpPr>
                  <a:spLocks noChangeShapeType="1"/>
                </p:cNvSpPr>
                <p:nvPr/>
              </p:nvSpPr>
              <p:spPr bwMode="auto">
                <a:xfrm>
                  <a:off x="3410" y="1482"/>
                  <a:ext cx="0" cy="1315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08" name="Text Box 36"/>
                <p:cNvSpPr txBox="1">
                  <a:spLocks noChangeArrowheads="1"/>
                </p:cNvSpPr>
                <p:nvPr/>
              </p:nvSpPr>
              <p:spPr bwMode="auto">
                <a:xfrm>
                  <a:off x="5190" y="1120"/>
                  <a:ext cx="522" cy="1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400" b="1">
                      <a:latin typeface=".VnTimeH" pitchFamily="34" charset="0"/>
                    </a:rPr>
                    <a:t>rn</a:t>
                  </a:r>
                </a:p>
              </p:txBody>
            </p:sp>
            <p:sp>
              <p:nvSpPr>
                <p:cNvPr id="3109" name="Line 37"/>
                <p:cNvSpPr>
                  <a:spLocks noChangeShapeType="1"/>
                </p:cNvSpPr>
                <p:nvPr/>
              </p:nvSpPr>
              <p:spPr bwMode="auto">
                <a:xfrm>
                  <a:off x="4850" y="2162"/>
                  <a:ext cx="240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10" name="Line 38"/>
                <p:cNvSpPr>
                  <a:spLocks noChangeShapeType="1"/>
                </p:cNvSpPr>
                <p:nvPr/>
              </p:nvSpPr>
              <p:spPr bwMode="auto">
                <a:xfrm>
                  <a:off x="4890" y="2821"/>
                  <a:ext cx="192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11" name="Line 39"/>
                <p:cNvSpPr>
                  <a:spLocks noChangeShapeType="1"/>
                </p:cNvSpPr>
                <p:nvPr/>
              </p:nvSpPr>
              <p:spPr bwMode="auto">
                <a:xfrm>
                  <a:off x="3650" y="2809"/>
                  <a:ext cx="438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cxnSp>
              <p:nvCxnSpPr>
                <p:cNvPr id="3112" name="AutoShape 40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1442" y="944"/>
                  <a:ext cx="839" cy="250"/>
                </a:xfrm>
                <a:prstGeom prst="bentConnector3">
                  <a:avLst>
                    <a:gd name="adj1" fmla="val 100116"/>
                  </a:avLst>
                </a:prstGeom>
                <a:noFill/>
                <a:ln w="28575">
                  <a:solidFill>
                    <a:schemeClr val="tx1"/>
                  </a:solidFill>
                  <a:miter lim="800000"/>
                  <a:headEnd type="oval" w="lg" len="lg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cxnSp>
            <p:sp>
              <p:nvSpPr>
                <p:cNvPr id="3113" name="Oval 41"/>
                <p:cNvSpPr>
                  <a:spLocks noChangeArrowheads="1"/>
                </p:cNvSpPr>
                <p:nvPr/>
              </p:nvSpPr>
              <p:spPr bwMode="auto">
                <a:xfrm>
                  <a:off x="1707" y="620"/>
                  <a:ext cx="58" cy="58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cxnSp>
              <p:nvCxnSpPr>
                <p:cNvPr id="3114" name="AutoShape 42"/>
                <p:cNvCxnSpPr>
                  <a:cxnSpLocks noChangeShapeType="1"/>
                </p:cNvCxnSpPr>
                <p:nvPr/>
              </p:nvCxnSpPr>
              <p:spPr bwMode="auto">
                <a:xfrm rot="5400000">
                  <a:off x="5064" y="936"/>
                  <a:ext cx="844" cy="249"/>
                </a:xfrm>
                <a:prstGeom prst="bentConnector3">
                  <a:avLst>
                    <a:gd name="adj1" fmla="val 99880"/>
                  </a:avLst>
                </a:prstGeom>
                <a:noFill/>
                <a:ln w="28575">
                  <a:solidFill>
                    <a:schemeClr val="tx1"/>
                  </a:solidFill>
                  <a:miter lim="800000"/>
                  <a:headEnd type="oval" w="lg" len="lg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cxnSp>
            <p:sp>
              <p:nvSpPr>
                <p:cNvPr id="3115" name="Oval 43"/>
                <p:cNvSpPr>
                  <a:spLocks noChangeArrowheads="1"/>
                </p:cNvSpPr>
                <p:nvPr/>
              </p:nvSpPr>
              <p:spPr bwMode="auto">
                <a:xfrm>
                  <a:off x="5582" y="610"/>
                  <a:ext cx="58" cy="58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16" name="Line 44"/>
                <p:cNvSpPr>
                  <a:spLocks noChangeShapeType="1"/>
                </p:cNvSpPr>
                <p:nvPr/>
              </p:nvSpPr>
              <p:spPr bwMode="auto">
                <a:xfrm flipH="1">
                  <a:off x="1644" y="581"/>
                  <a:ext cx="181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17" name="Line 45"/>
                <p:cNvSpPr>
                  <a:spLocks noChangeShapeType="1"/>
                </p:cNvSpPr>
                <p:nvPr/>
              </p:nvSpPr>
              <p:spPr bwMode="auto">
                <a:xfrm flipH="1">
                  <a:off x="5513" y="576"/>
                  <a:ext cx="181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18" name="Text Box 46"/>
                <p:cNvSpPr txBox="1">
                  <a:spLocks noChangeArrowheads="1"/>
                </p:cNvSpPr>
                <p:nvPr/>
              </p:nvSpPr>
              <p:spPr bwMode="auto">
                <a:xfrm>
                  <a:off x="2657" y="1211"/>
                  <a:ext cx="340" cy="1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400" b="1">
                      <a:latin typeface=".VnTimeH" pitchFamily="34" charset="0"/>
                    </a:rPr>
                    <a:t>m</a:t>
                  </a:r>
                </a:p>
              </p:txBody>
            </p:sp>
            <p:sp>
              <p:nvSpPr>
                <p:cNvPr id="3119" name="Text Box 47"/>
                <p:cNvSpPr txBox="1">
                  <a:spLocks noChangeArrowheads="1"/>
                </p:cNvSpPr>
                <p:nvPr/>
              </p:nvSpPr>
              <p:spPr bwMode="auto">
                <a:xfrm>
                  <a:off x="2037" y="1300"/>
                  <a:ext cx="179" cy="1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400" b="1">
                      <a:latin typeface=".VnTimeH" pitchFamily="34" charset="0"/>
                    </a:rPr>
                    <a:t>d</a:t>
                  </a:r>
                </a:p>
              </p:txBody>
            </p:sp>
            <p:sp>
              <p:nvSpPr>
                <p:cNvPr id="3120" name="Text Box 48"/>
                <p:cNvSpPr txBox="1">
                  <a:spLocks noChangeArrowheads="1"/>
                </p:cNvSpPr>
                <p:nvPr/>
              </p:nvSpPr>
              <p:spPr bwMode="auto">
                <a:xfrm>
                  <a:off x="2750" y="3275"/>
                  <a:ext cx="522" cy="1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400" b="1">
                      <a:latin typeface=".VnTimeH" pitchFamily="34" charset="0"/>
                    </a:rPr>
                    <a:t>k</a:t>
                  </a:r>
                </a:p>
              </p:txBody>
            </p:sp>
            <p:sp>
              <p:nvSpPr>
                <p:cNvPr id="3121" name="Text Box 49"/>
                <p:cNvSpPr txBox="1">
                  <a:spLocks noChangeArrowheads="1"/>
                </p:cNvSpPr>
                <p:nvPr/>
              </p:nvSpPr>
              <p:spPr bwMode="auto">
                <a:xfrm>
                  <a:off x="1780" y="874"/>
                  <a:ext cx="385" cy="1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400" b="1">
                      <a:latin typeface=".VnTimeH" pitchFamily="34" charset="0"/>
                    </a:rPr>
                    <a:t>cc</a:t>
                  </a:r>
                </a:p>
              </p:txBody>
            </p:sp>
            <p:sp>
              <p:nvSpPr>
                <p:cNvPr id="3122" name="Text Box 50"/>
                <p:cNvSpPr txBox="1">
                  <a:spLocks noChangeArrowheads="1"/>
                </p:cNvSpPr>
                <p:nvPr/>
              </p:nvSpPr>
              <p:spPr bwMode="auto">
                <a:xfrm>
                  <a:off x="1734" y="1295"/>
                  <a:ext cx="181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b="1">
                      <a:latin typeface=".VnBook-Antiqua" pitchFamily="34" charset="0"/>
                    </a:rPr>
                    <a:t>1</a:t>
                  </a:r>
                </a:p>
              </p:txBody>
            </p:sp>
            <p:sp>
              <p:nvSpPr>
                <p:cNvPr id="3123" name="Text Box 51"/>
                <p:cNvSpPr txBox="1">
                  <a:spLocks noChangeArrowheads="1"/>
                </p:cNvSpPr>
                <p:nvPr/>
              </p:nvSpPr>
              <p:spPr bwMode="auto">
                <a:xfrm>
                  <a:off x="2349" y="1461"/>
                  <a:ext cx="181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b="1">
                      <a:latin typeface=".VnBook-Antiqua" pitchFamily="34" charset="0"/>
                    </a:rPr>
                    <a:t>3</a:t>
                  </a:r>
                </a:p>
              </p:txBody>
            </p:sp>
            <p:sp>
              <p:nvSpPr>
                <p:cNvPr id="3124" name="Text Box 52"/>
                <p:cNvSpPr txBox="1">
                  <a:spLocks noChangeArrowheads="1"/>
                </p:cNvSpPr>
                <p:nvPr/>
              </p:nvSpPr>
              <p:spPr bwMode="auto">
                <a:xfrm>
                  <a:off x="2869" y="1481"/>
                  <a:ext cx="181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b="1">
                      <a:latin typeface=".VnBook-Antiqua" pitchFamily="34" charset="0"/>
                    </a:rPr>
                    <a:t>5</a:t>
                  </a:r>
                </a:p>
              </p:txBody>
            </p:sp>
            <p:sp>
              <p:nvSpPr>
                <p:cNvPr id="3125" name="Text Box 53"/>
                <p:cNvSpPr txBox="1">
                  <a:spLocks noChangeArrowheads="1"/>
                </p:cNvSpPr>
                <p:nvPr/>
              </p:nvSpPr>
              <p:spPr bwMode="auto">
                <a:xfrm>
                  <a:off x="4215" y="1481"/>
                  <a:ext cx="299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b="1">
                      <a:latin typeface=".VnBook-Antiqua" pitchFamily="34" charset="0"/>
                    </a:rPr>
                    <a:t>9</a:t>
                  </a:r>
                </a:p>
              </p:txBody>
            </p:sp>
            <p:sp>
              <p:nvSpPr>
                <p:cNvPr id="3126" name="Text Box 54"/>
                <p:cNvSpPr txBox="1">
                  <a:spLocks noChangeArrowheads="1"/>
                </p:cNvSpPr>
                <p:nvPr/>
              </p:nvSpPr>
              <p:spPr bwMode="auto">
                <a:xfrm>
                  <a:off x="5005" y="1265"/>
                  <a:ext cx="181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b="1">
                      <a:latin typeface=".VnBook-Antiqua" pitchFamily="34" charset="0"/>
                    </a:rPr>
                    <a:t>4</a:t>
                  </a:r>
                </a:p>
              </p:txBody>
            </p:sp>
            <p:sp>
              <p:nvSpPr>
                <p:cNvPr id="3127" name="Text Box 55"/>
                <p:cNvSpPr txBox="1">
                  <a:spLocks noChangeArrowheads="1"/>
                </p:cNvSpPr>
                <p:nvPr/>
              </p:nvSpPr>
              <p:spPr bwMode="auto">
                <a:xfrm>
                  <a:off x="4322" y="2608"/>
                  <a:ext cx="267" cy="36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b="1">
                      <a:latin typeface=".VnBook-Antiqua" pitchFamily="34" charset="0"/>
                    </a:rPr>
                    <a:t>13</a:t>
                  </a:r>
                </a:p>
              </p:txBody>
            </p:sp>
            <p:sp>
              <p:nvSpPr>
                <p:cNvPr id="3128" name="Text Box 56"/>
                <p:cNvSpPr txBox="1">
                  <a:spLocks noChangeArrowheads="1"/>
                </p:cNvSpPr>
                <p:nvPr/>
              </p:nvSpPr>
              <p:spPr bwMode="auto">
                <a:xfrm>
                  <a:off x="4363" y="3039"/>
                  <a:ext cx="363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endParaRPr lang="en-US" sz="1600" b="1">
                    <a:latin typeface=".VnTimeH" pitchFamily="34" charset="0"/>
                  </a:endParaRPr>
                </a:p>
              </p:txBody>
            </p:sp>
            <p:sp>
              <p:nvSpPr>
                <p:cNvPr id="3129" name="Oval 57"/>
                <p:cNvSpPr>
                  <a:spLocks noChangeArrowheads="1"/>
                </p:cNvSpPr>
                <p:nvPr/>
              </p:nvSpPr>
              <p:spPr bwMode="auto">
                <a:xfrm>
                  <a:off x="4424" y="2785"/>
                  <a:ext cx="46" cy="45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30" name="Oval 58"/>
                <p:cNvSpPr>
                  <a:spLocks noChangeArrowheads="1"/>
                </p:cNvSpPr>
                <p:nvPr/>
              </p:nvSpPr>
              <p:spPr bwMode="auto">
                <a:xfrm>
                  <a:off x="2951" y="1462"/>
                  <a:ext cx="46" cy="45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31" name="Line 59"/>
                <p:cNvSpPr>
                  <a:spLocks noChangeShapeType="1"/>
                </p:cNvSpPr>
                <p:nvPr/>
              </p:nvSpPr>
              <p:spPr bwMode="auto">
                <a:xfrm>
                  <a:off x="3236" y="1483"/>
                  <a:ext cx="662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32" name="Line 60"/>
                <p:cNvSpPr>
                  <a:spLocks noChangeShapeType="1"/>
                </p:cNvSpPr>
                <p:nvPr/>
              </p:nvSpPr>
              <p:spPr bwMode="auto">
                <a:xfrm>
                  <a:off x="3893" y="1479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33" name="Line 61"/>
                <p:cNvSpPr>
                  <a:spLocks noChangeShapeType="1"/>
                </p:cNvSpPr>
                <p:nvPr/>
              </p:nvSpPr>
              <p:spPr bwMode="auto">
                <a:xfrm>
                  <a:off x="3994" y="1481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3134" name="Group 62"/>
                <p:cNvGrpSpPr>
                  <a:grpSpLocks/>
                </p:cNvGrpSpPr>
                <p:nvPr/>
              </p:nvGrpSpPr>
              <p:grpSpPr bwMode="auto">
                <a:xfrm>
                  <a:off x="3992" y="1461"/>
                  <a:ext cx="584" cy="45"/>
                  <a:chOff x="3936" y="1208"/>
                  <a:chExt cx="584" cy="45"/>
                </a:xfrm>
              </p:grpSpPr>
              <p:sp>
                <p:nvSpPr>
                  <p:cNvPr id="3135" name="Oval 63"/>
                  <p:cNvSpPr>
                    <a:spLocks noChangeArrowheads="1"/>
                  </p:cNvSpPr>
                  <p:nvPr/>
                </p:nvSpPr>
                <p:spPr bwMode="auto">
                  <a:xfrm>
                    <a:off x="4224" y="1208"/>
                    <a:ext cx="46" cy="45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3136" name="Line 64"/>
                  <p:cNvSpPr>
                    <a:spLocks noChangeShapeType="1"/>
                  </p:cNvSpPr>
                  <p:nvPr/>
                </p:nvSpPr>
                <p:spPr bwMode="auto">
                  <a:xfrm>
                    <a:off x="3936" y="1233"/>
                    <a:ext cx="584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137" name="Line 65"/>
                <p:cNvSpPr>
                  <a:spLocks noChangeShapeType="1"/>
                </p:cNvSpPr>
                <p:nvPr/>
              </p:nvSpPr>
              <p:spPr bwMode="auto">
                <a:xfrm>
                  <a:off x="2354" y="1488"/>
                  <a:ext cx="0" cy="1981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38" name="AutoShape 66"/>
                <p:cNvSpPr>
                  <a:spLocks noChangeArrowheads="1"/>
                </p:cNvSpPr>
                <p:nvPr/>
              </p:nvSpPr>
              <p:spPr bwMode="auto">
                <a:xfrm>
                  <a:off x="4607" y="3224"/>
                  <a:ext cx="288" cy="48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99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/>
                  <a:r>
                    <a:rPr lang="en-US" sz="1400" b="1">
                      <a:latin typeface=".VnTimeH" pitchFamily="34" charset="0"/>
                    </a:rPr>
                    <a:t>k</a:t>
                  </a:r>
                </a:p>
              </p:txBody>
            </p:sp>
            <p:sp>
              <p:nvSpPr>
                <p:cNvPr id="3139" name="Text Box 67"/>
                <p:cNvSpPr txBox="1">
                  <a:spLocks noChangeArrowheads="1"/>
                </p:cNvSpPr>
                <p:nvPr/>
              </p:nvSpPr>
              <p:spPr bwMode="auto">
                <a:xfrm>
                  <a:off x="3388" y="1465"/>
                  <a:ext cx="138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b="1">
                      <a:latin typeface=".VnBook-Antiqua" pitchFamily="34" charset="0"/>
                    </a:rPr>
                    <a:t>7</a:t>
                  </a:r>
                </a:p>
              </p:txBody>
            </p:sp>
            <p:grpSp>
              <p:nvGrpSpPr>
                <p:cNvPr id="3140" name="Group 68"/>
                <p:cNvGrpSpPr>
                  <a:grpSpLocks/>
                </p:cNvGrpSpPr>
                <p:nvPr/>
              </p:nvGrpSpPr>
              <p:grpSpPr bwMode="auto">
                <a:xfrm>
                  <a:off x="3816" y="1514"/>
                  <a:ext cx="273" cy="96"/>
                  <a:chOff x="3766" y="1261"/>
                  <a:chExt cx="273" cy="96"/>
                </a:xfrm>
              </p:grpSpPr>
              <p:sp>
                <p:nvSpPr>
                  <p:cNvPr id="3141" name="Line 69"/>
                  <p:cNvSpPr>
                    <a:spLocks noChangeShapeType="1"/>
                  </p:cNvSpPr>
                  <p:nvPr/>
                </p:nvSpPr>
                <p:spPr bwMode="auto">
                  <a:xfrm>
                    <a:off x="3766" y="1311"/>
                    <a:ext cx="227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142" name="Line 7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991" y="1261"/>
                    <a:ext cx="48" cy="48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3143" name="Line 71"/>
                  <p:cNvSpPr>
                    <a:spLocks noChangeShapeType="1"/>
                  </p:cNvSpPr>
                  <p:nvPr/>
                </p:nvSpPr>
                <p:spPr bwMode="auto">
                  <a:xfrm>
                    <a:off x="3991" y="1309"/>
                    <a:ext cx="48" cy="48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144" name="Text Box 72"/>
                <p:cNvSpPr txBox="1">
                  <a:spLocks noChangeArrowheads="1"/>
                </p:cNvSpPr>
                <p:nvPr/>
              </p:nvSpPr>
              <p:spPr bwMode="auto">
                <a:xfrm>
                  <a:off x="3464" y="2629"/>
                  <a:ext cx="378" cy="1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400" b="1">
                      <a:latin typeface=".VnTimeH" pitchFamily="34" charset="0"/>
                    </a:rPr>
                    <a:t>ky</a:t>
                  </a:r>
                </a:p>
              </p:txBody>
            </p:sp>
            <p:sp>
              <p:nvSpPr>
                <p:cNvPr id="3145" name="Text Box 73"/>
                <p:cNvSpPr txBox="1">
                  <a:spLocks noChangeArrowheads="1"/>
                </p:cNvSpPr>
                <p:nvPr/>
              </p:nvSpPr>
              <p:spPr bwMode="auto">
                <a:xfrm>
                  <a:off x="3973" y="2629"/>
                  <a:ext cx="401" cy="1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400" b="1">
                      <a:latin typeface=".VnTimeH" pitchFamily="34" charset="0"/>
                    </a:rPr>
                    <a:t>ky</a:t>
                  </a:r>
                </a:p>
              </p:txBody>
            </p:sp>
            <p:sp>
              <p:nvSpPr>
                <p:cNvPr id="3146" name="Line 74"/>
                <p:cNvSpPr>
                  <a:spLocks noChangeShapeType="1"/>
                </p:cNvSpPr>
                <p:nvPr/>
              </p:nvSpPr>
              <p:spPr bwMode="auto">
                <a:xfrm>
                  <a:off x="4089" y="2809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47" name="Line 75"/>
                <p:cNvSpPr>
                  <a:spLocks noChangeShapeType="1"/>
                </p:cNvSpPr>
                <p:nvPr/>
              </p:nvSpPr>
              <p:spPr bwMode="auto">
                <a:xfrm>
                  <a:off x="4190" y="2801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48" name="Line 76"/>
                <p:cNvSpPr>
                  <a:spLocks noChangeShapeType="1"/>
                </p:cNvSpPr>
                <p:nvPr/>
              </p:nvSpPr>
              <p:spPr bwMode="auto">
                <a:xfrm>
                  <a:off x="4181" y="2806"/>
                  <a:ext cx="429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49" name="Line 77"/>
                <p:cNvSpPr>
                  <a:spLocks noChangeShapeType="1"/>
                </p:cNvSpPr>
                <p:nvPr/>
              </p:nvSpPr>
              <p:spPr bwMode="auto">
                <a:xfrm>
                  <a:off x="4021" y="2864"/>
                  <a:ext cx="227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50" name="Text Box 78"/>
                <p:cNvSpPr txBox="1">
                  <a:spLocks noChangeArrowheads="1"/>
                </p:cNvSpPr>
                <p:nvPr/>
              </p:nvSpPr>
              <p:spPr bwMode="auto">
                <a:xfrm>
                  <a:off x="3698" y="2801"/>
                  <a:ext cx="363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b="1">
                      <a:latin typeface=".VnBook-Antiqua" pitchFamily="34" charset="0"/>
                    </a:rPr>
                    <a:t>11</a:t>
                  </a:r>
                </a:p>
              </p:txBody>
            </p:sp>
            <p:sp>
              <p:nvSpPr>
                <p:cNvPr id="3151" name="Text Box 79"/>
                <p:cNvSpPr txBox="1">
                  <a:spLocks noChangeArrowheads="1"/>
                </p:cNvSpPr>
                <p:nvPr/>
              </p:nvSpPr>
              <p:spPr bwMode="auto">
                <a:xfrm>
                  <a:off x="5447" y="1285"/>
                  <a:ext cx="181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b="1">
                      <a:latin typeface=".VnBook-Antiqua" pitchFamily="34" charset="0"/>
                    </a:rPr>
                    <a:t>2</a:t>
                  </a:r>
                </a:p>
              </p:txBody>
            </p:sp>
            <p:sp>
              <p:nvSpPr>
                <p:cNvPr id="3152" name="Oval 80"/>
                <p:cNvSpPr>
                  <a:spLocks noChangeArrowheads="1"/>
                </p:cNvSpPr>
                <p:nvPr/>
              </p:nvSpPr>
              <p:spPr bwMode="auto">
                <a:xfrm>
                  <a:off x="5474" y="1459"/>
                  <a:ext cx="46" cy="45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53" name="Oval 81"/>
                <p:cNvSpPr>
                  <a:spLocks noChangeArrowheads="1"/>
                </p:cNvSpPr>
                <p:nvPr/>
              </p:nvSpPr>
              <p:spPr bwMode="auto">
                <a:xfrm>
                  <a:off x="1827" y="1459"/>
                  <a:ext cx="46" cy="45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154" name="Text Box 82"/>
                <p:cNvSpPr txBox="1">
                  <a:spLocks noChangeArrowheads="1"/>
                </p:cNvSpPr>
                <p:nvPr/>
              </p:nvSpPr>
              <p:spPr bwMode="auto">
                <a:xfrm>
                  <a:off x="3809" y="1277"/>
                  <a:ext cx="363" cy="1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400" b="1">
                      <a:latin typeface=".VnTimeH" pitchFamily="34" charset="0"/>
                    </a:rPr>
                    <a:t>r</a:t>
                  </a:r>
                  <a:r>
                    <a:rPr lang="en-US" sz="1400" b="1">
                      <a:latin typeface=".VnTime" pitchFamily="34" charset="0"/>
                    </a:rPr>
                    <a:t>th</a:t>
                  </a:r>
                  <a:endParaRPr lang="en-US" sz="1400" b="1">
                    <a:latin typeface=".VnTimeH" pitchFamily="34" charset="0"/>
                  </a:endParaRPr>
                </a:p>
              </p:txBody>
            </p:sp>
            <p:sp>
              <p:nvSpPr>
                <p:cNvPr id="3155" name="AutoShape 83"/>
                <p:cNvSpPr>
                  <a:spLocks noChangeArrowheads="1"/>
                </p:cNvSpPr>
                <p:nvPr/>
              </p:nvSpPr>
              <p:spPr bwMode="auto">
                <a:xfrm>
                  <a:off x="4578" y="1235"/>
                  <a:ext cx="288" cy="48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99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/>
                  <a:r>
                    <a:rPr lang="en-US" sz="1400" b="1">
                      <a:latin typeface=".VnTimeH" pitchFamily="34" charset="0"/>
                    </a:rPr>
                    <a:t>ky</a:t>
                  </a:r>
                </a:p>
              </p:txBody>
            </p:sp>
            <p:grpSp>
              <p:nvGrpSpPr>
                <p:cNvPr id="3156" name="Group 84"/>
                <p:cNvGrpSpPr>
                  <a:grpSpLocks/>
                </p:cNvGrpSpPr>
                <p:nvPr/>
              </p:nvGrpSpPr>
              <p:grpSpPr bwMode="auto">
                <a:xfrm>
                  <a:off x="4592" y="2565"/>
                  <a:ext cx="302" cy="480"/>
                  <a:chOff x="4542" y="2312"/>
                  <a:chExt cx="302" cy="480"/>
                </a:xfrm>
              </p:grpSpPr>
              <p:sp>
                <p:nvSpPr>
                  <p:cNvPr id="3157" name="AutoShape 85"/>
                  <p:cNvSpPr>
                    <a:spLocks noChangeArrowheads="1"/>
                  </p:cNvSpPr>
                  <p:nvPr/>
                </p:nvSpPr>
                <p:spPr bwMode="auto">
                  <a:xfrm>
                    <a:off x="4556" y="2312"/>
                    <a:ext cx="288" cy="480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rgbClr val="99CCFF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algn="ctr"/>
                    <a:endParaRPr lang="en-US" sz="1400" b="1">
                      <a:latin typeface=".VnTimeH" pitchFamily="34" charset="0"/>
                    </a:endParaRPr>
                  </a:p>
                </p:txBody>
              </p:sp>
              <p:grpSp>
                <p:nvGrpSpPr>
                  <p:cNvPr id="3158" name="Group 86"/>
                  <p:cNvGrpSpPr>
                    <a:grpSpLocks/>
                  </p:cNvGrpSpPr>
                  <p:nvPr/>
                </p:nvGrpSpPr>
                <p:grpSpPr bwMode="auto">
                  <a:xfrm>
                    <a:off x="4542" y="2454"/>
                    <a:ext cx="240" cy="192"/>
                    <a:chOff x="5184" y="2460"/>
                    <a:chExt cx="240" cy="192"/>
                  </a:xfrm>
                </p:grpSpPr>
                <p:sp>
                  <p:nvSpPr>
                    <p:cNvPr id="3159" name="AutoShape 8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355" y="2517"/>
                      <a:ext cx="69" cy="69"/>
                    </a:xfrm>
                    <a:prstGeom prst="triangle">
                      <a:avLst>
                        <a:gd name="adj" fmla="val 50000"/>
                      </a:avLst>
                    </a:prstGeom>
                    <a:noFill/>
                    <a:ln w="2857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160" name="Text Box 88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5184" y="2460"/>
                      <a:ext cx="192" cy="19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/>
                    <a:p>
                      <a:pPr>
                        <a:spcBef>
                          <a:spcPct val="50000"/>
                        </a:spcBef>
                      </a:pPr>
                      <a:r>
                        <a:rPr lang="en-US" sz="1400" b="1">
                          <a:latin typeface=".VnTimeH" pitchFamily="34" charset="0"/>
                        </a:rPr>
                        <a:t>k</a:t>
                      </a:r>
                    </a:p>
                  </p:txBody>
                </p:sp>
              </p:grpSp>
            </p:grpSp>
            <p:grpSp>
              <p:nvGrpSpPr>
                <p:cNvPr id="3161" name="Group 89"/>
                <p:cNvGrpSpPr>
                  <a:grpSpLocks/>
                </p:cNvGrpSpPr>
                <p:nvPr/>
              </p:nvGrpSpPr>
              <p:grpSpPr bwMode="auto">
                <a:xfrm>
                  <a:off x="4582" y="1921"/>
                  <a:ext cx="292" cy="480"/>
                  <a:chOff x="4416" y="1668"/>
                  <a:chExt cx="292" cy="480"/>
                </a:xfrm>
              </p:grpSpPr>
              <p:sp>
                <p:nvSpPr>
                  <p:cNvPr id="3162" name="AutoShape 90"/>
                  <p:cNvSpPr>
                    <a:spLocks noChangeArrowheads="1"/>
                  </p:cNvSpPr>
                  <p:nvPr/>
                </p:nvSpPr>
                <p:spPr bwMode="auto">
                  <a:xfrm>
                    <a:off x="4420" y="1668"/>
                    <a:ext cx="288" cy="480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rgbClr val="CCFFFF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algn="ctr"/>
                    <a:r>
                      <a:rPr lang="en-US" sz="1600" b="1">
                        <a:latin typeface=".VnTimeH" pitchFamily="34" charset="0"/>
                      </a:rPr>
                      <a:t>r</a:t>
                    </a:r>
                    <a:r>
                      <a:rPr lang="en-US" sz="1600" b="1">
                        <a:latin typeface=".VnTime" pitchFamily="34" charset="0"/>
                      </a:rPr>
                      <a:t>th</a:t>
                    </a:r>
                  </a:p>
                </p:txBody>
              </p:sp>
              <p:sp>
                <p:nvSpPr>
                  <p:cNvPr id="3163" name="Line 91"/>
                  <p:cNvSpPr>
                    <a:spLocks noChangeShapeType="1"/>
                  </p:cNvSpPr>
                  <p:nvPr/>
                </p:nvSpPr>
                <p:spPr bwMode="auto">
                  <a:xfrm>
                    <a:off x="4416" y="1776"/>
                    <a:ext cx="288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3164" name="Line 92"/>
                <p:cNvSpPr>
                  <a:spLocks noChangeShapeType="1"/>
                </p:cNvSpPr>
                <p:nvPr/>
              </p:nvSpPr>
              <p:spPr bwMode="auto">
                <a:xfrm>
                  <a:off x="1814" y="728"/>
                  <a:ext cx="3648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 type="triangle" w="med" len="med"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3165" name="Text Box 93"/>
                <p:cNvSpPr txBox="1">
                  <a:spLocks noChangeArrowheads="1"/>
                </p:cNvSpPr>
                <p:nvPr/>
              </p:nvSpPr>
              <p:spPr bwMode="auto">
                <a:xfrm>
                  <a:off x="3350" y="732"/>
                  <a:ext cx="768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b="1">
                      <a:latin typeface=".VnTimeH" pitchFamily="34" charset="0"/>
                    </a:rPr>
                    <a:t>220v-ac</a:t>
                  </a:r>
                </a:p>
              </p:txBody>
            </p:sp>
          </p:grpSp>
          <p:sp>
            <p:nvSpPr>
              <p:cNvPr id="3166" name="Text Box 94"/>
              <p:cNvSpPr txBox="1">
                <a:spLocks noChangeArrowheads="1"/>
              </p:cNvSpPr>
              <p:nvPr/>
            </p:nvSpPr>
            <p:spPr bwMode="auto">
              <a:xfrm>
                <a:off x="1290" y="480"/>
                <a:ext cx="432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1600" b="1">
                    <a:latin typeface=".VnTimeH" pitchFamily="34" charset="0"/>
                  </a:rPr>
                  <a:t>c1</a:t>
                </a:r>
              </a:p>
            </p:txBody>
          </p:sp>
        </p:grpSp>
        <p:grpSp>
          <p:nvGrpSpPr>
            <p:cNvPr id="3300" name="Group 228"/>
            <p:cNvGrpSpPr>
              <a:grpSpLocks/>
            </p:cNvGrpSpPr>
            <p:nvPr/>
          </p:nvGrpSpPr>
          <p:grpSpPr bwMode="auto">
            <a:xfrm>
              <a:off x="3283" y="1356"/>
              <a:ext cx="232" cy="192"/>
              <a:chOff x="4472" y="2699"/>
              <a:chExt cx="232" cy="192"/>
            </a:xfrm>
          </p:grpSpPr>
          <p:sp>
            <p:nvSpPr>
              <p:cNvPr id="3301" name="AutoShape 229"/>
              <p:cNvSpPr>
                <a:spLocks noChangeArrowheads="1"/>
              </p:cNvSpPr>
              <p:nvPr/>
            </p:nvSpPr>
            <p:spPr bwMode="auto">
              <a:xfrm>
                <a:off x="4635" y="2764"/>
                <a:ext cx="69" cy="69"/>
              </a:xfrm>
              <a:prstGeom prst="triangle">
                <a:avLst>
                  <a:gd name="adj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CC99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302" name="Text Box 230"/>
              <p:cNvSpPr txBox="1">
                <a:spLocks noChangeArrowheads="1"/>
              </p:cNvSpPr>
              <p:nvPr/>
            </p:nvSpPr>
            <p:spPr bwMode="auto">
              <a:xfrm>
                <a:off x="4472" y="2699"/>
                <a:ext cx="144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CC99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FF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1400" b="1">
                    <a:latin typeface=".VnTimeH" pitchFamily="34" charset="0"/>
                  </a:rPr>
                  <a:t>k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93272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67" grpId="0"/>
      <p:bldP spid="329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896" name="Group 488"/>
          <p:cNvGrpSpPr>
            <a:grpSpLocks/>
          </p:cNvGrpSpPr>
          <p:nvPr/>
        </p:nvGrpSpPr>
        <p:grpSpPr bwMode="auto">
          <a:xfrm>
            <a:off x="638175" y="4119563"/>
            <a:ext cx="785813" cy="215900"/>
            <a:chOff x="401" y="2596"/>
            <a:chExt cx="495" cy="136"/>
          </a:xfrm>
        </p:grpSpPr>
        <p:grpSp>
          <p:nvGrpSpPr>
            <p:cNvPr id="17897" name="Group 489"/>
            <p:cNvGrpSpPr>
              <a:grpSpLocks/>
            </p:cNvGrpSpPr>
            <p:nvPr/>
          </p:nvGrpSpPr>
          <p:grpSpPr bwMode="auto">
            <a:xfrm>
              <a:off x="426" y="2601"/>
              <a:ext cx="445" cy="131"/>
              <a:chOff x="-1982" y="3424"/>
              <a:chExt cx="445" cy="131"/>
            </a:xfrm>
          </p:grpSpPr>
          <p:sp>
            <p:nvSpPr>
              <p:cNvPr id="17898" name="Line 490"/>
              <p:cNvSpPr>
                <a:spLocks noChangeShapeType="1"/>
              </p:cNvSpPr>
              <p:nvPr/>
            </p:nvSpPr>
            <p:spPr bwMode="auto">
              <a:xfrm>
                <a:off x="-1982" y="3424"/>
                <a:ext cx="57" cy="131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99" name="Line 491"/>
              <p:cNvSpPr>
                <a:spLocks noChangeShapeType="1"/>
              </p:cNvSpPr>
              <p:nvPr/>
            </p:nvSpPr>
            <p:spPr bwMode="auto">
              <a:xfrm flipH="1">
                <a:off x="-1591" y="3426"/>
                <a:ext cx="54" cy="12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900" name="Line 492"/>
              <p:cNvSpPr>
                <a:spLocks noChangeShapeType="1"/>
              </p:cNvSpPr>
              <p:nvPr/>
            </p:nvSpPr>
            <p:spPr bwMode="auto">
              <a:xfrm>
                <a:off x="-1750" y="3424"/>
                <a:ext cx="0" cy="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7901" name="Group 493"/>
            <p:cNvGrpSpPr>
              <a:grpSpLocks/>
            </p:cNvGrpSpPr>
            <p:nvPr/>
          </p:nvGrpSpPr>
          <p:grpSpPr bwMode="auto">
            <a:xfrm>
              <a:off x="401" y="2596"/>
              <a:ext cx="495" cy="29"/>
              <a:chOff x="266" y="2574"/>
              <a:chExt cx="495" cy="29"/>
            </a:xfrm>
          </p:grpSpPr>
          <p:sp>
            <p:nvSpPr>
              <p:cNvPr id="17902" name="Oval 494"/>
              <p:cNvSpPr>
                <a:spLocks noChangeArrowheads="1"/>
              </p:cNvSpPr>
              <p:nvPr/>
            </p:nvSpPr>
            <p:spPr bwMode="auto">
              <a:xfrm>
                <a:off x="711" y="2578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903" name="Oval 495"/>
              <p:cNvSpPr>
                <a:spLocks noChangeArrowheads="1"/>
              </p:cNvSpPr>
              <p:nvPr/>
            </p:nvSpPr>
            <p:spPr bwMode="auto">
              <a:xfrm>
                <a:off x="494" y="2574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904" name="Oval 496"/>
              <p:cNvSpPr>
                <a:spLocks noChangeArrowheads="1"/>
              </p:cNvSpPr>
              <p:nvPr/>
            </p:nvSpPr>
            <p:spPr bwMode="auto">
              <a:xfrm>
                <a:off x="266" y="2578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17886" name="Line 478"/>
          <p:cNvSpPr>
            <a:spLocks noChangeShapeType="1"/>
          </p:cNvSpPr>
          <p:nvPr/>
        </p:nvSpPr>
        <p:spPr bwMode="auto">
          <a:xfrm flipH="1" flipV="1">
            <a:off x="1304925" y="4829175"/>
            <a:ext cx="80963" cy="1936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lg" len="med"/>
            <a:tailEnd type="non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875" name="Line 467"/>
          <p:cNvSpPr>
            <a:spLocks noChangeShapeType="1"/>
          </p:cNvSpPr>
          <p:nvPr/>
        </p:nvSpPr>
        <p:spPr bwMode="auto">
          <a:xfrm>
            <a:off x="1046163" y="4957763"/>
            <a:ext cx="0" cy="952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oval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7412" name="Group 4"/>
          <p:cNvGrpSpPr>
            <a:grpSpLocks/>
          </p:cNvGrpSpPr>
          <p:nvPr/>
        </p:nvGrpSpPr>
        <p:grpSpPr bwMode="auto">
          <a:xfrm>
            <a:off x="1371600" y="-339725"/>
            <a:ext cx="6707188" cy="1470025"/>
            <a:chOff x="1871" y="-214"/>
            <a:chExt cx="4225" cy="926"/>
          </a:xfrm>
        </p:grpSpPr>
        <p:sp>
          <p:nvSpPr>
            <p:cNvPr id="17413" name="Rectangle 5"/>
            <p:cNvSpPr>
              <a:spLocks noChangeArrowheads="1"/>
            </p:cNvSpPr>
            <p:nvPr/>
          </p:nvSpPr>
          <p:spPr bwMode="auto">
            <a:xfrm>
              <a:off x="1871" y="-214"/>
              <a:ext cx="4225" cy="9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r>
                <a:rPr lang="en-US" b="1">
                  <a:solidFill>
                    <a:srgbClr val="6600CC"/>
                  </a:solidFill>
                  <a:latin typeface=".VnTimeH" pitchFamily="34" charset="0"/>
                </a:rPr>
                <a:t>M¹ch ®iÖn ®iÒu khiÓn y/    ®æi nèi dïng </a:t>
              </a:r>
              <a:br>
                <a:rPr lang="en-US" b="1">
                  <a:solidFill>
                    <a:srgbClr val="6600CC"/>
                  </a:solidFill>
                  <a:latin typeface=".VnTimeH" pitchFamily="34" charset="0"/>
                </a:rPr>
              </a:br>
              <a:r>
                <a:rPr lang="en-US" b="1">
                  <a:solidFill>
                    <a:srgbClr val="6600CC"/>
                  </a:solidFill>
                  <a:latin typeface=".VnTimeH" pitchFamily="34" charset="0"/>
                </a:rPr>
                <a:t>r¬ le thêi gian</a:t>
              </a:r>
            </a:p>
          </p:txBody>
        </p:sp>
        <p:sp>
          <p:nvSpPr>
            <p:cNvPr id="17414" name="AutoShape 6"/>
            <p:cNvSpPr>
              <a:spLocks noChangeArrowheads="1"/>
            </p:cNvSpPr>
            <p:nvPr/>
          </p:nvSpPr>
          <p:spPr bwMode="auto">
            <a:xfrm>
              <a:off x="4368" y="117"/>
              <a:ext cx="96" cy="96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rgbClr val="6600CC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7415" name="Line 7"/>
          <p:cNvSpPr>
            <a:spLocks noChangeShapeType="1"/>
          </p:cNvSpPr>
          <p:nvPr/>
        </p:nvSpPr>
        <p:spPr bwMode="auto">
          <a:xfrm>
            <a:off x="4652963" y="2414588"/>
            <a:ext cx="3603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7416" name="Group 8"/>
          <p:cNvGrpSpPr>
            <a:grpSpLocks/>
          </p:cNvGrpSpPr>
          <p:nvPr/>
        </p:nvGrpSpPr>
        <p:grpSpPr bwMode="auto">
          <a:xfrm>
            <a:off x="3763963" y="2041525"/>
            <a:ext cx="323850" cy="193675"/>
            <a:chOff x="2363" y="1292"/>
            <a:chExt cx="204" cy="122"/>
          </a:xfrm>
        </p:grpSpPr>
        <p:sp>
          <p:nvSpPr>
            <p:cNvPr id="17417" name="Line 9"/>
            <p:cNvSpPr>
              <a:spLocks noChangeShapeType="1"/>
            </p:cNvSpPr>
            <p:nvPr/>
          </p:nvSpPr>
          <p:spPr bwMode="auto">
            <a:xfrm>
              <a:off x="2363" y="1414"/>
              <a:ext cx="20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18" name="Line 10"/>
            <p:cNvSpPr>
              <a:spLocks noChangeShapeType="1"/>
            </p:cNvSpPr>
            <p:nvPr/>
          </p:nvSpPr>
          <p:spPr bwMode="auto">
            <a:xfrm>
              <a:off x="2465" y="1292"/>
              <a:ext cx="0" cy="11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419" name="Group 11"/>
          <p:cNvGrpSpPr>
            <a:grpSpLocks/>
          </p:cNvGrpSpPr>
          <p:nvPr/>
        </p:nvGrpSpPr>
        <p:grpSpPr bwMode="auto">
          <a:xfrm>
            <a:off x="2876550" y="2225675"/>
            <a:ext cx="323850" cy="193675"/>
            <a:chOff x="1812" y="1402"/>
            <a:chExt cx="204" cy="122"/>
          </a:xfrm>
        </p:grpSpPr>
        <p:sp>
          <p:nvSpPr>
            <p:cNvPr id="17420" name="Line 12"/>
            <p:cNvSpPr>
              <a:spLocks noChangeShapeType="1"/>
            </p:cNvSpPr>
            <p:nvPr/>
          </p:nvSpPr>
          <p:spPr bwMode="auto">
            <a:xfrm>
              <a:off x="1812" y="1524"/>
              <a:ext cx="20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21" name="Line 13"/>
            <p:cNvSpPr>
              <a:spLocks noChangeShapeType="1"/>
            </p:cNvSpPr>
            <p:nvPr/>
          </p:nvSpPr>
          <p:spPr bwMode="auto">
            <a:xfrm>
              <a:off x="1913" y="1402"/>
              <a:ext cx="0" cy="11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422" name="Line 14"/>
          <p:cNvSpPr>
            <a:spLocks noChangeShapeType="1"/>
          </p:cNvSpPr>
          <p:nvPr/>
        </p:nvSpPr>
        <p:spPr bwMode="auto">
          <a:xfrm>
            <a:off x="5153025" y="4454525"/>
            <a:ext cx="26511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23" name="Line 15"/>
          <p:cNvSpPr>
            <a:spLocks noChangeShapeType="1"/>
          </p:cNvSpPr>
          <p:nvPr/>
        </p:nvSpPr>
        <p:spPr bwMode="auto">
          <a:xfrm>
            <a:off x="3181350" y="2359025"/>
            <a:ext cx="61277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24" name="Line 16"/>
          <p:cNvSpPr>
            <a:spLocks noChangeShapeType="1"/>
          </p:cNvSpPr>
          <p:nvPr/>
        </p:nvSpPr>
        <p:spPr bwMode="auto">
          <a:xfrm>
            <a:off x="4052888" y="2359025"/>
            <a:ext cx="69373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25" name="Line 17"/>
          <p:cNvSpPr>
            <a:spLocks noChangeShapeType="1"/>
          </p:cNvSpPr>
          <p:nvPr/>
        </p:nvSpPr>
        <p:spPr bwMode="auto">
          <a:xfrm>
            <a:off x="7451725" y="2352675"/>
            <a:ext cx="6667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26" name="Line 18"/>
          <p:cNvSpPr>
            <a:spLocks noChangeShapeType="1"/>
          </p:cNvSpPr>
          <p:nvPr/>
        </p:nvSpPr>
        <p:spPr bwMode="auto">
          <a:xfrm>
            <a:off x="8005763" y="2414588"/>
            <a:ext cx="3603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27" name="Line 19"/>
          <p:cNvSpPr>
            <a:spLocks noChangeShapeType="1"/>
          </p:cNvSpPr>
          <p:nvPr/>
        </p:nvSpPr>
        <p:spPr bwMode="auto">
          <a:xfrm>
            <a:off x="8023225" y="2255838"/>
            <a:ext cx="3603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28" name="Line 20"/>
          <p:cNvSpPr>
            <a:spLocks noChangeShapeType="1"/>
          </p:cNvSpPr>
          <p:nvPr/>
        </p:nvSpPr>
        <p:spPr bwMode="auto">
          <a:xfrm>
            <a:off x="8204200" y="2062163"/>
            <a:ext cx="0" cy="1793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29" name="Line 21"/>
          <p:cNvSpPr>
            <a:spLocks noChangeShapeType="1"/>
          </p:cNvSpPr>
          <p:nvPr/>
        </p:nvSpPr>
        <p:spPr bwMode="auto">
          <a:xfrm>
            <a:off x="5165725" y="3427413"/>
            <a:ext cx="18732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17430" name="AutoShape 22"/>
          <p:cNvCxnSpPr>
            <a:cxnSpLocks noChangeShapeType="1"/>
          </p:cNvCxnSpPr>
          <p:nvPr/>
        </p:nvCxnSpPr>
        <p:spPr bwMode="auto">
          <a:xfrm rot="5400000">
            <a:off x="6097588" y="3776663"/>
            <a:ext cx="3148012" cy="296862"/>
          </a:xfrm>
          <a:prstGeom prst="bentConnector2">
            <a:avLst/>
          </a:prstGeom>
          <a:noFill/>
          <a:ln w="28575">
            <a:solidFill>
              <a:schemeClr val="tx1"/>
            </a:solidFill>
            <a:miter lim="800000"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7431" name="Line 23"/>
          <p:cNvSpPr>
            <a:spLocks noChangeShapeType="1"/>
          </p:cNvSpPr>
          <p:nvPr/>
        </p:nvSpPr>
        <p:spPr bwMode="auto">
          <a:xfrm>
            <a:off x="4745038" y="2347913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32" name="Line 24"/>
          <p:cNvSpPr>
            <a:spLocks noChangeShapeType="1"/>
          </p:cNvSpPr>
          <p:nvPr/>
        </p:nvSpPr>
        <p:spPr bwMode="auto">
          <a:xfrm>
            <a:off x="4905375" y="2351088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33" name="Line 25"/>
          <p:cNvSpPr>
            <a:spLocks noChangeShapeType="1"/>
          </p:cNvSpPr>
          <p:nvPr/>
        </p:nvSpPr>
        <p:spPr bwMode="auto">
          <a:xfrm>
            <a:off x="8102600" y="2344738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34" name="Line 26"/>
          <p:cNvSpPr>
            <a:spLocks noChangeShapeType="1"/>
          </p:cNvSpPr>
          <p:nvPr/>
        </p:nvSpPr>
        <p:spPr bwMode="auto">
          <a:xfrm>
            <a:off x="8262938" y="2347913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35" name="Line 27"/>
          <p:cNvSpPr>
            <a:spLocks noChangeShapeType="1"/>
          </p:cNvSpPr>
          <p:nvPr/>
        </p:nvSpPr>
        <p:spPr bwMode="auto">
          <a:xfrm rot="-5400000">
            <a:off x="5468144" y="4972844"/>
            <a:ext cx="10334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36" name="Line 28"/>
          <p:cNvSpPr>
            <a:spLocks noChangeShapeType="1"/>
          </p:cNvSpPr>
          <p:nvPr/>
        </p:nvSpPr>
        <p:spPr bwMode="auto">
          <a:xfrm>
            <a:off x="5402263" y="4446588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37" name="Line 29"/>
          <p:cNvSpPr>
            <a:spLocks noChangeShapeType="1"/>
          </p:cNvSpPr>
          <p:nvPr/>
        </p:nvSpPr>
        <p:spPr bwMode="auto">
          <a:xfrm>
            <a:off x="5562600" y="4449763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38" name="Line 30"/>
          <p:cNvSpPr>
            <a:spLocks noChangeShapeType="1"/>
          </p:cNvSpPr>
          <p:nvPr/>
        </p:nvSpPr>
        <p:spPr bwMode="auto">
          <a:xfrm>
            <a:off x="3489325" y="5495925"/>
            <a:ext cx="77628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39" name="Line 31"/>
          <p:cNvSpPr>
            <a:spLocks noChangeShapeType="1"/>
          </p:cNvSpPr>
          <p:nvPr/>
        </p:nvSpPr>
        <p:spPr bwMode="auto">
          <a:xfrm>
            <a:off x="4256088" y="5481638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40" name="Line 32"/>
          <p:cNvSpPr>
            <a:spLocks noChangeShapeType="1"/>
          </p:cNvSpPr>
          <p:nvPr/>
        </p:nvSpPr>
        <p:spPr bwMode="auto">
          <a:xfrm>
            <a:off x="4416425" y="5484813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41" name="Line 33"/>
          <p:cNvSpPr>
            <a:spLocks noChangeShapeType="1"/>
          </p:cNvSpPr>
          <p:nvPr/>
        </p:nvSpPr>
        <p:spPr bwMode="auto">
          <a:xfrm>
            <a:off x="4403725" y="5497513"/>
            <a:ext cx="266858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42" name="Line 34"/>
          <p:cNvSpPr>
            <a:spLocks noChangeShapeType="1"/>
          </p:cNvSpPr>
          <p:nvPr/>
        </p:nvSpPr>
        <p:spPr bwMode="auto">
          <a:xfrm>
            <a:off x="5165725" y="2352675"/>
            <a:ext cx="0" cy="20875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43" name="Text Box 35"/>
          <p:cNvSpPr txBox="1">
            <a:spLocks noChangeArrowheads="1"/>
          </p:cNvSpPr>
          <p:nvPr/>
        </p:nvSpPr>
        <p:spPr bwMode="auto">
          <a:xfrm>
            <a:off x="7991475" y="1778000"/>
            <a:ext cx="8286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rn</a:t>
            </a:r>
          </a:p>
        </p:txBody>
      </p:sp>
      <p:sp>
        <p:nvSpPr>
          <p:cNvPr id="17444" name="Line 36"/>
          <p:cNvSpPr>
            <a:spLocks noChangeShapeType="1"/>
          </p:cNvSpPr>
          <p:nvPr/>
        </p:nvSpPr>
        <p:spPr bwMode="auto">
          <a:xfrm>
            <a:off x="7451725" y="3432175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45" name="Line 37"/>
          <p:cNvSpPr>
            <a:spLocks noChangeShapeType="1"/>
          </p:cNvSpPr>
          <p:nvPr/>
        </p:nvSpPr>
        <p:spPr bwMode="auto">
          <a:xfrm>
            <a:off x="7515225" y="4478338"/>
            <a:ext cx="30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46" name="Line 38"/>
          <p:cNvSpPr>
            <a:spLocks noChangeShapeType="1"/>
          </p:cNvSpPr>
          <p:nvPr/>
        </p:nvSpPr>
        <p:spPr bwMode="auto">
          <a:xfrm>
            <a:off x="5546725" y="4459288"/>
            <a:ext cx="6953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47" name="Text Box 39"/>
          <p:cNvSpPr txBox="1">
            <a:spLocks noChangeArrowheads="1"/>
          </p:cNvSpPr>
          <p:nvPr/>
        </p:nvSpPr>
        <p:spPr bwMode="auto">
          <a:xfrm>
            <a:off x="3970338" y="1922463"/>
            <a:ext cx="5397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m</a:t>
            </a:r>
          </a:p>
        </p:txBody>
      </p:sp>
      <p:sp>
        <p:nvSpPr>
          <p:cNvPr id="17448" name="Text Box 40"/>
          <p:cNvSpPr txBox="1">
            <a:spLocks noChangeArrowheads="1"/>
          </p:cNvSpPr>
          <p:nvPr/>
        </p:nvSpPr>
        <p:spPr bwMode="auto">
          <a:xfrm>
            <a:off x="2995613" y="2063750"/>
            <a:ext cx="2841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d</a:t>
            </a:r>
          </a:p>
        </p:txBody>
      </p:sp>
      <p:sp>
        <p:nvSpPr>
          <p:cNvPr id="17449" name="Text Box 41"/>
          <p:cNvSpPr txBox="1">
            <a:spLocks noChangeArrowheads="1"/>
          </p:cNvSpPr>
          <p:nvPr/>
        </p:nvSpPr>
        <p:spPr bwMode="auto">
          <a:xfrm>
            <a:off x="4175125" y="5199063"/>
            <a:ext cx="8286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k</a:t>
            </a:r>
          </a:p>
        </p:txBody>
      </p:sp>
      <p:sp>
        <p:nvSpPr>
          <p:cNvPr id="17450" name="Text Box 42"/>
          <p:cNvSpPr txBox="1">
            <a:spLocks noChangeArrowheads="1"/>
          </p:cNvSpPr>
          <p:nvPr/>
        </p:nvSpPr>
        <p:spPr bwMode="auto">
          <a:xfrm>
            <a:off x="2578100" y="1387475"/>
            <a:ext cx="6111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cc</a:t>
            </a:r>
          </a:p>
        </p:txBody>
      </p:sp>
      <p:sp>
        <p:nvSpPr>
          <p:cNvPr id="17451" name="Text Box 43"/>
          <p:cNvSpPr txBox="1">
            <a:spLocks noChangeArrowheads="1"/>
          </p:cNvSpPr>
          <p:nvPr/>
        </p:nvSpPr>
        <p:spPr bwMode="auto">
          <a:xfrm>
            <a:off x="2505075" y="2055813"/>
            <a:ext cx="2873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1</a:t>
            </a:r>
          </a:p>
        </p:txBody>
      </p:sp>
      <p:sp>
        <p:nvSpPr>
          <p:cNvPr id="17452" name="Text Box 44"/>
          <p:cNvSpPr txBox="1">
            <a:spLocks noChangeArrowheads="1"/>
          </p:cNvSpPr>
          <p:nvPr/>
        </p:nvSpPr>
        <p:spPr bwMode="auto">
          <a:xfrm>
            <a:off x="3481388" y="2319338"/>
            <a:ext cx="2873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3</a:t>
            </a:r>
          </a:p>
        </p:txBody>
      </p:sp>
      <p:sp>
        <p:nvSpPr>
          <p:cNvPr id="17453" name="Text Box 45"/>
          <p:cNvSpPr txBox="1">
            <a:spLocks noChangeArrowheads="1"/>
          </p:cNvSpPr>
          <p:nvPr/>
        </p:nvSpPr>
        <p:spPr bwMode="auto">
          <a:xfrm>
            <a:off x="4306888" y="2351088"/>
            <a:ext cx="2873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5</a:t>
            </a:r>
          </a:p>
        </p:txBody>
      </p:sp>
      <p:sp>
        <p:nvSpPr>
          <p:cNvPr id="17454" name="Text Box 46"/>
          <p:cNvSpPr txBox="1">
            <a:spLocks noChangeArrowheads="1"/>
          </p:cNvSpPr>
          <p:nvPr/>
        </p:nvSpPr>
        <p:spPr bwMode="auto">
          <a:xfrm>
            <a:off x="6443663" y="2351088"/>
            <a:ext cx="4746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9</a:t>
            </a:r>
          </a:p>
        </p:txBody>
      </p:sp>
      <p:sp>
        <p:nvSpPr>
          <p:cNvPr id="17455" name="Text Box 47"/>
          <p:cNvSpPr txBox="1">
            <a:spLocks noChangeArrowheads="1"/>
          </p:cNvSpPr>
          <p:nvPr/>
        </p:nvSpPr>
        <p:spPr bwMode="auto">
          <a:xfrm>
            <a:off x="7697788" y="2008188"/>
            <a:ext cx="2873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4</a:t>
            </a:r>
          </a:p>
        </p:txBody>
      </p:sp>
      <p:sp>
        <p:nvSpPr>
          <p:cNvPr id="17456" name="Text Box 48"/>
          <p:cNvSpPr txBox="1">
            <a:spLocks noChangeArrowheads="1"/>
          </p:cNvSpPr>
          <p:nvPr/>
        </p:nvSpPr>
        <p:spPr bwMode="auto">
          <a:xfrm>
            <a:off x="6613525" y="4140200"/>
            <a:ext cx="4238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13</a:t>
            </a:r>
          </a:p>
        </p:txBody>
      </p:sp>
      <p:sp>
        <p:nvSpPr>
          <p:cNvPr id="17457" name="Oval 49"/>
          <p:cNvSpPr>
            <a:spLocks noChangeArrowheads="1"/>
          </p:cNvSpPr>
          <p:nvPr/>
        </p:nvSpPr>
        <p:spPr bwMode="auto">
          <a:xfrm>
            <a:off x="6775450" y="4421188"/>
            <a:ext cx="73025" cy="71437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58" name="Oval 50"/>
          <p:cNvSpPr>
            <a:spLocks noChangeArrowheads="1"/>
          </p:cNvSpPr>
          <p:nvPr/>
        </p:nvSpPr>
        <p:spPr bwMode="auto">
          <a:xfrm>
            <a:off x="4437063" y="2320925"/>
            <a:ext cx="73025" cy="7143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59" name="Line 51"/>
          <p:cNvSpPr>
            <a:spLocks noChangeShapeType="1"/>
          </p:cNvSpPr>
          <p:nvPr/>
        </p:nvSpPr>
        <p:spPr bwMode="auto">
          <a:xfrm>
            <a:off x="4889500" y="2354263"/>
            <a:ext cx="10509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60" name="Line 52"/>
          <p:cNvSpPr>
            <a:spLocks noChangeShapeType="1"/>
          </p:cNvSpPr>
          <p:nvPr/>
        </p:nvSpPr>
        <p:spPr bwMode="auto">
          <a:xfrm>
            <a:off x="5932488" y="2347913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61" name="Line 53"/>
          <p:cNvSpPr>
            <a:spLocks noChangeShapeType="1"/>
          </p:cNvSpPr>
          <p:nvPr/>
        </p:nvSpPr>
        <p:spPr bwMode="auto">
          <a:xfrm>
            <a:off x="6092825" y="2351088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7462" name="Group 54"/>
          <p:cNvGrpSpPr>
            <a:grpSpLocks/>
          </p:cNvGrpSpPr>
          <p:nvPr/>
        </p:nvGrpSpPr>
        <p:grpSpPr bwMode="auto">
          <a:xfrm>
            <a:off x="6089650" y="2319338"/>
            <a:ext cx="927100" cy="71437"/>
            <a:chOff x="3936" y="1208"/>
            <a:chExt cx="584" cy="45"/>
          </a:xfrm>
        </p:grpSpPr>
        <p:sp>
          <p:nvSpPr>
            <p:cNvPr id="17463" name="Oval 55"/>
            <p:cNvSpPr>
              <a:spLocks noChangeArrowheads="1"/>
            </p:cNvSpPr>
            <p:nvPr/>
          </p:nvSpPr>
          <p:spPr bwMode="auto">
            <a:xfrm>
              <a:off x="4224" y="1208"/>
              <a:ext cx="46" cy="4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64" name="Line 56"/>
            <p:cNvSpPr>
              <a:spLocks noChangeShapeType="1"/>
            </p:cNvSpPr>
            <p:nvPr/>
          </p:nvSpPr>
          <p:spPr bwMode="auto">
            <a:xfrm>
              <a:off x="3936" y="1233"/>
              <a:ext cx="5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465" name="Line 57"/>
          <p:cNvSpPr>
            <a:spLocks noChangeShapeType="1"/>
          </p:cNvSpPr>
          <p:nvPr/>
        </p:nvSpPr>
        <p:spPr bwMode="auto">
          <a:xfrm>
            <a:off x="3489325" y="2362200"/>
            <a:ext cx="0" cy="31448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66" name="AutoShape 58"/>
          <p:cNvSpPr>
            <a:spLocks noChangeArrowheads="1"/>
          </p:cNvSpPr>
          <p:nvPr/>
        </p:nvSpPr>
        <p:spPr bwMode="auto">
          <a:xfrm>
            <a:off x="7065963" y="5118100"/>
            <a:ext cx="457200" cy="762000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>
                <a:latin typeface=".VnTimeH" pitchFamily="34" charset="0"/>
              </a:rPr>
              <a:t>k</a:t>
            </a:r>
          </a:p>
        </p:txBody>
      </p:sp>
      <p:sp>
        <p:nvSpPr>
          <p:cNvPr id="17467" name="Text Box 59"/>
          <p:cNvSpPr txBox="1">
            <a:spLocks noChangeArrowheads="1"/>
          </p:cNvSpPr>
          <p:nvPr/>
        </p:nvSpPr>
        <p:spPr bwMode="auto">
          <a:xfrm>
            <a:off x="5130800" y="2325688"/>
            <a:ext cx="2190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7</a:t>
            </a:r>
          </a:p>
        </p:txBody>
      </p:sp>
      <p:grpSp>
        <p:nvGrpSpPr>
          <p:cNvPr id="17468" name="Group 60"/>
          <p:cNvGrpSpPr>
            <a:grpSpLocks/>
          </p:cNvGrpSpPr>
          <p:nvPr/>
        </p:nvGrpSpPr>
        <p:grpSpPr bwMode="auto">
          <a:xfrm>
            <a:off x="5810250" y="2403475"/>
            <a:ext cx="433388" cy="152400"/>
            <a:chOff x="3766" y="1261"/>
            <a:chExt cx="273" cy="96"/>
          </a:xfrm>
        </p:grpSpPr>
        <p:sp>
          <p:nvSpPr>
            <p:cNvPr id="17469" name="Line 61"/>
            <p:cNvSpPr>
              <a:spLocks noChangeShapeType="1"/>
            </p:cNvSpPr>
            <p:nvPr/>
          </p:nvSpPr>
          <p:spPr bwMode="auto">
            <a:xfrm>
              <a:off x="3766" y="1311"/>
              <a:ext cx="22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70" name="Line 62"/>
            <p:cNvSpPr>
              <a:spLocks noChangeShapeType="1"/>
            </p:cNvSpPr>
            <p:nvPr/>
          </p:nvSpPr>
          <p:spPr bwMode="auto">
            <a:xfrm flipH="1">
              <a:off x="3991" y="1261"/>
              <a:ext cx="48" cy="4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71" name="Line 63"/>
            <p:cNvSpPr>
              <a:spLocks noChangeShapeType="1"/>
            </p:cNvSpPr>
            <p:nvPr/>
          </p:nvSpPr>
          <p:spPr bwMode="auto">
            <a:xfrm>
              <a:off x="3991" y="1309"/>
              <a:ext cx="48" cy="4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472" name="Text Box 64"/>
          <p:cNvSpPr txBox="1">
            <a:spLocks noChangeArrowheads="1"/>
          </p:cNvSpPr>
          <p:nvPr/>
        </p:nvSpPr>
        <p:spPr bwMode="auto">
          <a:xfrm>
            <a:off x="5251450" y="4173538"/>
            <a:ext cx="6000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ky</a:t>
            </a:r>
          </a:p>
        </p:txBody>
      </p:sp>
      <p:sp>
        <p:nvSpPr>
          <p:cNvPr id="17473" name="Text Box 65"/>
          <p:cNvSpPr txBox="1">
            <a:spLocks noChangeArrowheads="1"/>
          </p:cNvSpPr>
          <p:nvPr/>
        </p:nvSpPr>
        <p:spPr bwMode="auto">
          <a:xfrm>
            <a:off x="6059488" y="4173538"/>
            <a:ext cx="6365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ky</a:t>
            </a:r>
          </a:p>
        </p:txBody>
      </p:sp>
      <p:sp>
        <p:nvSpPr>
          <p:cNvPr id="17474" name="Line 66"/>
          <p:cNvSpPr>
            <a:spLocks noChangeShapeType="1"/>
          </p:cNvSpPr>
          <p:nvPr/>
        </p:nvSpPr>
        <p:spPr bwMode="auto">
          <a:xfrm>
            <a:off x="6243638" y="4459288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75" name="Line 67"/>
          <p:cNvSpPr>
            <a:spLocks noChangeShapeType="1"/>
          </p:cNvSpPr>
          <p:nvPr/>
        </p:nvSpPr>
        <p:spPr bwMode="auto">
          <a:xfrm>
            <a:off x="6403975" y="4446588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76" name="Line 68"/>
          <p:cNvSpPr>
            <a:spLocks noChangeShapeType="1"/>
          </p:cNvSpPr>
          <p:nvPr/>
        </p:nvSpPr>
        <p:spPr bwMode="auto">
          <a:xfrm>
            <a:off x="6389688" y="4454525"/>
            <a:ext cx="68103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77" name="Line 69"/>
          <p:cNvSpPr>
            <a:spLocks noChangeShapeType="1"/>
          </p:cNvSpPr>
          <p:nvPr/>
        </p:nvSpPr>
        <p:spPr bwMode="auto">
          <a:xfrm>
            <a:off x="6135688" y="4546600"/>
            <a:ext cx="3603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78" name="Text Box 70"/>
          <p:cNvSpPr txBox="1">
            <a:spLocks noChangeArrowheads="1"/>
          </p:cNvSpPr>
          <p:nvPr/>
        </p:nvSpPr>
        <p:spPr bwMode="auto">
          <a:xfrm>
            <a:off x="5622925" y="4446588"/>
            <a:ext cx="5762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11</a:t>
            </a:r>
          </a:p>
        </p:txBody>
      </p:sp>
      <p:sp>
        <p:nvSpPr>
          <p:cNvPr id="17479" name="Text Box 71"/>
          <p:cNvSpPr txBox="1">
            <a:spLocks noChangeArrowheads="1"/>
          </p:cNvSpPr>
          <p:nvPr/>
        </p:nvSpPr>
        <p:spPr bwMode="auto">
          <a:xfrm>
            <a:off x="8396288" y="2039938"/>
            <a:ext cx="2873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2</a:t>
            </a:r>
          </a:p>
        </p:txBody>
      </p:sp>
      <p:sp>
        <p:nvSpPr>
          <p:cNvPr id="17480" name="Oval 72"/>
          <p:cNvSpPr>
            <a:spLocks noChangeArrowheads="1"/>
          </p:cNvSpPr>
          <p:nvPr/>
        </p:nvSpPr>
        <p:spPr bwMode="auto">
          <a:xfrm>
            <a:off x="2652713" y="2316163"/>
            <a:ext cx="73025" cy="71437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481" name="Text Box 73"/>
          <p:cNvSpPr txBox="1">
            <a:spLocks noChangeArrowheads="1"/>
          </p:cNvSpPr>
          <p:nvPr/>
        </p:nvSpPr>
        <p:spPr bwMode="auto">
          <a:xfrm>
            <a:off x="5799138" y="2027238"/>
            <a:ext cx="5762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r</a:t>
            </a:r>
            <a:r>
              <a:rPr lang="en-US" sz="1600" b="1">
                <a:latin typeface=".VnTime" pitchFamily="34" charset="0"/>
              </a:rPr>
              <a:t>th</a:t>
            </a:r>
            <a:endParaRPr lang="en-US" sz="1600" b="1">
              <a:latin typeface=".VnTimeH" pitchFamily="34" charset="0"/>
            </a:endParaRPr>
          </a:p>
        </p:txBody>
      </p:sp>
      <p:sp>
        <p:nvSpPr>
          <p:cNvPr id="17482" name="AutoShape 74"/>
          <p:cNvSpPr>
            <a:spLocks noChangeArrowheads="1"/>
          </p:cNvSpPr>
          <p:nvPr/>
        </p:nvSpPr>
        <p:spPr bwMode="auto">
          <a:xfrm>
            <a:off x="7019925" y="1960563"/>
            <a:ext cx="457200" cy="762000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>
                <a:latin typeface=".VnTimeH" pitchFamily="34" charset="0"/>
              </a:rPr>
              <a:t>ky</a:t>
            </a:r>
          </a:p>
        </p:txBody>
      </p:sp>
      <p:grpSp>
        <p:nvGrpSpPr>
          <p:cNvPr id="17483" name="Group 75"/>
          <p:cNvGrpSpPr>
            <a:grpSpLocks/>
          </p:cNvGrpSpPr>
          <p:nvPr/>
        </p:nvGrpSpPr>
        <p:grpSpPr bwMode="auto">
          <a:xfrm>
            <a:off x="7042150" y="4071938"/>
            <a:ext cx="479425" cy="762000"/>
            <a:chOff x="4542" y="2312"/>
            <a:chExt cx="302" cy="480"/>
          </a:xfrm>
        </p:grpSpPr>
        <p:sp>
          <p:nvSpPr>
            <p:cNvPr id="17484" name="AutoShape 76"/>
            <p:cNvSpPr>
              <a:spLocks noChangeArrowheads="1"/>
            </p:cNvSpPr>
            <p:nvPr/>
          </p:nvSpPr>
          <p:spPr bwMode="auto">
            <a:xfrm>
              <a:off x="4556" y="2312"/>
              <a:ext cx="288" cy="480"/>
            </a:xfrm>
            <a:prstGeom prst="roundRect">
              <a:avLst>
                <a:gd name="adj" fmla="val 16667"/>
              </a:avLst>
            </a:prstGeom>
            <a:solidFill>
              <a:srgbClr val="99CC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sz="1400" b="1">
                <a:latin typeface=".VnTimeH" pitchFamily="34" charset="0"/>
              </a:endParaRPr>
            </a:p>
          </p:txBody>
        </p:sp>
        <p:grpSp>
          <p:nvGrpSpPr>
            <p:cNvPr id="17485" name="Group 77"/>
            <p:cNvGrpSpPr>
              <a:grpSpLocks/>
            </p:cNvGrpSpPr>
            <p:nvPr/>
          </p:nvGrpSpPr>
          <p:grpSpPr bwMode="auto">
            <a:xfrm>
              <a:off x="4542" y="2454"/>
              <a:ext cx="240" cy="192"/>
              <a:chOff x="5184" y="2460"/>
              <a:chExt cx="240" cy="192"/>
            </a:xfrm>
          </p:grpSpPr>
          <p:sp>
            <p:nvSpPr>
              <p:cNvPr id="17486" name="AutoShape 78"/>
              <p:cNvSpPr>
                <a:spLocks noChangeArrowheads="1"/>
              </p:cNvSpPr>
              <p:nvPr/>
            </p:nvSpPr>
            <p:spPr bwMode="auto">
              <a:xfrm>
                <a:off x="5355" y="2517"/>
                <a:ext cx="69" cy="69"/>
              </a:xfrm>
              <a:prstGeom prst="triangle">
                <a:avLst>
                  <a:gd name="adj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487" name="Text Box 79"/>
              <p:cNvSpPr txBox="1">
                <a:spLocks noChangeArrowheads="1"/>
              </p:cNvSpPr>
              <p:nvPr/>
            </p:nvSpPr>
            <p:spPr bwMode="auto">
              <a:xfrm>
                <a:off x="5184" y="2460"/>
                <a:ext cx="192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1400" b="1">
                    <a:latin typeface=".VnTimeH" pitchFamily="34" charset="0"/>
                  </a:rPr>
                  <a:t>k</a:t>
                </a:r>
              </a:p>
            </p:txBody>
          </p:sp>
        </p:grpSp>
      </p:grpSp>
      <p:grpSp>
        <p:nvGrpSpPr>
          <p:cNvPr id="17488" name="Group 80"/>
          <p:cNvGrpSpPr>
            <a:grpSpLocks/>
          </p:cNvGrpSpPr>
          <p:nvPr/>
        </p:nvGrpSpPr>
        <p:grpSpPr bwMode="auto">
          <a:xfrm>
            <a:off x="7026275" y="3049588"/>
            <a:ext cx="463550" cy="762000"/>
            <a:chOff x="4416" y="1668"/>
            <a:chExt cx="292" cy="480"/>
          </a:xfrm>
        </p:grpSpPr>
        <p:sp>
          <p:nvSpPr>
            <p:cNvPr id="17489" name="AutoShape 81"/>
            <p:cNvSpPr>
              <a:spLocks noChangeArrowheads="1"/>
            </p:cNvSpPr>
            <p:nvPr/>
          </p:nvSpPr>
          <p:spPr bwMode="auto">
            <a:xfrm>
              <a:off x="4420" y="1668"/>
              <a:ext cx="288" cy="480"/>
            </a:xfrm>
            <a:prstGeom prst="roundRect">
              <a:avLst>
                <a:gd name="adj" fmla="val 16667"/>
              </a:avLst>
            </a:prstGeom>
            <a:solidFill>
              <a:srgbClr val="CCFF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400" b="1">
                  <a:latin typeface=".VnTimeH" pitchFamily="34" charset="0"/>
                </a:rPr>
                <a:t>r</a:t>
              </a:r>
              <a:r>
                <a:rPr lang="en-US" sz="1400" b="1">
                  <a:latin typeface=".VnTime" pitchFamily="34" charset="0"/>
                </a:rPr>
                <a:t>th</a:t>
              </a:r>
            </a:p>
          </p:txBody>
        </p:sp>
        <p:sp>
          <p:nvSpPr>
            <p:cNvPr id="17490" name="Line 82"/>
            <p:cNvSpPr>
              <a:spLocks noChangeShapeType="1"/>
            </p:cNvSpPr>
            <p:nvPr/>
          </p:nvSpPr>
          <p:spPr bwMode="auto">
            <a:xfrm>
              <a:off x="4416" y="1776"/>
              <a:ext cx="28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491" name="Line 83"/>
          <p:cNvSpPr>
            <a:spLocks noChangeShapeType="1"/>
          </p:cNvSpPr>
          <p:nvPr/>
        </p:nvSpPr>
        <p:spPr bwMode="auto">
          <a:xfrm>
            <a:off x="2674938" y="1155700"/>
            <a:ext cx="5791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92" name="Text Box 84"/>
          <p:cNvSpPr txBox="1">
            <a:spLocks noChangeArrowheads="1"/>
          </p:cNvSpPr>
          <p:nvPr/>
        </p:nvSpPr>
        <p:spPr bwMode="auto">
          <a:xfrm>
            <a:off x="5070475" y="1162050"/>
            <a:ext cx="12192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220v-ac</a:t>
            </a:r>
          </a:p>
        </p:txBody>
      </p:sp>
      <p:grpSp>
        <p:nvGrpSpPr>
          <p:cNvPr id="17493" name="Group 85"/>
          <p:cNvGrpSpPr>
            <a:grpSpLocks/>
          </p:cNvGrpSpPr>
          <p:nvPr/>
        </p:nvGrpSpPr>
        <p:grpSpPr bwMode="auto">
          <a:xfrm>
            <a:off x="581025" y="711200"/>
            <a:ext cx="920750" cy="965200"/>
            <a:chOff x="124" y="448"/>
            <a:chExt cx="580" cy="608"/>
          </a:xfrm>
        </p:grpSpPr>
        <p:grpSp>
          <p:nvGrpSpPr>
            <p:cNvPr id="17494" name="Group 86"/>
            <p:cNvGrpSpPr>
              <a:grpSpLocks/>
            </p:cNvGrpSpPr>
            <p:nvPr/>
          </p:nvGrpSpPr>
          <p:grpSpPr bwMode="auto">
            <a:xfrm>
              <a:off x="162" y="498"/>
              <a:ext cx="58" cy="558"/>
              <a:chOff x="162" y="498"/>
              <a:chExt cx="58" cy="558"/>
            </a:xfrm>
          </p:grpSpPr>
          <p:sp>
            <p:nvSpPr>
              <p:cNvPr id="17495" name="Line 87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96" name="Oval 88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7497" name="Group 89"/>
            <p:cNvGrpSpPr>
              <a:grpSpLocks/>
            </p:cNvGrpSpPr>
            <p:nvPr/>
          </p:nvGrpSpPr>
          <p:grpSpPr bwMode="auto">
            <a:xfrm>
              <a:off x="384" y="498"/>
              <a:ext cx="58" cy="558"/>
              <a:chOff x="162" y="498"/>
              <a:chExt cx="58" cy="558"/>
            </a:xfrm>
          </p:grpSpPr>
          <p:sp>
            <p:nvSpPr>
              <p:cNvPr id="17498" name="Line 90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99" name="Oval 91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7500" name="Group 92"/>
            <p:cNvGrpSpPr>
              <a:grpSpLocks/>
            </p:cNvGrpSpPr>
            <p:nvPr/>
          </p:nvGrpSpPr>
          <p:grpSpPr bwMode="auto">
            <a:xfrm>
              <a:off x="600" y="498"/>
              <a:ext cx="58" cy="558"/>
              <a:chOff x="162" y="498"/>
              <a:chExt cx="58" cy="558"/>
            </a:xfrm>
          </p:grpSpPr>
          <p:sp>
            <p:nvSpPr>
              <p:cNvPr id="17501" name="Line 93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02" name="Oval 94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7503" name="Line 95"/>
            <p:cNvSpPr>
              <a:spLocks noChangeShapeType="1"/>
            </p:cNvSpPr>
            <p:nvPr/>
          </p:nvSpPr>
          <p:spPr bwMode="auto">
            <a:xfrm flipH="1">
              <a:off x="560" y="448"/>
              <a:ext cx="144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04" name="Line 96"/>
            <p:cNvSpPr>
              <a:spLocks noChangeShapeType="1"/>
            </p:cNvSpPr>
            <p:nvPr/>
          </p:nvSpPr>
          <p:spPr bwMode="auto">
            <a:xfrm flipH="1">
              <a:off x="344" y="452"/>
              <a:ext cx="144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05" name="Line 97"/>
            <p:cNvSpPr>
              <a:spLocks noChangeShapeType="1"/>
            </p:cNvSpPr>
            <p:nvPr/>
          </p:nvSpPr>
          <p:spPr bwMode="auto">
            <a:xfrm flipH="1">
              <a:off x="124" y="452"/>
              <a:ext cx="144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506" name="Group 98"/>
          <p:cNvGrpSpPr>
            <a:grpSpLocks/>
          </p:cNvGrpSpPr>
          <p:nvPr/>
        </p:nvGrpSpPr>
        <p:grpSpPr bwMode="auto">
          <a:xfrm>
            <a:off x="688975" y="1876425"/>
            <a:ext cx="698500" cy="485775"/>
            <a:chOff x="192" y="1182"/>
            <a:chExt cx="440" cy="523"/>
          </a:xfrm>
        </p:grpSpPr>
        <p:sp>
          <p:nvSpPr>
            <p:cNvPr id="17507" name="Line 99"/>
            <p:cNvSpPr>
              <a:spLocks noChangeShapeType="1"/>
            </p:cNvSpPr>
            <p:nvPr/>
          </p:nvSpPr>
          <p:spPr bwMode="auto">
            <a:xfrm>
              <a:off x="632" y="1189"/>
              <a:ext cx="0" cy="51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08" name="Line 100"/>
            <p:cNvSpPr>
              <a:spLocks noChangeShapeType="1"/>
            </p:cNvSpPr>
            <p:nvPr/>
          </p:nvSpPr>
          <p:spPr bwMode="auto">
            <a:xfrm>
              <a:off x="412" y="1187"/>
              <a:ext cx="0" cy="51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09" name="Line 101"/>
            <p:cNvSpPr>
              <a:spLocks noChangeShapeType="1"/>
            </p:cNvSpPr>
            <p:nvPr/>
          </p:nvSpPr>
          <p:spPr bwMode="auto">
            <a:xfrm>
              <a:off x="192" y="1182"/>
              <a:ext cx="0" cy="51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510" name="Line 102"/>
          <p:cNvSpPr>
            <a:spLocks noChangeShapeType="1"/>
          </p:cNvSpPr>
          <p:nvPr/>
        </p:nvSpPr>
        <p:spPr bwMode="auto">
          <a:xfrm>
            <a:off x="676275" y="2339975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511" name="Line 103"/>
          <p:cNvSpPr>
            <a:spLocks noChangeShapeType="1"/>
          </p:cNvSpPr>
          <p:nvPr/>
        </p:nvSpPr>
        <p:spPr bwMode="auto">
          <a:xfrm>
            <a:off x="1030288" y="2347913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512" name="Line 104"/>
          <p:cNvSpPr>
            <a:spLocks noChangeShapeType="1"/>
          </p:cNvSpPr>
          <p:nvPr/>
        </p:nvSpPr>
        <p:spPr bwMode="auto">
          <a:xfrm>
            <a:off x="1381125" y="2351088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513" name="Line 105"/>
          <p:cNvSpPr>
            <a:spLocks noChangeShapeType="1"/>
          </p:cNvSpPr>
          <p:nvPr/>
        </p:nvSpPr>
        <p:spPr bwMode="auto">
          <a:xfrm>
            <a:off x="669925" y="2466975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514" name="Line 106"/>
          <p:cNvSpPr>
            <a:spLocks noChangeShapeType="1"/>
          </p:cNvSpPr>
          <p:nvPr/>
        </p:nvSpPr>
        <p:spPr bwMode="auto">
          <a:xfrm>
            <a:off x="1023938" y="2474913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515" name="Line 107"/>
          <p:cNvSpPr>
            <a:spLocks noChangeShapeType="1"/>
          </p:cNvSpPr>
          <p:nvPr/>
        </p:nvSpPr>
        <p:spPr bwMode="auto">
          <a:xfrm>
            <a:off x="1374775" y="2478088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7516" name="Group 108"/>
          <p:cNvGrpSpPr>
            <a:grpSpLocks/>
          </p:cNvGrpSpPr>
          <p:nvPr/>
        </p:nvGrpSpPr>
        <p:grpSpPr bwMode="auto">
          <a:xfrm>
            <a:off x="539750" y="2462213"/>
            <a:ext cx="979488" cy="1687512"/>
            <a:chOff x="340" y="1551"/>
            <a:chExt cx="617" cy="1129"/>
          </a:xfrm>
        </p:grpSpPr>
        <p:sp>
          <p:nvSpPr>
            <p:cNvPr id="17517" name="Arc 109"/>
            <p:cNvSpPr>
              <a:spLocks/>
            </p:cNvSpPr>
            <p:nvPr/>
          </p:nvSpPr>
          <p:spPr bwMode="auto">
            <a:xfrm rot="10112503" flipH="1">
              <a:off x="854" y="1812"/>
              <a:ext cx="103" cy="201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2322"/>
                <a:gd name="T2" fmla="*/ 6096 w 21600"/>
                <a:gd name="T3" fmla="*/ 42322 h 42322"/>
                <a:gd name="T4" fmla="*/ 0 w 21600"/>
                <a:gd name="T5" fmla="*/ 21600 h 42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2322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</a:path>
                <a:path w="21600" h="42322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8" name="Arc 110"/>
            <p:cNvSpPr>
              <a:spLocks/>
            </p:cNvSpPr>
            <p:nvPr/>
          </p:nvSpPr>
          <p:spPr bwMode="auto">
            <a:xfrm rot="11487497">
              <a:off x="340" y="1812"/>
              <a:ext cx="103" cy="201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2322"/>
                <a:gd name="T2" fmla="*/ 6096 w 21600"/>
                <a:gd name="T3" fmla="*/ 42322 h 42322"/>
                <a:gd name="T4" fmla="*/ 0 w 21600"/>
                <a:gd name="T5" fmla="*/ 21600 h 42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2322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</a:path>
                <a:path w="21600" h="42322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519" name="Line 111"/>
            <p:cNvSpPr>
              <a:spLocks noChangeShapeType="1"/>
            </p:cNvSpPr>
            <p:nvPr/>
          </p:nvSpPr>
          <p:spPr bwMode="auto">
            <a:xfrm>
              <a:off x="875" y="1551"/>
              <a:ext cx="0" cy="27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20" name="Line 112"/>
            <p:cNvSpPr>
              <a:spLocks noChangeShapeType="1"/>
            </p:cNvSpPr>
            <p:nvPr/>
          </p:nvSpPr>
          <p:spPr bwMode="auto">
            <a:xfrm>
              <a:off x="654" y="1551"/>
              <a:ext cx="0" cy="112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oval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21" name="Line 113"/>
            <p:cNvSpPr>
              <a:spLocks noChangeShapeType="1"/>
            </p:cNvSpPr>
            <p:nvPr/>
          </p:nvSpPr>
          <p:spPr bwMode="auto">
            <a:xfrm>
              <a:off x="431" y="1551"/>
              <a:ext cx="0" cy="27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22" name="Line 114"/>
            <p:cNvSpPr>
              <a:spLocks noChangeShapeType="1"/>
            </p:cNvSpPr>
            <p:nvPr/>
          </p:nvSpPr>
          <p:spPr bwMode="auto">
            <a:xfrm>
              <a:off x="870" y="2016"/>
              <a:ext cx="0" cy="66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oval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23" name="Line 115"/>
            <p:cNvSpPr>
              <a:spLocks noChangeShapeType="1"/>
            </p:cNvSpPr>
            <p:nvPr/>
          </p:nvSpPr>
          <p:spPr bwMode="auto">
            <a:xfrm>
              <a:off x="426" y="2016"/>
              <a:ext cx="0" cy="66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oval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524" name="Group 116"/>
          <p:cNvGrpSpPr>
            <a:grpSpLocks/>
          </p:cNvGrpSpPr>
          <p:nvPr/>
        </p:nvGrpSpPr>
        <p:grpSpPr bwMode="auto">
          <a:xfrm>
            <a:off x="679450" y="5016500"/>
            <a:ext cx="701675" cy="850900"/>
            <a:chOff x="298" y="3160"/>
            <a:chExt cx="442" cy="792"/>
          </a:xfrm>
        </p:grpSpPr>
        <p:sp>
          <p:nvSpPr>
            <p:cNvPr id="17525" name="Line 117"/>
            <p:cNvSpPr>
              <a:spLocks noChangeShapeType="1"/>
            </p:cNvSpPr>
            <p:nvPr/>
          </p:nvSpPr>
          <p:spPr bwMode="auto">
            <a:xfrm>
              <a:off x="740" y="3160"/>
              <a:ext cx="0" cy="78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26" name="Line 118"/>
            <p:cNvSpPr>
              <a:spLocks noChangeShapeType="1"/>
            </p:cNvSpPr>
            <p:nvPr/>
          </p:nvSpPr>
          <p:spPr bwMode="auto">
            <a:xfrm>
              <a:off x="528" y="3163"/>
              <a:ext cx="0" cy="78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27" name="Line 119"/>
            <p:cNvSpPr>
              <a:spLocks noChangeShapeType="1"/>
            </p:cNvSpPr>
            <p:nvPr/>
          </p:nvSpPr>
          <p:spPr bwMode="auto">
            <a:xfrm>
              <a:off x="298" y="3163"/>
              <a:ext cx="0" cy="78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556" name="Group 148"/>
          <p:cNvGrpSpPr>
            <a:grpSpLocks/>
          </p:cNvGrpSpPr>
          <p:nvPr/>
        </p:nvGrpSpPr>
        <p:grpSpPr bwMode="auto">
          <a:xfrm>
            <a:off x="682625" y="3517900"/>
            <a:ext cx="1993900" cy="292100"/>
            <a:chOff x="300" y="2408"/>
            <a:chExt cx="1256" cy="184"/>
          </a:xfrm>
        </p:grpSpPr>
        <p:sp>
          <p:nvSpPr>
            <p:cNvPr id="17557" name="Line 149"/>
            <p:cNvSpPr>
              <a:spLocks noChangeShapeType="1"/>
            </p:cNvSpPr>
            <p:nvPr/>
          </p:nvSpPr>
          <p:spPr bwMode="auto">
            <a:xfrm>
              <a:off x="300" y="2592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58" name="Line 150"/>
            <p:cNvSpPr>
              <a:spLocks noChangeShapeType="1"/>
            </p:cNvSpPr>
            <p:nvPr/>
          </p:nvSpPr>
          <p:spPr bwMode="auto">
            <a:xfrm>
              <a:off x="528" y="2500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59" name="Line 151"/>
            <p:cNvSpPr>
              <a:spLocks noChangeShapeType="1"/>
            </p:cNvSpPr>
            <p:nvPr/>
          </p:nvSpPr>
          <p:spPr bwMode="auto">
            <a:xfrm>
              <a:off x="740" y="2408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560" name="Group 152"/>
          <p:cNvGrpSpPr>
            <a:grpSpLocks/>
          </p:cNvGrpSpPr>
          <p:nvPr/>
        </p:nvGrpSpPr>
        <p:grpSpPr bwMode="auto">
          <a:xfrm>
            <a:off x="1965325" y="3505200"/>
            <a:ext cx="698500" cy="1066800"/>
            <a:chOff x="1238" y="2208"/>
            <a:chExt cx="440" cy="672"/>
          </a:xfrm>
        </p:grpSpPr>
        <p:sp>
          <p:nvSpPr>
            <p:cNvPr id="17561" name="Line 153"/>
            <p:cNvSpPr>
              <a:spLocks noChangeShapeType="1"/>
            </p:cNvSpPr>
            <p:nvPr/>
          </p:nvSpPr>
          <p:spPr bwMode="auto">
            <a:xfrm>
              <a:off x="1238" y="2400"/>
              <a:ext cx="0" cy="4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62" name="Line 154"/>
            <p:cNvSpPr>
              <a:spLocks noChangeShapeType="1"/>
            </p:cNvSpPr>
            <p:nvPr/>
          </p:nvSpPr>
          <p:spPr bwMode="auto">
            <a:xfrm>
              <a:off x="1466" y="2304"/>
              <a:ext cx="0" cy="57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63" name="Line 155"/>
            <p:cNvSpPr>
              <a:spLocks noChangeShapeType="1"/>
            </p:cNvSpPr>
            <p:nvPr/>
          </p:nvSpPr>
          <p:spPr bwMode="auto">
            <a:xfrm>
              <a:off x="1678" y="2208"/>
              <a:ext cx="0" cy="67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564" name="Group 156"/>
          <p:cNvGrpSpPr>
            <a:grpSpLocks/>
          </p:cNvGrpSpPr>
          <p:nvPr/>
        </p:nvGrpSpPr>
        <p:grpSpPr bwMode="auto">
          <a:xfrm>
            <a:off x="1952625" y="4559300"/>
            <a:ext cx="847725" cy="165100"/>
            <a:chOff x="1100" y="2872"/>
            <a:chExt cx="534" cy="104"/>
          </a:xfrm>
        </p:grpSpPr>
        <p:sp>
          <p:nvSpPr>
            <p:cNvPr id="17565" name="Line 157"/>
            <p:cNvSpPr>
              <a:spLocks noChangeShapeType="1"/>
            </p:cNvSpPr>
            <p:nvPr/>
          </p:nvSpPr>
          <p:spPr bwMode="auto">
            <a:xfrm>
              <a:off x="1100" y="2881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66" name="Line 158"/>
            <p:cNvSpPr>
              <a:spLocks noChangeShapeType="1"/>
            </p:cNvSpPr>
            <p:nvPr/>
          </p:nvSpPr>
          <p:spPr bwMode="auto">
            <a:xfrm>
              <a:off x="1327" y="2874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67" name="Line 159"/>
            <p:cNvSpPr>
              <a:spLocks noChangeShapeType="1"/>
            </p:cNvSpPr>
            <p:nvPr/>
          </p:nvSpPr>
          <p:spPr bwMode="auto">
            <a:xfrm>
              <a:off x="1104" y="2969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68" name="Line 160"/>
            <p:cNvSpPr>
              <a:spLocks noChangeShapeType="1"/>
            </p:cNvSpPr>
            <p:nvPr/>
          </p:nvSpPr>
          <p:spPr bwMode="auto">
            <a:xfrm>
              <a:off x="1327" y="2974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69" name="Line 161"/>
            <p:cNvSpPr>
              <a:spLocks noChangeShapeType="1"/>
            </p:cNvSpPr>
            <p:nvPr/>
          </p:nvSpPr>
          <p:spPr bwMode="auto">
            <a:xfrm>
              <a:off x="1548" y="2976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70" name="Line 162"/>
            <p:cNvSpPr>
              <a:spLocks noChangeShapeType="1"/>
            </p:cNvSpPr>
            <p:nvPr/>
          </p:nvSpPr>
          <p:spPr bwMode="auto">
            <a:xfrm>
              <a:off x="1540" y="2872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571" name="Group 163"/>
          <p:cNvGrpSpPr>
            <a:grpSpLocks/>
          </p:cNvGrpSpPr>
          <p:nvPr/>
        </p:nvGrpSpPr>
        <p:grpSpPr bwMode="auto">
          <a:xfrm>
            <a:off x="682625" y="5175250"/>
            <a:ext cx="1990725" cy="292100"/>
            <a:chOff x="300" y="3260"/>
            <a:chExt cx="1254" cy="184"/>
          </a:xfrm>
        </p:grpSpPr>
        <p:sp>
          <p:nvSpPr>
            <p:cNvPr id="17572" name="Line 164"/>
            <p:cNvSpPr>
              <a:spLocks noChangeShapeType="1"/>
            </p:cNvSpPr>
            <p:nvPr/>
          </p:nvSpPr>
          <p:spPr bwMode="auto">
            <a:xfrm flipV="1">
              <a:off x="738" y="3444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73" name="Line 165"/>
            <p:cNvSpPr>
              <a:spLocks noChangeShapeType="1"/>
            </p:cNvSpPr>
            <p:nvPr/>
          </p:nvSpPr>
          <p:spPr bwMode="auto">
            <a:xfrm flipV="1">
              <a:off x="528" y="3352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74" name="Line 166"/>
            <p:cNvSpPr>
              <a:spLocks noChangeShapeType="1"/>
            </p:cNvSpPr>
            <p:nvPr/>
          </p:nvSpPr>
          <p:spPr bwMode="auto">
            <a:xfrm flipV="1">
              <a:off x="300" y="3260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575" name="Group 167"/>
          <p:cNvGrpSpPr>
            <a:grpSpLocks/>
          </p:cNvGrpSpPr>
          <p:nvPr/>
        </p:nvGrpSpPr>
        <p:grpSpPr bwMode="auto">
          <a:xfrm>
            <a:off x="1965325" y="4705350"/>
            <a:ext cx="692150" cy="755650"/>
            <a:chOff x="1108" y="2964"/>
            <a:chExt cx="436" cy="476"/>
          </a:xfrm>
        </p:grpSpPr>
        <p:sp>
          <p:nvSpPr>
            <p:cNvPr id="17576" name="Line 168"/>
            <p:cNvSpPr>
              <a:spLocks noChangeShapeType="1"/>
            </p:cNvSpPr>
            <p:nvPr/>
          </p:nvSpPr>
          <p:spPr bwMode="auto">
            <a:xfrm>
              <a:off x="1108" y="2964"/>
              <a:ext cx="0" cy="28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77" name="Line 169"/>
            <p:cNvSpPr>
              <a:spLocks noChangeShapeType="1"/>
            </p:cNvSpPr>
            <p:nvPr/>
          </p:nvSpPr>
          <p:spPr bwMode="auto">
            <a:xfrm>
              <a:off x="1336" y="2968"/>
              <a:ext cx="0" cy="3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78" name="Line 170"/>
            <p:cNvSpPr>
              <a:spLocks noChangeShapeType="1"/>
            </p:cNvSpPr>
            <p:nvPr/>
          </p:nvSpPr>
          <p:spPr bwMode="auto">
            <a:xfrm>
              <a:off x="1544" y="2968"/>
              <a:ext cx="0" cy="47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579" name="Group 171"/>
          <p:cNvGrpSpPr>
            <a:grpSpLocks/>
          </p:cNvGrpSpPr>
          <p:nvPr/>
        </p:nvGrpSpPr>
        <p:grpSpPr bwMode="auto">
          <a:xfrm>
            <a:off x="673100" y="5843588"/>
            <a:ext cx="847725" cy="165100"/>
            <a:chOff x="1100" y="2872"/>
            <a:chExt cx="534" cy="104"/>
          </a:xfrm>
        </p:grpSpPr>
        <p:sp>
          <p:nvSpPr>
            <p:cNvPr id="17580" name="Line 172"/>
            <p:cNvSpPr>
              <a:spLocks noChangeShapeType="1"/>
            </p:cNvSpPr>
            <p:nvPr/>
          </p:nvSpPr>
          <p:spPr bwMode="auto">
            <a:xfrm>
              <a:off x="1100" y="2881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81" name="Line 173"/>
            <p:cNvSpPr>
              <a:spLocks noChangeShapeType="1"/>
            </p:cNvSpPr>
            <p:nvPr/>
          </p:nvSpPr>
          <p:spPr bwMode="auto">
            <a:xfrm>
              <a:off x="1327" y="2874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82" name="Line 174"/>
            <p:cNvSpPr>
              <a:spLocks noChangeShapeType="1"/>
            </p:cNvSpPr>
            <p:nvPr/>
          </p:nvSpPr>
          <p:spPr bwMode="auto">
            <a:xfrm>
              <a:off x="1104" y="2969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83" name="Line 175"/>
            <p:cNvSpPr>
              <a:spLocks noChangeShapeType="1"/>
            </p:cNvSpPr>
            <p:nvPr/>
          </p:nvSpPr>
          <p:spPr bwMode="auto">
            <a:xfrm>
              <a:off x="1327" y="2974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84" name="Line 176"/>
            <p:cNvSpPr>
              <a:spLocks noChangeShapeType="1"/>
            </p:cNvSpPr>
            <p:nvPr/>
          </p:nvSpPr>
          <p:spPr bwMode="auto">
            <a:xfrm>
              <a:off x="1548" y="2976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85" name="Line 177"/>
            <p:cNvSpPr>
              <a:spLocks noChangeShapeType="1"/>
            </p:cNvSpPr>
            <p:nvPr/>
          </p:nvSpPr>
          <p:spPr bwMode="auto">
            <a:xfrm>
              <a:off x="1540" y="2872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586" name="Group 178"/>
          <p:cNvGrpSpPr>
            <a:grpSpLocks/>
          </p:cNvGrpSpPr>
          <p:nvPr/>
        </p:nvGrpSpPr>
        <p:grpSpPr bwMode="auto">
          <a:xfrm>
            <a:off x="677863" y="5991225"/>
            <a:ext cx="723900" cy="238125"/>
            <a:chOff x="297" y="3774"/>
            <a:chExt cx="456" cy="150"/>
          </a:xfrm>
        </p:grpSpPr>
        <p:sp>
          <p:nvSpPr>
            <p:cNvPr id="17587" name="Line 179"/>
            <p:cNvSpPr>
              <a:spLocks noChangeShapeType="1"/>
            </p:cNvSpPr>
            <p:nvPr/>
          </p:nvSpPr>
          <p:spPr bwMode="auto">
            <a:xfrm>
              <a:off x="303" y="3774"/>
              <a:ext cx="0" cy="14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88" name="Line 180"/>
            <p:cNvSpPr>
              <a:spLocks noChangeShapeType="1"/>
            </p:cNvSpPr>
            <p:nvPr/>
          </p:nvSpPr>
          <p:spPr bwMode="auto">
            <a:xfrm>
              <a:off x="528" y="3777"/>
              <a:ext cx="0" cy="13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89" name="Line 181"/>
            <p:cNvSpPr>
              <a:spLocks noChangeShapeType="1"/>
            </p:cNvSpPr>
            <p:nvPr/>
          </p:nvSpPr>
          <p:spPr bwMode="auto">
            <a:xfrm>
              <a:off x="750" y="3777"/>
              <a:ext cx="0" cy="14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590" name="Line 182"/>
            <p:cNvSpPr>
              <a:spLocks noChangeShapeType="1"/>
            </p:cNvSpPr>
            <p:nvPr/>
          </p:nvSpPr>
          <p:spPr bwMode="auto">
            <a:xfrm>
              <a:off x="297" y="3915"/>
              <a:ext cx="45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591" name="Text Box 183"/>
          <p:cNvSpPr txBox="1">
            <a:spLocks noChangeArrowheads="1"/>
          </p:cNvSpPr>
          <p:nvPr/>
        </p:nvSpPr>
        <p:spPr bwMode="auto">
          <a:xfrm>
            <a:off x="361950" y="871538"/>
            <a:ext cx="381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.VnTimeH" pitchFamily="34" charset="0"/>
              </a:rPr>
              <a:t>a</a:t>
            </a:r>
          </a:p>
        </p:txBody>
      </p:sp>
      <p:sp>
        <p:nvSpPr>
          <p:cNvPr id="17592" name="Text Box 184"/>
          <p:cNvSpPr txBox="1">
            <a:spLocks noChangeArrowheads="1"/>
          </p:cNvSpPr>
          <p:nvPr/>
        </p:nvSpPr>
        <p:spPr bwMode="auto">
          <a:xfrm>
            <a:off x="742950" y="881063"/>
            <a:ext cx="381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.VnTimeH" pitchFamily="34" charset="0"/>
              </a:rPr>
              <a:t>b</a:t>
            </a:r>
          </a:p>
        </p:txBody>
      </p:sp>
      <p:sp>
        <p:nvSpPr>
          <p:cNvPr id="17593" name="Text Box 185"/>
          <p:cNvSpPr txBox="1">
            <a:spLocks noChangeArrowheads="1"/>
          </p:cNvSpPr>
          <p:nvPr/>
        </p:nvSpPr>
        <p:spPr bwMode="auto">
          <a:xfrm>
            <a:off x="1095375" y="890588"/>
            <a:ext cx="381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.VnTimeH" pitchFamily="34" charset="0"/>
              </a:rPr>
              <a:t>c</a:t>
            </a:r>
          </a:p>
        </p:txBody>
      </p:sp>
      <p:sp>
        <p:nvSpPr>
          <p:cNvPr id="17594" name="Text Box 186"/>
          <p:cNvSpPr txBox="1">
            <a:spLocks noChangeArrowheads="1"/>
          </p:cNvSpPr>
          <p:nvPr/>
        </p:nvSpPr>
        <p:spPr bwMode="auto">
          <a:xfrm>
            <a:off x="285750" y="1838325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a1</a:t>
            </a:r>
          </a:p>
        </p:txBody>
      </p:sp>
      <p:sp>
        <p:nvSpPr>
          <p:cNvPr id="17595" name="Text Box 187"/>
          <p:cNvSpPr txBox="1">
            <a:spLocks noChangeArrowheads="1"/>
          </p:cNvSpPr>
          <p:nvPr/>
        </p:nvSpPr>
        <p:spPr bwMode="auto">
          <a:xfrm>
            <a:off x="700088" y="1847850"/>
            <a:ext cx="5476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b1</a:t>
            </a:r>
          </a:p>
        </p:txBody>
      </p:sp>
      <p:sp>
        <p:nvSpPr>
          <p:cNvPr id="17596" name="Text Box 188"/>
          <p:cNvSpPr txBox="1">
            <a:spLocks noChangeArrowheads="1"/>
          </p:cNvSpPr>
          <p:nvPr/>
        </p:nvSpPr>
        <p:spPr bwMode="auto">
          <a:xfrm>
            <a:off x="1047750" y="1857375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c1</a:t>
            </a:r>
          </a:p>
        </p:txBody>
      </p:sp>
      <p:sp>
        <p:nvSpPr>
          <p:cNvPr id="17597" name="Text Box 189"/>
          <p:cNvSpPr txBox="1">
            <a:spLocks noChangeArrowheads="1"/>
          </p:cNvSpPr>
          <p:nvPr/>
        </p:nvSpPr>
        <p:spPr bwMode="auto">
          <a:xfrm>
            <a:off x="2047875" y="762000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c1</a:t>
            </a:r>
          </a:p>
        </p:txBody>
      </p:sp>
      <p:sp>
        <p:nvSpPr>
          <p:cNvPr id="17598" name="Text Box 190"/>
          <p:cNvSpPr txBox="1">
            <a:spLocks noChangeArrowheads="1"/>
          </p:cNvSpPr>
          <p:nvPr/>
        </p:nvSpPr>
        <p:spPr bwMode="auto">
          <a:xfrm>
            <a:off x="1552575" y="1524000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atm</a:t>
            </a:r>
          </a:p>
        </p:txBody>
      </p:sp>
      <p:sp>
        <p:nvSpPr>
          <p:cNvPr id="17599" name="Text Box 191"/>
          <p:cNvSpPr txBox="1">
            <a:spLocks noChangeArrowheads="1"/>
          </p:cNvSpPr>
          <p:nvPr/>
        </p:nvSpPr>
        <p:spPr bwMode="auto">
          <a:xfrm>
            <a:off x="1490663" y="5759450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ky</a:t>
            </a:r>
          </a:p>
        </p:txBody>
      </p:sp>
      <p:sp>
        <p:nvSpPr>
          <p:cNvPr id="17600" name="Text Box 192"/>
          <p:cNvSpPr txBox="1">
            <a:spLocks noChangeArrowheads="1"/>
          </p:cNvSpPr>
          <p:nvPr/>
        </p:nvSpPr>
        <p:spPr bwMode="auto">
          <a:xfrm>
            <a:off x="322263" y="3906838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a</a:t>
            </a:r>
          </a:p>
        </p:txBody>
      </p:sp>
      <p:sp>
        <p:nvSpPr>
          <p:cNvPr id="17601" name="Text Box 193"/>
          <p:cNvSpPr txBox="1">
            <a:spLocks noChangeArrowheads="1"/>
          </p:cNvSpPr>
          <p:nvPr/>
        </p:nvSpPr>
        <p:spPr bwMode="auto">
          <a:xfrm>
            <a:off x="719138" y="3917950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b</a:t>
            </a:r>
          </a:p>
        </p:txBody>
      </p:sp>
      <p:sp>
        <p:nvSpPr>
          <p:cNvPr id="17602" name="Text Box 194"/>
          <p:cNvSpPr txBox="1">
            <a:spLocks noChangeArrowheads="1"/>
          </p:cNvSpPr>
          <p:nvPr/>
        </p:nvSpPr>
        <p:spPr bwMode="auto">
          <a:xfrm>
            <a:off x="1395413" y="3921125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c</a:t>
            </a:r>
          </a:p>
        </p:txBody>
      </p:sp>
      <p:sp>
        <p:nvSpPr>
          <p:cNvPr id="17603" name="Text Box 195"/>
          <p:cNvSpPr txBox="1">
            <a:spLocks noChangeArrowheads="1"/>
          </p:cNvSpPr>
          <p:nvPr/>
        </p:nvSpPr>
        <p:spPr bwMode="auto">
          <a:xfrm>
            <a:off x="369888" y="4879975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z</a:t>
            </a:r>
          </a:p>
        </p:txBody>
      </p:sp>
      <p:sp>
        <p:nvSpPr>
          <p:cNvPr id="17604" name="Text Box 196"/>
          <p:cNvSpPr txBox="1">
            <a:spLocks noChangeArrowheads="1"/>
          </p:cNvSpPr>
          <p:nvPr/>
        </p:nvSpPr>
        <p:spPr bwMode="auto">
          <a:xfrm>
            <a:off x="1006475" y="4868863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x</a:t>
            </a:r>
          </a:p>
        </p:txBody>
      </p:sp>
      <p:sp>
        <p:nvSpPr>
          <p:cNvPr id="17605" name="Text Box 197"/>
          <p:cNvSpPr txBox="1">
            <a:spLocks noChangeArrowheads="1"/>
          </p:cNvSpPr>
          <p:nvPr/>
        </p:nvSpPr>
        <p:spPr bwMode="auto">
          <a:xfrm>
            <a:off x="1371600" y="4879975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y</a:t>
            </a:r>
          </a:p>
        </p:txBody>
      </p:sp>
      <p:sp>
        <p:nvSpPr>
          <p:cNvPr id="17606" name="Text Box 198"/>
          <p:cNvSpPr txBox="1">
            <a:spLocks noChangeArrowheads="1"/>
          </p:cNvSpPr>
          <p:nvPr/>
        </p:nvSpPr>
        <p:spPr bwMode="auto">
          <a:xfrm>
            <a:off x="1524000" y="2238375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k</a:t>
            </a:r>
          </a:p>
        </p:txBody>
      </p:sp>
      <p:sp>
        <p:nvSpPr>
          <p:cNvPr id="17607" name="Text Box 199"/>
          <p:cNvSpPr txBox="1">
            <a:spLocks noChangeArrowheads="1"/>
          </p:cNvSpPr>
          <p:nvPr/>
        </p:nvSpPr>
        <p:spPr bwMode="auto">
          <a:xfrm>
            <a:off x="2362200" y="6248400"/>
            <a:ext cx="4191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>
                <a:solidFill>
                  <a:srgbClr val="6600CC"/>
                </a:solidFill>
                <a:latin typeface="Times New Roman" pitchFamily="18" charset="0"/>
              </a:rPr>
              <a:t>NGUYÊN LÝ HOẠT ĐỘNG</a:t>
            </a:r>
          </a:p>
        </p:txBody>
      </p:sp>
      <p:grpSp>
        <p:nvGrpSpPr>
          <p:cNvPr id="17608" name="Group 200"/>
          <p:cNvGrpSpPr>
            <a:grpSpLocks/>
          </p:cNvGrpSpPr>
          <p:nvPr/>
        </p:nvGrpSpPr>
        <p:grpSpPr bwMode="auto">
          <a:xfrm>
            <a:off x="2362200" y="922338"/>
            <a:ext cx="287338" cy="1439862"/>
            <a:chOff x="1488" y="581"/>
            <a:chExt cx="181" cy="907"/>
          </a:xfrm>
        </p:grpSpPr>
        <p:sp>
          <p:nvSpPr>
            <p:cNvPr id="17609" name="AutoShape 201"/>
            <p:cNvSpPr>
              <a:spLocks noChangeArrowheads="1"/>
            </p:cNvSpPr>
            <p:nvPr/>
          </p:nvSpPr>
          <p:spPr bwMode="auto">
            <a:xfrm>
              <a:off x="1507" y="851"/>
              <a:ext cx="144" cy="336"/>
            </a:xfrm>
            <a:prstGeom prst="roundRect">
              <a:avLst>
                <a:gd name="adj" fmla="val 16667"/>
              </a:avLst>
            </a:prstGeom>
            <a:solidFill>
              <a:srgbClr val="99CC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7610" name="Group 202"/>
            <p:cNvGrpSpPr>
              <a:grpSpLocks/>
            </p:cNvGrpSpPr>
            <p:nvPr/>
          </p:nvGrpSpPr>
          <p:grpSpPr bwMode="auto">
            <a:xfrm>
              <a:off x="1488" y="581"/>
              <a:ext cx="181" cy="907"/>
              <a:chOff x="1488" y="581"/>
              <a:chExt cx="181" cy="907"/>
            </a:xfrm>
          </p:grpSpPr>
          <p:sp>
            <p:nvSpPr>
              <p:cNvPr id="17611" name="Line 203"/>
              <p:cNvSpPr>
                <a:spLocks noChangeShapeType="1"/>
              </p:cNvSpPr>
              <p:nvPr/>
            </p:nvSpPr>
            <p:spPr bwMode="auto">
              <a:xfrm flipH="1">
                <a:off x="1488" y="581"/>
                <a:ext cx="181" cy="13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12" name="Line 204"/>
              <p:cNvSpPr>
                <a:spLocks noChangeShapeType="1"/>
              </p:cNvSpPr>
              <p:nvPr/>
            </p:nvSpPr>
            <p:spPr bwMode="auto">
              <a:xfrm>
                <a:off x="1580" y="660"/>
                <a:ext cx="0" cy="8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13" name="Oval 205"/>
              <p:cNvSpPr>
                <a:spLocks noChangeArrowheads="1"/>
              </p:cNvSpPr>
              <p:nvPr/>
            </p:nvSpPr>
            <p:spPr bwMode="auto">
              <a:xfrm>
                <a:off x="1552" y="628"/>
                <a:ext cx="58" cy="58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17614" name="Line 206"/>
          <p:cNvSpPr>
            <a:spLocks noChangeShapeType="1"/>
          </p:cNvSpPr>
          <p:nvPr/>
        </p:nvSpPr>
        <p:spPr bwMode="auto">
          <a:xfrm flipH="1">
            <a:off x="2493963" y="2362200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7615" name="Group 207"/>
          <p:cNvGrpSpPr>
            <a:grpSpLocks/>
          </p:cNvGrpSpPr>
          <p:nvPr/>
        </p:nvGrpSpPr>
        <p:grpSpPr bwMode="auto">
          <a:xfrm>
            <a:off x="8547100" y="914400"/>
            <a:ext cx="287338" cy="1439863"/>
            <a:chOff x="1488" y="581"/>
            <a:chExt cx="181" cy="907"/>
          </a:xfrm>
        </p:grpSpPr>
        <p:sp>
          <p:nvSpPr>
            <p:cNvPr id="17616" name="AutoShape 208"/>
            <p:cNvSpPr>
              <a:spLocks noChangeArrowheads="1"/>
            </p:cNvSpPr>
            <p:nvPr/>
          </p:nvSpPr>
          <p:spPr bwMode="auto">
            <a:xfrm>
              <a:off x="1507" y="851"/>
              <a:ext cx="144" cy="336"/>
            </a:xfrm>
            <a:prstGeom prst="roundRect">
              <a:avLst>
                <a:gd name="adj" fmla="val 16667"/>
              </a:avLst>
            </a:prstGeom>
            <a:solidFill>
              <a:srgbClr val="99CC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7617" name="Group 209"/>
            <p:cNvGrpSpPr>
              <a:grpSpLocks/>
            </p:cNvGrpSpPr>
            <p:nvPr/>
          </p:nvGrpSpPr>
          <p:grpSpPr bwMode="auto">
            <a:xfrm>
              <a:off x="1488" y="581"/>
              <a:ext cx="181" cy="907"/>
              <a:chOff x="1488" y="581"/>
              <a:chExt cx="181" cy="907"/>
            </a:xfrm>
          </p:grpSpPr>
          <p:sp>
            <p:nvSpPr>
              <p:cNvPr id="17618" name="Line 210"/>
              <p:cNvSpPr>
                <a:spLocks noChangeShapeType="1"/>
              </p:cNvSpPr>
              <p:nvPr/>
            </p:nvSpPr>
            <p:spPr bwMode="auto">
              <a:xfrm flipH="1">
                <a:off x="1488" y="581"/>
                <a:ext cx="181" cy="13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19" name="Line 211"/>
              <p:cNvSpPr>
                <a:spLocks noChangeShapeType="1"/>
              </p:cNvSpPr>
              <p:nvPr/>
            </p:nvSpPr>
            <p:spPr bwMode="auto">
              <a:xfrm>
                <a:off x="1580" y="660"/>
                <a:ext cx="0" cy="8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20" name="Oval 212"/>
              <p:cNvSpPr>
                <a:spLocks noChangeArrowheads="1"/>
              </p:cNvSpPr>
              <p:nvPr/>
            </p:nvSpPr>
            <p:spPr bwMode="auto">
              <a:xfrm>
                <a:off x="1552" y="628"/>
                <a:ext cx="58" cy="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7621" name="Group 213"/>
          <p:cNvGrpSpPr>
            <a:grpSpLocks/>
          </p:cNvGrpSpPr>
          <p:nvPr/>
        </p:nvGrpSpPr>
        <p:grpSpPr bwMode="auto">
          <a:xfrm>
            <a:off x="8248650" y="2316163"/>
            <a:ext cx="457200" cy="71437"/>
            <a:chOff x="5200" y="1459"/>
            <a:chExt cx="288" cy="45"/>
          </a:xfrm>
        </p:grpSpPr>
        <p:sp>
          <p:nvSpPr>
            <p:cNvPr id="17622" name="Oval 214"/>
            <p:cNvSpPr>
              <a:spLocks noChangeArrowheads="1"/>
            </p:cNvSpPr>
            <p:nvPr/>
          </p:nvSpPr>
          <p:spPr bwMode="auto">
            <a:xfrm>
              <a:off x="5318" y="1459"/>
              <a:ext cx="46" cy="4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623" name="Line 215"/>
            <p:cNvSpPr>
              <a:spLocks noChangeShapeType="1"/>
            </p:cNvSpPr>
            <p:nvPr/>
          </p:nvSpPr>
          <p:spPr bwMode="auto">
            <a:xfrm flipH="1">
              <a:off x="5200" y="1484"/>
              <a:ext cx="28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624" name="Line 216"/>
          <p:cNvSpPr>
            <a:spLocks noChangeShapeType="1"/>
          </p:cNvSpPr>
          <p:nvPr/>
        </p:nvSpPr>
        <p:spPr bwMode="auto">
          <a:xfrm>
            <a:off x="4652963" y="2413000"/>
            <a:ext cx="36036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625" name="Line 217"/>
          <p:cNvSpPr>
            <a:spLocks noChangeShapeType="1"/>
          </p:cNvSpPr>
          <p:nvPr/>
        </p:nvSpPr>
        <p:spPr bwMode="auto">
          <a:xfrm>
            <a:off x="5153025" y="4454525"/>
            <a:ext cx="265113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7626" name="Group 218"/>
          <p:cNvGrpSpPr>
            <a:grpSpLocks/>
          </p:cNvGrpSpPr>
          <p:nvPr/>
        </p:nvGrpSpPr>
        <p:grpSpPr bwMode="auto">
          <a:xfrm>
            <a:off x="2876550" y="2359025"/>
            <a:ext cx="917575" cy="60325"/>
            <a:chOff x="1812" y="1486"/>
            <a:chExt cx="578" cy="38"/>
          </a:xfrm>
        </p:grpSpPr>
        <p:sp>
          <p:nvSpPr>
            <p:cNvPr id="17627" name="Line 219"/>
            <p:cNvSpPr>
              <a:spLocks noChangeShapeType="1"/>
            </p:cNvSpPr>
            <p:nvPr/>
          </p:nvSpPr>
          <p:spPr bwMode="auto">
            <a:xfrm>
              <a:off x="1812" y="1524"/>
              <a:ext cx="204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28" name="Line 220"/>
            <p:cNvSpPr>
              <a:spLocks noChangeShapeType="1"/>
            </p:cNvSpPr>
            <p:nvPr/>
          </p:nvSpPr>
          <p:spPr bwMode="auto">
            <a:xfrm>
              <a:off x="2004" y="1486"/>
              <a:ext cx="3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629" name="Line 221"/>
          <p:cNvSpPr>
            <a:spLocks noChangeShapeType="1"/>
          </p:cNvSpPr>
          <p:nvPr/>
        </p:nvSpPr>
        <p:spPr bwMode="auto">
          <a:xfrm>
            <a:off x="8005763" y="2414588"/>
            <a:ext cx="36036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630" name="Line 222"/>
          <p:cNvSpPr>
            <a:spLocks noChangeShapeType="1"/>
          </p:cNvSpPr>
          <p:nvPr/>
        </p:nvSpPr>
        <p:spPr bwMode="auto">
          <a:xfrm>
            <a:off x="8023225" y="2255838"/>
            <a:ext cx="3603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631" name="Line 223"/>
          <p:cNvSpPr>
            <a:spLocks noChangeShapeType="1"/>
          </p:cNvSpPr>
          <p:nvPr/>
        </p:nvSpPr>
        <p:spPr bwMode="auto">
          <a:xfrm>
            <a:off x="8204200" y="2062163"/>
            <a:ext cx="0" cy="1793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632" name="Line 224"/>
          <p:cNvSpPr>
            <a:spLocks noChangeShapeType="1"/>
          </p:cNvSpPr>
          <p:nvPr/>
        </p:nvSpPr>
        <p:spPr bwMode="auto">
          <a:xfrm>
            <a:off x="4745038" y="2347913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633" name="Line 225"/>
          <p:cNvSpPr>
            <a:spLocks noChangeShapeType="1"/>
          </p:cNvSpPr>
          <p:nvPr/>
        </p:nvSpPr>
        <p:spPr bwMode="auto">
          <a:xfrm>
            <a:off x="4905375" y="2351088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634" name="Line 226"/>
          <p:cNvSpPr>
            <a:spLocks noChangeShapeType="1"/>
          </p:cNvSpPr>
          <p:nvPr/>
        </p:nvSpPr>
        <p:spPr bwMode="auto">
          <a:xfrm>
            <a:off x="8102600" y="2344738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635" name="Line 227"/>
          <p:cNvSpPr>
            <a:spLocks noChangeShapeType="1"/>
          </p:cNvSpPr>
          <p:nvPr/>
        </p:nvSpPr>
        <p:spPr bwMode="auto">
          <a:xfrm>
            <a:off x="8262938" y="2347913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636" name="Line 228"/>
          <p:cNvSpPr>
            <a:spLocks noChangeShapeType="1"/>
          </p:cNvSpPr>
          <p:nvPr/>
        </p:nvSpPr>
        <p:spPr bwMode="auto">
          <a:xfrm rot="-5400000">
            <a:off x="5468144" y="4972844"/>
            <a:ext cx="103346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637" name="Line 229"/>
          <p:cNvSpPr>
            <a:spLocks noChangeShapeType="1"/>
          </p:cNvSpPr>
          <p:nvPr/>
        </p:nvSpPr>
        <p:spPr bwMode="auto">
          <a:xfrm>
            <a:off x="5402263" y="4446588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638" name="Line 230"/>
          <p:cNvSpPr>
            <a:spLocks noChangeShapeType="1"/>
          </p:cNvSpPr>
          <p:nvPr/>
        </p:nvSpPr>
        <p:spPr bwMode="auto">
          <a:xfrm>
            <a:off x="5562600" y="4449763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639" name="Line 231"/>
          <p:cNvSpPr>
            <a:spLocks noChangeShapeType="1"/>
          </p:cNvSpPr>
          <p:nvPr/>
        </p:nvSpPr>
        <p:spPr bwMode="auto">
          <a:xfrm>
            <a:off x="3489325" y="5495925"/>
            <a:ext cx="776288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640" name="Line 232"/>
          <p:cNvSpPr>
            <a:spLocks noChangeShapeType="1"/>
          </p:cNvSpPr>
          <p:nvPr/>
        </p:nvSpPr>
        <p:spPr bwMode="auto">
          <a:xfrm>
            <a:off x="4256088" y="5481638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641" name="Line 233"/>
          <p:cNvSpPr>
            <a:spLocks noChangeShapeType="1"/>
          </p:cNvSpPr>
          <p:nvPr/>
        </p:nvSpPr>
        <p:spPr bwMode="auto">
          <a:xfrm>
            <a:off x="4416425" y="5484813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642" name="Line 234"/>
          <p:cNvSpPr>
            <a:spLocks noChangeShapeType="1"/>
          </p:cNvSpPr>
          <p:nvPr/>
        </p:nvSpPr>
        <p:spPr bwMode="auto">
          <a:xfrm>
            <a:off x="5165725" y="2352675"/>
            <a:ext cx="0" cy="2087563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643" name="Line 235"/>
          <p:cNvSpPr>
            <a:spLocks noChangeShapeType="1"/>
          </p:cNvSpPr>
          <p:nvPr/>
        </p:nvSpPr>
        <p:spPr bwMode="auto">
          <a:xfrm>
            <a:off x="5546725" y="4459288"/>
            <a:ext cx="69532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644" name="Line 236"/>
          <p:cNvSpPr>
            <a:spLocks noChangeShapeType="1"/>
          </p:cNvSpPr>
          <p:nvPr/>
        </p:nvSpPr>
        <p:spPr bwMode="auto">
          <a:xfrm>
            <a:off x="4889500" y="2354263"/>
            <a:ext cx="105092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645" name="Line 237"/>
          <p:cNvSpPr>
            <a:spLocks noChangeShapeType="1"/>
          </p:cNvSpPr>
          <p:nvPr/>
        </p:nvSpPr>
        <p:spPr bwMode="auto">
          <a:xfrm>
            <a:off x="5932488" y="2347913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646" name="Line 238"/>
          <p:cNvSpPr>
            <a:spLocks noChangeShapeType="1"/>
          </p:cNvSpPr>
          <p:nvPr/>
        </p:nvSpPr>
        <p:spPr bwMode="auto">
          <a:xfrm>
            <a:off x="6092825" y="2351088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647" name="Line 239"/>
          <p:cNvSpPr>
            <a:spLocks noChangeShapeType="1"/>
          </p:cNvSpPr>
          <p:nvPr/>
        </p:nvSpPr>
        <p:spPr bwMode="auto">
          <a:xfrm>
            <a:off x="3489325" y="2362200"/>
            <a:ext cx="0" cy="3144838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648" name="Line 240"/>
          <p:cNvSpPr>
            <a:spLocks noChangeShapeType="1"/>
          </p:cNvSpPr>
          <p:nvPr/>
        </p:nvSpPr>
        <p:spPr bwMode="auto">
          <a:xfrm>
            <a:off x="4411663" y="5497513"/>
            <a:ext cx="153987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7649" name="Group 241"/>
          <p:cNvGrpSpPr>
            <a:grpSpLocks/>
          </p:cNvGrpSpPr>
          <p:nvPr/>
        </p:nvGrpSpPr>
        <p:grpSpPr bwMode="auto">
          <a:xfrm>
            <a:off x="5810250" y="2401888"/>
            <a:ext cx="433388" cy="152400"/>
            <a:chOff x="3660" y="1514"/>
            <a:chExt cx="273" cy="96"/>
          </a:xfrm>
        </p:grpSpPr>
        <p:sp>
          <p:nvSpPr>
            <p:cNvPr id="17650" name="Line 242"/>
            <p:cNvSpPr>
              <a:spLocks noChangeShapeType="1"/>
            </p:cNvSpPr>
            <p:nvPr/>
          </p:nvSpPr>
          <p:spPr bwMode="auto">
            <a:xfrm>
              <a:off x="3660" y="1564"/>
              <a:ext cx="227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51" name="Line 243"/>
            <p:cNvSpPr>
              <a:spLocks noChangeShapeType="1"/>
            </p:cNvSpPr>
            <p:nvPr/>
          </p:nvSpPr>
          <p:spPr bwMode="auto">
            <a:xfrm flipH="1">
              <a:off x="3885" y="1514"/>
              <a:ext cx="48" cy="4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52" name="Line 244"/>
            <p:cNvSpPr>
              <a:spLocks noChangeShapeType="1"/>
            </p:cNvSpPr>
            <p:nvPr/>
          </p:nvSpPr>
          <p:spPr bwMode="auto">
            <a:xfrm>
              <a:off x="3885" y="1562"/>
              <a:ext cx="48" cy="4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653" name="Line 245"/>
          <p:cNvSpPr>
            <a:spLocks noChangeShapeType="1"/>
          </p:cNvSpPr>
          <p:nvPr/>
        </p:nvSpPr>
        <p:spPr bwMode="auto">
          <a:xfrm>
            <a:off x="6243638" y="4459288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654" name="Line 246"/>
          <p:cNvSpPr>
            <a:spLocks noChangeShapeType="1"/>
          </p:cNvSpPr>
          <p:nvPr/>
        </p:nvSpPr>
        <p:spPr bwMode="auto">
          <a:xfrm>
            <a:off x="6403975" y="4446588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7655" name="Group 247"/>
          <p:cNvGrpSpPr>
            <a:grpSpLocks/>
          </p:cNvGrpSpPr>
          <p:nvPr/>
        </p:nvGrpSpPr>
        <p:grpSpPr bwMode="auto">
          <a:xfrm>
            <a:off x="6089650" y="1960563"/>
            <a:ext cx="2028825" cy="762000"/>
            <a:chOff x="3836" y="1235"/>
            <a:chExt cx="1278" cy="480"/>
          </a:xfrm>
        </p:grpSpPr>
        <p:sp>
          <p:nvSpPr>
            <p:cNvPr id="17656" name="Line 248"/>
            <p:cNvSpPr>
              <a:spLocks noChangeShapeType="1"/>
            </p:cNvSpPr>
            <p:nvPr/>
          </p:nvSpPr>
          <p:spPr bwMode="auto">
            <a:xfrm>
              <a:off x="4694" y="1482"/>
              <a:ext cx="42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57" name="Oval 249"/>
            <p:cNvSpPr>
              <a:spLocks noChangeArrowheads="1"/>
            </p:cNvSpPr>
            <p:nvPr/>
          </p:nvSpPr>
          <p:spPr bwMode="auto">
            <a:xfrm>
              <a:off x="4124" y="1461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658" name="Line 250"/>
            <p:cNvSpPr>
              <a:spLocks noChangeShapeType="1"/>
            </p:cNvSpPr>
            <p:nvPr/>
          </p:nvSpPr>
          <p:spPr bwMode="auto">
            <a:xfrm>
              <a:off x="3836" y="1486"/>
              <a:ext cx="584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59" name="AutoShape 251"/>
            <p:cNvSpPr>
              <a:spLocks noChangeArrowheads="1"/>
            </p:cNvSpPr>
            <p:nvPr/>
          </p:nvSpPr>
          <p:spPr bwMode="auto">
            <a:xfrm>
              <a:off x="4422" y="1235"/>
              <a:ext cx="288" cy="480"/>
            </a:xfrm>
            <a:prstGeom prst="roundRect">
              <a:avLst>
                <a:gd name="adj" fmla="val 16667"/>
              </a:avLst>
            </a:prstGeom>
            <a:solidFill>
              <a:srgbClr val="FFCC99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400" b="1">
                  <a:latin typeface=".VnTimeH" pitchFamily="34" charset="0"/>
                </a:rPr>
                <a:t>ky</a:t>
              </a:r>
            </a:p>
          </p:txBody>
        </p:sp>
      </p:grpSp>
      <p:grpSp>
        <p:nvGrpSpPr>
          <p:cNvPr id="17660" name="Group 252"/>
          <p:cNvGrpSpPr>
            <a:grpSpLocks/>
          </p:cNvGrpSpPr>
          <p:nvPr/>
        </p:nvGrpSpPr>
        <p:grpSpPr bwMode="auto">
          <a:xfrm>
            <a:off x="6389688" y="4071938"/>
            <a:ext cx="1430337" cy="762000"/>
            <a:chOff x="4025" y="2565"/>
            <a:chExt cx="901" cy="480"/>
          </a:xfrm>
        </p:grpSpPr>
        <p:grpSp>
          <p:nvGrpSpPr>
            <p:cNvPr id="17661" name="Group 253"/>
            <p:cNvGrpSpPr>
              <a:grpSpLocks/>
            </p:cNvGrpSpPr>
            <p:nvPr/>
          </p:nvGrpSpPr>
          <p:grpSpPr bwMode="auto">
            <a:xfrm>
              <a:off x="4025" y="2565"/>
              <a:ext cx="901" cy="480"/>
              <a:chOff x="4025" y="2565"/>
              <a:chExt cx="901" cy="480"/>
            </a:xfrm>
          </p:grpSpPr>
          <p:sp>
            <p:nvSpPr>
              <p:cNvPr id="17662" name="Line 254"/>
              <p:cNvSpPr>
                <a:spLocks noChangeShapeType="1"/>
              </p:cNvSpPr>
              <p:nvPr/>
            </p:nvSpPr>
            <p:spPr bwMode="auto">
              <a:xfrm>
                <a:off x="4734" y="2821"/>
                <a:ext cx="192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63" name="Oval 255"/>
              <p:cNvSpPr>
                <a:spLocks noChangeArrowheads="1"/>
              </p:cNvSpPr>
              <p:nvPr/>
            </p:nvSpPr>
            <p:spPr bwMode="auto">
              <a:xfrm>
                <a:off x="4268" y="2785"/>
                <a:ext cx="46" cy="45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664" name="Line 256"/>
              <p:cNvSpPr>
                <a:spLocks noChangeShapeType="1"/>
              </p:cNvSpPr>
              <p:nvPr/>
            </p:nvSpPr>
            <p:spPr bwMode="auto">
              <a:xfrm>
                <a:off x="4025" y="2806"/>
                <a:ext cx="429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65" name="AutoShape 257"/>
              <p:cNvSpPr>
                <a:spLocks noChangeArrowheads="1"/>
              </p:cNvSpPr>
              <p:nvPr/>
            </p:nvSpPr>
            <p:spPr bwMode="auto">
              <a:xfrm>
                <a:off x="4450" y="2565"/>
                <a:ext cx="288" cy="480"/>
              </a:xfrm>
              <a:prstGeom prst="roundRect">
                <a:avLst>
                  <a:gd name="adj" fmla="val 16667"/>
                </a:avLst>
              </a:prstGeom>
              <a:solidFill>
                <a:srgbClr val="FFCC99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en-US" sz="1400" b="1">
                  <a:latin typeface=".VnTimeH" pitchFamily="34" charset="0"/>
                </a:endParaRPr>
              </a:p>
            </p:txBody>
          </p:sp>
        </p:grpSp>
        <p:grpSp>
          <p:nvGrpSpPr>
            <p:cNvPr id="17666" name="Group 258"/>
            <p:cNvGrpSpPr>
              <a:grpSpLocks/>
            </p:cNvGrpSpPr>
            <p:nvPr/>
          </p:nvGrpSpPr>
          <p:grpSpPr bwMode="auto">
            <a:xfrm>
              <a:off x="4443" y="2699"/>
              <a:ext cx="232" cy="192"/>
              <a:chOff x="4472" y="2699"/>
              <a:chExt cx="232" cy="192"/>
            </a:xfrm>
          </p:grpSpPr>
          <p:sp>
            <p:nvSpPr>
              <p:cNvPr id="17667" name="AutoShape 259"/>
              <p:cNvSpPr>
                <a:spLocks noChangeArrowheads="1"/>
              </p:cNvSpPr>
              <p:nvPr/>
            </p:nvSpPr>
            <p:spPr bwMode="auto">
              <a:xfrm>
                <a:off x="4635" y="2764"/>
                <a:ext cx="69" cy="69"/>
              </a:xfrm>
              <a:prstGeom prst="triangle">
                <a:avLst>
                  <a:gd name="adj" fmla="val 50000"/>
                </a:avLst>
              </a:prstGeom>
              <a:solidFill>
                <a:srgbClr val="FFCC99"/>
              </a:solidFill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668" name="Text Box 260"/>
              <p:cNvSpPr txBox="1">
                <a:spLocks noChangeArrowheads="1"/>
              </p:cNvSpPr>
              <p:nvPr/>
            </p:nvSpPr>
            <p:spPr bwMode="auto">
              <a:xfrm>
                <a:off x="4472" y="2699"/>
                <a:ext cx="144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CC99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FF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1400" b="1">
                    <a:latin typeface=".VnTimeH" pitchFamily="34" charset="0"/>
                  </a:rPr>
                  <a:t>k</a:t>
                </a:r>
              </a:p>
            </p:txBody>
          </p:sp>
        </p:grpSp>
      </p:grpSp>
      <p:grpSp>
        <p:nvGrpSpPr>
          <p:cNvPr id="17669" name="Group 261"/>
          <p:cNvGrpSpPr>
            <a:grpSpLocks/>
          </p:cNvGrpSpPr>
          <p:nvPr/>
        </p:nvGrpSpPr>
        <p:grpSpPr bwMode="auto">
          <a:xfrm>
            <a:off x="5165725" y="3048000"/>
            <a:ext cx="2667000" cy="762000"/>
            <a:chOff x="3254" y="1921"/>
            <a:chExt cx="1680" cy="480"/>
          </a:xfrm>
        </p:grpSpPr>
        <p:grpSp>
          <p:nvGrpSpPr>
            <p:cNvPr id="17670" name="Group 262"/>
            <p:cNvGrpSpPr>
              <a:grpSpLocks/>
            </p:cNvGrpSpPr>
            <p:nvPr/>
          </p:nvGrpSpPr>
          <p:grpSpPr bwMode="auto">
            <a:xfrm>
              <a:off x="3254" y="1921"/>
              <a:ext cx="1680" cy="480"/>
              <a:chOff x="3254" y="1921"/>
              <a:chExt cx="1680" cy="480"/>
            </a:xfrm>
          </p:grpSpPr>
          <p:sp>
            <p:nvSpPr>
              <p:cNvPr id="17671" name="Line 263"/>
              <p:cNvSpPr>
                <a:spLocks noChangeShapeType="1"/>
              </p:cNvSpPr>
              <p:nvPr/>
            </p:nvSpPr>
            <p:spPr bwMode="auto">
              <a:xfrm>
                <a:off x="3254" y="2159"/>
                <a:ext cx="1180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72" name="Line 264"/>
              <p:cNvSpPr>
                <a:spLocks noChangeShapeType="1"/>
              </p:cNvSpPr>
              <p:nvPr/>
            </p:nvSpPr>
            <p:spPr bwMode="auto">
              <a:xfrm>
                <a:off x="4694" y="2162"/>
                <a:ext cx="240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73" name="AutoShape 265"/>
              <p:cNvSpPr>
                <a:spLocks noChangeArrowheads="1"/>
              </p:cNvSpPr>
              <p:nvPr/>
            </p:nvSpPr>
            <p:spPr bwMode="auto">
              <a:xfrm>
                <a:off x="4430" y="1921"/>
                <a:ext cx="288" cy="480"/>
              </a:xfrm>
              <a:prstGeom prst="roundRect">
                <a:avLst>
                  <a:gd name="adj" fmla="val 16667"/>
                </a:avLst>
              </a:prstGeom>
              <a:solidFill>
                <a:srgbClr val="CC99FF">
                  <a:alpha val="89999"/>
                </a:srgbClr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400" b="1">
                    <a:latin typeface=".VnTimeH" pitchFamily="34" charset="0"/>
                  </a:rPr>
                  <a:t>r</a:t>
                </a:r>
                <a:r>
                  <a:rPr lang="en-US" sz="1400" b="1">
                    <a:latin typeface=".VnTime" pitchFamily="34" charset="0"/>
                  </a:rPr>
                  <a:t>th</a:t>
                </a:r>
              </a:p>
            </p:txBody>
          </p:sp>
        </p:grpSp>
        <p:sp>
          <p:nvSpPr>
            <p:cNvPr id="17674" name="Line 266"/>
            <p:cNvSpPr>
              <a:spLocks noChangeShapeType="1"/>
            </p:cNvSpPr>
            <p:nvPr/>
          </p:nvSpPr>
          <p:spPr bwMode="auto">
            <a:xfrm>
              <a:off x="4426" y="2029"/>
              <a:ext cx="288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675" name="Group 267"/>
          <p:cNvGrpSpPr>
            <a:grpSpLocks/>
          </p:cNvGrpSpPr>
          <p:nvPr/>
        </p:nvGrpSpPr>
        <p:grpSpPr bwMode="auto">
          <a:xfrm>
            <a:off x="581025" y="711200"/>
            <a:ext cx="920750" cy="965200"/>
            <a:chOff x="366" y="448"/>
            <a:chExt cx="580" cy="608"/>
          </a:xfrm>
        </p:grpSpPr>
        <p:grpSp>
          <p:nvGrpSpPr>
            <p:cNvPr id="17676" name="Group 268"/>
            <p:cNvGrpSpPr>
              <a:grpSpLocks/>
            </p:cNvGrpSpPr>
            <p:nvPr/>
          </p:nvGrpSpPr>
          <p:grpSpPr bwMode="auto">
            <a:xfrm>
              <a:off x="404" y="498"/>
              <a:ext cx="58" cy="558"/>
              <a:chOff x="162" y="498"/>
              <a:chExt cx="58" cy="558"/>
            </a:xfrm>
          </p:grpSpPr>
          <p:sp>
            <p:nvSpPr>
              <p:cNvPr id="17677" name="Line 269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78" name="Oval 270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7679" name="Group 271"/>
            <p:cNvGrpSpPr>
              <a:grpSpLocks/>
            </p:cNvGrpSpPr>
            <p:nvPr/>
          </p:nvGrpSpPr>
          <p:grpSpPr bwMode="auto">
            <a:xfrm>
              <a:off x="626" y="498"/>
              <a:ext cx="58" cy="558"/>
              <a:chOff x="162" y="498"/>
              <a:chExt cx="58" cy="558"/>
            </a:xfrm>
          </p:grpSpPr>
          <p:sp>
            <p:nvSpPr>
              <p:cNvPr id="17680" name="Line 272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81" name="Oval 273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7682" name="Group 274"/>
            <p:cNvGrpSpPr>
              <a:grpSpLocks/>
            </p:cNvGrpSpPr>
            <p:nvPr/>
          </p:nvGrpSpPr>
          <p:grpSpPr bwMode="auto">
            <a:xfrm>
              <a:off x="842" y="498"/>
              <a:ext cx="58" cy="558"/>
              <a:chOff x="162" y="498"/>
              <a:chExt cx="58" cy="558"/>
            </a:xfrm>
          </p:grpSpPr>
          <p:sp>
            <p:nvSpPr>
              <p:cNvPr id="17683" name="Line 275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84" name="Oval 276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7685" name="Line 277"/>
            <p:cNvSpPr>
              <a:spLocks noChangeShapeType="1"/>
            </p:cNvSpPr>
            <p:nvPr/>
          </p:nvSpPr>
          <p:spPr bwMode="auto">
            <a:xfrm flipH="1">
              <a:off x="802" y="448"/>
              <a:ext cx="144" cy="1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86" name="Line 278"/>
            <p:cNvSpPr>
              <a:spLocks noChangeShapeType="1"/>
            </p:cNvSpPr>
            <p:nvPr/>
          </p:nvSpPr>
          <p:spPr bwMode="auto">
            <a:xfrm flipH="1">
              <a:off x="586" y="452"/>
              <a:ext cx="144" cy="1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87" name="Line 279"/>
            <p:cNvSpPr>
              <a:spLocks noChangeShapeType="1"/>
            </p:cNvSpPr>
            <p:nvPr/>
          </p:nvSpPr>
          <p:spPr bwMode="auto">
            <a:xfrm flipH="1">
              <a:off x="366" y="452"/>
              <a:ext cx="144" cy="1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688" name="Group 280"/>
          <p:cNvGrpSpPr>
            <a:grpSpLocks/>
          </p:cNvGrpSpPr>
          <p:nvPr/>
        </p:nvGrpSpPr>
        <p:grpSpPr bwMode="auto">
          <a:xfrm>
            <a:off x="688975" y="1876425"/>
            <a:ext cx="698500" cy="485775"/>
            <a:chOff x="434" y="1182"/>
            <a:chExt cx="440" cy="306"/>
          </a:xfrm>
        </p:grpSpPr>
        <p:sp>
          <p:nvSpPr>
            <p:cNvPr id="17689" name="Line 281"/>
            <p:cNvSpPr>
              <a:spLocks noChangeShapeType="1"/>
            </p:cNvSpPr>
            <p:nvPr/>
          </p:nvSpPr>
          <p:spPr bwMode="auto">
            <a:xfrm>
              <a:off x="874" y="1186"/>
              <a:ext cx="0" cy="30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90" name="Line 282"/>
            <p:cNvSpPr>
              <a:spLocks noChangeShapeType="1"/>
            </p:cNvSpPr>
            <p:nvPr/>
          </p:nvSpPr>
          <p:spPr bwMode="auto">
            <a:xfrm>
              <a:off x="654" y="1185"/>
              <a:ext cx="0" cy="30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91" name="Line 283"/>
            <p:cNvSpPr>
              <a:spLocks noChangeShapeType="1"/>
            </p:cNvSpPr>
            <p:nvPr/>
          </p:nvSpPr>
          <p:spPr bwMode="auto">
            <a:xfrm>
              <a:off x="434" y="1182"/>
              <a:ext cx="0" cy="30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692" name="Group 284"/>
          <p:cNvGrpSpPr>
            <a:grpSpLocks/>
          </p:cNvGrpSpPr>
          <p:nvPr/>
        </p:nvGrpSpPr>
        <p:grpSpPr bwMode="auto">
          <a:xfrm>
            <a:off x="674688" y="2341563"/>
            <a:ext cx="841375" cy="7937"/>
            <a:chOff x="425" y="1474"/>
            <a:chExt cx="530" cy="5"/>
          </a:xfrm>
        </p:grpSpPr>
        <p:sp>
          <p:nvSpPr>
            <p:cNvPr id="17693" name="Line 285"/>
            <p:cNvSpPr>
              <a:spLocks noChangeShapeType="1"/>
            </p:cNvSpPr>
            <p:nvPr/>
          </p:nvSpPr>
          <p:spPr bwMode="auto">
            <a:xfrm>
              <a:off x="425" y="1474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94" name="Line 286"/>
            <p:cNvSpPr>
              <a:spLocks noChangeShapeType="1"/>
            </p:cNvSpPr>
            <p:nvPr/>
          </p:nvSpPr>
          <p:spPr bwMode="auto">
            <a:xfrm>
              <a:off x="648" y="1479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95" name="Line 287"/>
            <p:cNvSpPr>
              <a:spLocks noChangeShapeType="1"/>
            </p:cNvSpPr>
            <p:nvPr/>
          </p:nvSpPr>
          <p:spPr bwMode="auto">
            <a:xfrm>
              <a:off x="869" y="1478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696" name="Group 288"/>
          <p:cNvGrpSpPr>
            <a:grpSpLocks/>
          </p:cNvGrpSpPr>
          <p:nvPr/>
        </p:nvGrpSpPr>
        <p:grpSpPr bwMode="auto">
          <a:xfrm>
            <a:off x="679450" y="2471738"/>
            <a:ext cx="841375" cy="6350"/>
            <a:chOff x="428" y="1557"/>
            <a:chExt cx="530" cy="4"/>
          </a:xfrm>
        </p:grpSpPr>
        <p:sp>
          <p:nvSpPr>
            <p:cNvPr id="17697" name="Line 289"/>
            <p:cNvSpPr>
              <a:spLocks noChangeShapeType="1"/>
            </p:cNvSpPr>
            <p:nvPr/>
          </p:nvSpPr>
          <p:spPr bwMode="auto">
            <a:xfrm>
              <a:off x="428" y="1557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98" name="Line 290"/>
            <p:cNvSpPr>
              <a:spLocks noChangeShapeType="1"/>
            </p:cNvSpPr>
            <p:nvPr/>
          </p:nvSpPr>
          <p:spPr bwMode="auto">
            <a:xfrm>
              <a:off x="651" y="1559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699" name="Line 291"/>
            <p:cNvSpPr>
              <a:spLocks noChangeShapeType="1"/>
            </p:cNvSpPr>
            <p:nvPr/>
          </p:nvSpPr>
          <p:spPr bwMode="auto">
            <a:xfrm>
              <a:off x="872" y="1561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700" name="Group 292"/>
          <p:cNvGrpSpPr>
            <a:grpSpLocks/>
          </p:cNvGrpSpPr>
          <p:nvPr/>
        </p:nvGrpSpPr>
        <p:grpSpPr bwMode="auto">
          <a:xfrm>
            <a:off x="539750" y="2457450"/>
            <a:ext cx="979488" cy="1692275"/>
            <a:chOff x="340" y="1551"/>
            <a:chExt cx="617" cy="1129"/>
          </a:xfrm>
        </p:grpSpPr>
        <p:sp>
          <p:nvSpPr>
            <p:cNvPr id="17701" name="Arc 293"/>
            <p:cNvSpPr>
              <a:spLocks/>
            </p:cNvSpPr>
            <p:nvPr/>
          </p:nvSpPr>
          <p:spPr bwMode="auto">
            <a:xfrm rot="10112503" flipH="1">
              <a:off x="854" y="1812"/>
              <a:ext cx="103" cy="201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2322"/>
                <a:gd name="T2" fmla="*/ 6096 w 21600"/>
                <a:gd name="T3" fmla="*/ 42322 h 42322"/>
                <a:gd name="T4" fmla="*/ 0 w 21600"/>
                <a:gd name="T5" fmla="*/ 21600 h 42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2322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</a:path>
                <a:path w="21600" h="42322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702" name="Arc 294"/>
            <p:cNvSpPr>
              <a:spLocks/>
            </p:cNvSpPr>
            <p:nvPr/>
          </p:nvSpPr>
          <p:spPr bwMode="auto">
            <a:xfrm rot="11487497">
              <a:off x="340" y="1812"/>
              <a:ext cx="103" cy="201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2322"/>
                <a:gd name="T2" fmla="*/ 6096 w 21600"/>
                <a:gd name="T3" fmla="*/ 42322 h 42322"/>
                <a:gd name="T4" fmla="*/ 0 w 21600"/>
                <a:gd name="T5" fmla="*/ 21600 h 42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2322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</a:path>
                <a:path w="21600" h="42322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703" name="Line 295"/>
            <p:cNvSpPr>
              <a:spLocks noChangeShapeType="1"/>
            </p:cNvSpPr>
            <p:nvPr/>
          </p:nvSpPr>
          <p:spPr bwMode="auto">
            <a:xfrm>
              <a:off x="875" y="1551"/>
              <a:ext cx="0" cy="27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704" name="Line 296"/>
            <p:cNvSpPr>
              <a:spLocks noChangeShapeType="1"/>
            </p:cNvSpPr>
            <p:nvPr/>
          </p:nvSpPr>
          <p:spPr bwMode="auto">
            <a:xfrm>
              <a:off x="654" y="1551"/>
              <a:ext cx="0" cy="112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oval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705" name="Line 297"/>
            <p:cNvSpPr>
              <a:spLocks noChangeShapeType="1"/>
            </p:cNvSpPr>
            <p:nvPr/>
          </p:nvSpPr>
          <p:spPr bwMode="auto">
            <a:xfrm>
              <a:off x="431" y="1551"/>
              <a:ext cx="0" cy="27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706" name="Line 298"/>
            <p:cNvSpPr>
              <a:spLocks noChangeShapeType="1"/>
            </p:cNvSpPr>
            <p:nvPr/>
          </p:nvSpPr>
          <p:spPr bwMode="auto">
            <a:xfrm>
              <a:off x="870" y="2016"/>
              <a:ext cx="0" cy="66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oval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707" name="Line 299"/>
            <p:cNvSpPr>
              <a:spLocks noChangeShapeType="1"/>
            </p:cNvSpPr>
            <p:nvPr/>
          </p:nvSpPr>
          <p:spPr bwMode="auto">
            <a:xfrm>
              <a:off x="426" y="2016"/>
              <a:ext cx="0" cy="66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oval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708" name="Group 300"/>
          <p:cNvGrpSpPr>
            <a:grpSpLocks/>
          </p:cNvGrpSpPr>
          <p:nvPr/>
        </p:nvGrpSpPr>
        <p:grpSpPr bwMode="auto">
          <a:xfrm>
            <a:off x="679450" y="5016500"/>
            <a:ext cx="701675" cy="850900"/>
            <a:chOff x="428" y="3160"/>
            <a:chExt cx="442" cy="536"/>
          </a:xfrm>
        </p:grpSpPr>
        <p:sp>
          <p:nvSpPr>
            <p:cNvPr id="17709" name="Line 301"/>
            <p:cNvSpPr>
              <a:spLocks noChangeShapeType="1"/>
            </p:cNvSpPr>
            <p:nvPr/>
          </p:nvSpPr>
          <p:spPr bwMode="auto">
            <a:xfrm>
              <a:off x="870" y="3160"/>
              <a:ext cx="0" cy="53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710" name="Line 302"/>
            <p:cNvSpPr>
              <a:spLocks noChangeShapeType="1"/>
            </p:cNvSpPr>
            <p:nvPr/>
          </p:nvSpPr>
          <p:spPr bwMode="auto">
            <a:xfrm>
              <a:off x="658" y="3162"/>
              <a:ext cx="0" cy="53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711" name="Line 303"/>
            <p:cNvSpPr>
              <a:spLocks noChangeShapeType="1"/>
            </p:cNvSpPr>
            <p:nvPr/>
          </p:nvSpPr>
          <p:spPr bwMode="auto">
            <a:xfrm>
              <a:off x="428" y="3162"/>
              <a:ext cx="0" cy="53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740" name="Group 332"/>
          <p:cNvGrpSpPr>
            <a:grpSpLocks/>
          </p:cNvGrpSpPr>
          <p:nvPr/>
        </p:nvGrpSpPr>
        <p:grpSpPr bwMode="auto">
          <a:xfrm>
            <a:off x="682625" y="3517900"/>
            <a:ext cx="1993900" cy="292100"/>
            <a:chOff x="430" y="2216"/>
            <a:chExt cx="1256" cy="184"/>
          </a:xfrm>
        </p:grpSpPr>
        <p:sp>
          <p:nvSpPr>
            <p:cNvPr id="17741" name="Line 333"/>
            <p:cNvSpPr>
              <a:spLocks noChangeShapeType="1"/>
            </p:cNvSpPr>
            <p:nvPr/>
          </p:nvSpPr>
          <p:spPr bwMode="auto">
            <a:xfrm>
              <a:off x="430" y="2400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742" name="Line 334"/>
            <p:cNvSpPr>
              <a:spLocks noChangeShapeType="1"/>
            </p:cNvSpPr>
            <p:nvPr/>
          </p:nvSpPr>
          <p:spPr bwMode="auto">
            <a:xfrm>
              <a:off x="658" y="2308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743" name="Line 335"/>
            <p:cNvSpPr>
              <a:spLocks noChangeShapeType="1"/>
            </p:cNvSpPr>
            <p:nvPr/>
          </p:nvSpPr>
          <p:spPr bwMode="auto">
            <a:xfrm>
              <a:off x="870" y="2216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744" name="Group 336"/>
          <p:cNvGrpSpPr>
            <a:grpSpLocks/>
          </p:cNvGrpSpPr>
          <p:nvPr/>
        </p:nvGrpSpPr>
        <p:grpSpPr bwMode="auto">
          <a:xfrm>
            <a:off x="1958975" y="4713288"/>
            <a:ext cx="841375" cy="11112"/>
            <a:chOff x="1234" y="2969"/>
            <a:chExt cx="530" cy="7"/>
          </a:xfrm>
        </p:grpSpPr>
        <p:sp>
          <p:nvSpPr>
            <p:cNvPr id="17745" name="Line 337"/>
            <p:cNvSpPr>
              <a:spLocks noChangeShapeType="1"/>
            </p:cNvSpPr>
            <p:nvPr/>
          </p:nvSpPr>
          <p:spPr bwMode="auto">
            <a:xfrm>
              <a:off x="1234" y="2969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746" name="Line 338"/>
            <p:cNvSpPr>
              <a:spLocks noChangeShapeType="1"/>
            </p:cNvSpPr>
            <p:nvPr/>
          </p:nvSpPr>
          <p:spPr bwMode="auto">
            <a:xfrm>
              <a:off x="1457" y="2974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747" name="Line 339"/>
            <p:cNvSpPr>
              <a:spLocks noChangeShapeType="1"/>
            </p:cNvSpPr>
            <p:nvPr/>
          </p:nvSpPr>
          <p:spPr bwMode="auto">
            <a:xfrm>
              <a:off x="1678" y="2976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748" name="Group 340"/>
          <p:cNvGrpSpPr>
            <a:grpSpLocks/>
          </p:cNvGrpSpPr>
          <p:nvPr/>
        </p:nvGrpSpPr>
        <p:grpSpPr bwMode="auto">
          <a:xfrm>
            <a:off x="1952625" y="3505200"/>
            <a:ext cx="835025" cy="1068388"/>
            <a:chOff x="1230" y="2208"/>
            <a:chExt cx="526" cy="673"/>
          </a:xfrm>
        </p:grpSpPr>
        <p:grpSp>
          <p:nvGrpSpPr>
            <p:cNvPr id="17749" name="Group 341"/>
            <p:cNvGrpSpPr>
              <a:grpSpLocks/>
            </p:cNvGrpSpPr>
            <p:nvPr/>
          </p:nvGrpSpPr>
          <p:grpSpPr bwMode="auto">
            <a:xfrm>
              <a:off x="1238" y="2208"/>
              <a:ext cx="440" cy="672"/>
              <a:chOff x="1238" y="2208"/>
              <a:chExt cx="440" cy="672"/>
            </a:xfrm>
          </p:grpSpPr>
          <p:sp>
            <p:nvSpPr>
              <p:cNvPr id="17750" name="Line 342"/>
              <p:cNvSpPr>
                <a:spLocks noChangeShapeType="1"/>
              </p:cNvSpPr>
              <p:nvPr/>
            </p:nvSpPr>
            <p:spPr bwMode="auto">
              <a:xfrm>
                <a:off x="1238" y="2400"/>
                <a:ext cx="0" cy="48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51" name="Line 343"/>
              <p:cNvSpPr>
                <a:spLocks noChangeShapeType="1"/>
              </p:cNvSpPr>
              <p:nvPr/>
            </p:nvSpPr>
            <p:spPr bwMode="auto">
              <a:xfrm>
                <a:off x="1466" y="2304"/>
                <a:ext cx="0" cy="57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52" name="Line 344"/>
              <p:cNvSpPr>
                <a:spLocks noChangeShapeType="1"/>
              </p:cNvSpPr>
              <p:nvPr/>
            </p:nvSpPr>
            <p:spPr bwMode="auto">
              <a:xfrm>
                <a:off x="1678" y="2208"/>
                <a:ext cx="0" cy="672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7753" name="Group 345"/>
            <p:cNvGrpSpPr>
              <a:grpSpLocks/>
            </p:cNvGrpSpPr>
            <p:nvPr/>
          </p:nvGrpSpPr>
          <p:grpSpPr bwMode="auto">
            <a:xfrm>
              <a:off x="1230" y="2872"/>
              <a:ext cx="526" cy="9"/>
              <a:chOff x="1230" y="2872"/>
              <a:chExt cx="526" cy="9"/>
            </a:xfrm>
          </p:grpSpPr>
          <p:sp>
            <p:nvSpPr>
              <p:cNvPr id="17754" name="Line 346"/>
              <p:cNvSpPr>
                <a:spLocks noChangeShapeType="1"/>
              </p:cNvSpPr>
              <p:nvPr/>
            </p:nvSpPr>
            <p:spPr bwMode="auto">
              <a:xfrm>
                <a:off x="1230" y="2881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55" name="Line 347"/>
              <p:cNvSpPr>
                <a:spLocks noChangeShapeType="1"/>
              </p:cNvSpPr>
              <p:nvPr/>
            </p:nvSpPr>
            <p:spPr bwMode="auto">
              <a:xfrm>
                <a:off x="1457" y="2874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56" name="Line 348"/>
              <p:cNvSpPr>
                <a:spLocks noChangeShapeType="1"/>
              </p:cNvSpPr>
              <p:nvPr/>
            </p:nvSpPr>
            <p:spPr bwMode="auto">
              <a:xfrm>
                <a:off x="1670" y="2872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17757" name="Group 349"/>
          <p:cNvGrpSpPr>
            <a:grpSpLocks/>
          </p:cNvGrpSpPr>
          <p:nvPr/>
        </p:nvGrpSpPr>
        <p:grpSpPr bwMode="auto">
          <a:xfrm>
            <a:off x="682625" y="5175250"/>
            <a:ext cx="1990725" cy="292100"/>
            <a:chOff x="430" y="3260"/>
            <a:chExt cx="1254" cy="184"/>
          </a:xfrm>
        </p:grpSpPr>
        <p:sp>
          <p:nvSpPr>
            <p:cNvPr id="17758" name="Line 350"/>
            <p:cNvSpPr>
              <a:spLocks noChangeShapeType="1"/>
            </p:cNvSpPr>
            <p:nvPr/>
          </p:nvSpPr>
          <p:spPr bwMode="auto">
            <a:xfrm flipV="1">
              <a:off x="868" y="3444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759" name="Line 351"/>
            <p:cNvSpPr>
              <a:spLocks noChangeShapeType="1"/>
            </p:cNvSpPr>
            <p:nvPr/>
          </p:nvSpPr>
          <p:spPr bwMode="auto">
            <a:xfrm flipV="1">
              <a:off x="658" y="3352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760" name="Line 352"/>
            <p:cNvSpPr>
              <a:spLocks noChangeShapeType="1"/>
            </p:cNvSpPr>
            <p:nvPr/>
          </p:nvSpPr>
          <p:spPr bwMode="auto">
            <a:xfrm flipV="1">
              <a:off x="430" y="3260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761" name="Group 353"/>
          <p:cNvGrpSpPr>
            <a:grpSpLocks/>
          </p:cNvGrpSpPr>
          <p:nvPr/>
        </p:nvGrpSpPr>
        <p:grpSpPr bwMode="auto">
          <a:xfrm>
            <a:off x="1965325" y="4705350"/>
            <a:ext cx="692150" cy="755650"/>
            <a:chOff x="1238" y="2964"/>
            <a:chExt cx="436" cy="476"/>
          </a:xfrm>
        </p:grpSpPr>
        <p:sp>
          <p:nvSpPr>
            <p:cNvPr id="17762" name="Line 354"/>
            <p:cNvSpPr>
              <a:spLocks noChangeShapeType="1"/>
            </p:cNvSpPr>
            <p:nvPr/>
          </p:nvSpPr>
          <p:spPr bwMode="auto">
            <a:xfrm>
              <a:off x="1238" y="2964"/>
              <a:ext cx="0" cy="28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763" name="Line 355"/>
            <p:cNvSpPr>
              <a:spLocks noChangeShapeType="1"/>
            </p:cNvSpPr>
            <p:nvPr/>
          </p:nvSpPr>
          <p:spPr bwMode="auto">
            <a:xfrm>
              <a:off x="1466" y="2968"/>
              <a:ext cx="0" cy="38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764" name="Line 356"/>
            <p:cNvSpPr>
              <a:spLocks noChangeShapeType="1"/>
            </p:cNvSpPr>
            <p:nvPr/>
          </p:nvSpPr>
          <p:spPr bwMode="auto">
            <a:xfrm>
              <a:off x="1674" y="2968"/>
              <a:ext cx="0" cy="47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765" name="Group 357"/>
          <p:cNvGrpSpPr>
            <a:grpSpLocks/>
          </p:cNvGrpSpPr>
          <p:nvPr/>
        </p:nvGrpSpPr>
        <p:grpSpPr bwMode="auto">
          <a:xfrm>
            <a:off x="673100" y="5843588"/>
            <a:ext cx="847725" cy="165100"/>
            <a:chOff x="424" y="3681"/>
            <a:chExt cx="534" cy="104"/>
          </a:xfrm>
        </p:grpSpPr>
        <p:sp>
          <p:nvSpPr>
            <p:cNvPr id="17766" name="Line 358"/>
            <p:cNvSpPr>
              <a:spLocks noChangeShapeType="1"/>
            </p:cNvSpPr>
            <p:nvPr/>
          </p:nvSpPr>
          <p:spPr bwMode="auto">
            <a:xfrm>
              <a:off x="424" y="3690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767" name="Line 359"/>
            <p:cNvSpPr>
              <a:spLocks noChangeShapeType="1"/>
            </p:cNvSpPr>
            <p:nvPr/>
          </p:nvSpPr>
          <p:spPr bwMode="auto">
            <a:xfrm>
              <a:off x="651" y="3683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768" name="Line 360"/>
            <p:cNvSpPr>
              <a:spLocks noChangeShapeType="1"/>
            </p:cNvSpPr>
            <p:nvPr/>
          </p:nvSpPr>
          <p:spPr bwMode="auto">
            <a:xfrm>
              <a:off x="428" y="3778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769" name="Line 361"/>
            <p:cNvSpPr>
              <a:spLocks noChangeShapeType="1"/>
            </p:cNvSpPr>
            <p:nvPr/>
          </p:nvSpPr>
          <p:spPr bwMode="auto">
            <a:xfrm>
              <a:off x="651" y="3783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770" name="Line 362"/>
            <p:cNvSpPr>
              <a:spLocks noChangeShapeType="1"/>
            </p:cNvSpPr>
            <p:nvPr/>
          </p:nvSpPr>
          <p:spPr bwMode="auto">
            <a:xfrm>
              <a:off x="872" y="3785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771" name="Line 363"/>
            <p:cNvSpPr>
              <a:spLocks noChangeShapeType="1"/>
            </p:cNvSpPr>
            <p:nvPr/>
          </p:nvSpPr>
          <p:spPr bwMode="auto">
            <a:xfrm>
              <a:off x="864" y="3681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772" name="Group 364"/>
          <p:cNvGrpSpPr>
            <a:grpSpLocks/>
          </p:cNvGrpSpPr>
          <p:nvPr/>
        </p:nvGrpSpPr>
        <p:grpSpPr bwMode="auto">
          <a:xfrm>
            <a:off x="677863" y="5991225"/>
            <a:ext cx="723900" cy="238125"/>
            <a:chOff x="427" y="3774"/>
            <a:chExt cx="456" cy="150"/>
          </a:xfrm>
        </p:grpSpPr>
        <p:sp>
          <p:nvSpPr>
            <p:cNvPr id="17773" name="Line 365"/>
            <p:cNvSpPr>
              <a:spLocks noChangeShapeType="1"/>
            </p:cNvSpPr>
            <p:nvPr/>
          </p:nvSpPr>
          <p:spPr bwMode="auto">
            <a:xfrm>
              <a:off x="433" y="3774"/>
              <a:ext cx="0" cy="14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774" name="Line 366"/>
            <p:cNvSpPr>
              <a:spLocks noChangeShapeType="1"/>
            </p:cNvSpPr>
            <p:nvPr/>
          </p:nvSpPr>
          <p:spPr bwMode="auto">
            <a:xfrm>
              <a:off x="658" y="3777"/>
              <a:ext cx="0" cy="13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775" name="Line 367"/>
            <p:cNvSpPr>
              <a:spLocks noChangeShapeType="1"/>
            </p:cNvSpPr>
            <p:nvPr/>
          </p:nvSpPr>
          <p:spPr bwMode="auto">
            <a:xfrm>
              <a:off x="880" y="3777"/>
              <a:ext cx="0" cy="14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776" name="Line 368"/>
            <p:cNvSpPr>
              <a:spLocks noChangeShapeType="1"/>
            </p:cNvSpPr>
            <p:nvPr/>
          </p:nvSpPr>
          <p:spPr bwMode="auto">
            <a:xfrm>
              <a:off x="427" y="3915"/>
              <a:ext cx="45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777" name="Group 369"/>
          <p:cNvGrpSpPr>
            <a:grpSpLocks/>
          </p:cNvGrpSpPr>
          <p:nvPr/>
        </p:nvGrpSpPr>
        <p:grpSpPr bwMode="auto">
          <a:xfrm>
            <a:off x="2362200" y="922338"/>
            <a:ext cx="287338" cy="1439862"/>
            <a:chOff x="1488" y="581"/>
            <a:chExt cx="181" cy="907"/>
          </a:xfrm>
        </p:grpSpPr>
        <p:sp>
          <p:nvSpPr>
            <p:cNvPr id="17778" name="AutoShape 370"/>
            <p:cNvSpPr>
              <a:spLocks noChangeArrowheads="1"/>
            </p:cNvSpPr>
            <p:nvPr/>
          </p:nvSpPr>
          <p:spPr bwMode="auto">
            <a:xfrm>
              <a:off x="1507" y="851"/>
              <a:ext cx="144" cy="336"/>
            </a:xfrm>
            <a:prstGeom prst="roundRect">
              <a:avLst>
                <a:gd name="adj" fmla="val 16667"/>
              </a:avLst>
            </a:prstGeom>
            <a:solidFill>
              <a:srgbClr val="FFCCFF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7779" name="Group 371"/>
            <p:cNvGrpSpPr>
              <a:grpSpLocks/>
            </p:cNvGrpSpPr>
            <p:nvPr/>
          </p:nvGrpSpPr>
          <p:grpSpPr bwMode="auto">
            <a:xfrm>
              <a:off x="1488" y="581"/>
              <a:ext cx="181" cy="907"/>
              <a:chOff x="1488" y="581"/>
              <a:chExt cx="181" cy="907"/>
            </a:xfrm>
          </p:grpSpPr>
          <p:sp>
            <p:nvSpPr>
              <p:cNvPr id="17780" name="Line 372"/>
              <p:cNvSpPr>
                <a:spLocks noChangeShapeType="1"/>
              </p:cNvSpPr>
              <p:nvPr/>
            </p:nvSpPr>
            <p:spPr bwMode="auto">
              <a:xfrm flipH="1">
                <a:off x="1488" y="581"/>
                <a:ext cx="181" cy="13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81" name="Line 373"/>
              <p:cNvSpPr>
                <a:spLocks noChangeShapeType="1"/>
              </p:cNvSpPr>
              <p:nvPr/>
            </p:nvSpPr>
            <p:spPr bwMode="auto">
              <a:xfrm>
                <a:off x="1580" y="660"/>
                <a:ext cx="0" cy="8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82" name="Oval 374"/>
              <p:cNvSpPr>
                <a:spLocks noChangeArrowheads="1"/>
              </p:cNvSpPr>
              <p:nvPr/>
            </p:nvSpPr>
            <p:spPr bwMode="auto">
              <a:xfrm>
                <a:off x="1552" y="628"/>
                <a:ext cx="58" cy="58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7783" name="Group 375"/>
          <p:cNvGrpSpPr>
            <a:grpSpLocks/>
          </p:cNvGrpSpPr>
          <p:nvPr/>
        </p:nvGrpSpPr>
        <p:grpSpPr bwMode="auto">
          <a:xfrm>
            <a:off x="2493963" y="2322513"/>
            <a:ext cx="381000" cy="71437"/>
            <a:chOff x="1571" y="1463"/>
            <a:chExt cx="240" cy="45"/>
          </a:xfrm>
        </p:grpSpPr>
        <p:sp>
          <p:nvSpPr>
            <p:cNvPr id="17784" name="Oval 376"/>
            <p:cNvSpPr>
              <a:spLocks noChangeArrowheads="1"/>
            </p:cNvSpPr>
            <p:nvPr/>
          </p:nvSpPr>
          <p:spPr bwMode="auto">
            <a:xfrm>
              <a:off x="1671" y="1463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785" name="Line 377"/>
            <p:cNvSpPr>
              <a:spLocks noChangeShapeType="1"/>
            </p:cNvSpPr>
            <p:nvPr/>
          </p:nvSpPr>
          <p:spPr bwMode="auto">
            <a:xfrm flipH="1">
              <a:off x="1571" y="1488"/>
              <a:ext cx="24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786" name="Group 378"/>
          <p:cNvGrpSpPr>
            <a:grpSpLocks/>
          </p:cNvGrpSpPr>
          <p:nvPr/>
        </p:nvGrpSpPr>
        <p:grpSpPr bwMode="auto">
          <a:xfrm>
            <a:off x="8547100" y="914400"/>
            <a:ext cx="287338" cy="1439863"/>
            <a:chOff x="5384" y="576"/>
            <a:chExt cx="181" cy="907"/>
          </a:xfrm>
        </p:grpSpPr>
        <p:sp>
          <p:nvSpPr>
            <p:cNvPr id="17787" name="AutoShape 379"/>
            <p:cNvSpPr>
              <a:spLocks noChangeArrowheads="1"/>
            </p:cNvSpPr>
            <p:nvPr/>
          </p:nvSpPr>
          <p:spPr bwMode="auto">
            <a:xfrm>
              <a:off x="5403" y="846"/>
              <a:ext cx="144" cy="336"/>
            </a:xfrm>
            <a:prstGeom prst="roundRect">
              <a:avLst>
                <a:gd name="adj" fmla="val 16667"/>
              </a:avLst>
            </a:prstGeom>
            <a:solidFill>
              <a:srgbClr val="FFCCFF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7788" name="Group 380"/>
            <p:cNvGrpSpPr>
              <a:grpSpLocks/>
            </p:cNvGrpSpPr>
            <p:nvPr/>
          </p:nvGrpSpPr>
          <p:grpSpPr bwMode="auto">
            <a:xfrm>
              <a:off x="5384" y="576"/>
              <a:ext cx="181" cy="907"/>
              <a:chOff x="1488" y="581"/>
              <a:chExt cx="181" cy="907"/>
            </a:xfrm>
          </p:grpSpPr>
          <p:sp>
            <p:nvSpPr>
              <p:cNvPr id="17789" name="Line 381"/>
              <p:cNvSpPr>
                <a:spLocks noChangeShapeType="1"/>
              </p:cNvSpPr>
              <p:nvPr/>
            </p:nvSpPr>
            <p:spPr bwMode="auto">
              <a:xfrm flipH="1">
                <a:off x="1488" y="581"/>
                <a:ext cx="181" cy="13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90" name="Line 382"/>
              <p:cNvSpPr>
                <a:spLocks noChangeShapeType="1"/>
              </p:cNvSpPr>
              <p:nvPr/>
            </p:nvSpPr>
            <p:spPr bwMode="auto">
              <a:xfrm>
                <a:off x="1580" y="660"/>
                <a:ext cx="0" cy="8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91" name="Oval 383"/>
              <p:cNvSpPr>
                <a:spLocks noChangeArrowheads="1"/>
              </p:cNvSpPr>
              <p:nvPr/>
            </p:nvSpPr>
            <p:spPr bwMode="auto">
              <a:xfrm>
                <a:off x="1552" y="628"/>
                <a:ext cx="58" cy="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7792" name="Group 384"/>
          <p:cNvGrpSpPr>
            <a:grpSpLocks/>
          </p:cNvGrpSpPr>
          <p:nvPr/>
        </p:nvGrpSpPr>
        <p:grpSpPr bwMode="auto">
          <a:xfrm>
            <a:off x="8248650" y="2316163"/>
            <a:ext cx="457200" cy="71437"/>
            <a:chOff x="5196" y="1459"/>
            <a:chExt cx="288" cy="45"/>
          </a:xfrm>
        </p:grpSpPr>
        <p:sp>
          <p:nvSpPr>
            <p:cNvPr id="17793" name="Oval 385"/>
            <p:cNvSpPr>
              <a:spLocks noChangeArrowheads="1"/>
            </p:cNvSpPr>
            <p:nvPr/>
          </p:nvSpPr>
          <p:spPr bwMode="auto">
            <a:xfrm>
              <a:off x="5314" y="1459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794" name="Line 386"/>
            <p:cNvSpPr>
              <a:spLocks noChangeShapeType="1"/>
            </p:cNvSpPr>
            <p:nvPr/>
          </p:nvSpPr>
          <p:spPr bwMode="auto">
            <a:xfrm flipH="1">
              <a:off x="5196" y="1484"/>
              <a:ext cx="288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795" name="Group 387"/>
          <p:cNvGrpSpPr>
            <a:grpSpLocks/>
          </p:cNvGrpSpPr>
          <p:nvPr/>
        </p:nvGrpSpPr>
        <p:grpSpPr bwMode="auto">
          <a:xfrm>
            <a:off x="676275" y="1612900"/>
            <a:ext cx="981075" cy="285750"/>
            <a:chOff x="426" y="1016"/>
            <a:chExt cx="618" cy="180"/>
          </a:xfrm>
        </p:grpSpPr>
        <p:grpSp>
          <p:nvGrpSpPr>
            <p:cNvPr id="17796" name="Group 388"/>
            <p:cNvGrpSpPr>
              <a:grpSpLocks/>
            </p:cNvGrpSpPr>
            <p:nvPr/>
          </p:nvGrpSpPr>
          <p:grpSpPr bwMode="auto">
            <a:xfrm>
              <a:off x="426" y="1016"/>
              <a:ext cx="579" cy="178"/>
              <a:chOff x="184" y="1016"/>
              <a:chExt cx="579" cy="178"/>
            </a:xfrm>
          </p:grpSpPr>
          <p:sp>
            <p:nvSpPr>
              <p:cNvPr id="17797" name="Line 389"/>
              <p:cNvSpPr>
                <a:spLocks noChangeShapeType="1"/>
              </p:cNvSpPr>
              <p:nvPr/>
            </p:nvSpPr>
            <p:spPr bwMode="auto">
              <a:xfrm flipH="1">
                <a:off x="184" y="1016"/>
                <a:ext cx="106" cy="17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98" name="Line 390"/>
              <p:cNvSpPr>
                <a:spLocks noChangeShapeType="1"/>
              </p:cNvSpPr>
              <p:nvPr/>
            </p:nvSpPr>
            <p:spPr bwMode="auto">
              <a:xfrm flipH="1">
                <a:off x="409" y="1021"/>
                <a:ext cx="106" cy="17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99" name="Line 391"/>
              <p:cNvSpPr>
                <a:spLocks noChangeShapeType="1"/>
              </p:cNvSpPr>
              <p:nvPr/>
            </p:nvSpPr>
            <p:spPr bwMode="auto">
              <a:xfrm flipH="1">
                <a:off x="626" y="1021"/>
                <a:ext cx="106" cy="17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00" name="Line 392"/>
              <p:cNvSpPr>
                <a:spLocks noChangeShapeType="1"/>
              </p:cNvSpPr>
              <p:nvPr/>
            </p:nvSpPr>
            <p:spPr bwMode="auto">
              <a:xfrm>
                <a:off x="187" y="1104"/>
                <a:ext cx="57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7801" name="Line 393"/>
            <p:cNvSpPr>
              <a:spLocks noChangeShapeType="1"/>
            </p:cNvSpPr>
            <p:nvPr/>
          </p:nvSpPr>
          <p:spPr bwMode="auto">
            <a:xfrm>
              <a:off x="996" y="1100"/>
              <a:ext cx="48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802" name="Group 394"/>
          <p:cNvGrpSpPr>
            <a:grpSpLocks/>
          </p:cNvGrpSpPr>
          <p:nvPr/>
        </p:nvGrpSpPr>
        <p:grpSpPr bwMode="auto">
          <a:xfrm>
            <a:off x="609600" y="1600200"/>
            <a:ext cx="1047750" cy="298450"/>
            <a:chOff x="384" y="1008"/>
            <a:chExt cx="660" cy="188"/>
          </a:xfrm>
        </p:grpSpPr>
        <p:sp>
          <p:nvSpPr>
            <p:cNvPr id="17803" name="Line 395"/>
            <p:cNvSpPr>
              <a:spLocks noChangeShapeType="1"/>
            </p:cNvSpPr>
            <p:nvPr/>
          </p:nvSpPr>
          <p:spPr bwMode="auto">
            <a:xfrm rot="21480000" flipH="1">
              <a:off x="432" y="1008"/>
              <a:ext cx="40" cy="18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804" name="Line 396"/>
            <p:cNvSpPr>
              <a:spLocks noChangeShapeType="1"/>
            </p:cNvSpPr>
            <p:nvPr/>
          </p:nvSpPr>
          <p:spPr bwMode="auto">
            <a:xfrm rot="21480000" flipH="1">
              <a:off x="648" y="1008"/>
              <a:ext cx="40" cy="18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805" name="Line 397"/>
            <p:cNvSpPr>
              <a:spLocks noChangeShapeType="1"/>
            </p:cNvSpPr>
            <p:nvPr/>
          </p:nvSpPr>
          <p:spPr bwMode="auto">
            <a:xfrm rot="21480000" flipH="1">
              <a:off x="872" y="1008"/>
              <a:ext cx="40" cy="18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7806" name="Group 398"/>
            <p:cNvGrpSpPr>
              <a:grpSpLocks/>
            </p:cNvGrpSpPr>
            <p:nvPr/>
          </p:nvGrpSpPr>
          <p:grpSpPr bwMode="auto">
            <a:xfrm>
              <a:off x="384" y="1100"/>
              <a:ext cx="660" cy="96"/>
              <a:chOff x="384" y="1100"/>
              <a:chExt cx="660" cy="96"/>
            </a:xfrm>
          </p:grpSpPr>
          <p:sp>
            <p:nvSpPr>
              <p:cNvPr id="17807" name="Line 399"/>
              <p:cNvSpPr>
                <a:spLocks noChangeShapeType="1"/>
              </p:cNvSpPr>
              <p:nvPr/>
            </p:nvSpPr>
            <p:spPr bwMode="auto">
              <a:xfrm>
                <a:off x="384" y="1104"/>
                <a:ext cx="622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08" name="Line 400"/>
              <p:cNvSpPr>
                <a:spLocks noChangeShapeType="1"/>
              </p:cNvSpPr>
              <p:nvPr/>
            </p:nvSpPr>
            <p:spPr bwMode="auto">
              <a:xfrm>
                <a:off x="996" y="1100"/>
                <a:ext cx="48" cy="9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17809" name="Group 401"/>
          <p:cNvGrpSpPr>
            <a:grpSpLocks/>
          </p:cNvGrpSpPr>
          <p:nvPr/>
        </p:nvGrpSpPr>
        <p:grpSpPr bwMode="auto">
          <a:xfrm>
            <a:off x="2735263" y="4467225"/>
            <a:ext cx="368300" cy="304800"/>
            <a:chOff x="4472" y="2699"/>
            <a:chExt cx="232" cy="192"/>
          </a:xfrm>
        </p:grpSpPr>
        <p:sp>
          <p:nvSpPr>
            <p:cNvPr id="17810" name="AutoShape 402"/>
            <p:cNvSpPr>
              <a:spLocks noChangeArrowheads="1"/>
            </p:cNvSpPr>
            <p:nvPr/>
          </p:nvSpPr>
          <p:spPr bwMode="auto">
            <a:xfrm>
              <a:off x="4635" y="2764"/>
              <a:ext cx="69" cy="69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811" name="Text Box 403"/>
            <p:cNvSpPr txBox="1">
              <a:spLocks noChangeArrowheads="1"/>
            </p:cNvSpPr>
            <p:nvPr/>
          </p:nvSpPr>
          <p:spPr bwMode="auto">
            <a:xfrm>
              <a:off x="4472" y="2699"/>
              <a:ext cx="144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99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400" b="1">
                  <a:latin typeface=".VnTimeH" pitchFamily="34" charset="0"/>
                </a:rPr>
                <a:t>k</a:t>
              </a:r>
            </a:p>
          </p:txBody>
        </p:sp>
      </p:grpSp>
      <p:sp>
        <p:nvSpPr>
          <p:cNvPr id="17812" name="Text Box 404"/>
          <p:cNvSpPr txBox="1">
            <a:spLocks noChangeArrowheads="1"/>
          </p:cNvSpPr>
          <p:nvPr/>
        </p:nvSpPr>
        <p:spPr bwMode="auto">
          <a:xfrm>
            <a:off x="1495425" y="2892425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rn</a:t>
            </a:r>
          </a:p>
        </p:txBody>
      </p:sp>
      <p:grpSp>
        <p:nvGrpSpPr>
          <p:cNvPr id="17813" name="Group 405"/>
          <p:cNvGrpSpPr>
            <a:grpSpLocks/>
          </p:cNvGrpSpPr>
          <p:nvPr/>
        </p:nvGrpSpPr>
        <p:grpSpPr bwMode="auto">
          <a:xfrm>
            <a:off x="471488" y="228600"/>
            <a:ext cx="1166812" cy="522288"/>
            <a:chOff x="297" y="144"/>
            <a:chExt cx="735" cy="329"/>
          </a:xfrm>
        </p:grpSpPr>
        <p:sp>
          <p:nvSpPr>
            <p:cNvPr id="17814" name="Text Box 406"/>
            <p:cNvSpPr txBox="1">
              <a:spLocks noChangeArrowheads="1"/>
            </p:cNvSpPr>
            <p:nvPr/>
          </p:nvSpPr>
          <p:spPr bwMode="auto">
            <a:xfrm>
              <a:off x="466" y="261"/>
              <a:ext cx="494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>
                  <a:latin typeface=".VnTimeH" pitchFamily="34" charset="0"/>
                </a:rPr>
                <a:t>380v</a:t>
              </a:r>
            </a:p>
          </p:txBody>
        </p:sp>
        <p:sp>
          <p:nvSpPr>
            <p:cNvPr id="17815" name="Rectangle 407"/>
            <p:cNvSpPr>
              <a:spLocks noChangeArrowheads="1"/>
            </p:cNvSpPr>
            <p:nvPr/>
          </p:nvSpPr>
          <p:spPr bwMode="auto">
            <a:xfrm>
              <a:off x="297" y="144"/>
              <a:ext cx="735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400" b="1">
                  <a:latin typeface=".VnTimeH" pitchFamily="34" charset="0"/>
                </a:rPr>
                <a:t>Ac 3phase</a:t>
              </a:r>
            </a:p>
          </p:txBody>
        </p:sp>
      </p:grpSp>
      <p:sp>
        <p:nvSpPr>
          <p:cNvPr id="17816" name="Text Box 408"/>
          <p:cNvSpPr txBox="1">
            <a:spLocks noChangeArrowheads="1"/>
          </p:cNvSpPr>
          <p:nvPr/>
        </p:nvSpPr>
        <p:spPr bwMode="auto">
          <a:xfrm>
            <a:off x="2447925" y="5984875"/>
            <a:ext cx="41910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chemeClr val="accent2"/>
                </a:solidFill>
                <a:latin typeface="Times New Roman" pitchFamily="18" charset="0"/>
              </a:rPr>
              <a:t>CẤP NGUỒN CHO MẠCH ĐỘNG LỰC VÀ MẠCH ĐiỀU KHIỂN</a:t>
            </a:r>
          </a:p>
        </p:txBody>
      </p:sp>
      <p:sp>
        <p:nvSpPr>
          <p:cNvPr id="17817" name="Text Box 409"/>
          <p:cNvSpPr txBox="1">
            <a:spLocks noChangeArrowheads="1"/>
          </p:cNvSpPr>
          <p:nvPr/>
        </p:nvSpPr>
        <p:spPr bwMode="auto">
          <a:xfrm>
            <a:off x="1908175" y="6092825"/>
            <a:ext cx="54102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chemeClr val="accent2"/>
                </a:solidFill>
                <a:latin typeface="Times New Roman" pitchFamily="18" charset="0"/>
              </a:rPr>
              <a:t>MẠCH KHỞI ĐỘNG SAO</a:t>
            </a:r>
          </a:p>
        </p:txBody>
      </p:sp>
      <p:sp>
        <p:nvSpPr>
          <p:cNvPr id="17818" name="Line 410"/>
          <p:cNvSpPr>
            <a:spLocks noChangeShapeType="1"/>
          </p:cNvSpPr>
          <p:nvPr/>
        </p:nvSpPr>
        <p:spPr bwMode="auto">
          <a:xfrm>
            <a:off x="7820025" y="2349500"/>
            <a:ext cx="0" cy="10668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7819" name="Group 411"/>
          <p:cNvGrpSpPr>
            <a:grpSpLocks/>
          </p:cNvGrpSpPr>
          <p:nvPr/>
        </p:nvGrpSpPr>
        <p:grpSpPr bwMode="auto">
          <a:xfrm>
            <a:off x="4584700" y="2051050"/>
            <a:ext cx="368300" cy="304800"/>
            <a:chOff x="4472" y="2699"/>
            <a:chExt cx="232" cy="192"/>
          </a:xfrm>
        </p:grpSpPr>
        <p:sp>
          <p:nvSpPr>
            <p:cNvPr id="17820" name="AutoShape 412"/>
            <p:cNvSpPr>
              <a:spLocks noChangeArrowheads="1"/>
            </p:cNvSpPr>
            <p:nvPr/>
          </p:nvSpPr>
          <p:spPr bwMode="auto">
            <a:xfrm>
              <a:off x="4635" y="2764"/>
              <a:ext cx="69" cy="69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821" name="Text Box 413"/>
            <p:cNvSpPr txBox="1">
              <a:spLocks noChangeArrowheads="1"/>
            </p:cNvSpPr>
            <p:nvPr/>
          </p:nvSpPr>
          <p:spPr bwMode="auto">
            <a:xfrm>
              <a:off x="4472" y="2699"/>
              <a:ext cx="144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99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400" b="1">
                  <a:latin typeface=".VnTimeH" pitchFamily="34" charset="0"/>
                </a:rPr>
                <a:t>k</a:t>
              </a:r>
            </a:p>
          </p:txBody>
        </p:sp>
      </p:grpSp>
      <p:sp>
        <p:nvSpPr>
          <p:cNvPr id="17822" name="Line 414"/>
          <p:cNvSpPr>
            <a:spLocks noChangeShapeType="1"/>
          </p:cNvSpPr>
          <p:nvPr/>
        </p:nvSpPr>
        <p:spPr bwMode="auto">
          <a:xfrm>
            <a:off x="5318125" y="4527550"/>
            <a:ext cx="360363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823" name="Line 415"/>
          <p:cNvSpPr>
            <a:spLocks noChangeShapeType="1"/>
          </p:cNvSpPr>
          <p:nvPr/>
        </p:nvSpPr>
        <p:spPr bwMode="auto">
          <a:xfrm>
            <a:off x="5967413" y="5497513"/>
            <a:ext cx="110331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7824" name="Group 416"/>
          <p:cNvGrpSpPr>
            <a:grpSpLocks/>
          </p:cNvGrpSpPr>
          <p:nvPr/>
        </p:nvGrpSpPr>
        <p:grpSpPr bwMode="auto">
          <a:xfrm>
            <a:off x="7065963" y="5118100"/>
            <a:ext cx="757237" cy="762000"/>
            <a:chOff x="4451" y="3224"/>
            <a:chExt cx="477" cy="480"/>
          </a:xfrm>
        </p:grpSpPr>
        <p:sp>
          <p:nvSpPr>
            <p:cNvPr id="17825" name="AutoShape 417"/>
            <p:cNvSpPr>
              <a:spLocks noChangeArrowheads="1"/>
            </p:cNvSpPr>
            <p:nvPr/>
          </p:nvSpPr>
          <p:spPr bwMode="auto">
            <a:xfrm>
              <a:off x="4451" y="3224"/>
              <a:ext cx="288" cy="480"/>
            </a:xfrm>
            <a:prstGeom prst="roundRect">
              <a:avLst>
                <a:gd name="adj" fmla="val 16667"/>
              </a:avLst>
            </a:prstGeom>
            <a:solidFill>
              <a:srgbClr val="FFCC99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400" b="1">
                  <a:latin typeface=".VnTimeH" pitchFamily="34" charset="0"/>
                </a:rPr>
                <a:t>k</a:t>
              </a:r>
            </a:p>
          </p:txBody>
        </p:sp>
        <p:sp>
          <p:nvSpPr>
            <p:cNvPr id="17826" name="Line 418"/>
            <p:cNvSpPr>
              <a:spLocks noChangeShapeType="1"/>
            </p:cNvSpPr>
            <p:nvPr/>
          </p:nvSpPr>
          <p:spPr bwMode="auto">
            <a:xfrm>
              <a:off x="4736" y="3464"/>
              <a:ext cx="192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827" name="Line 419"/>
          <p:cNvSpPr>
            <a:spLocks noChangeShapeType="1"/>
          </p:cNvSpPr>
          <p:nvPr/>
        </p:nvSpPr>
        <p:spPr bwMode="auto">
          <a:xfrm flipV="1">
            <a:off x="7820025" y="3378200"/>
            <a:ext cx="0" cy="21336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7828" name="Group 420"/>
          <p:cNvGrpSpPr>
            <a:grpSpLocks/>
          </p:cNvGrpSpPr>
          <p:nvPr/>
        </p:nvGrpSpPr>
        <p:grpSpPr bwMode="auto">
          <a:xfrm>
            <a:off x="733425" y="5762625"/>
            <a:ext cx="714375" cy="314325"/>
            <a:chOff x="462" y="3630"/>
            <a:chExt cx="450" cy="198"/>
          </a:xfrm>
        </p:grpSpPr>
        <p:sp>
          <p:nvSpPr>
            <p:cNvPr id="17829" name="Line 421"/>
            <p:cNvSpPr>
              <a:spLocks noChangeShapeType="1"/>
            </p:cNvSpPr>
            <p:nvPr/>
          </p:nvSpPr>
          <p:spPr bwMode="auto">
            <a:xfrm>
              <a:off x="462" y="3636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830" name="Line 422"/>
            <p:cNvSpPr>
              <a:spLocks noChangeShapeType="1"/>
            </p:cNvSpPr>
            <p:nvPr/>
          </p:nvSpPr>
          <p:spPr bwMode="auto">
            <a:xfrm>
              <a:off x="696" y="3630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831" name="Line 423"/>
            <p:cNvSpPr>
              <a:spLocks noChangeShapeType="1"/>
            </p:cNvSpPr>
            <p:nvPr/>
          </p:nvSpPr>
          <p:spPr bwMode="auto">
            <a:xfrm>
              <a:off x="912" y="3636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832" name="Line 424"/>
          <p:cNvSpPr>
            <a:spLocks noChangeShapeType="1"/>
          </p:cNvSpPr>
          <p:nvPr/>
        </p:nvSpPr>
        <p:spPr bwMode="auto">
          <a:xfrm>
            <a:off x="4133850" y="5572125"/>
            <a:ext cx="3810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7833" name="Group 425"/>
          <p:cNvGrpSpPr>
            <a:grpSpLocks/>
          </p:cNvGrpSpPr>
          <p:nvPr/>
        </p:nvGrpSpPr>
        <p:grpSpPr bwMode="auto">
          <a:xfrm>
            <a:off x="736600" y="2251075"/>
            <a:ext cx="714375" cy="314325"/>
            <a:chOff x="462" y="3630"/>
            <a:chExt cx="450" cy="198"/>
          </a:xfrm>
        </p:grpSpPr>
        <p:sp>
          <p:nvSpPr>
            <p:cNvPr id="17834" name="Line 426"/>
            <p:cNvSpPr>
              <a:spLocks noChangeShapeType="1"/>
            </p:cNvSpPr>
            <p:nvPr/>
          </p:nvSpPr>
          <p:spPr bwMode="auto">
            <a:xfrm>
              <a:off x="462" y="3636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835" name="Line 427"/>
            <p:cNvSpPr>
              <a:spLocks noChangeShapeType="1"/>
            </p:cNvSpPr>
            <p:nvPr/>
          </p:nvSpPr>
          <p:spPr bwMode="auto">
            <a:xfrm>
              <a:off x="696" y="3630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836" name="Line 428"/>
            <p:cNvSpPr>
              <a:spLocks noChangeShapeType="1"/>
            </p:cNvSpPr>
            <p:nvPr/>
          </p:nvSpPr>
          <p:spPr bwMode="auto">
            <a:xfrm>
              <a:off x="912" y="3636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837" name="Group 429"/>
          <p:cNvGrpSpPr>
            <a:grpSpLocks/>
          </p:cNvGrpSpPr>
          <p:nvPr/>
        </p:nvGrpSpPr>
        <p:grpSpPr bwMode="auto">
          <a:xfrm>
            <a:off x="733425" y="5762625"/>
            <a:ext cx="714375" cy="314325"/>
            <a:chOff x="462" y="3630"/>
            <a:chExt cx="450" cy="198"/>
          </a:xfrm>
        </p:grpSpPr>
        <p:sp>
          <p:nvSpPr>
            <p:cNvPr id="17838" name="Line 430"/>
            <p:cNvSpPr>
              <a:spLocks noChangeShapeType="1"/>
            </p:cNvSpPr>
            <p:nvPr/>
          </p:nvSpPr>
          <p:spPr bwMode="auto">
            <a:xfrm>
              <a:off x="462" y="3636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839" name="Line 431"/>
            <p:cNvSpPr>
              <a:spLocks noChangeShapeType="1"/>
            </p:cNvSpPr>
            <p:nvPr/>
          </p:nvSpPr>
          <p:spPr bwMode="auto">
            <a:xfrm>
              <a:off x="696" y="3630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840" name="Line 432"/>
            <p:cNvSpPr>
              <a:spLocks noChangeShapeType="1"/>
            </p:cNvSpPr>
            <p:nvPr/>
          </p:nvSpPr>
          <p:spPr bwMode="auto">
            <a:xfrm>
              <a:off x="912" y="3636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841" name="AutoShape 433"/>
          <p:cNvSpPr>
            <a:spLocks noChangeArrowheads="1"/>
          </p:cNvSpPr>
          <p:nvPr/>
        </p:nvSpPr>
        <p:spPr bwMode="auto">
          <a:xfrm>
            <a:off x="7034213" y="3052763"/>
            <a:ext cx="457200" cy="762000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>
                <a:latin typeface=".VnTimeH" pitchFamily="34" charset="0"/>
              </a:rPr>
              <a:t>r</a:t>
            </a:r>
            <a:r>
              <a:rPr lang="en-US" sz="1400" b="1">
                <a:latin typeface=".VnTime" pitchFamily="34" charset="0"/>
              </a:rPr>
              <a:t>th</a:t>
            </a:r>
          </a:p>
        </p:txBody>
      </p:sp>
      <p:grpSp>
        <p:nvGrpSpPr>
          <p:cNvPr id="17842" name="Group 434"/>
          <p:cNvGrpSpPr>
            <a:grpSpLocks/>
          </p:cNvGrpSpPr>
          <p:nvPr/>
        </p:nvGrpSpPr>
        <p:grpSpPr bwMode="auto">
          <a:xfrm>
            <a:off x="6089650" y="1963738"/>
            <a:ext cx="1682750" cy="762000"/>
            <a:chOff x="3836" y="1237"/>
            <a:chExt cx="1060" cy="480"/>
          </a:xfrm>
        </p:grpSpPr>
        <p:grpSp>
          <p:nvGrpSpPr>
            <p:cNvPr id="17843" name="Group 435"/>
            <p:cNvGrpSpPr>
              <a:grpSpLocks/>
            </p:cNvGrpSpPr>
            <p:nvPr/>
          </p:nvGrpSpPr>
          <p:grpSpPr bwMode="auto">
            <a:xfrm>
              <a:off x="3836" y="1237"/>
              <a:ext cx="1060" cy="480"/>
              <a:chOff x="3836" y="1234"/>
              <a:chExt cx="1060" cy="480"/>
            </a:xfrm>
          </p:grpSpPr>
          <p:sp>
            <p:nvSpPr>
              <p:cNvPr id="17844" name="Line 436"/>
              <p:cNvSpPr>
                <a:spLocks noChangeShapeType="1"/>
              </p:cNvSpPr>
              <p:nvPr/>
            </p:nvSpPr>
            <p:spPr bwMode="auto">
              <a:xfrm>
                <a:off x="4694" y="1481"/>
                <a:ext cx="20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45" name="Oval 437"/>
              <p:cNvSpPr>
                <a:spLocks noChangeArrowheads="1"/>
              </p:cNvSpPr>
              <p:nvPr/>
            </p:nvSpPr>
            <p:spPr bwMode="auto">
              <a:xfrm>
                <a:off x="4124" y="1460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846" name="Line 438"/>
              <p:cNvSpPr>
                <a:spLocks noChangeShapeType="1"/>
              </p:cNvSpPr>
              <p:nvPr/>
            </p:nvSpPr>
            <p:spPr bwMode="auto">
              <a:xfrm>
                <a:off x="3836" y="1485"/>
                <a:ext cx="58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47" name="AutoShape 439"/>
              <p:cNvSpPr>
                <a:spLocks noChangeArrowheads="1"/>
              </p:cNvSpPr>
              <p:nvPr/>
            </p:nvSpPr>
            <p:spPr bwMode="auto">
              <a:xfrm>
                <a:off x="4422" y="1234"/>
                <a:ext cx="288" cy="480"/>
              </a:xfrm>
              <a:prstGeom prst="roundRect">
                <a:avLst>
                  <a:gd name="adj" fmla="val 16667"/>
                </a:avLst>
              </a:prstGeom>
              <a:solidFill>
                <a:srgbClr val="99CC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400" b="1">
                    <a:latin typeface=".VnTimeH" pitchFamily="34" charset="0"/>
                  </a:rPr>
                  <a:t>ky</a:t>
                </a:r>
              </a:p>
            </p:txBody>
          </p:sp>
        </p:grpSp>
        <p:sp>
          <p:nvSpPr>
            <p:cNvPr id="17848" name="Line 440"/>
            <p:cNvSpPr>
              <a:spLocks noChangeShapeType="1"/>
            </p:cNvSpPr>
            <p:nvPr/>
          </p:nvSpPr>
          <p:spPr bwMode="auto">
            <a:xfrm>
              <a:off x="3840" y="1478"/>
              <a:ext cx="0" cy="13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849" name="Line 441"/>
          <p:cNvSpPr>
            <a:spLocks noChangeShapeType="1"/>
          </p:cNvSpPr>
          <p:nvPr/>
        </p:nvSpPr>
        <p:spPr bwMode="auto">
          <a:xfrm>
            <a:off x="6143625" y="4548188"/>
            <a:ext cx="360363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7850" name="Group 442"/>
          <p:cNvGrpSpPr>
            <a:grpSpLocks/>
          </p:cNvGrpSpPr>
          <p:nvPr/>
        </p:nvGrpSpPr>
        <p:grpSpPr bwMode="auto">
          <a:xfrm>
            <a:off x="2012950" y="4489450"/>
            <a:ext cx="714375" cy="314325"/>
            <a:chOff x="462" y="3630"/>
            <a:chExt cx="450" cy="198"/>
          </a:xfrm>
        </p:grpSpPr>
        <p:sp>
          <p:nvSpPr>
            <p:cNvPr id="17851" name="Line 443"/>
            <p:cNvSpPr>
              <a:spLocks noChangeShapeType="1"/>
            </p:cNvSpPr>
            <p:nvPr/>
          </p:nvSpPr>
          <p:spPr bwMode="auto">
            <a:xfrm>
              <a:off x="462" y="3636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852" name="Line 444"/>
            <p:cNvSpPr>
              <a:spLocks noChangeShapeType="1"/>
            </p:cNvSpPr>
            <p:nvPr/>
          </p:nvSpPr>
          <p:spPr bwMode="auto">
            <a:xfrm>
              <a:off x="696" y="3630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853" name="Line 445"/>
            <p:cNvSpPr>
              <a:spLocks noChangeShapeType="1"/>
            </p:cNvSpPr>
            <p:nvPr/>
          </p:nvSpPr>
          <p:spPr bwMode="auto">
            <a:xfrm>
              <a:off x="912" y="3636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854" name="Group 446"/>
          <p:cNvGrpSpPr>
            <a:grpSpLocks/>
          </p:cNvGrpSpPr>
          <p:nvPr/>
        </p:nvGrpSpPr>
        <p:grpSpPr bwMode="auto">
          <a:xfrm>
            <a:off x="679450" y="5029200"/>
            <a:ext cx="698500" cy="438150"/>
            <a:chOff x="428" y="3168"/>
            <a:chExt cx="440" cy="276"/>
          </a:xfrm>
        </p:grpSpPr>
        <p:sp>
          <p:nvSpPr>
            <p:cNvPr id="17855" name="Line 447"/>
            <p:cNvSpPr>
              <a:spLocks noChangeShapeType="1"/>
            </p:cNvSpPr>
            <p:nvPr/>
          </p:nvSpPr>
          <p:spPr bwMode="auto">
            <a:xfrm>
              <a:off x="428" y="3168"/>
              <a:ext cx="0" cy="9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856" name="Line 448"/>
            <p:cNvSpPr>
              <a:spLocks noChangeShapeType="1"/>
            </p:cNvSpPr>
            <p:nvPr/>
          </p:nvSpPr>
          <p:spPr bwMode="auto">
            <a:xfrm>
              <a:off x="658" y="3168"/>
              <a:ext cx="0" cy="18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857" name="Line 449"/>
            <p:cNvSpPr>
              <a:spLocks noChangeShapeType="1"/>
            </p:cNvSpPr>
            <p:nvPr/>
          </p:nvSpPr>
          <p:spPr bwMode="auto">
            <a:xfrm>
              <a:off x="868" y="3168"/>
              <a:ext cx="0" cy="27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858" name="Text Box 450"/>
          <p:cNvSpPr txBox="1">
            <a:spLocks noChangeArrowheads="1"/>
          </p:cNvSpPr>
          <p:nvPr/>
        </p:nvSpPr>
        <p:spPr bwMode="auto">
          <a:xfrm>
            <a:off x="1943100" y="5913438"/>
            <a:ext cx="66294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chemeClr val="accent2"/>
                </a:solidFill>
                <a:latin typeface=".VnCourier NewH" pitchFamily="18" charset="0"/>
              </a:rPr>
              <a:t>SAU 1 KHOẢNG THỜI GIAN ĐỊNH SẴN MẠCH CHUYỂN QUA CHẠY TAM GIÁC</a:t>
            </a:r>
          </a:p>
        </p:txBody>
      </p:sp>
      <p:sp>
        <p:nvSpPr>
          <p:cNvPr id="17859" name="Text Box 451"/>
          <p:cNvSpPr txBox="1">
            <a:spLocks noChangeArrowheads="1"/>
          </p:cNvSpPr>
          <p:nvPr/>
        </p:nvSpPr>
        <p:spPr bwMode="auto">
          <a:xfrm>
            <a:off x="1727200" y="5984875"/>
            <a:ext cx="66294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chemeClr val="accent2"/>
                </a:solidFill>
                <a:latin typeface=".VnCourier NewH" pitchFamily="18" charset="0"/>
              </a:rPr>
              <a:t>TÁC ĐỘNG NÚT NHẤN D ĐỘNG CƠ  NGỪNG LÀM ViỆC</a:t>
            </a:r>
          </a:p>
        </p:txBody>
      </p:sp>
      <p:sp>
        <p:nvSpPr>
          <p:cNvPr id="17860" name="AutoShape 45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72513" y="6477000"/>
            <a:ext cx="457200" cy="381000"/>
          </a:xfrm>
          <a:prstGeom prst="actionButtonEnd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17861" name="Line 453"/>
          <p:cNvSpPr>
            <a:spLocks noChangeShapeType="1"/>
          </p:cNvSpPr>
          <p:nvPr/>
        </p:nvSpPr>
        <p:spPr bwMode="auto">
          <a:xfrm>
            <a:off x="7029450" y="3219450"/>
            <a:ext cx="4572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862" name="Line 454"/>
          <p:cNvSpPr>
            <a:spLocks noChangeShapeType="1"/>
          </p:cNvSpPr>
          <p:nvPr/>
        </p:nvSpPr>
        <p:spPr bwMode="auto">
          <a:xfrm>
            <a:off x="3757613" y="2324100"/>
            <a:ext cx="32385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7863" name="Group 455"/>
          <p:cNvGrpSpPr>
            <a:grpSpLocks/>
          </p:cNvGrpSpPr>
          <p:nvPr/>
        </p:nvGrpSpPr>
        <p:grpSpPr bwMode="auto">
          <a:xfrm>
            <a:off x="4052888" y="2320925"/>
            <a:ext cx="693737" cy="71438"/>
            <a:chOff x="2553" y="1462"/>
            <a:chExt cx="437" cy="45"/>
          </a:xfrm>
        </p:grpSpPr>
        <p:sp>
          <p:nvSpPr>
            <p:cNvPr id="17864" name="Line 456"/>
            <p:cNvSpPr>
              <a:spLocks noChangeShapeType="1"/>
            </p:cNvSpPr>
            <p:nvPr/>
          </p:nvSpPr>
          <p:spPr bwMode="auto">
            <a:xfrm>
              <a:off x="2553" y="1486"/>
              <a:ext cx="437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865" name="Oval 457"/>
            <p:cNvSpPr>
              <a:spLocks noChangeArrowheads="1"/>
            </p:cNvSpPr>
            <p:nvPr/>
          </p:nvSpPr>
          <p:spPr bwMode="auto">
            <a:xfrm>
              <a:off x="2795" y="1462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7871" name="Group 463"/>
          <p:cNvGrpSpPr>
            <a:grpSpLocks/>
          </p:cNvGrpSpPr>
          <p:nvPr/>
        </p:nvGrpSpPr>
        <p:grpSpPr bwMode="auto">
          <a:xfrm>
            <a:off x="663575" y="4221163"/>
            <a:ext cx="739775" cy="739775"/>
            <a:chOff x="2022" y="2647"/>
            <a:chExt cx="466" cy="466"/>
          </a:xfrm>
        </p:grpSpPr>
        <p:sp>
          <p:nvSpPr>
            <p:cNvPr id="17872" name="Oval 464"/>
            <p:cNvSpPr>
              <a:spLocks noChangeArrowheads="1"/>
            </p:cNvSpPr>
            <p:nvPr/>
          </p:nvSpPr>
          <p:spPr bwMode="auto">
            <a:xfrm>
              <a:off x="2022" y="2647"/>
              <a:ext cx="466" cy="466"/>
            </a:xfrm>
            <a:prstGeom prst="ellipse">
              <a:avLst/>
            </a:prstGeom>
            <a:solidFill>
              <a:srgbClr val="99CC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873" name="Oval 465"/>
            <p:cNvSpPr>
              <a:spLocks noChangeArrowheads="1"/>
            </p:cNvSpPr>
            <p:nvPr/>
          </p:nvSpPr>
          <p:spPr bwMode="auto">
            <a:xfrm>
              <a:off x="2086" y="2710"/>
              <a:ext cx="340" cy="339"/>
            </a:xfrm>
            <a:prstGeom prst="ellipse">
              <a:avLst/>
            </a:prstGeom>
            <a:solidFill>
              <a:srgbClr val="993366">
                <a:alpha val="58000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7874" name="Line 466"/>
          <p:cNvSpPr>
            <a:spLocks noChangeShapeType="1"/>
          </p:cNvSpPr>
          <p:nvPr/>
        </p:nvSpPr>
        <p:spPr bwMode="auto">
          <a:xfrm flipV="1">
            <a:off x="692150" y="4883150"/>
            <a:ext cx="119063" cy="16510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 type="oval" w="lg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7895" name="Group 487"/>
          <p:cNvGrpSpPr>
            <a:grpSpLocks/>
          </p:cNvGrpSpPr>
          <p:nvPr/>
        </p:nvGrpSpPr>
        <p:grpSpPr bwMode="auto">
          <a:xfrm>
            <a:off x="638175" y="4121150"/>
            <a:ext cx="785813" cy="215900"/>
            <a:chOff x="401" y="2596"/>
            <a:chExt cx="495" cy="136"/>
          </a:xfrm>
        </p:grpSpPr>
        <p:grpSp>
          <p:nvGrpSpPr>
            <p:cNvPr id="17876" name="Group 468"/>
            <p:cNvGrpSpPr>
              <a:grpSpLocks/>
            </p:cNvGrpSpPr>
            <p:nvPr/>
          </p:nvGrpSpPr>
          <p:grpSpPr bwMode="auto">
            <a:xfrm>
              <a:off x="426" y="2601"/>
              <a:ext cx="445" cy="131"/>
              <a:chOff x="-1982" y="3424"/>
              <a:chExt cx="445" cy="131"/>
            </a:xfrm>
          </p:grpSpPr>
          <p:sp>
            <p:nvSpPr>
              <p:cNvPr id="17877" name="Line 469"/>
              <p:cNvSpPr>
                <a:spLocks noChangeShapeType="1"/>
              </p:cNvSpPr>
              <p:nvPr/>
            </p:nvSpPr>
            <p:spPr bwMode="auto">
              <a:xfrm>
                <a:off x="-1982" y="3424"/>
                <a:ext cx="57" cy="131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78" name="Line 470"/>
              <p:cNvSpPr>
                <a:spLocks noChangeShapeType="1"/>
              </p:cNvSpPr>
              <p:nvPr/>
            </p:nvSpPr>
            <p:spPr bwMode="auto">
              <a:xfrm flipH="1">
                <a:off x="-1591" y="3426"/>
                <a:ext cx="54" cy="124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79" name="Line 471"/>
              <p:cNvSpPr>
                <a:spLocks noChangeShapeType="1"/>
              </p:cNvSpPr>
              <p:nvPr/>
            </p:nvSpPr>
            <p:spPr bwMode="auto">
              <a:xfrm>
                <a:off x="-1750" y="3424"/>
                <a:ext cx="0" cy="6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7880" name="Group 472"/>
            <p:cNvGrpSpPr>
              <a:grpSpLocks/>
            </p:cNvGrpSpPr>
            <p:nvPr/>
          </p:nvGrpSpPr>
          <p:grpSpPr bwMode="auto">
            <a:xfrm>
              <a:off x="401" y="2596"/>
              <a:ext cx="495" cy="29"/>
              <a:chOff x="266" y="2574"/>
              <a:chExt cx="495" cy="29"/>
            </a:xfrm>
          </p:grpSpPr>
          <p:sp>
            <p:nvSpPr>
              <p:cNvPr id="17881" name="Oval 473"/>
              <p:cNvSpPr>
                <a:spLocks noChangeArrowheads="1"/>
              </p:cNvSpPr>
              <p:nvPr/>
            </p:nvSpPr>
            <p:spPr bwMode="auto">
              <a:xfrm>
                <a:off x="711" y="2578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882" name="Oval 474"/>
              <p:cNvSpPr>
                <a:spLocks noChangeArrowheads="1"/>
              </p:cNvSpPr>
              <p:nvPr/>
            </p:nvSpPr>
            <p:spPr bwMode="auto">
              <a:xfrm>
                <a:off x="494" y="2574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883" name="Oval 475"/>
              <p:cNvSpPr>
                <a:spLocks noChangeArrowheads="1"/>
              </p:cNvSpPr>
              <p:nvPr/>
            </p:nvSpPr>
            <p:spPr bwMode="auto">
              <a:xfrm>
                <a:off x="266" y="2578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7894" name="Group 486"/>
          <p:cNvGrpSpPr>
            <a:grpSpLocks/>
          </p:cNvGrpSpPr>
          <p:nvPr/>
        </p:nvGrpSpPr>
        <p:grpSpPr bwMode="auto">
          <a:xfrm>
            <a:off x="650875" y="4830763"/>
            <a:ext cx="773113" cy="244475"/>
            <a:chOff x="410" y="3043"/>
            <a:chExt cx="487" cy="154"/>
          </a:xfrm>
        </p:grpSpPr>
        <p:sp>
          <p:nvSpPr>
            <p:cNvPr id="17884" name="Line 476"/>
            <p:cNvSpPr>
              <a:spLocks noChangeShapeType="1"/>
            </p:cNvSpPr>
            <p:nvPr/>
          </p:nvSpPr>
          <p:spPr bwMode="auto">
            <a:xfrm flipH="1" flipV="1">
              <a:off x="822" y="3043"/>
              <a:ext cx="51" cy="12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lg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887" name="Line 479"/>
            <p:cNvSpPr>
              <a:spLocks noChangeShapeType="1"/>
            </p:cNvSpPr>
            <p:nvPr/>
          </p:nvSpPr>
          <p:spPr bwMode="auto">
            <a:xfrm>
              <a:off x="659" y="3123"/>
              <a:ext cx="0" cy="6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oval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888" name="Line 480"/>
            <p:cNvSpPr>
              <a:spLocks noChangeShapeType="1"/>
            </p:cNvSpPr>
            <p:nvPr/>
          </p:nvSpPr>
          <p:spPr bwMode="auto">
            <a:xfrm flipV="1">
              <a:off x="435" y="3077"/>
              <a:ext cx="75" cy="10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lg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7893" name="Group 485"/>
            <p:cNvGrpSpPr>
              <a:grpSpLocks/>
            </p:cNvGrpSpPr>
            <p:nvPr/>
          </p:nvGrpSpPr>
          <p:grpSpPr bwMode="auto">
            <a:xfrm>
              <a:off x="410" y="3154"/>
              <a:ext cx="487" cy="43"/>
              <a:chOff x="410" y="3154"/>
              <a:chExt cx="487" cy="43"/>
            </a:xfrm>
          </p:grpSpPr>
          <p:sp>
            <p:nvSpPr>
              <p:cNvPr id="17890" name="Oval 482"/>
              <p:cNvSpPr>
                <a:spLocks noChangeArrowheads="1"/>
              </p:cNvSpPr>
              <p:nvPr/>
            </p:nvSpPr>
            <p:spPr bwMode="auto">
              <a:xfrm rot="-901195">
                <a:off x="847" y="3154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891" name="Oval 483"/>
              <p:cNvSpPr>
                <a:spLocks noChangeArrowheads="1"/>
              </p:cNvSpPr>
              <p:nvPr/>
            </p:nvSpPr>
            <p:spPr bwMode="auto">
              <a:xfrm>
                <a:off x="634" y="3172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892" name="Oval 484"/>
              <p:cNvSpPr>
                <a:spLocks noChangeArrowheads="1"/>
              </p:cNvSpPr>
              <p:nvPr/>
            </p:nvSpPr>
            <p:spPr bwMode="auto">
              <a:xfrm rot="1948271">
                <a:off x="410" y="3170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7866" name="Group 458"/>
          <p:cNvGrpSpPr>
            <a:grpSpLocks/>
          </p:cNvGrpSpPr>
          <p:nvPr/>
        </p:nvGrpSpPr>
        <p:grpSpPr bwMode="auto">
          <a:xfrm>
            <a:off x="792163" y="4349750"/>
            <a:ext cx="484187" cy="484188"/>
            <a:chOff x="2103" y="2726"/>
            <a:chExt cx="305" cy="305"/>
          </a:xfrm>
        </p:grpSpPr>
        <p:grpSp>
          <p:nvGrpSpPr>
            <p:cNvPr id="17867" name="Group 459"/>
            <p:cNvGrpSpPr>
              <a:grpSpLocks/>
            </p:cNvGrpSpPr>
            <p:nvPr/>
          </p:nvGrpSpPr>
          <p:grpSpPr bwMode="auto">
            <a:xfrm>
              <a:off x="2103" y="2726"/>
              <a:ext cx="305" cy="305"/>
              <a:chOff x="2103" y="2718"/>
              <a:chExt cx="317" cy="317"/>
            </a:xfrm>
          </p:grpSpPr>
          <p:sp>
            <p:nvSpPr>
              <p:cNvPr id="17868" name="AutoShape 460"/>
              <p:cNvSpPr>
                <a:spLocks noChangeArrowheads="1"/>
              </p:cNvSpPr>
              <p:nvPr/>
            </p:nvSpPr>
            <p:spPr bwMode="auto">
              <a:xfrm>
                <a:off x="2216" y="2718"/>
                <a:ext cx="91" cy="317"/>
              </a:xfrm>
              <a:prstGeom prst="flowChartCollate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869" name="AutoShape 461"/>
              <p:cNvSpPr>
                <a:spLocks noChangeArrowheads="1"/>
              </p:cNvSpPr>
              <p:nvPr/>
            </p:nvSpPr>
            <p:spPr bwMode="auto">
              <a:xfrm rot="5400000">
                <a:off x="2216" y="2717"/>
                <a:ext cx="91" cy="317"/>
              </a:xfrm>
              <a:prstGeom prst="flowChartCollate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7870" name="AutoShape 462"/>
            <p:cNvSpPr>
              <a:spLocks noChangeArrowheads="1"/>
            </p:cNvSpPr>
            <p:nvPr/>
          </p:nvSpPr>
          <p:spPr bwMode="auto">
            <a:xfrm>
              <a:off x="2204" y="2828"/>
              <a:ext cx="104" cy="104"/>
            </a:xfrm>
            <a:custGeom>
              <a:avLst/>
              <a:gdLst>
                <a:gd name="G0" fmla="+- 5400 0 0"/>
                <a:gd name="G1" fmla="+- 8100 0 0"/>
                <a:gd name="G2" fmla="+- 2700 0 0"/>
                <a:gd name="G3" fmla="+- 9450 0 0"/>
                <a:gd name="G4" fmla="+- 21600 0 8100"/>
                <a:gd name="G5" fmla="+- 21600 0 9450"/>
                <a:gd name="G6" fmla="+- 5400 21600 0"/>
                <a:gd name="G7" fmla="*/ G6 1 2"/>
                <a:gd name="G8" fmla="+- 21600 0 5400"/>
                <a:gd name="G9" fmla="+- 21600 0 2700"/>
                <a:gd name="T0" fmla="*/ G0 w 21600"/>
                <a:gd name="T1" fmla="*/ G0 h 21600"/>
                <a:gd name="T2" fmla="*/ G8 w 21600"/>
                <a:gd name="T3" fmla="*/ G8 h 21600"/>
              </a:gdLst>
              <a:ahLst/>
              <a:cxnLst>
                <a:cxn ang="0">
                  <a:pos x="r" y="vc"/>
                </a:cxn>
                <a:cxn ang="5400000">
                  <a:pos x="hc" y="b"/>
                </a:cxn>
                <a:cxn ang="10800000">
                  <a:pos x="l" y="vc"/>
                </a:cxn>
                <a:cxn ang="16200000">
                  <a:pos x="hc" y="t"/>
                </a:cxn>
              </a:cxnLst>
              <a:rect l="T0" t="T1" r="T2" b="T3"/>
              <a:pathLst>
                <a:path w="21600" h="21600">
                  <a:moveTo>
                    <a:pt x="5400" y="5400"/>
                  </a:moveTo>
                  <a:lnTo>
                    <a:pt x="9450" y="5400"/>
                  </a:lnTo>
                  <a:lnTo>
                    <a:pt x="9450" y="2700"/>
                  </a:lnTo>
                  <a:lnTo>
                    <a:pt x="8100" y="2700"/>
                  </a:lnTo>
                  <a:lnTo>
                    <a:pt x="10800" y="0"/>
                  </a:lnTo>
                  <a:lnTo>
                    <a:pt x="13500" y="2700"/>
                  </a:lnTo>
                  <a:lnTo>
                    <a:pt x="12150" y="2700"/>
                  </a:lnTo>
                  <a:lnTo>
                    <a:pt x="12150" y="5400"/>
                  </a:lnTo>
                  <a:lnTo>
                    <a:pt x="16200" y="5400"/>
                  </a:lnTo>
                  <a:lnTo>
                    <a:pt x="16200" y="9450"/>
                  </a:lnTo>
                  <a:lnTo>
                    <a:pt x="18900" y="9450"/>
                  </a:lnTo>
                  <a:lnTo>
                    <a:pt x="18900" y="8100"/>
                  </a:lnTo>
                  <a:lnTo>
                    <a:pt x="21600" y="10800"/>
                  </a:lnTo>
                  <a:lnTo>
                    <a:pt x="18900" y="13500"/>
                  </a:lnTo>
                  <a:lnTo>
                    <a:pt x="18900" y="12150"/>
                  </a:lnTo>
                  <a:lnTo>
                    <a:pt x="16200" y="12150"/>
                  </a:lnTo>
                  <a:lnTo>
                    <a:pt x="16200" y="16200"/>
                  </a:lnTo>
                  <a:lnTo>
                    <a:pt x="12150" y="16200"/>
                  </a:lnTo>
                  <a:lnTo>
                    <a:pt x="12150" y="18900"/>
                  </a:lnTo>
                  <a:lnTo>
                    <a:pt x="13500" y="18900"/>
                  </a:lnTo>
                  <a:lnTo>
                    <a:pt x="10800" y="21600"/>
                  </a:lnTo>
                  <a:lnTo>
                    <a:pt x="8100" y="18900"/>
                  </a:lnTo>
                  <a:lnTo>
                    <a:pt x="9450" y="18900"/>
                  </a:lnTo>
                  <a:lnTo>
                    <a:pt x="9450" y="16200"/>
                  </a:lnTo>
                  <a:lnTo>
                    <a:pt x="5400" y="16200"/>
                  </a:lnTo>
                  <a:lnTo>
                    <a:pt x="5400" y="12150"/>
                  </a:lnTo>
                  <a:lnTo>
                    <a:pt x="2700" y="12150"/>
                  </a:lnTo>
                  <a:lnTo>
                    <a:pt x="2700" y="13500"/>
                  </a:lnTo>
                  <a:lnTo>
                    <a:pt x="0" y="10800"/>
                  </a:lnTo>
                  <a:lnTo>
                    <a:pt x="2700" y="8100"/>
                  </a:lnTo>
                  <a:lnTo>
                    <a:pt x="2700" y="9450"/>
                  </a:lnTo>
                  <a:lnTo>
                    <a:pt x="5400" y="9450"/>
                  </a:lnTo>
                  <a:close/>
                </a:path>
              </a:pathLst>
            </a:cu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7908" name="Group 500"/>
          <p:cNvGrpSpPr>
            <a:grpSpLocks/>
          </p:cNvGrpSpPr>
          <p:nvPr/>
        </p:nvGrpSpPr>
        <p:grpSpPr bwMode="auto">
          <a:xfrm>
            <a:off x="638175" y="4121150"/>
            <a:ext cx="785813" cy="46038"/>
            <a:chOff x="402" y="2596"/>
            <a:chExt cx="495" cy="29"/>
          </a:xfrm>
        </p:grpSpPr>
        <p:sp>
          <p:nvSpPr>
            <p:cNvPr id="17905" name="Oval 497"/>
            <p:cNvSpPr>
              <a:spLocks noChangeArrowheads="1"/>
            </p:cNvSpPr>
            <p:nvPr/>
          </p:nvSpPr>
          <p:spPr bwMode="auto">
            <a:xfrm>
              <a:off x="402" y="2601"/>
              <a:ext cx="45" cy="23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906" name="Oval 498"/>
            <p:cNvSpPr>
              <a:spLocks noChangeArrowheads="1"/>
            </p:cNvSpPr>
            <p:nvPr/>
          </p:nvSpPr>
          <p:spPr bwMode="auto">
            <a:xfrm>
              <a:off x="633" y="2596"/>
              <a:ext cx="45" cy="23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907" name="Oval 499"/>
            <p:cNvSpPr>
              <a:spLocks noChangeArrowheads="1"/>
            </p:cNvSpPr>
            <p:nvPr/>
          </p:nvSpPr>
          <p:spPr bwMode="auto">
            <a:xfrm>
              <a:off x="852" y="2602"/>
              <a:ext cx="45" cy="23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7913" name="Group 505"/>
          <p:cNvGrpSpPr>
            <a:grpSpLocks/>
          </p:cNvGrpSpPr>
          <p:nvPr/>
        </p:nvGrpSpPr>
        <p:grpSpPr bwMode="auto">
          <a:xfrm>
            <a:off x="654050" y="5008563"/>
            <a:ext cx="766763" cy="63500"/>
            <a:chOff x="412" y="3155"/>
            <a:chExt cx="483" cy="40"/>
          </a:xfrm>
        </p:grpSpPr>
        <p:sp>
          <p:nvSpPr>
            <p:cNvPr id="17910" name="Oval 502"/>
            <p:cNvSpPr>
              <a:spLocks noChangeArrowheads="1"/>
            </p:cNvSpPr>
            <p:nvPr/>
          </p:nvSpPr>
          <p:spPr bwMode="auto">
            <a:xfrm rot="1752456">
              <a:off x="412" y="3171"/>
              <a:ext cx="45" cy="23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911" name="Oval 503"/>
            <p:cNvSpPr>
              <a:spLocks noChangeArrowheads="1"/>
            </p:cNvSpPr>
            <p:nvPr/>
          </p:nvSpPr>
          <p:spPr bwMode="auto">
            <a:xfrm>
              <a:off x="637" y="3172"/>
              <a:ext cx="45" cy="23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912" name="Oval 504"/>
            <p:cNvSpPr>
              <a:spLocks noChangeArrowheads="1"/>
            </p:cNvSpPr>
            <p:nvPr/>
          </p:nvSpPr>
          <p:spPr bwMode="auto">
            <a:xfrm rot="-1000370">
              <a:off x="850" y="3155"/>
              <a:ext cx="45" cy="23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7922" name="Group 514"/>
          <p:cNvGrpSpPr>
            <a:grpSpLocks/>
          </p:cNvGrpSpPr>
          <p:nvPr/>
        </p:nvGrpSpPr>
        <p:grpSpPr bwMode="auto">
          <a:xfrm>
            <a:off x="665163" y="4219575"/>
            <a:ext cx="739775" cy="739775"/>
            <a:chOff x="2369" y="2772"/>
            <a:chExt cx="466" cy="466"/>
          </a:xfrm>
        </p:grpSpPr>
        <p:grpSp>
          <p:nvGrpSpPr>
            <p:cNvPr id="17914" name="Group 506"/>
            <p:cNvGrpSpPr>
              <a:grpSpLocks/>
            </p:cNvGrpSpPr>
            <p:nvPr/>
          </p:nvGrpSpPr>
          <p:grpSpPr bwMode="auto">
            <a:xfrm>
              <a:off x="2369" y="2772"/>
              <a:ext cx="466" cy="466"/>
              <a:chOff x="2022" y="2647"/>
              <a:chExt cx="466" cy="466"/>
            </a:xfrm>
          </p:grpSpPr>
          <p:sp>
            <p:nvSpPr>
              <p:cNvPr id="17915" name="Oval 507"/>
              <p:cNvSpPr>
                <a:spLocks noChangeArrowheads="1"/>
              </p:cNvSpPr>
              <p:nvPr/>
            </p:nvSpPr>
            <p:spPr bwMode="auto">
              <a:xfrm>
                <a:off x="2022" y="2647"/>
                <a:ext cx="466" cy="466"/>
              </a:xfrm>
              <a:prstGeom prst="ellipse">
                <a:avLst/>
              </a:prstGeom>
              <a:solidFill>
                <a:srgbClr val="99CC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916" name="Oval 508"/>
              <p:cNvSpPr>
                <a:spLocks noChangeArrowheads="1"/>
              </p:cNvSpPr>
              <p:nvPr/>
            </p:nvSpPr>
            <p:spPr bwMode="auto">
              <a:xfrm>
                <a:off x="2086" y="2710"/>
                <a:ext cx="340" cy="339"/>
              </a:xfrm>
              <a:prstGeom prst="ellipse">
                <a:avLst/>
              </a:prstGeom>
              <a:solidFill>
                <a:srgbClr val="993366">
                  <a:alpha val="58000"/>
                </a:srgb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7918" name="Group 510"/>
            <p:cNvGrpSpPr>
              <a:grpSpLocks/>
            </p:cNvGrpSpPr>
            <p:nvPr/>
          </p:nvGrpSpPr>
          <p:grpSpPr bwMode="auto">
            <a:xfrm>
              <a:off x="2450" y="2853"/>
              <a:ext cx="305" cy="305"/>
              <a:chOff x="2103" y="2718"/>
              <a:chExt cx="317" cy="317"/>
            </a:xfrm>
          </p:grpSpPr>
          <p:sp>
            <p:nvSpPr>
              <p:cNvPr id="17919" name="AutoShape 511"/>
              <p:cNvSpPr>
                <a:spLocks noChangeArrowheads="1"/>
              </p:cNvSpPr>
              <p:nvPr/>
            </p:nvSpPr>
            <p:spPr bwMode="auto">
              <a:xfrm>
                <a:off x="2216" y="2718"/>
                <a:ext cx="91" cy="317"/>
              </a:xfrm>
              <a:prstGeom prst="flowChartCollate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920" name="AutoShape 512"/>
              <p:cNvSpPr>
                <a:spLocks noChangeArrowheads="1"/>
              </p:cNvSpPr>
              <p:nvPr/>
            </p:nvSpPr>
            <p:spPr bwMode="auto">
              <a:xfrm rot="5400000">
                <a:off x="2216" y="2717"/>
                <a:ext cx="91" cy="317"/>
              </a:xfrm>
              <a:prstGeom prst="flowChartCollate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7921" name="AutoShape 513"/>
            <p:cNvSpPr>
              <a:spLocks noChangeArrowheads="1"/>
            </p:cNvSpPr>
            <p:nvPr/>
          </p:nvSpPr>
          <p:spPr bwMode="auto">
            <a:xfrm>
              <a:off x="2551" y="2955"/>
              <a:ext cx="104" cy="104"/>
            </a:xfrm>
            <a:custGeom>
              <a:avLst/>
              <a:gdLst>
                <a:gd name="G0" fmla="+- 5400 0 0"/>
                <a:gd name="G1" fmla="+- 8100 0 0"/>
                <a:gd name="G2" fmla="+- 2700 0 0"/>
                <a:gd name="G3" fmla="+- 9450 0 0"/>
                <a:gd name="G4" fmla="+- 21600 0 8100"/>
                <a:gd name="G5" fmla="+- 21600 0 9450"/>
                <a:gd name="G6" fmla="+- 5400 21600 0"/>
                <a:gd name="G7" fmla="*/ G6 1 2"/>
                <a:gd name="G8" fmla="+- 21600 0 5400"/>
                <a:gd name="G9" fmla="+- 21600 0 2700"/>
                <a:gd name="T0" fmla="*/ G0 w 21600"/>
                <a:gd name="T1" fmla="*/ G0 h 21600"/>
                <a:gd name="T2" fmla="*/ G8 w 21600"/>
                <a:gd name="T3" fmla="*/ G8 h 21600"/>
              </a:gdLst>
              <a:ahLst/>
              <a:cxnLst>
                <a:cxn ang="0">
                  <a:pos x="r" y="vc"/>
                </a:cxn>
                <a:cxn ang="5400000">
                  <a:pos x="hc" y="b"/>
                </a:cxn>
                <a:cxn ang="10800000">
                  <a:pos x="l" y="vc"/>
                </a:cxn>
                <a:cxn ang="16200000">
                  <a:pos x="hc" y="t"/>
                </a:cxn>
              </a:cxnLst>
              <a:rect l="T0" t="T1" r="T2" b="T3"/>
              <a:pathLst>
                <a:path w="21600" h="21600">
                  <a:moveTo>
                    <a:pt x="5400" y="5400"/>
                  </a:moveTo>
                  <a:lnTo>
                    <a:pt x="9450" y="5400"/>
                  </a:lnTo>
                  <a:lnTo>
                    <a:pt x="9450" y="2700"/>
                  </a:lnTo>
                  <a:lnTo>
                    <a:pt x="8100" y="2700"/>
                  </a:lnTo>
                  <a:lnTo>
                    <a:pt x="10800" y="0"/>
                  </a:lnTo>
                  <a:lnTo>
                    <a:pt x="13500" y="2700"/>
                  </a:lnTo>
                  <a:lnTo>
                    <a:pt x="12150" y="2700"/>
                  </a:lnTo>
                  <a:lnTo>
                    <a:pt x="12150" y="5400"/>
                  </a:lnTo>
                  <a:lnTo>
                    <a:pt x="16200" y="5400"/>
                  </a:lnTo>
                  <a:lnTo>
                    <a:pt x="16200" y="9450"/>
                  </a:lnTo>
                  <a:lnTo>
                    <a:pt x="18900" y="9450"/>
                  </a:lnTo>
                  <a:lnTo>
                    <a:pt x="18900" y="8100"/>
                  </a:lnTo>
                  <a:lnTo>
                    <a:pt x="21600" y="10800"/>
                  </a:lnTo>
                  <a:lnTo>
                    <a:pt x="18900" y="13500"/>
                  </a:lnTo>
                  <a:lnTo>
                    <a:pt x="18900" y="12150"/>
                  </a:lnTo>
                  <a:lnTo>
                    <a:pt x="16200" y="12150"/>
                  </a:lnTo>
                  <a:lnTo>
                    <a:pt x="16200" y="16200"/>
                  </a:lnTo>
                  <a:lnTo>
                    <a:pt x="12150" y="16200"/>
                  </a:lnTo>
                  <a:lnTo>
                    <a:pt x="12150" y="18900"/>
                  </a:lnTo>
                  <a:lnTo>
                    <a:pt x="13500" y="18900"/>
                  </a:lnTo>
                  <a:lnTo>
                    <a:pt x="10800" y="21600"/>
                  </a:lnTo>
                  <a:lnTo>
                    <a:pt x="8100" y="18900"/>
                  </a:lnTo>
                  <a:lnTo>
                    <a:pt x="9450" y="18900"/>
                  </a:lnTo>
                  <a:lnTo>
                    <a:pt x="9450" y="16200"/>
                  </a:lnTo>
                  <a:lnTo>
                    <a:pt x="5400" y="16200"/>
                  </a:lnTo>
                  <a:lnTo>
                    <a:pt x="5400" y="12150"/>
                  </a:lnTo>
                  <a:lnTo>
                    <a:pt x="2700" y="12150"/>
                  </a:lnTo>
                  <a:lnTo>
                    <a:pt x="2700" y="13500"/>
                  </a:lnTo>
                  <a:lnTo>
                    <a:pt x="0" y="10800"/>
                  </a:lnTo>
                  <a:lnTo>
                    <a:pt x="2700" y="8100"/>
                  </a:lnTo>
                  <a:lnTo>
                    <a:pt x="2700" y="9450"/>
                  </a:lnTo>
                  <a:lnTo>
                    <a:pt x="5400" y="9450"/>
                  </a:lnTo>
                  <a:close/>
                </a:path>
              </a:pathLst>
            </a:cu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942531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"/>
                                        <p:tgtEl>
                                          <p:spTgt spid="176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FF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"/>
                                        <p:tgtEl>
                                          <p:spTgt spid="176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"/>
                                        <p:tgtEl>
                                          <p:spTgt spid="176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8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8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8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8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0" dur="300"/>
                                        <p:tgtEl>
                                          <p:spTgt spid="177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7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200"/>
                                        <p:tgtEl>
                                          <p:spTgt spid="17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17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17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17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17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2000"/>
                                        <p:tgtEl>
                                          <p:spTgt spid="17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17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000"/>
                                        <p:tgtEl>
                                          <p:spTgt spid="17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7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78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78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178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5000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178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8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8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1.38889E-6 0.00463 L -1.38889E-6 0.01388 " pathEditMode="relative" rAng="0" ptsTypes="AA">
                                      <p:cBhvr>
                                        <p:cTn id="66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3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2000"/>
                                        <p:tgtEl>
                                          <p:spTgt spid="17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2000"/>
                                        <p:tgtEl>
                                          <p:spTgt spid="17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1000"/>
                                        <p:tgtEl>
                                          <p:spTgt spid="17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1000"/>
                                        <p:tgtEl>
                                          <p:spTgt spid="17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1000"/>
                                        <p:tgtEl>
                                          <p:spTgt spid="17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2000"/>
                                        <p:tgtEl>
                                          <p:spTgt spid="17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1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2000"/>
                                        <p:tgtEl>
                                          <p:spTgt spid="17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1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1000"/>
                                        <p:tgtEl>
                                          <p:spTgt spid="17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nodeType="withEffect">
                                  <p:stCondLst>
                                    <p:cond delay="98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1000"/>
                                        <p:tgtEl>
                                          <p:spTgt spid="17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3000"/>
                                        <p:tgtEl>
                                          <p:spTgt spid="17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1000"/>
                                        <p:tgtEl>
                                          <p:spTgt spid="17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2000"/>
                                        <p:tgtEl>
                                          <p:spTgt spid="1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grpId="0" nodeType="withEffect">
                                  <p:stCondLst>
                                    <p:cond delay="123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2000"/>
                                        <p:tgtEl>
                                          <p:spTgt spid="17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1" fill="hold" grpId="0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1000"/>
                                        <p:tgtEl>
                                          <p:spTgt spid="17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8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2000"/>
                                        <p:tgtEl>
                                          <p:spTgt spid="17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4" fill="hold" grpId="0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1000"/>
                                        <p:tgtEl>
                                          <p:spTgt spid="17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8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2000"/>
                                        <p:tgtEl>
                                          <p:spTgt spid="17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4" fill="hold" nodeType="withEffect">
                                  <p:stCondLst>
                                    <p:cond delay="188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2000"/>
                                        <p:tgtEl>
                                          <p:spTgt spid="17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2" presetClass="entr" presetSubtype="8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2000"/>
                                        <p:tgtEl>
                                          <p:spTgt spid="17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1" fill="hold" grpId="0" nodeType="withEffect">
                                  <p:stCondLst>
                                    <p:cond delay="118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1000"/>
                                        <p:tgtEl>
                                          <p:spTgt spid="17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1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9" dur="1000"/>
                                        <p:tgtEl>
                                          <p:spTgt spid="17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2" presetClass="exit" presetSubtype="1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31" dur="1000"/>
                                        <p:tgtEl>
                                          <p:spTgt spid="174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2" presetClass="entr" presetSubtype="4" fill="hold" grpId="0" nodeType="withEffect">
                                  <p:stCondLst>
                                    <p:cond delay="148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1000"/>
                                        <p:tgtEl>
                                          <p:spTgt spid="17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2" presetClass="entr" presetSubtype="8" fill="hold" grpId="0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2000"/>
                                        <p:tgtEl>
                                          <p:spTgt spid="17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2" presetClass="entr" presetSubtype="1" fill="hold" grpId="0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1" dur="2000"/>
                                        <p:tgtEl>
                                          <p:spTgt spid="17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2" presetClass="entr" presetSubtype="1" fill="hold" grpId="0" nodeType="with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4" dur="1000"/>
                                        <p:tgtEl>
                                          <p:spTgt spid="1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ntr" presetSubtype="8" fill="hold" grpId="0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2000"/>
                                        <p:tgtEl>
                                          <p:spTgt spid="17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2" presetClass="entr" presetSubtype="8" fill="hold" nodeType="withEffect">
                                  <p:stCondLst>
                                    <p:cond delay="212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2000"/>
                                        <p:tgtEl>
                                          <p:spTgt spid="17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2" presetClass="entr" presetSubtype="4" fill="hold" grpId="0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2000"/>
                                        <p:tgtEl>
                                          <p:spTgt spid="17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22" presetClass="entr" presetSubtype="1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6" dur="1000"/>
                                        <p:tgtEl>
                                          <p:spTgt spid="1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22" presetClass="entr" presetSubtype="8" fill="hold" grpId="0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1000"/>
                                        <p:tgtEl>
                                          <p:spTgt spid="17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22" presetClass="entr" presetSubtype="4" fill="hold" grpId="0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2000"/>
                                        <p:tgtEl>
                                          <p:spTgt spid="17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22" presetClass="entr" presetSubtype="8" fill="hold" grpId="0" nodeType="withEffect">
                                  <p:stCondLst>
                                    <p:cond delay="245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5" dur="2000"/>
                                        <p:tgtEl>
                                          <p:spTgt spid="17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22" presetClass="entr" presetSubtype="1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8" dur="1000"/>
                                        <p:tgtEl>
                                          <p:spTgt spid="17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22" presetClass="entr" presetSubtype="1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1" dur="2000"/>
                                        <p:tgtEl>
                                          <p:spTgt spid="17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22" presetClass="entr" presetSubtype="1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4" dur="2000"/>
                                        <p:tgtEl>
                                          <p:spTgt spid="17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22" presetClass="entr" presetSubtype="1" fill="hold" nodeType="withEffect">
                                  <p:stCondLst>
                                    <p:cond delay="288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7" dur="2000"/>
                                        <p:tgtEl>
                                          <p:spTgt spid="17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22" presetClass="entr" presetSubtype="1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0" dur="2000"/>
                                        <p:tgtEl>
                                          <p:spTgt spid="17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22" presetClass="entr" presetSubtype="1" fill="hold" nodeType="withEffect">
                                  <p:stCondLst>
                                    <p:cond delay="288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3" dur="2000"/>
                                        <p:tgtEl>
                                          <p:spTgt spid="17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22" presetClass="entr" presetSubtype="8" fill="hold" nodeType="withEffect">
                                  <p:stCondLst>
                                    <p:cond delay="248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6" dur="2000"/>
                                        <p:tgtEl>
                                          <p:spTgt spid="17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22" presetClass="entr" presetSubtype="1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9" dur="2000"/>
                                        <p:tgtEl>
                                          <p:spTgt spid="17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22" presetClass="entr" presetSubtype="1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2" dur="1000"/>
                                        <p:tgtEl>
                                          <p:spTgt spid="17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22" presetClass="entr" presetSubtype="4" fill="hold" grpId="1" nodeType="withEffect">
                                  <p:stCondLst>
                                    <p:cond delay="360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5" dur="1000"/>
                                        <p:tgtEl>
                                          <p:spTgt spid="17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22" presetClass="emph" presetSubtype="0" fill="hold" grpId="0" nodeType="withEffect">
                                  <p:stCondLst>
                                    <p:cond delay="36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7" dur="1000" fill="hold"/>
                                        <p:tgtEl>
                                          <p:spTgt spid="178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8" dur="1000" fill="hold"/>
                                        <p:tgtEl>
                                          <p:spTgt spid="178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9" dur="1000" fill="hold"/>
                                        <p:tgtEl>
                                          <p:spTgt spid="1784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00" dur="1000" fill="hold"/>
                                        <p:tgtEl>
                                          <p:spTgt spid="178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2" presetClass="entr" presetSubtype="4" fill="hold" grpId="0" nodeType="withEffect">
                                  <p:stCondLst>
                                    <p:cond delay="360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3" dur="1000"/>
                                        <p:tgtEl>
                                          <p:spTgt spid="17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22" presetClass="emph" presetSubtype="0" fill="hold" grpId="1" nodeType="withEffect">
                                  <p:stCondLst>
                                    <p:cond delay="36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5" dur="1000" fill="hold"/>
                                        <p:tgtEl>
                                          <p:spTgt spid="178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6" dur="1000" fill="hold"/>
                                        <p:tgtEl>
                                          <p:spTgt spid="178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7" dur="1000" fill="hold"/>
                                        <p:tgtEl>
                                          <p:spTgt spid="1786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08" dur="1000" fill="hold"/>
                                        <p:tgtEl>
                                          <p:spTgt spid="178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2" presetClass="exit" presetSubtype="8" fill="hold" nodeType="withEffect">
                                  <p:stCondLst>
                                    <p:cond delay="38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0" dur="1000"/>
                                        <p:tgtEl>
                                          <p:spTgt spid="176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2" presetClass="exit" presetSubtype="1" fill="hold" nodeType="withEffect">
                                  <p:stCondLst>
                                    <p:cond delay="38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13" dur="1000"/>
                                        <p:tgtEl>
                                          <p:spTgt spid="174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2" presetClass="entr" presetSubtype="2" fill="hold" nodeType="withEffect">
                                  <p:stCondLst>
                                    <p:cond delay="390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7" dur="2000"/>
                                        <p:tgtEl>
                                          <p:spTgt spid="17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22" presetClass="exit" presetSubtype="1" fill="hold" grpId="1" nodeType="withEffect">
                                  <p:stCondLst>
                                    <p:cond delay="40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19" dur="1000"/>
                                        <p:tgtEl>
                                          <p:spTgt spid="178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2" presetClass="entr" presetSubtype="4" fill="hold" grpId="1" nodeType="withEffect">
                                  <p:stCondLst>
                                    <p:cond delay="405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3" dur="1000"/>
                                        <p:tgtEl>
                                          <p:spTgt spid="17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22" presetClass="entr" presetSubtype="8" fill="hold" grpId="0" nodeType="withEffect">
                                  <p:stCondLst>
                                    <p:cond delay="4100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6" dur="2000"/>
                                        <p:tgtEl>
                                          <p:spTgt spid="17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22" presetClass="entr" presetSubtype="8" fill="hold" nodeType="withEffect">
                                  <p:stCondLst>
                                    <p:cond delay="4300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9" dur="2000"/>
                                        <p:tgtEl>
                                          <p:spTgt spid="1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22" presetClass="exit" presetSubtype="4" fill="hold" grpId="1" nodeType="withEffect">
                                  <p:stCondLst>
                                    <p:cond delay="44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31" dur="1000"/>
                                        <p:tgtEl>
                                          <p:spTgt spid="176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2" presetClass="exit" presetSubtype="4" fill="hold" grpId="0" nodeType="withEffect">
                                  <p:stCondLst>
                                    <p:cond delay="44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34" dur="1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2" presetClass="entr" presetSubtype="4" fill="hold" grpId="0" nodeType="withEffect">
                                  <p:stCondLst>
                                    <p:cond delay="4200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8" dur="1000"/>
                                        <p:tgtEl>
                                          <p:spTgt spid="1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22" presetClass="exit" presetSubtype="1" fill="hold" grpId="1" nodeType="withEffect">
                                  <p:stCondLst>
                                    <p:cond delay="45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40" dur="1000"/>
                                        <p:tgtEl>
                                          <p:spTgt spid="176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2" presetClass="exit" presetSubtype="1" fill="hold" grpId="1" nodeType="withEffect">
                                  <p:stCondLst>
                                    <p:cond delay="45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43" dur="1000"/>
                                        <p:tgtEl>
                                          <p:spTgt spid="176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2" presetClass="exit" presetSubtype="1" fill="hold" grpId="1" nodeType="withEffect">
                                  <p:stCondLst>
                                    <p:cond delay="45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46" dur="1000"/>
                                        <p:tgtEl>
                                          <p:spTgt spid="176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2" presetClass="exit" presetSubtype="8" fill="hold" grpId="1" nodeType="withEffect">
                                  <p:stCondLst>
                                    <p:cond delay="4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49" dur="2000"/>
                                        <p:tgtEl>
                                          <p:spTgt spid="176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2" presetClass="exit" presetSubtype="8" fill="hold" nodeType="withEffect">
                                  <p:stCondLst>
                                    <p:cond delay="43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2" dur="1000"/>
                                        <p:tgtEl>
                                          <p:spTgt spid="178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2" presetClass="exit" presetSubtype="1" fill="hold" grpId="1" nodeType="withEffect">
                                  <p:stCondLst>
                                    <p:cond delay="45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55" dur="1000"/>
                                        <p:tgtEl>
                                          <p:spTgt spid="176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2" presetClass="exit" presetSubtype="1" fill="hold" grpId="1" nodeType="withEffect">
                                  <p:stCondLst>
                                    <p:cond delay="45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58" dur="1000"/>
                                        <p:tgtEl>
                                          <p:spTgt spid="176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2" presetClass="exit" presetSubtype="1" fill="hold" grpId="1" nodeType="withEffect">
                                  <p:stCondLst>
                                    <p:cond delay="45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61" dur="1000"/>
                                        <p:tgtEl>
                                          <p:spTgt spid="176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2" presetClass="exit" presetSubtype="8" fill="hold" grpId="2" nodeType="withEffect">
                                  <p:stCondLst>
                                    <p:cond delay="45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4" dur="1000"/>
                                        <p:tgtEl>
                                          <p:spTgt spid="178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2" presetClass="exit" presetSubtype="8" fill="hold" grpId="2" nodeType="withEffect">
                                  <p:stCondLst>
                                    <p:cond delay="45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7" dur="1000"/>
                                        <p:tgtEl>
                                          <p:spTgt spid="178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2" presetClass="exit" presetSubtype="8" fill="hold" nodeType="withEffect">
                                  <p:stCondLst>
                                    <p:cond delay="45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70" dur="1000"/>
                                        <p:tgtEl>
                                          <p:spTgt spid="176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2" presetClass="entr" presetSubtype="1" fill="hold" nodeType="withEffect">
                                  <p:stCondLst>
                                    <p:cond delay="4450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4" dur="2000"/>
                                        <p:tgtEl>
                                          <p:spTgt spid="17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22" presetClass="entr" presetSubtype="1" fill="hold" nodeType="withEffect">
                                  <p:stCondLst>
                                    <p:cond delay="4580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7" dur="1000"/>
                                        <p:tgtEl>
                                          <p:spTgt spid="17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22" presetClass="entr" presetSubtype="2" fill="hold" nodeType="withEffect">
                                  <p:stCondLst>
                                    <p:cond delay="4700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0" dur="2000"/>
                                        <p:tgtEl>
                                          <p:spTgt spid="17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22" presetClass="entr" presetSubtype="1" fill="hold" nodeType="withEffect">
                                  <p:stCondLst>
                                    <p:cond delay="4550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3" dur="1000"/>
                                        <p:tgtEl>
                                          <p:spTgt spid="17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22" presetClass="exit" presetSubtype="4" fill="hold" nodeType="withEffect">
                                  <p:stCondLst>
                                    <p:cond delay="4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85" dur="1000"/>
                                        <p:tgtEl>
                                          <p:spTgt spid="178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2" presetClass="exit" presetSubtype="4" fill="hold" nodeType="withEffect">
                                  <p:stCondLst>
                                    <p:cond delay="4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88" dur="1000"/>
                                        <p:tgtEl>
                                          <p:spTgt spid="178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2" presetClass="exit" presetSubtype="4" fill="hold" nodeType="withEffect">
                                  <p:stCondLst>
                                    <p:cond delay="42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91" dur="500"/>
                                        <p:tgtEl>
                                          <p:spTgt spid="177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2" presetClass="exit" presetSubtype="4" fill="hold" nodeType="withEffect">
                                  <p:stCondLst>
                                    <p:cond delay="42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94" dur="500"/>
                                        <p:tgtEl>
                                          <p:spTgt spid="177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2" presetClass="exit" presetSubtype="4" fill="hold" nodeType="withEffect">
                                  <p:stCondLst>
                                    <p:cond delay="42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97" dur="500"/>
                                        <p:tgtEl>
                                          <p:spTgt spid="177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2" presetClass="entr" presetSubtype="4" fill="hold" nodeType="withEffect">
                                  <p:stCondLst>
                                    <p:cond delay="4950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1" dur="1000"/>
                                        <p:tgtEl>
                                          <p:spTgt spid="17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" presetClass="exit" presetSubtype="0" fill="hold" grpId="1" nodeType="withEffect">
                                  <p:stCondLst>
                                    <p:cond delay="3500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55" presetClass="entr" presetSubtype="0" fill="hold" grpId="0" nodeType="withEffect">
                                  <p:stCondLst>
                                    <p:cond delay="3500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1000" fill="hold"/>
                                        <p:tgtEl>
                                          <p:spTgt spid="178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1000" fill="hold"/>
                                        <p:tgtEl>
                                          <p:spTgt spid="178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8" dur="1000"/>
                                        <p:tgtEl>
                                          <p:spTgt spid="17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22" presetClass="exit" presetSubtype="8" fill="hold" grpId="1" nodeType="withEffect">
                                  <p:stCondLst>
                                    <p:cond delay="27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0" dur="500"/>
                                        <p:tgtEl>
                                          <p:spTgt spid="178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64" presetClass="path" presetSubtype="0" accel="50000" decel="50000" fill="hold" nodeType="withEffect">
                                  <p:stCondLst>
                                    <p:cond delay="27500"/>
                                  </p:stCondLst>
                                  <p:childTnLst>
                                    <p:animMotion origin="layout" path="M -2.77778E-7 0.01389 L -2.77778E-7 0.00208 " pathEditMode="relative" rAng="0" ptsTypes="AA">
                                      <p:cBhvr>
                                        <p:cTn id="313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02"/>
                                    </p:animMotion>
                                  </p:childTnLst>
                                </p:cTn>
                              </p:par>
                              <p:par>
                                <p:cTn id="314" presetID="8" presetClass="emph" presetSubtype="0" repeatCount="indefinite" fill="hold" nodeType="withEffect">
                                  <p:stCondLst>
                                    <p:cond delay="51000"/>
                                  </p:stCondLst>
                                  <p:childTnLst>
                                    <p:animRot by="21600000">
                                      <p:cBhvr>
                                        <p:cTn id="315" dur="300" fill="hold"/>
                                        <p:tgtEl>
                                          <p:spTgt spid="178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22" presetClass="entr" presetSubtype="1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8" dur="2000"/>
                                        <p:tgtEl>
                                          <p:spTgt spid="1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22" presetClass="entr" presetSubtype="1" fill="hold" nodeType="withEffect">
                                  <p:stCondLst>
                                    <p:cond delay="2650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1" dur="2000"/>
                                        <p:tgtEl>
                                          <p:spTgt spid="1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 nodeType="clickPar">
                      <p:stCondLst>
                        <p:cond delay="indefinite"/>
                      </p:stCondLst>
                      <p:childTnLst>
                        <p:par>
                          <p:cTn id="3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1000" fill="hold"/>
                                        <p:tgtEl>
                                          <p:spTgt spid="178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1000" fill="hold"/>
                                        <p:tgtEl>
                                          <p:spTgt spid="178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8" dur="1000"/>
                                        <p:tgtEl>
                                          <p:spTgt spid="17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0.00903 L -1.66667E-6 0.01481 " pathEditMode="relative" rAng="0" ptsTypes="AA">
                                      <p:cBhvr>
                                        <p:cTn id="332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78"/>
                                    </p:animMotion>
                                  </p:childTnLst>
                                </p:cTn>
                              </p:par>
                              <p:par>
                                <p:cTn id="333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34" dur="500"/>
                                        <p:tgtEl>
                                          <p:spTgt spid="176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37" dur="1000"/>
                                        <p:tgtEl>
                                          <p:spTgt spid="178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40" dur="1000"/>
                                        <p:tgtEl>
                                          <p:spTgt spid="178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43" dur="1000"/>
                                        <p:tgtEl>
                                          <p:spTgt spid="178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46" dur="1000"/>
                                        <p:tgtEl>
                                          <p:spTgt spid="176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49" dur="1000"/>
                                        <p:tgtEl>
                                          <p:spTgt spid="178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52" dur="1000"/>
                                        <p:tgtEl>
                                          <p:spTgt spid="176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55" dur="1000"/>
                                        <p:tgtEl>
                                          <p:spTgt spid="176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58" dur="1000"/>
                                        <p:tgtEl>
                                          <p:spTgt spid="176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61" dur="1000"/>
                                        <p:tgtEl>
                                          <p:spTgt spid="176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64" dur="1000"/>
                                        <p:tgtEl>
                                          <p:spTgt spid="176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67" dur="1000"/>
                                        <p:tgtEl>
                                          <p:spTgt spid="178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70" dur="1000"/>
                                        <p:tgtEl>
                                          <p:spTgt spid="176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73" dur="1000"/>
                                        <p:tgtEl>
                                          <p:spTgt spid="176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76" dur="1000"/>
                                        <p:tgtEl>
                                          <p:spTgt spid="176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79" dur="1000"/>
                                        <p:tgtEl>
                                          <p:spTgt spid="178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82" dur="1000"/>
                                        <p:tgtEl>
                                          <p:spTgt spid="176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85" dur="1000"/>
                                        <p:tgtEl>
                                          <p:spTgt spid="176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88" dur="1000"/>
                                        <p:tgtEl>
                                          <p:spTgt spid="176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91" dur="1000"/>
                                        <p:tgtEl>
                                          <p:spTgt spid="177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94" dur="1000"/>
                                        <p:tgtEl>
                                          <p:spTgt spid="177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97" dur="1000"/>
                                        <p:tgtEl>
                                          <p:spTgt spid="176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00" dur="1000"/>
                                        <p:tgtEl>
                                          <p:spTgt spid="176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03" dur="1000"/>
                                        <p:tgtEl>
                                          <p:spTgt spid="176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64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1.66667E-6 0.00995 L -1.66667E-6 0.00092 " pathEditMode="relative" rAng="0" ptsTypes="AA">
                                      <p:cBhvr>
                                        <p:cTn id="406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63"/>
                                    </p:animMotion>
                                  </p:childTnLst>
                                </p:cTn>
                              </p:par>
                              <p:par>
                                <p:cTn id="407" presetID="22" presetClass="entr" presetSubtype="8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9" dur="2000"/>
                                        <p:tgtEl>
                                          <p:spTgt spid="17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22" presetClass="entr" presetSubtype="1" fill="hold" grpId="2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2" dur="2000"/>
                                        <p:tgtEl>
                                          <p:spTgt spid="17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22" presetClass="entr" presetSubtype="8" fill="hold" grpId="2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5" dur="2000"/>
                                        <p:tgtEl>
                                          <p:spTgt spid="17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22" presetClass="entr" presetSubtype="1" fill="hold" grpId="2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8" dur="2000"/>
                                        <p:tgtEl>
                                          <p:spTgt spid="17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22" presetClass="exit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20" dur="1000"/>
                                        <p:tgtEl>
                                          <p:spTgt spid="178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2" presetClass="exit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23" dur="1000"/>
                                        <p:tgtEl>
                                          <p:spTgt spid="177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2" presetClass="exit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26" dur="1000"/>
                                        <p:tgtEl>
                                          <p:spTgt spid="177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2" presetClass="exit" presetSubtype="1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29" dur="1000"/>
                                        <p:tgtEl>
                                          <p:spTgt spid="178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2" presetClass="exit" presetSubtype="4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32" dur="1000"/>
                                        <p:tgtEl>
                                          <p:spTgt spid="177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2" presetClass="exit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35" dur="1000"/>
                                        <p:tgtEl>
                                          <p:spTgt spid="177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2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38" dur="1000"/>
                                        <p:tgtEl>
                                          <p:spTgt spid="177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2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41" dur="2000"/>
                                        <p:tgtEl>
                                          <p:spTgt spid="177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2" presetClass="exit" presetSubtype="4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44" dur="1000"/>
                                        <p:tgtEl>
                                          <p:spTgt spid="176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47" dur="1000"/>
                                        <p:tgtEl>
                                          <p:spTgt spid="178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2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50" dur="2000"/>
                                        <p:tgtEl>
                                          <p:spTgt spid="178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2" presetClass="exit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53" dur="1000"/>
                                        <p:tgtEl>
                                          <p:spTgt spid="178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9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7" dur="500"/>
                                        <p:tgtEl>
                                          <p:spTgt spid="17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8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459" presetID="22" presetClass="entr" presetSubtype="8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1" dur="500"/>
                                        <p:tgtEl>
                                          <p:spTgt spid="17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 animBg="1"/>
      <p:bldP spid="17477" grpId="0" animBg="1"/>
      <p:bldP spid="17477" grpId="1" animBg="1"/>
      <p:bldP spid="17607" grpId="0"/>
      <p:bldP spid="17607" grpId="1"/>
      <p:bldP spid="17624" grpId="0" animBg="1"/>
      <p:bldP spid="17624" grpId="1" animBg="1"/>
      <p:bldP spid="17625" grpId="0" animBg="1"/>
      <p:bldP spid="17625" grpId="1" animBg="1"/>
      <p:bldP spid="17629" grpId="0" animBg="1"/>
      <p:bldP spid="17629" grpId="1" animBg="1"/>
      <p:bldP spid="17632" grpId="0" animBg="1"/>
      <p:bldP spid="17632" grpId="1" animBg="1"/>
      <p:bldP spid="17633" grpId="0" animBg="1"/>
      <p:bldP spid="17633" grpId="1" animBg="1"/>
      <p:bldP spid="17634" grpId="0" animBg="1"/>
      <p:bldP spid="17634" grpId="1" animBg="1"/>
      <p:bldP spid="17635" grpId="0" animBg="1"/>
      <p:bldP spid="17635" grpId="1" animBg="1"/>
      <p:bldP spid="17636" grpId="0" animBg="1"/>
      <p:bldP spid="17636" grpId="1" animBg="1"/>
      <p:bldP spid="17637" grpId="0" animBg="1"/>
      <p:bldP spid="17637" grpId="1" animBg="1"/>
      <p:bldP spid="17638" grpId="0" animBg="1"/>
      <p:bldP spid="17638" grpId="1" animBg="1"/>
      <p:bldP spid="17639" grpId="0" animBg="1"/>
      <p:bldP spid="17639" grpId="1" animBg="1"/>
      <p:bldP spid="17639" grpId="2" animBg="1"/>
      <p:bldP spid="17640" grpId="0" animBg="1"/>
      <p:bldP spid="17640" grpId="1" animBg="1"/>
      <p:bldP spid="17640" grpId="2" animBg="1"/>
      <p:bldP spid="17641" grpId="0" animBg="1"/>
      <p:bldP spid="17641" grpId="1" animBg="1"/>
      <p:bldP spid="17642" grpId="0" animBg="1"/>
      <p:bldP spid="17642" grpId="1" animBg="1"/>
      <p:bldP spid="17643" grpId="0" animBg="1"/>
      <p:bldP spid="17643" grpId="1" animBg="1"/>
      <p:bldP spid="17644" grpId="0" animBg="1"/>
      <p:bldP spid="17644" grpId="1" animBg="1"/>
      <p:bldP spid="17645" grpId="0" animBg="1"/>
      <p:bldP spid="17645" grpId="1" animBg="1"/>
      <p:bldP spid="17646" grpId="0" animBg="1"/>
      <p:bldP spid="17647" grpId="0" animBg="1"/>
      <p:bldP spid="17647" grpId="1" animBg="1"/>
      <p:bldP spid="17647" grpId="2" animBg="1"/>
      <p:bldP spid="17648" grpId="0" animBg="1"/>
      <p:bldP spid="17648" grpId="1" animBg="1"/>
      <p:bldP spid="17653" grpId="0" animBg="1"/>
      <p:bldP spid="17653" grpId="1" animBg="1"/>
      <p:bldP spid="17654" grpId="0" animBg="1"/>
      <p:bldP spid="17654" grpId="1" animBg="1"/>
      <p:bldP spid="17816" grpId="0"/>
      <p:bldP spid="17816" grpId="1"/>
      <p:bldP spid="17817" grpId="0"/>
      <p:bldP spid="17817" grpId="1"/>
      <p:bldP spid="17818" grpId="0" animBg="1"/>
      <p:bldP spid="17818" grpId="1" animBg="1"/>
      <p:bldP spid="17822" grpId="0" animBg="1"/>
      <p:bldP spid="17822" grpId="1" animBg="1"/>
      <p:bldP spid="17823" grpId="0" animBg="1"/>
      <p:bldP spid="17823" grpId="1" animBg="1"/>
      <p:bldP spid="17827" grpId="0" animBg="1"/>
      <p:bldP spid="17827" grpId="1" animBg="1"/>
      <p:bldP spid="17832" grpId="0" animBg="1"/>
      <p:bldP spid="17832" grpId="1" animBg="1"/>
      <p:bldP spid="17841" grpId="0" animBg="1"/>
      <p:bldP spid="17841" grpId="1" animBg="1"/>
      <p:bldP spid="17841" grpId="2" animBg="1"/>
      <p:bldP spid="17849" grpId="0" animBg="1"/>
      <p:bldP spid="17849" grpId="1" animBg="1"/>
      <p:bldP spid="17858" grpId="0"/>
      <p:bldP spid="17858" grpId="1"/>
      <p:bldP spid="17859" grpId="0"/>
      <p:bldP spid="17860" grpId="0" animBg="1"/>
      <p:bldP spid="17861" grpId="0" animBg="1"/>
      <p:bldP spid="17861" grpId="1" animBg="1"/>
      <p:bldP spid="17861" grpId="2" animBg="1"/>
      <p:bldP spid="17862" grpId="0" animBg="1"/>
      <p:bldP spid="17862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1524000" y="-174625"/>
            <a:ext cx="6707188" cy="1470025"/>
            <a:chOff x="1871" y="-214"/>
            <a:chExt cx="4225" cy="926"/>
          </a:xfrm>
        </p:grpSpPr>
        <p:sp>
          <p:nvSpPr>
            <p:cNvPr id="5123" name="Rectangle 3"/>
            <p:cNvSpPr>
              <a:spLocks noChangeArrowheads="1"/>
            </p:cNvSpPr>
            <p:nvPr/>
          </p:nvSpPr>
          <p:spPr bwMode="auto">
            <a:xfrm>
              <a:off x="1871" y="-214"/>
              <a:ext cx="4225" cy="9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r>
                <a:rPr lang="en-US" b="1">
                  <a:solidFill>
                    <a:srgbClr val="6600CC"/>
                  </a:solidFill>
                  <a:latin typeface=".VnTimeH" pitchFamily="34" charset="0"/>
                </a:rPr>
                <a:t>M¹ch ®iÖn ®iÒu khiÓn y/    ®æi nèi dïng </a:t>
              </a:r>
              <a:br>
                <a:rPr lang="en-US" b="1">
                  <a:solidFill>
                    <a:srgbClr val="6600CC"/>
                  </a:solidFill>
                  <a:latin typeface=".VnTimeH" pitchFamily="34" charset="0"/>
                </a:rPr>
              </a:br>
              <a:r>
                <a:rPr lang="en-US" b="1">
                  <a:solidFill>
                    <a:srgbClr val="6600CC"/>
                  </a:solidFill>
                  <a:latin typeface=".VnTimeH" pitchFamily="34" charset="0"/>
                </a:rPr>
                <a:t>r¬ le thêi gian</a:t>
              </a:r>
            </a:p>
          </p:txBody>
        </p:sp>
        <p:sp>
          <p:nvSpPr>
            <p:cNvPr id="5124" name="AutoShape 4"/>
            <p:cNvSpPr>
              <a:spLocks noChangeArrowheads="1"/>
            </p:cNvSpPr>
            <p:nvPr/>
          </p:nvSpPr>
          <p:spPr bwMode="auto">
            <a:xfrm>
              <a:off x="4368" y="117"/>
              <a:ext cx="96" cy="96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rgbClr val="6600CC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125" name="Line 5"/>
          <p:cNvSpPr>
            <a:spLocks noChangeShapeType="1"/>
          </p:cNvSpPr>
          <p:nvPr/>
        </p:nvSpPr>
        <p:spPr bwMode="auto">
          <a:xfrm>
            <a:off x="4805363" y="2322513"/>
            <a:ext cx="3603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5126" name="Group 6"/>
          <p:cNvGrpSpPr>
            <a:grpSpLocks/>
          </p:cNvGrpSpPr>
          <p:nvPr/>
        </p:nvGrpSpPr>
        <p:grpSpPr bwMode="auto">
          <a:xfrm>
            <a:off x="3916363" y="1949450"/>
            <a:ext cx="323850" cy="193675"/>
            <a:chOff x="2363" y="1292"/>
            <a:chExt cx="204" cy="122"/>
          </a:xfrm>
        </p:grpSpPr>
        <p:sp>
          <p:nvSpPr>
            <p:cNvPr id="5127" name="Line 7"/>
            <p:cNvSpPr>
              <a:spLocks noChangeShapeType="1"/>
            </p:cNvSpPr>
            <p:nvPr/>
          </p:nvSpPr>
          <p:spPr bwMode="auto">
            <a:xfrm>
              <a:off x="2363" y="1414"/>
              <a:ext cx="20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28" name="Line 8"/>
            <p:cNvSpPr>
              <a:spLocks noChangeShapeType="1"/>
            </p:cNvSpPr>
            <p:nvPr/>
          </p:nvSpPr>
          <p:spPr bwMode="auto">
            <a:xfrm>
              <a:off x="2465" y="1292"/>
              <a:ext cx="0" cy="11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129" name="Group 9"/>
          <p:cNvGrpSpPr>
            <a:grpSpLocks/>
          </p:cNvGrpSpPr>
          <p:nvPr/>
        </p:nvGrpSpPr>
        <p:grpSpPr bwMode="auto">
          <a:xfrm>
            <a:off x="3028950" y="2133600"/>
            <a:ext cx="323850" cy="193675"/>
            <a:chOff x="1812" y="1402"/>
            <a:chExt cx="204" cy="122"/>
          </a:xfrm>
        </p:grpSpPr>
        <p:sp>
          <p:nvSpPr>
            <p:cNvPr id="5130" name="Line 10"/>
            <p:cNvSpPr>
              <a:spLocks noChangeShapeType="1"/>
            </p:cNvSpPr>
            <p:nvPr/>
          </p:nvSpPr>
          <p:spPr bwMode="auto">
            <a:xfrm>
              <a:off x="1812" y="1524"/>
              <a:ext cx="20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31" name="Line 11"/>
            <p:cNvSpPr>
              <a:spLocks noChangeShapeType="1"/>
            </p:cNvSpPr>
            <p:nvPr/>
          </p:nvSpPr>
          <p:spPr bwMode="auto">
            <a:xfrm>
              <a:off x="1913" y="1402"/>
              <a:ext cx="0" cy="11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132" name="Line 12"/>
          <p:cNvSpPr>
            <a:spLocks noChangeShapeType="1"/>
          </p:cNvSpPr>
          <p:nvPr/>
        </p:nvSpPr>
        <p:spPr bwMode="auto">
          <a:xfrm>
            <a:off x="5305425" y="4362450"/>
            <a:ext cx="26511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33" name="Line 13"/>
          <p:cNvSpPr>
            <a:spLocks noChangeShapeType="1"/>
          </p:cNvSpPr>
          <p:nvPr/>
        </p:nvSpPr>
        <p:spPr bwMode="auto">
          <a:xfrm>
            <a:off x="3333750" y="2266950"/>
            <a:ext cx="61277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34" name="Line 14"/>
          <p:cNvSpPr>
            <a:spLocks noChangeShapeType="1"/>
          </p:cNvSpPr>
          <p:nvPr/>
        </p:nvSpPr>
        <p:spPr bwMode="auto">
          <a:xfrm>
            <a:off x="4205288" y="2266950"/>
            <a:ext cx="69373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35" name="Line 15"/>
          <p:cNvSpPr>
            <a:spLocks noChangeShapeType="1"/>
          </p:cNvSpPr>
          <p:nvPr/>
        </p:nvSpPr>
        <p:spPr bwMode="auto">
          <a:xfrm>
            <a:off x="7604125" y="2260600"/>
            <a:ext cx="6667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36" name="Line 16"/>
          <p:cNvSpPr>
            <a:spLocks noChangeShapeType="1"/>
          </p:cNvSpPr>
          <p:nvPr/>
        </p:nvSpPr>
        <p:spPr bwMode="auto">
          <a:xfrm>
            <a:off x="8158163" y="2322513"/>
            <a:ext cx="3603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37" name="Line 17"/>
          <p:cNvSpPr>
            <a:spLocks noChangeShapeType="1"/>
          </p:cNvSpPr>
          <p:nvPr/>
        </p:nvSpPr>
        <p:spPr bwMode="auto">
          <a:xfrm>
            <a:off x="8175625" y="2163763"/>
            <a:ext cx="3603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38" name="Line 18"/>
          <p:cNvSpPr>
            <a:spLocks noChangeShapeType="1"/>
          </p:cNvSpPr>
          <p:nvPr/>
        </p:nvSpPr>
        <p:spPr bwMode="auto">
          <a:xfrm>
            <a:off x="8356600" y="1970088"/>
            <a:ext cx="0" cy="1793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39" name="Line 19"/>
          <p:cNvSpPr>
            <a:spLocks noChangeShapeType="1"/>
          </p:cNvSpPr>
          <p:nvPr/>
        </p:nvSpPr>
        <p:spPr bwMode="auto">
          <a:xfrm>
            <a:off x="5318125" y="3335338"/>
            <a:ext cx="18732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5140" name="AutoShape 20"/>
          <p:cNvCxnSpPr>
            <a:cxnSpLocks noChangeShapeType="1"/>
          </p:cNvCxnSpPr>
          <p:nvPr/>
        </p:nvCxnSpPr>
        <p:spPr bwMode="auto">
          <a:xfrm rot="5400000">
            <a:off x="6249988" y="3684588"/>
            <a:ext cx="3148012" cy="296862"/>
          </a:xfrm>
          <a:prstGeom prst="bentConnector2">
            <a:avLst/>
          </a:prstGeom>
          <a:noFill/>
          <a:ln w="28575">
            <a:solidFill>
              <a:schemeClr val="tx1"/>
            </a:solidFill>
            <a:miter lim="800000"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141" name="Line 21"/>
          <p:cNvSpPr>
            <a:spLocks noChangeShapeType="1"/>
          </p:cNvSpPr>
          <p:nvPr/>
        </p:nvSpPr>
        <p:spPr bwMode="auto">
          <a:xfrm>
            <a:off x="4897438" y="2255838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42" name="Line 22"/>
          <p:cNvSpPr>
            <a:spLocks noChangeShapeType="1"/>
          </p:cNvSpPr>
          <p:nvPr/>
        </p:nvSpPr>
        <p:spPr bwMode="auto">
          <a:xfrm>
            <a:off x="5057775" y="2259013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43" name="Line 23"/>
          <p:cNvSpPr>
            <a:spLocks noChangeShapeType="1"/>
          </p:cNvSpPr>
          <p:nvPr/>
        </p:nvSpPr>
        <p:spPr bwMode="auto">
          <a:xfrm>
            <a:off x="8255000" y="2252663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44" name="Line 24"/>
          <p:cNvSpPr>
            <a:spLocks noChangeShapeType="1"/>
          </p:cNvSpPr>
          <p:nvPr/>
        </p:nvSpPr>
        <p:spPr bwMode="auto">
          <a:xfrm>
            <a:off x="8415338" y="2255838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45" name="Line 25"/>
          <p:cNvSpPr>
            <a:spLocks noChangeShapeType="1"/>
          </p:cNvSpPr>
          <p:nvPr/>
        </p:nvSpPr>
        <p:spPr bwMode="auto">
          <a:xfrm rot="-5400000">
            <a:off x="5620544" y="4880769"/>
            <a:ext cx="10334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46" name="Line 26"/>
          <p:cNvSpPr>
            <a:spLocks noChangeShapeType="1"/>
          </p:cNvSpPr>
          <p:nvPr/>
        </p:nvSpPr>
        <p:spPr bwMode="auto">
          <a:xfrm>
            <a:off x="5554663" y="4354513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47" name="Line 27"/>
          <p:cNvSpPr>
            <a:spLocks noChangeShapeType="1"/>
          </p:cNvSpPr>
          <p:nvPr/>
        </p:nvSpPr>
        <p:spPr bwMode="auto">
          <a:xfrm>
            <a:off x="5715000" y="4357688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48" name="Line 28"/>
          <p:cNvSpPr>
            <a:spLocks noChangeShapeType="1"/>
          </p:cNvSpPr>
          <p:nvPr/>
        </p:nvSpPr>
        <p:spPr bwMode="auto">
          <a:xfrm>
            <a:off x="3641725" y="5403850"/>
            <a:ext cx="77628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49" name="Line 29"/>
          <p:cNvSpPr>
            <a:spLocks noChangeShapeType="1"/>
          </p:cNvSpPr>
          <p:nvPr/>
        </p:nvSpPr>
        <p:spPr bwMode="auto">
          <a:xfrm>
            <a:off x="4408488" y="5389563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50" name="Line 30"/>
          <p:cNvSpPr>
            <a:spLocks noChangeShapeType="1"/>
          </p:cNvSpPr>
          <p:nvPr/>
        </p:nvSpPr>
        <p:spPr bwMode="auto">
          <a:xfrm>
            <a:off x="4568825" y="5392738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51" name="Line 31"/>
          <p:cNvSpPr>
            <a:spLocks noChangeShapeType="1"/>
          </p:cNvSpPr>
          <p:nvPr/>
        </p:nvSpPr>
        <p:spPr bwMode="auto">
          <a:xfrm>
            <a:off x="4556125" y="5405438"/>
            <a:ext cx="266858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52" name="Line 32"/>
          <p:cNvSpPr>
            <a:spLocks noChangeShapeType="1"/>
          </p:cNvSpPr>
          <p:nvPr/>
        </p:nvSpPr>
        <p:spPr bwMode="auto">
          <a:xfrm>
            <a:off x="5318125" y="2260600"/>
            <a:ext cx="0" cy="20875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53" name="Text Box 33"/>
          <p:cNvSpPr txBox="1">
            <a:spLocks noChangeArrowheads="1"/>
          </p:cNvSpPr>
          <p:nvPr/>
        </p:nvSpPr>
        <p:spPr bwMode="auto">
          <a:xfrm>
            <a:off x="8143875" y="1685925"/>
            <a:ext cx="8286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rn</a:t>
            </a:r>
          </a:p>
        </p:txBody>
      </p:sp>
      <p:sp>
        <p:nvSpPr>
          <p:cNvPr id="5154" name="Line 34"/>
          <p:cNvSpPr>
            <a:spLocks noChangeShapeType="1"/>
          </p:cNvSpPr>
          <p:nvPr/>
        </p:nvSpPr>
        <p:spPr bwMode="auto">
          <a:xfrm>
            <a:off x="7604125" y="3340100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55" name="Line 35"/>
          <p:cNvSpPr>
            <a:spLocks noChangeShapeType="1"/>
          </p:cNvSpPr>
          <p:nvPr/>
        </p:nvSpPr>
        <p:spPr bwMode="auto">
          <a:xfrm>
            <a:off x="7667625" y="4386263"/>
            <a:ext cx="30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56" name="Line 36"/>
          <p:cNvSpPr>
            <a:spLocks noChangeShapeType="1"/>
          </p:cNvSpPr>
          <p:nvPr/>
        </p:nvSpPr>
        <p:spPr bwMode="auto">
          <a:xfrm>
            <a:off x="5699125" y="4367213"/>
            <a:ext cx="6953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57" name="Text Box 37"/>
          <p:cNvSpPr txBox="1">
            <a:spLocks noChangeArrowheads="1"/>
          </p:cNvSpPr>
          <p:nvPr/>
        </p:nvSpPr>
        <p:spPr bwMode="auto">
          <a:xfrm>
            <a:off x="4122738" y="1830388"/>
            <a:ext cx="5397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m</a:t>
            </a:r>
          </a:p>
        </p:txBody>
      </p:sp>
      <p:sp>
        <p:nvSpPr>
          <p:cNvPr id="5158" name="Text Box 38"/>
          <p:cNvSpPr txBox="1">
            <a:spLocks noChangeArrowheads="1"/>
          </p:cNvSpPr>
          <p:nvPr/>
        </p:nvSpPr>
        <p:spPr bwMode="auto">
          <a:xfrm>
            <a:off x="3148013" y="1971675"/>
            <a:ext cx="2841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d</a:t>
            </a:r>
          </a:p>
        </p:txBody>
      </p:sp>
      <p:sp>
        <p:nvSpPr>
          <p:cNvPr id="5159" name="Text Box 39"/>
          <p:cNvSpPr txBox="1">
            <a:spLocks noChangeArrowheads="1"/>
          </p:cNvSpPr>
          <p:nvPr/>
        </p:nvSpPr>
        <p:spPr bwMode="auto">
          <a:xfrm>
            <a:off x="4327525" y="5106988"/>
            <a:ext cx="8286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k</a:t>
            </a:r>
          </a:p>
        </p:txBody>
      </p:sp>
      <p:sp>
        <p:nvSpPr>
          <p:cNvPr id="5160" name="Text Box 40"/>
          <p:cNvSpPr txBox="1">
            <a:spLocks noChangeArrowheads="1"/>
          </p:cNvSpPr>
          <p:nvPr/>
        </p:nvSpPr>
        <p:spPr bwMode="auto">
          <a:xfrm>
            <a:off x="2749550" y="1352550"/>
            <a:ext cx="6111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cc</a:t>
            </a:r>
          </a:p>
        </p:txBody>
      </p:sp>
      <p:sp>
        <p:nvSpPr>
          <p:cNvPr id="5161" name="Text Box 41"/>
          <p:cNvSpPr txBox="1">
            <a:spLocks noChangeArrowheads="1"/>
          </p:cNvSpPr>
          <p:nvPr/>
        </p:nvSpPr>
        <p:spPr bwMode="auto">
          <a:xfrm>
            <a:off x="2657475" y="1963738"/>
            <a:ext cx="2873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1</a:t>
            </a:r>
          </a:p>
        </p:txBody>
      </p:sp>
      <p:sp>
        <p:nvSpPr>
          <p:cNvPr id="5162" name="Text Box 42"/>
          <p:cNvSpPr txBox="1">
            <a:spLocks noChangeArrowheads="1"/>
          </p:cNvSpPr>
          <p:nvPr/>
        </p:nvSpPr>
        <p:spPr bwMode="auto">
          <a:xfrm>
            <a:off x="3633788" y="2227263"/>
            <a:ext cx="2873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3</a:t>
            </a:r>
          </a:p>
        </p:txBody>
      </p:sp>
      <p:sp>
        <p:nvSpPr>
          <p:cNvPr id="5163" name="Text Box 43"/>
          <p:cNvSpPr txBox="1">
            <a:spLocks noChangeArrowheads="1"/>
          </p:cNvSpPr>
          <p:nvPr/>
        </p:nvSpPr>
        <p:spPr bwMode="auto">
          <a:xfrm>
            <a:off x="4459288" y="2259013"/>
            <a:ext cx="2873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5</a:t>
            </a:r>
          </a:p>
        </p:txBody>
      </p:sp>
      <p:sp>
        <p:nvSpPr>
          <p:cNvPr id="5164" name="Text Box 44"/>
          <p:cNvSpPr txBox="1">
            <a:spLocks noChangeArrowheads="1"/>
          </p:cNvSpPr>
          <p:nvPr/>
        </p:nvSpPr>
        <p:spPr bwMode="auto">
          <a:xfrm>
            <a:off x="6596063" y="2259013"/>
            <a:ext cx="4746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9</a:t>
            </a:r>
          </a:p>
        </p:txBody>
      </p:sp>
      <p:sp>
        <p:nvSpPr>
          <p:cNvPr id="5165" name="Text Box 45"/>
          <p:cNvSpPr txBox="1">
            <a:spLocks noChangeArrowheads="1"/>
          </p:cNvSpPr>
          <p:nvPr/>
        </p:nvSpPr>
        <p:spPr bwMode="auto">
          <a:xfrm>
            <a:off x="7850188" y="1916113"/>
            <a:ext cx="2873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4</a:t>
            </a:r>
          </a:p>
        </p:txBody>
      </p:sp>
      <p:sp>
        <p:nvSpPr>
          <p:cNvPr id="5166" name="Text Box 46"/>
          <p:cNvSpPr txBox="1">
            <a:spLocks noChangeArrowheads="1"/>
          </p:cNvSpPr>
          <p:nvPr/>
        </p:nvSpPr>
        <p:spPr bwMode="auto">
          <a:xfrm>
            <a:off x="6765925" y="4048125"/>
            <a:ext cx="4238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13</a:t>
            </a:r>
          </a:p>
        </p:txBody>
      </p:sp>
      <p:sp>
        <p:nvSpPr>
          <p:cNvPr id="5167" name="Oval 47"/>
          <p:cNvSpPr>
            <a:spLocks noChangeArrowheads="1"/>
          </p:cNvSpPr>
          <p:nvPr/>
        </p:nvSpPr>
        <p:spPr bwMode="auto">
          <a:xfrm>
            <a:off x="6927850" y="4329113"/>
            <a:ext cx="73025" cy="71437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68" name="Oval 48"/>
          <p:cNvSpPr>
            <a:spLocks noChangeArrowheads="1"/>
          </p:cNvSpPr>
          <p:nvPr/>
        </p:nvSpPr>
        <p:spPr bwMode="auto">
          <a:xfrm>
            <a:off x="4589463" y="2228850"/>
            <a:ext cx="73025" cy="7143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69" name="Line 49"/>
          <p:cNvSpPr>
            <a:spLocks noChangeShapeType="1"/>
          </p:cNvSpPr>
          <p:nvPr/>
        </p:nvSpPr>
        <p:spPr bwMode="auto">
          <a:xfrm>
            <a:off x="5041900" y="2262188"/>
            <a:ext cx="10509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70" name="Line 50"/>
          <p:cNvSpPr>
            <a:spLocks noChangeShapeType="1"/>
          </p:cNvSpPr>
          <p:nvPr/>
        </p:nvSpPr>
        <p:spPr bwMode="auto">
          <a:xfrm>
            <a:off x="6084888" y="2255838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71" name="Line 51"/>
          <p:cNvSpPr>
            <a:spLocks noChangeShapeType="1"/>
          </p:cNvSpPr>
          <p:nvPr/>
        </p:nvSpPr>
        <p:spPr bwMode="auto">
          <a:xfrm>
            <a:off x="6245225" y="2259013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5172" name="Group 52"/>
          <p:cNvGrpSpPr>
            <a:grpSpLocks/>
          </p:cNvGrpSpPr>
          <p:nvPr/>
        </p:nvGrpSpPr>
        <p:grpSpPr bwMode="auto">
          <a:xfrm>
            <a:off x="6242050" y="2227263"/>
            <a:ext cx="927100" cy="71437"/>
            <a:chOff x="3936" y="1208"/>
            <a:chExt cx="584" cy="45"/>
          </a:xfrm>
        </p:grpSpPr>
        <p:sp>
          <p:nvSpPr>
            <p:cNvPr id="5173" name="Oval 53"/>
            <p:cNvSpPr>
              <a:spLocks noChangeArrowheads="1"/>
            </p:cNvSpPr>
            <p:nvPr/>
          </p:nvSpPr>
          <p:spPr bwMode="auto">
            <a:xfrm>
              <a:off x="4224" y="1208"/>
              <a:ext cx="46" cy="4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174" name="Line 54"/>
            <p:cNvSpPr>
              <a:spLocks noChangeShapeType="1"/>
            </p:cNvSpPr>
            <p:nvPr/>
          </p:nvSpPr>
          <p:spPr bwMode="auto">
            <a:xfrm>
              <a:off x="3936" y="1233"/>
              <a:ext cx="5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175" name="Line 55"/>
          <p:cNvSpPr>
            <a:spLocks noChangeShapeType="1"/>
          </p:cNvSpPr>
          <p:nvPr/>
        </p:nvSpPr>
        <p:spPr bwMode="auto">
          <a:xfrm>
            <a:off x="3641725" y="2270125"/>
            <a:ext cx="0" cy="31448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76" name="AutoShape 56"/>
          <p:cNvSpPr>
            <a:spLocks noChangeArrowheads="1"/>
          </p:cNvSpPr>
          <p:nvPr/>
        </p:nvSpPr>
        <p:spPr bwMode="auto">
          <a:xfrm>
            <a:off x="7218363" y="5026025"/>
            <a:ext cx="457200" cy="762000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>
                <a:latin typeface=".VnTimeH" pitchFamily="34" charset="0"/>
              </a:rPr>
              <a:t>k</a:t>
            </a:r>
          </a:p>
        </p:txBody>
      </p:sp>
      <p:sp>
        <p:nvSpPr>
          <p:cNvPr id="5177" name="Text Box 57"/>
          <p:cNvSpPr txBox="1">
            <a:spLocks noChangeArrowheads="1"/>
          </p:cNvSpPr>
          <p:nvPr/>
        </p:nvSpPr>
        <p:spPr bwMode="auto">
          <a:xfrm>
            <a:off x="5283200" y="2233613"/>
            <a:ext cx="2190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7</a:t>
            </a:r>
          </a:p>
        </p:txBody>
      </p:sp>
      <p:grpSp>
        <p:nvGrpSpPr>
          <p:cNvPr id="5178" name="Group 58"/>
          <p:cNvGrpSpPr>
            <a:grpSpLocks/>
          </p:cNvGrpSpPr>
          <p:nvPr/>
        </p:nvGrpSpPr>
        <p:grpSpPr bwMode="auto">
          <a:xfrm>
            <a:off x="5962650" y="2311400"/>
            <a:ext cx="433388" cy="152400"/>
            <a:chOff x="3766" y="1261"/>
            <a:chExt cx="273" cy="96"/>
          </a:xfrm>
        </p:grpSpPr>
        <p:sp>
          <p:nvSpPr>
            <p:cNvPr id="5179" name="Line 59"/>
            <p:cNvSpPr>
              <a:spLocks noChangeShapeType="1"/>
            </p:cNvSpPr>
            <p:nvPr/>
          </p:nvSpPr>
          <p:spPr bwMode="auto">
            <a:xfrm>
              <a:off x="3766" y="1311"/>
              <a:ext cx="22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80" name="Line 60"/>
            <p:cNvSpPr>
              <a:spLocks noChangeShapeType="1"/>
            </p:cNvSpPr>
            <p:nvPr/>
          </p:nvSpPr>
          <p:spPr bwMode="auto">
            <a:xfrm flipH="1">
              <a:off x="3991" y="1261"/>
              <a:ext cx="48" cy="4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81" name="Line 61"/>
            <p:cNvSpPr>
              <a:spLocks noChangeShapeType="1"/>
            </p:cNvSpPr>
            <p:nvPr/>
          </p:nvSpPr>
          <p:spPr bwMode="auto">
            <a:xfrm>
              <a:off x="3991" y="1309"/>
              <a:ext cx="48" cy="4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182" name="Text Box 62"/>
          <p:cNvSpPr txBox="1">
            <a:spLocks noChangeArrowheads="1"/>
          </p:cNvSpPr>
          <p:nvPr/>
        </p:nvSpPr>
        <p:spPr bwMode="auto">
          <a:xfrm>
            <a:off x="5403850" y="4081463"/>
            <a:ext cx="6000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ky</a:t>
            </a:r>
          </a:p>
        </p:txBody>
      </p:sp>
      <p:sp>
        <p:nvSpPr>
          <p:cNvPr id="5183" name="Text Box 63"/>
          <p:cNvSpPr txBox="1">
            <a:spLocks noChangeArrowheads="1"/>
          </p:cNvSpPr>
          <p:nvPr/>
        </p:nvSpPr>
        <p:spPr bwMode="auto">
          <a:xfrm>
            <a:off x="6211888" y="4081463"/>
            <a:ext cx="6365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ky</a:t>
            </a:r>
          </a:p>
        </p:txBody>
      </p:sp>
      <p:sp>
        <p:nvSpPr>
          <p:cNvPr id="5184" name="Line 64"/>
          <p:cNvSpPr>
            <a:spLocks noChangeShapeType="1"/>
          </p:cNvSpPr>
          <p:nvPr/>
        </p:nvSpPr>
        <p:spPr bwMode="auto">
          <a:xfrm>
            <a:off x="6396038" y="4367213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85" name="Line 65"/>
          <p:cNvSpPr>
            <a:spLocks noChangeShapeType="1"/>
          </p:cNvSpPr>
          <p:nvPr/>
        </p:nvSpPr>
        <p:spPr bwMode="auto">
          <a:xfrm>
            <a:off x="6556375" y="4354513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86" name="Line 66"/>
          <p:cNvSpPr>
            <a:spLocks noChangeShapeType="1"/>
          </p:cNvSpPr>
          <p:nvPr/>
        </p:nvSpPr>
        <p:spPr bwMode="auto">
          <a:xfrm>
            <a:off x="6542088" y="4362450"/>
            <a:ext cx="68103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87" name="Line 67"/>
          <p:cNvSpPr>
            <a:spLocks noChangeShapeType="1"/>
          </p:cNvSpPr>
          <p:nvPr/>
        </p:nvSpPr>
        <p:spPr bwMode="auto">
          <a:xfrm>
            <a:off x="6288088" y="4454525"/>
            <a:ext cx="3603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88" name="Text Box 68"/>
          <p:cNvSpPr txBox="1">
            <a:spLocks noChangeArrowheads="1"/>
          </p:cNvSpPr>
          <p:nvPr/>
        </p:nvSpPr>
        <p:spPr bwMode="auto">
          <a:xfrm>
            <a:off x="5775325" y="4354513"/>
            <a:ext cx="5762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11</a:t>
            </a:r>
          </a:p>
        </p:txBody>
      </p:sp>
      <p:sp>
        <p:nvSpPr>
          <p:cNvPr id="5189" name="Text Box 69"/>
          <p:cNvSpPr txBox="1">
            <a:spLocks noChangeArrowheads="1"/>
          </p:cNvSpPr>
          <p:nvPr/>
        </p:nvSpPr>
        <p:spPr bwMode="auto">
          <a:xfrm>
            <a:off x="8548688" y="1947863"/>
            <a:ext cx="2873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2</a:t>
            </a:r>
          </a:p>
        </p:txBody>
      </p:sp>
      <p:sp>
        <p:nvSpPr>
          <p:cNvPr id="5190" name="Oval 70"/>
          <p:cNvSpPr>
            <a:spLocks noChangeArrowheads="1"/>
          </p:cNvSpPr>
          <p:nvPr/>
        </p:nvSpPr>
        <p:spPr bwMode="auto">
          <a:xfrm>
            <a:off x="2805113" y="2224088"/>
            <a:ext cx="73025" cy="71437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91" name="Text Box 71"/>
          <p:cNvSpPr txBox="1">
            <a:spLocks noChangeArrowheads="1"/>
          </p:cNvSpPr>
          <p:nvPr/>
        </p:nvSpPr>
        <p:spPr bwMode="auto">
          <a:xfrm>
            <a:off x="5951538" y="1935163"/>
            <a:ext cx="5762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r</a:t>
            </a:r>
            <a:r>
              <a:rPr lang="en-US" sz="1600" b="1">
                <a:latin typeface=".VnTime" pitchFamily="34" charset="0"/>
              </a:rPr>
              <a:t>th</a:t>
            </a:r>
            <a:endParaRPr lang="en-US" sz="1600" b="1">
              <a:latin typeface=".VnTimeH" pitchFamily="34" charset="0"/>
            </a:endParaRPr>
          </a:p>
        </p:txBody>
      </p:sp>
      <p:sp>
        <p:nvSpPr>
          <p:cNvPr id="5192" name="AutoShape 72"/>
          <p:cNvSpPr>
            <a:spLocks noChangeArrowheads="1"/>
          </p:cNvSpPr>
          <p:nvPr/>
        </p:nvSpPr>
        <p:spPr bwMode="auto">
          <a:xfrm>
            <a:off x="7172325" y="1868488"/>
            <a:ext cx="457200" cy="762000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>
                <a:latin typeface=".VnTimeH" pitchFamily="34" charset="0"/>
              </a:rPr>
              <a:t>ky</a:t>
            </a:r>
          </a:p>
        </p:txBody>
      </p:sp>
      <p:grpSp>
        <p:nvGrpSpPr>
          <p:cNvPr id="5193" name="Group 73"/>
          <p:cNvGrpSpPr>
            <a:grpSpLocks/>
          </p:cNvGrpSpPr>
          <p:nvPr/>
        </p:nvGrpSpPr>
        <p:grpSpPr bwMode="auto">
          <a:xfrm>
            <a:off x="7194550" y="3979863"/>
            <a:ext cx="479425" cy="762000"/>
            <a:chOff x="4542" y="2312"/>
            <a:chExt cx="302" cy="480"/>
          </a:xfrm>
        </p:grpSpPr>
        <p:sp>
          <p:nvSpPr>
            <p:cNvPr id="5194" name="AutoShape 74"/>
            <p:cNvSpPr>
              <a:spLocks noChangeArrowheads="1"/>
            </p:cNvSpPr>
            <p:nvPr/>
          </p:nvSpPr>
          <p:spPr bwMode="auto">
            <a:xfrm>
              <a:off x="4556" y="2312"/>
              <a:ext cx="288" cy="480"/>
            </a:xfrm>
            <a:prstGeom prst="roundRect">
              <a:avLst>
                <a:gd name="adj" fmla="val 16667"/>
              </a:avLst>
            </a:prstGeom>
            <a:solidFill>
              <a:srgbClr val="99CC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sz="1400" b="1">
                <a:latin typeface=".VnTimeH" pitchFamily="34" charset="0"/>
              </a:endParaRPr>
            </a:p>
          </p:txBody>
        </p:sp>
        <p:grpSp>
          <p:nvGrpSpPr>
            <p:cNvPr id="5195" name="Group 75"/>
            <p:cNvGrpSpPr>
              <a:grpSpLocks/>
            </p:cNvGrpSpPr>
            <p:nvPr/>
          </p:nvGrpSpPr>
          <p:grpSpPr bwMode="auto">
            <a:xfrm>
              <a:off x="4542" y="2454"/>
              <a:ext cx="240" cy="192"/>
              <a:chOff x="5184" y="2460"/>
              <a:chExt cx="240" cy="192"/>
            </a:xfrm>
          </p:grpSpPr>
          <p:sp>
            <p:nvSpPr>
              <p:cNvPr id="5196" name="AutoShape 76"/>
              <p:cNvSpPr>
                <a:spLocks noChangeArrowheads="1"/>
              </p:cNvSpPr>
              <p:nvPr/>
            </p:nvSpPr>
            <p:spPr bwMode="auto">
              <a:xfrm>
                <a:off x="5355" y="2517"/>
                <a:ext cx="69" cy="69"/>
              </a:xfrm>
              <a:prstGeom prst="triangle">
                <a:avLst>
                  <a:gd name="adj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197" name="Text Box 77"/>
              <p:cNvSpPr txBox="1">
                <a:spLocks noChangeArrowheads="1"/>
              </p:cNvSpPr>
              <p:nvPr/>
            </p:nvSpPr>
            <p:spPr bwMode="auto">
              <a:xfrm>
                <a:off x="5184" y="2460"/>
                <a:ext cx="192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1400" b="1">
                    <a:latin typeface=".VnTimeH" pitchFamily="34" charset="0"/>
                  </a:rPr>
                  <a:t>k</a:t>
                </a:r>
              </a:p>
            </p:txBody>
          </p:sp>
        </p:grpSp>
      </p:grpSp>
      <p:grpSp>
        <p:nvGrpSpPr>
          <p:cNvPr id="5198" name="Group 78"/>
          <p:cNvGrpSpPr>
            <a:grpSpLocks/>
          </p:cNvGrpSpPr>
          <p:nvPr/>
        </p:nvGrpSpPr>
        <p:grpSpPr bwMode="auto">
          <a:xfrm>
            <a:off x="7178675" y="2957513"/>
            <a:ext cx="463550" cy="762000"/>
            <a:chOff x="4416" y="1668"/>
            <a:chExt cx="292" cy="480"/>
          </a:xfrm>
        </p:grpSpPr>
        <p:sp>
          <p:nvSpPr>
            <p:cNvPr id="5199" name="AutoShape 79"/>
            <p:cNvSpPr>
              <a:spLocks noChangeArrowheads="1"/>
            </p:cNvSpPr>
            <p:nvPr/>
          </p:nvSpPr>
          <p:spPr bwMode="auto">
            <a:xfrm>
              <a:off x="4420" y="1668"/>
              <a:ext cx="288" cy="480"/>
            </a:xfrm>
            <a:prstGeom prst="roundRect">
              <a:avLst>
                <a:gd name="adj" fmla="val 16667"/>
              </a:avLst>
            </a:prstGeom>
            <a:solidFill>
              <a:srgbClr val="CCFF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400" b="1">
                  <a:latin typeface=".VnTimeH" pitchFamily="34" charset="0"/>
                </a:rPr>
                <a:t>r</a:t>
              </a:r>
              <a:r>
                <a:rPr lang="en-US" sz="1400" b="1">
                  <a:latin typeface=".VnTime" pitchFamily="34" charset="0"/>
                </a:rPr>
                <a:t>th</a:t>
              </a:r>
            </a:p>
          </p:txBody>
        </p:sp>
        <p:sp>
          <p:nvSpPr>
            <p:cNvPr id="5200" name="Line 80"/>
            <p:cNvSpPr>
              <a:spLocks noChangeShapeType="1"/>
            </p:cNvSpPr>
            <p:nvPr/>
          </p:nvSpPr>
          <p:spPr bwMode="auto">
            <a:xfrm>
              <a:off x="4416" y="1776"/>
              <a:ext cx="28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201" name="Group 81"/>
          <p:cNvGrpSpPr>
            <a:grpSpLocks/>
          </p:cNvGrpSpPr>
          <p:nvPr/>
        </p:nvGrpSpPr>
        <p:grpSpPr bwMode="auto">
          <a:xfrm>
            <a:off x="733425" y="619125"/>
            <a:ext cx="920750" cy="965200"/>
            <a:chOff x="124" y="448"/>
            <a:chExt cx="580" cy="608"/>
          </a:xfrm>
        </p:grpSpPr>
        <p:grpSp>
          <p:nvGrpSpPr>
            <p:cNvPr id="5202" name="Group 82"/>
            <p:cNvGrpSpPr>
              <a:grpSpLocks/>
            </p:cNvGrpSpPr>
            <p:nvPr/>
          </p:nvGrpSpPr>
          <p:grpSpPr bwMode="auto">
            <a:xfrm>
              <a:off x="162" y="498"/>
              <a:ext cx="58" cy="558"/>
              <a:chOff x="162" y="498"/>
              <a:chExt cx="58" cy="558"/>
            </a:xfrm>
          </p:grpSpPr>
          <p:sp>
            <p:nvSpPr>
              <p:cNvPr id="5203" name="Line 83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04" name="Oval 84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205" name="Group 85"/>
            <p:cNvGrpSpPr>
              <a:grpSpLocks/>
            </p:cNvGrpSpPr>
            <p:nvPr/>
          </p:nvGrpSpPr>
          <p:grpSpPr bwMode="auto">
            <a:xfrm>
              <a:off x="384" y="498"/>
              <a:ext cx="58" cy="558"/>
              <a:chOff x="162" y="498"/>
              <a:chExt cx="58" cy="558"/>
            </a:xfrm>
          </p:grpSpPr>
          <p:sp>
            <p:nvSpPr>
              <p:cNvPr id="5206" name="Line 86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07" name="Oval 87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208" name="Group 88"/>
            <p:cNvGrpSpPr>
              <a:grpSpLocks/>
            </p:cNvGrpSpPr>
            <p:nvPr/>
          </p:nvGrpSpPr>
          <p:grpSpPr bwMode="auto">
            <a:xfrm>
              <a:off x="600" y="498"/>
              <a:ext cx="58" cy="558"/>
              <a:chOff x="162" y="498"/>
              <a:chExt cx="58" cy="558"/>
            </a:xfrm>
          </p:grpSpPr>
          <p:sp>
            <p:nvSpPr>
              <p:cNvPr id="5209" name="Line 89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10" name="Oval 90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211" name="Line 91"/>
            <p:cNvSpPr>
              <a:spLocks noChangeShapeType="1"/>
            </p:cNvSpPr>
            <p:nvPr/>
          </p:nvSpPr>
          <p:spPr bwMode="auto">
            <a:xfrm flipH="1">
              <a:off x="560" y="448"/>
              <a:ext cx="144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12" name="Line 92"/>
            <p:cNvSpPr>
              <a:spLocks noChangeShapeType="1"/>
            </p:cNvSpPr>
            <p:nvPr/>
          </p:nvSpPr>
          <p:spPr bwMode="auto">
            <a:xfrm flipH="1">
              <a:off x="344" y="452"/>
              <a:ext cx="144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13" name="Line 93"/>
            <p:cNvSpPr>
              <a:spLocks noChangeShapeType="1"/>
            </p:cNvSpPr>
            <p:nvPr/>
          </p:nvSpPr>
          <p:spPr bwMode="auto">
            <a:xfrm flipH="1">
              <a:off x="124" y="452"/>
              <a:ext cx="144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214" name="Group 94"/>
          <p:cNvGrpSpPr>
            <a:grpSpLocks/>
          </p:cNvGrpSpPr>
          <p:nvPr/>
        </p:nvGrpSpPr>
        <p:grpSpPr bwMode="auto">
          <a:xfrm>
            <a:off x="841375" y="1784350"/>
            <a:ext cx="698500" cy="485775"/>
            <a:chOff x="192" y="1182"/>
            <a:chExt cx="440" cy="523"/>
          </a:xfrm>
        </p:grpSpPr>
        <p:sp>
          <p:nvSpPr>
            <p:cNvPr id="5215" name="Line 95"/>
            <p:cNvSpPr>
              <a:spLocks noChangeShapeType="1"/>
            </p:cNvSpPr>
            <p:nvPr/>
          </p:nvSpPr>
          <p:spPr bwMode="auto">
            <a:xfrm>
              <a:off x="632" y="1189"/>
              <a:ext cx="0" cy="51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16" name="Line 96"/>
            <p:cNvSpPr>
              <a:spLocks noChangeShapeType="1"/>
            </p:cNvSpPr>
            <p:nvPr/>
          </p:nvSpPr>
          <p:spPr bwMode="auto">
            <a:xfrm>
              <a:off x="412" y="1187"/>
              <a:ext cx="0" cy="51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17" name="Line 97"/>
            <p:cNvSpPr>
              <a:spLocks noChangeShapeType="1"/>
            </p:cNvSpPr>
            <p:nvPr/>
          </p:nvSpPr>
          <p:spPr bwMode="auto">
            <a:xfrm>
              <a:off x="192" y="1182"/>
              <a:ext cx="0" cy="51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218" name="Line 98"/>
          <p:cNvSpPr>
            <a:spLocks noChangeShapeType="1"/>
          </p:cNvSpPr>
          <p:nvPr/>
        </p:nvSpPr>
        <p:spPr bwMode="auto">
          <a:xfrm>
            <a:off x="828675" y="2247900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219" name="Line 99"/>
          <p:cNvSpPr>
            <a:spLocks noChangeShapeType="1"/>
          </p:cNvSpPr>
          <p:nvPr/>
        </p:nvSpPr>
        <p:spPr bwMode="auto">
          <a:xfrm>
            <a:off x="1182688" y="2255838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220" name="Line 100"/>
          <p:cNvSpPr>
            <a:spLocks noChangeShapeType="1"/>
          </p:cNvSpPr>
          <p:nvPr/>
        </p:nvSpPr>
        <p:spPr bwMode="auto">
          <a:xfrm>
            <a:off x="1533525" y="2259013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221" name="Line 101"/>
          <p:cNvSpPr>
            <a:spLocks noChangeShapeType="1"/>
          </p:cNvSpPr>
          <p:nvPr/>
        </p:nvSpPr>
        <p:spPr bwMode="auto">
          <a:xfrm>
            <a:off x="822325" y="2374900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222" name="Line 102"/>
          <p:cNvSpPr>
            <a:spLocks noChangeShapeType="1"/>
          </p:cNvSpPr>
          <p:nvPr/>
        </p:nvSpPr>
        <p:spPr bwMode="auto">
          <a:xfrm>
            <a:off x="1176338" y="2382838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223" name="Line 103"/>
          <p:cNvSpPr>
            <a:spLocks noChangeShapeType="1"/>
          </p:cNvSpPr>
          <p:nvPr/>
        </p:nvSpPr>
        <p:spPr bwMode="auto">
          <a:xfrm>
            <a:off x="1527175" y="2386013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5224" name="Group 104"/>
          <p:cNvGrpSpPr>
            <a:grpSpLocks/>
          </p:cNvGrpSpPr>
          <p:nvPr/>
        </p:nvGrpSpPr>
        <p:grpSpPr bwMode="auto">
          <a:xfrm>
            <a:off x="692150" y="2370138"/>
            <a:ext cx="979488" cy="1809750"/>
            <a:chOff x="340" y="1551"/>
            <a:chExt cx="617" cy="1129"/>
          </a:xfrm>
        </p:grpSpPr>
        <p:sp>
          <p:nvSpPr>
            <p:cNvPr id="5225" name="Arc 105"/>
            <p:cNvSpPr>
              <a:spLocks/>
            </p:cNvSpPr>
            <p:nvPr/>
          </p:nvSpPr>
          <p:spPr bwMode="auto">
            <a:xfrm rot="10112503" flipH="1">
              <a:off x="854" y="1812"/>
              <a:ext cx="103" cy="201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2322"/>
                <a:gd name="T2" fmla="*/ 6096 w 21600"/>
                <a:gd name="T3" fmla="*/ 42322 h 42322"/>
                <a:gd name="T4" fmla="*/ 0 w 21600"/>
                <a:gd name="T5" fmla="*/ 21600 h 42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2322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</a:path>
                <a:path w="21600" h="42322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226" name="Arc 106"/>
            <p:cNvSpPr>
              <a:spLocks/>
            </p:cNvSpPr>
            <p:nvPr/>
          </p:nvSpPr>
          <p:spPr bwMode="auto">
            <a:xfrm rot="11487497">
              <a:off x="340" y="1812"/>
              <a:ext cx="103" cy="201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2322"/>
                <a:gd name="T2" fmla="*/ 6096 w 21600"/>
                <a:gd name="T3" fmla="*/ 42322 h 42322"/>
                <a:gd name="T4" fmla="*/ 0 w 21600"/>
                <a:gd name="T5" fmla="*/ 21600 h 42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2322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</a:path>
                <a:path w="21600" h="42322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227" name="Line 107"/>
            <p:cNvSpPr>
              <a:spLocks noChangeShapeType="1"/>
            </p:cNvSpPr>
            <p:nvPr/>
          </p:nvSpPr>
          <p:spPr bwMode="auto">
            <a:xfrm>
              <a:off x="875" y="1551"/>
              <a:ext cx="0" cy="27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28" name="Line 108"/>
            <p:cNvSpPr>
              <a:spLocks noChangeShapeType="1"/>
            </p:cNvSpPr>
            <p:nvPr/>
          </p:nvSpPr>
          <p:spPr bwMode="auto">
            <a:xfrm>
              <a:off x="654" y="1551"/>
              <a:ext cx="0" cy="112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29" name="Line 109"/>
            <p:cNvSpPr>
              <a:spLocks noChangeShapeType="1"/>
            </p:cNvSpPr>
            <p:nvPr/>
          </p:nvSpPr>
          <p:spPr bwMode="auto">
            <a:xfrm>
              <a:off x="431" y="1551"/>
              <a:ext cx="0" cy="27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30" name="Line 110"/>
            <p:cNvSpPr>
              <a:spLocks noChangeShapeType="1"/>
            </p:cNvSpPr>
            <p:nvPr/>
          </p:nvSpPr>
          <p:spPr bwMode="auto">
            <a:xfrm>
              <a:off x="870" y="2016"/>
              <a:ext cx="0" cy="66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31" name="Line 111"/>
            <p:cNvSpPr>
              <a:spLocks noChangeShapeType="1"/>
            </p:cNvSpPr>
            <p:nvPr/>
          </p:nvSpPr>
          <p:spPr bwMode="auto">
            <a:xfrm>
              <a:off x="426" y="2016"/>
              <a:ext cx="0" cy="66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232" name="Group 112"/>
          <p:cNvGrpSpPr>
            <a:grpSpLocks/>
          </p:cNvGrpSpPr>
          <p:nvPr/>
        </p:nvGrpSpPr>
        <p:grpSpPr bwMode="auto">
          <a:xfrm>
            <a:off x="831850" y="4924425"/>
            <a:ext cx="701675" cy="850900"/>
            <a:chOff x="298" y="3160"/>
            <a:chExt cx="442" cy="792"/>
          </a:xfrm>
        </p:grpSpPr>
        <p:sp>
          <p:nvSpPr>
            <p:cNvPr id="5233" name="Line 113"/>
            <p:cNvSpPr>
              <a:spLocks noChangeShapeType="1"/>
            </p:cNvSpPr>
            <p:nvPr/>
          </p:nvSpPr>
          <p:spPr bwMode="auto">
            <a:xfrm>
              <a:off x="740" y="3160"/>
              <a:ext cx="0" cy="78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34" name="Line 114"/>
            <p:cNvSpPr>
              <a:spLocks noChangeShapeType="1"/>
            </p:cNvSpPr>
            <p:nvPr/>
          </p:nvSpPr>
          <p:spPr bwMode="auto">
            <a:xfrm>
              <a:off x="528" y="3163"/>
              <a:ext cx="0" cy="78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35" name="Line 115"/>
            <p:cNvSpPr>
              <a:spLocks noChangeShapeType="1"/>
            </p:cNvSpPr>
            <p:nvPr/>
          </p:nvSpPr>
          <p:spPr bwMode="auto">
            <a:xfrm>
              <a:off x="298" y="3163"/>
              <a:ext cx="0" cy="78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236" name="Group 116"/>
          <p:cNvGrpSpPr>
            <a:grpSpLocks/>
          </p:cNvGrpSpPr>
          <p:nvPr/>
        </p:nvGrpSpPr>
        <p:grpSpPr bwMode="auto">
          <a:xfrm>
            <a:off x="554038" y="4113213"/>
            <a:ext cx="1073150" cy="863600"/>
            <a:chOff x="123" y="2649"/>
            <a:chExt cx="676" cy="544"/>
          </a:xfrm>
        </p:grpSpPr>
        <p:grpSp>
          <p:nvGrpSpPr>
            <p:cNvPr id="5237" name="Group 117"/>
            <p:cNvGrpSpPr>
              <a:grpSpLocks/>
            </p:cNvGrpSpPr>
            <p:nvPr/>
          </p:nvGrpSpPr>
          <p:grpSpPr bwMode="auto">
            <a:xfrm rot="18645612" flipH="1">
              <a:off x="245" y="2683"/>
              <a:ext cx="269" cy="513"/>
              <a:chOff x="595" y="2890"/>
              <a:chExt cx="269" cy="513"/>
            </a:xfrm>
          </p:grpSpPr>
          <p:grpSp>
            <p:nvGrpSpPr>
              <p:cNvPr id="5238" name="Group 118"/>
              <p:cNvGrpSpPr>
                <a:grpSpLocks/>
              </p:cNvGrpSpPr>
              <p:nvPr/>
            </p:nvGrpSpPr>
            <p:grpSpPr bwMode="auto">
              <a:xfrm>
                <a:off x="595" y="2890"/>
                <a:ext cx="228" cy="416"/>
                <a:chOff x="595" y="2890"/>
                <a:chExt cx="228" cy="416"/>
              </a:xfrm>
            </p:grpSpPr>
            <p:grpSp>
              <p:nvGrpSpPr>
                <p:cNvPr id="5239" name="Group 119"/>
                <p:cNvGrpSpPr>
                  <a:grpSpLocks/>
                </p:cNvGrpSpPr>
                <p:nvPr/>
              </p:nvGrpSpPr>
              <p:grpSpPr bwMode="auto">
                <a:xfrm>
                  <a:off x="595" y="2890"/>
                  <a:ext cx="141" cy="224"/>
                  <a:chOff x="595" y="2890"/>
                  <a:chExt cx="141" cy="224"/>
                </a:xfrm>
              </p:grpSpPr>
              <p:sp>
                <p:nvSpPr>
                  <p:cNvPr id="5240" name="Arc 120"/>
                  <p:cNvSpPr>
                    <a:spLocks/>
                  </p:cNvSpPr>
                  <p:nvPr/>
                </p:nvSpPr>
                <p:spPr bwMode="auto">
                  <a:xfrm rot="-1687346">
                    <a:off x="595" y="2890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5241" name="Arc 121"/>
                  <p:cNvSpPr>
                    <a:spLocks/>
                  </p:cNvSpPr>
                  <p:nvPr/>
                </p:nvSpPr>
                <p:spPr bwMode="auto">
                  <a:xfrm rot="-1687346">
                    <a:off x="640" y="2985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5242" name="Group 122"/>
                <p:cNvGrpSpPr>
                  <a:grpSpLocks/>
                </p:cNvGrpSpPr>
                <p:nvPr/>
              </p:nvGrpSpPr>
              <p:grpSpPr bwMode="auto">
                <a:xfrm>
                  <a:off x="682" y="3082"/>
                  <a:ext cx="141" cy="224"/>
                  <a:chOff x="595" y="2890"/>
                  <a:chExt cx="141" cy="224"/>
                </a:xfrm>
              </p:grpSpPr>
              <p:sp>
                <p:nvSpPr>
                  <p:cNvPr id="5243" name="Arc 123"/>
                  <p:cNvSpPr>
                    <a:spLocks/>
                  </p:cNvSpPr>
                  <p:nvPr/>
                </p:nvSpPr>
                <p:spPr bwMode="auto">
                  <a:xfrm rot="-1687346">
                    <a:off x="595" y="2890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5244" name="Arc 124"/>
                  <p:cNvSpPr>
                    <a:spLocks/>
                  </p:cNvSpPr>
                  <p:nvPr/>
                </p:nvSpPr>
                <p:spPr bwMode="auto">
                  <a:xfrm rot="-1687346">
                    <a:off x="640" y="2985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5245" name="Arc 125"/>
              <p:cNvSpPr>
                <a:spLocks/>
              </p:cNvSpPr>
              <p:nvPr/>
            </p:nvSpPr>
            <p:spPr bwMode="auto">
              <a:xfrm rot="-1687346">
                <a:off x="768" y="3274"/>
                <a:ext cx="96" cy="129"/>
              </a:xfrm>
              <a:custGeom>
                <a:avLst/>
                <a:gdLst>
                  <a:gd name="G0" fmla="+- 13674 0 0"/>
                  <a:gd name="G1" fmla="+- 21600 0 0"/>
                  <a:gd name="G2" fmla="+- 21600 0 0"/>
                  <a:gd name="T0" fmla="*/ 3471 w 35274"/>
                  <a:gd name="T1" fmla="*/ 2562 h 43200"/>
                  <a:gd name="T2" fmla="*/ 0 w 35274"/>
                  <a:gd name="T3" fmla="*/ 38321 h 43200"/>
                  <a:gd name="T4" fmla="*/ 13674 w 35274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5274" h="43200" fill="none" extrusionOk="0">
                    <a:moveTo>
                      <a:pt x="3470" y="2561"/>
                    </a:moveTo>
                    <a:cubicBezTo>
                      <a:pt x="6608" y="880"/>
                      <a:pt x="10113" y="-1"/>
                      <a:pt x="13674" y="0"/>
                    </a:cubicBezTo>
                    <a:cubicBezTo>
                      <a:pt x="25603" y="0"/>
                      <a:pt x="35274" y="9670"/>
                      <a:pt x="35274" y="21600"/>
                    </a:cubicBezTo>
                    <a:cubicBezTo>
                      <a:pt x="35274" y="33529"/>
                      <a:pt x="25603" y="43200"/>
                      <a:pt x="13674" y="43200"/>
                    </a:cubicBezTo>
                    <a:cubicBezTo>
                      <a:pt x="8689" y="43200"/>
                      <a:pt x="3858" y="41476"/>
                      <a:pt x="0" y="38320"/>
                    </a:cubicBezTo>
                  </a:path>
                  <a:path w="35274" h="43200" stroke="0" extrusionOk="0">
                    <a:moveTo>
                      <a:pt x="3470" y="2561"/>
                    </a:moveTo>
                    <a:cubicBezTo>
                      <a:pt x="6608" y="880"/>
                      <a:pt x="10113" y="-1"/>
                      <a:pt x="13674" y="0"/>
                    </a:cubicBezTo>
                    <a:cubicBezTo>
                      <a:pt x="25603" y="0"/>
                      <a:pt x="35274" y="9670"/>
                      <a:pt x="35274" y="21600"/>
                    </a:cubicBezTo>
                    <a:cubicBezTo>
                      <a:pt x="35274" y="33529"/>
                      <a:pt x="25603" y="43200"/>
                      <a:pt x="13674" y="43200"/>
                    </a:cubicBezTo>
                    <a:cubicBezTo>
                      <a:pt x="8689" y="43200"/>
                      <a:pt x="3858" y="41476"/>
                      <a:pt x="0" y="38320"/>
                    </a:cubicBezTo>
                    <a:lnTo>
                      <a:pt x="13674" y="21600"/>
                    </a:lnTo>
                    <a:close/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246" name="Group 126"/>
            <p:cNvGrpSpPr>
              <a:grpSpLocks/>
            </p:cNvGrpSpPr>
            <p:nvPr/>
          </p:nvGrpSpPr>
          <p:grpSpPr bwMode="auto">
            <a:xfrm>
              <a:off x="530" y="2650"/>
              <a:ext cx="269" cy="513"/>
              <a:chOff x="595" y="2890"/>
              <a:chExt cx="269" cy="513"/>
            </a:xfrm>
          </p:grpSpPr>
          <p:grpSp>
            <p:nvGrpSpPr>
              <p:cNvPr id="5247" name="Group 127"/>
              <p:cNvGrpSpPr>
                <a:grpSpLocks/>
              </p:cNvGrpSpPr>
              <p:nvPr/>
            </p:nvGrpSpPr>
            <p:grpSpPr bwMode="auto">
              <a:xfrm>
                <a:off x="595" y="2890"/>
                <a:ext cx="228" cy="416"/>
                <a:chOff x="595" y="2890"/>
                <a:chExt cx="228" cy="416"/>
              </a:xfrm>
            </p:grpSpPr>
            <p:grpSp>
              <p:nvGrpSpPr>
                <p:cNvPr id="5248" name="Group 128"/>
                <p:cNvGrpSpPr>
                  <a:grpSpLocks/>
                </p:cNvGrpSpPr>
                <p:nvPr/>
              </p:nvGrpSpPr>
              <p:grpSpPr bwMode="auto">
                <a:xfrm>
                  <a:off x="595" y="2890"/>
                  <a:ext cx="141" cy="224"/>
                  <a:chOff x="595" y="2890"/>
                  <a:chExt cx="141" cy="224"/>
                </a:xfrm>
              </p:grpSpPr>
              <p:sp>
                <p:nvSpPr>
                  <p:cNvPr id="5249" name="Arc 129"/>
                  <p:cNvSpPr>
                    <a:spLocks/>
                  </p:cNvSpPr>
                  <p:nvPr/>
                </p:nvSpPr>
                <p:spPr bwMode="auto">
                  <a:xfrm rot="-1687346">
                    <a:off x="595" y="2890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5250" name="Arc 130"/>
                  <p:cNvSpPr>
                    <a:spLocks/>
                  </p:cNvSpPr>
                  <p:nvPr/>
                </p:nvSpPr>
                <p:spPr bwMode="auto">
                  <a:xfrm rot="-1687346">
                    <a:off x="640" y="2985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5251" name="Group 131"/>
                <p:cNvGrpSpPr>
                  <a:grpSpLocks/>
                </p:cNvGrpSpPr>
                <p:nvPr/>
              </p:nvGrpSpPr>
              <p:grpSpPr bwMode="auto">
                <a:xfrm>
                  <a:off x="682" y="3082"/>
                  <a:ext cx="141" cy="224"/>
                  <a:chOff x="595" y="2890"/>
                  <a:chExt cx="141" cy="224"/>
                </a:xfrm>
              </p:grpSpPr>
              <p:sp>
                <p:nvSpPr>
                  <p:cNvPr id="5252" name="Arc 132"/>
                  <p:cNvSpPr>
                    <a:spLocks/>
                  </p:cNvSpPr>
                  <p:nvPr/>
                </p:nvSpPr>
                <p:spPr bwMode="auto">
                  <a:xfrm rot="-1687346">
                    <a:off x="595" y="2890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5253" name="Arc 133"/>
                  <p:cNvSpPr>
                    <a:spLocks/>
                  </p:cNvSpPr>
                  <p:nvPr/>
                </p:nvSpPr>
                <p:spPr bwMode="auto">
                  <a:xfrm rot="-1687346">
                    <a:off x="640" y="2985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5254" name="Arc 134"/>
              <p:cNvSpPr>
                <a:spLocks/>
              </p:cNvSpPr>
              <p:nvPr/>
            </p:nvSpPr>
            <p:spPr bwMode="auto">
              <a:xfrm rot="-1687346">
                <a:off x="768" y="3274"/>
                <a:ext cx="96" cy="129"/>
              </a:xfrm>
              <a:custGeom>
                <a:avLst/>
                <a:gdLst>
                  <a:gd name="G0" fmla="+- 13674 0 0"/>
                  <a:gd name="G1" fmla="+- 21600 0 0"/>
                  <a:gd name="G2" fmla="+- 21600 0 0"/>
                  <a:gd name="T0" fmla="*/ 3471 w 35274"/>
                  <a:gd name="T1" fmla="*/ 2562 h 43200"/>
                  <a:gd name="T2" fmla="*/ 0 w 35274"/>
                  <a:gd name="T3" fmla="*/ 38321 h 43200"/>
                  <a:gd name="T4" fmla="*/ 13674 w 35274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5274" h="43200" fill="none" extrusionOk="0">
                    <a:moveTo>
                      <a:pt x="3470" y="2561"/>
                    </a:moveTo>
                    <a:cubicBezTo>
                      <a:pt x="6608" y="880"/>
                      <a:pt x="10113" y="-1"/>
                      <a:pt x="13674" y="0"/>
                    </a:cubicBezTo>
                    <a:cubicBezTo>
                      <a:pt x="25603" y="0"/>
                      <a:pt x="35274" y="9670"/>
                      <a:pt x="35274" y="21600"/>
                    </a:cubicBezTo>
                    <a:cubicBezTo>
                      <a:pt x="35274" y="33529"/>
                      <a:pt x="25603" y="43200"/>
                      <a:pt x="13674" y="43200"/>
                    </a:cubicBezTo>
                    <a:cubicBezTo>
                      <a:pt x="8689" y="43200"/>
                      <a:pt x="3858" y="41476"/>
                      <a:pt x="0" y="38320"/>
                    </a:cubicBezTo>
                  </a:path>
                  <a:path w="35274" h="43200" stroke="0" extrusionOk="0">
                    <a:moveTo>
                      <a:pt x="3470" y="2561"/>
                    </a:moveTo>
                    <a:cubicBezTo>
                      <a:pt x="6608" y="880"/>
                      <a:pt x="10113" y="-1"/>
                      <a:pt x="13674" y="0"/>
                    </a:cubicBezTo>
                    <a:cubicBezTo>
                      <a:pt x="25603" y="0"/>
                      <a:pt x="35274" y="9670"/>
                      <a:pt x="35274" y="21600"/>
                    </a:cubicBezTo>
                    <a:cubicBezTo>
                      <a:pt x="35274" y="33529"/>
                      <a:pt x="25603" y="43200"/>
                      <a:pt x="13674" y="43200"/>
                    </a:cubicBezTo>
                    <a:cubicBezTo>
                      <a:pt x="8689" y="43200"/>
                      <a:pt x="3858" y="41476"/>
                      <a:pt x="0" y="38320"/>
                    </a:cubicBezTo>
                    <a:lnTo>
                      <a:pt x="13674" y="21600"/>
                    </a:lnTo>
                    <a:close/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255" name="Group 135"/>
            <p:cNvGrpSpPr>
              <a:grpSpLocks/>
            </p:cNvGrpSpPr>
            <p:nvPr/>
          </p:nvGrpSpPr>
          <p:grpSpPr bwMode="auto">
            <a:xfrm rot="5671300" flipH="1">
              <a:off x="235" y="2732"/>
              <a:ext cx="544" cy="378"/>
              <a:chOff x="284" y="2724"/>
              <a:chExt cx="616" cy="462"/>
            </a:xfrm>
          </p:grpSpPr>
          <p:grpSp>
            <p:nvGrpSpPr>
              <p:cNvPr id="5256" name="Group 136"/>
              <p:cNvGrpSpPr>
                <a:grpSpLocks/>
              </p:cNvGrpSpPr>
              <p:nvPr/>
            </p:nvGrpSpPr>
            <p:grpSpPr bwMode="auto">
              <a:xfrm>
                <a:off x="284" y="2816"/>
                <a:ext cx="507" cy="370"/>
                <a:chOff x="734" y="3022"/>
                <a:chExt cx="507" cy="370"/>
              </a:xfrm>
            </p:grpSpPr>
            <p:grpSp>
              <p:nvGrpSpPr>
                <p:cNvPr id="5257" name="Group 137"/>
                <p:cNvGrpSpPr>
                  <a:grpSpLocks/>
                </p:cNvGrpSpPr>
                <p:nvPr/>
              </p:nvGrpSpPr>
              <p:grpSpPr bwMode="auto">
                <a:xfrm>
                  <a:off x="950" y="3022"/>
                  <a:ext cx="291" cy="178"/>
                  <a:chOff x="950" y="3022"/>
                  <a:chExt cx="291" cy="178"/>
                </a:xfrm>
              </p:grpSpPr>
              <p:sp>
                <p:nvSpPr>
                  <p:cNvPr id="5258" name="Arc 138"/>
                  <p:cNvSpPr>
                    <a:spLocks/>
                  </p:cNvSpPr>
                  <p:nvPr/>
                </p:nvSpPr>
                <p:spPr bwMode="auto">
                  <a:xfrm rot="3013097">
                    <a:off x="1108" y="2970"/>
                    <a:ext cx="82" cy="185"/>
                  </a:xfrm>
                  <a:custGeom>
                    <a:avLst/>
                    <a:gdLst>
                      <a:gd name="G0" fmla="+- 15032 0 0"/>
                      <a:gd name="G1" fmla="+- 21600 0 0"/>
                      <a:gd name="G2" fmla="+- 21600 0 0"/>
                      <a:gd name="T0" fmla="*/ 0 w 36632"/>
                      <a:gd name="T1" fmla="*/ 6089 h 43200"/>
                      <a:gd name="T2" fmla="*/ 1358 w 36632"/>
                      <a:gd name="T3" fmla="*/ 38321 h 43200"/>
                      <a:gd name="T4" fmla="*/ 15032 w 36632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632" h="43200" fill="none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</a:path>
                      <a:path w="36632" h="43200" stroke="0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  <a:lnTo>
                          <a:pt x="15032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5259" name="Arc 139"/>
                  <p:cNvSpPr>
                    <a:spLocks/>
                  </p:cNvSpPr>
                  <p:nvPr/>
                </p:nvSpPr>
                <p:spPr bwMode="auto">
                  <a:xfrm rot="3013097">
                    <a:off x="1002" y="3066"/>
                    <a:ext cx="82" cy="185"/>
                  </a:xfrm>
                  <a:custGeom>
                    <a:avLst/>
                    <a:gdLst>
                      <a:gd name="G0" fmla="+- 15032 0 0"/>
                      <a:gd name="G1" fmla="+- 21600 0 0"/>
                      <a:gd name="G2" fmla="+- 21600 0 0"/>
                      <a:gd name="T0" fmla="*/ 0 w 36632"/>
                      <a:gd name="T1" fmla="*/ 6089 h 43200"/>
                      <a:gd name="T2" fmla="*/ 1358 w 36632"/>
                      <a:gd name="T3" fmla="*/ 38321 h 43200"/>
                      <a:gd name="T4" fmla="*/ 15032 w 36632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632" h="43200" fill="none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</a:path>
                      <a:path w="36632" h="43200" stroke="0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  <a:lnTo>
                          <a:pt x="15032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5260" name="Group 140"/>
                <p:cNvGrpSpPr>
                  <a:grpSpLocks/>
                </p:cNvGrpSpPr>
                <p:nvPr/>
              </p:nvGrpSpPr>
              <p:grpSpPr bwMode="auto">
                <a:xfrm>
                  <a:off x="734" y="3214"/>
                  <a:ext cx="291" cy="178"/>
                  <a:chOff x="950" y="3022"/>
                  <a:chExt cx="291" cy="178"/>
                </a:xfrm>
              </p:grpSpPr>
              <p:sp>
                <p:nvSpPr>
                  <p:cNvPr id="5261" name="Arc 141"/>
                  <p:cNvSpPr>
                    <a:spLocks/>
                  </p:cNvSpPr>
                  <p:nvPr/>
                </p:nvSpPr>
                <p:spPr bwMode="auto">
                  <a:xfrm rot="3013097">
                    <a:off x="1108" y="2970"/>
                    <a:ext cx="82" cy="185"/>
                  </a:xfrm>
                  <a:custGeom>
                    <a:avLst/>
                    <a:gdLst>
                      <a:gd name="G0" fmla="+- 15032 0 0"/>
                      <a:gd name="G1" fmla="+- 21600 0 0"/>
                      <a:gd name="G2" fmla="+- 21600 0 0"/>
                      <a:gd name="T0" fmla="*/ 0 w 36632"/>
                      <a:gd name="T1" fmla="*/ 6089 h 43200"/>
                      <a:gd name="T2" fmla="*/ 1358 w 36632"/>
                      <a:gd name="T3" fmla="*/ 38321 h 43200"/>
                      <a:gd name="T4" fmla="*/ 15032 w 36632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632" h="43200" fill="none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</a:path>
                      <a:path w="36632" h="43200" stroke="0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  <a:lnTo>
                          <a:pt x="15032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5262" name="Arc 142"/>
                  <p:cNvSpPr>
                    <a:spLocks/>
                  </p:cNvSpPr>
                  <p:nvPr/>
                </p:nvSpPr>
                <p:spPr bwMode="auto">
                  <a:xfrm rot="3013097">
                    <a:off x="1002" y="3066"/>
                    <a:ext cx="82" cy="185"/>
                  </a:xfrm>
                  <a:custGeom>
                    <a:avLst/>
                    <a:gdLst>
                      <a:gd name="G0" fmla="+- 15032 0 0"/>
                      <a:gd name="G1" fmla="+- 21600 0 0"/>
                      <a:gd name="G2" fmla="+- 21600 0 0"/>
                      <a:gd name="T0" fmla="*/ 0 w 36632"/>
                      <a:gd name="T1" fmla="*/ 6089 h 43200"/>
                      <a:gd name="T2" fmla="*/ 1358 w 36632"/>
                      <a:gd name="T3" fmla="*/ 38321 h 43200"/>
                      <a:gd name="T4" fmla="*/ 15032 w 36632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632" h="43200" fill="none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</a:path>
                      <a:path w="36632" h="43200" stroke="0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  <a:lnTo>
                          <a:pt x="15032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5263" name="Arc 143"/>
              <p:cNvSpPr>
                <a:spLocks/>
              </p:cNvSpPr>
              <p:nvPr/>
            </p:nvSpPr>
            <p:spPr bwMode="auto">
              <a:xfrm rot="3013097">
                <a:off x="767" y="2672"/>
                <a:ext cx="82" cy="185"/>
              </a:xfrm>
              <a:custGeom>
                <a:avLst/>
                <a:gdLst>
                  <a:gd name="G0" fmla="+- 15032 0 0"/>
                  <a:gd name="G1" fmla="+- 21600 0 0"/>
                  <a:gd name="G2" fmla="+- 21600 0 0"/>
                  <a:gd name="T0" fmla="*/ 0 w 36632"/>
                  <a:gd name="T1" fmla="*/ 6089 h 43200"/>
                  <a:gd name="T2" fmla="*/ 1358 w 36632"/>
                  <a:gd name="T3" fmla="*/ 38321 h 43200"/>
                  <a:gd name="T4" fmla="*/ 15032 w 36632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632" h="43200" fill="none" extrusionOk="0">
                    <a:moveTo>
                      <a:pt x="-1" y="6088"/>
                    </a:moveTo>
                    <a:cubicBezTo>
                      <a:pt x="4029" y="2183"/>
                      <a:pt x="9420" y="-1"/>
                      <a:pt x="15032" y="0"/>
                    </a:cubicBezTo>
                    <a:cubicBezTo>
                      <a:pt x="26961" y="0"/>
                      <a:pt x="36632" y="9670"/>
                      <a:pt x="36632" y="21600"/>
                    </a:cubicBezTo>
                    <a:cubicBezTo>
                      <a:pt x="36632" y="33529"/>
                      <a:pt x="26961" y="43200"/>
                      <a:pt x="15032" y="43200"/>
                    </a:cubicBezTo>
                    <a:cubicBezTo>
                      <a:pt x="10047" y="43200"/>
                      <a:pt x="5216" y="41476"/>
                      <a:pt x="1358" y="38320"/>
                    </a:cubicBezTo>
                  </a:path>
                  <a:path w="36632" h="43200" stroke="0" extrusionOk="0">
                    <a:moveTo>
                      <a:pt x="-1" y="6088"/>
                    </a:moveTo>
                    <a:cubicBezTo>
                      <a:pt x="4029" y="2183"/>
                      <a:pt x="9420" y="-1"/>
                      <a:pt x="15032" y="0"/>
                    </a:cubicBezTo>
                    <a:cubicBezTo>
                      <a:pt x="26961" y="0"/>
                      <a:pt x="36632" y="9670"/>
                      <a:pt x="36632" y="21600"/>
                    </a:cubicBezTo>
                    <a:cubicBezTo>
                      <a:pt x="36632" y="33529"/>
                      <a:pt x="26961" y="43200"/>
                      <a:pt x="15032" y="43200"/>
                    </a:cubicBezTo>
                    <a:cubicBezTo>
                      <a:pt x="10047" y="43200"/>
                      <a:pt x="5216" y="41476"/>
                      <a:pt x="1358" y="38320"/>
                    </a:cubicBezTo>
                    <a:lnTo>
                      <a:pt x="15032" y="21600"/>
                    </a:lnTo>
                    <a:close/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5264" name="Group 144"/>
          <p:cNvGrpSpPr>
            <a:grpSpLocks/>
          </p:cNvGrpSpPr>
          <p:nvPr/>
        </p:nvGrpSpPr>
        <p:grpSpPr bwMode="auto">
          <a:xfrm>
            <a:off x="835025" y="3425825"/>
            <a:ext cx="1993900" cy="292100"/>
            <a:chOff x="300" y="2408"/>
            <a:chExt cx="1256" cy="184"/>
          </a:xfrm>
        </p:grpSpPr>
        <p:sp>
          <p:nvSpPr>
            <p:cNvPr id="5265" name="Line 145"/>
            <p:cNvSpPr>
              <a:spLocks noChangeShapeType="1"/>
            </p:cNvSpPr>
            <p:nvPr/>
          </p:nvSpPr>
          <p:spPr bwMode="auto">
            <a:xfrm>
              <a:off x="300" y="2592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66" name="Line 146"/>
            <p:cNvSpPr>
              <a:spLocks noChangeShapeType="1"/>
            </p:cNvSpPr>
            <p:nvPr/>
          </p:nvSpPr>
          <p:spPr bwMode="auto">
            <a:xfrm>
              <a:off x="528" y="2500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67" name="Line 147"/>
            <p:cNvSpPr>
              <a:spLocks noChangeShapeType="1"/>
            </p:cNvSpPr>
            <p:nvPr/>
          </p:nvSpPr>
          <p:spPr bwMode="auto">
            <a:xfrm>
              <a:off x="740" y="2408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268" name="Group 148"/>
          <p:cNvGrpSpPr>
            <a:grpSpLocks/>
          </p:cNvGrpSpPr>
          <p:nvPr/>
        </p:nvGrpSpPr>
        <p:grpSpPr bwMode="auto">
          <a:xfrm>
            <a:off x="2117725" y="3413125"/>
            <a:ext cx="698500" cy="1066800"/>
            <a:chOff x="1238" y="2208"/>
            <a:chExt cx="440" cy="672"/>
          </a:xfrm>
        </p:grpSpPr>
        <p:sp>
          <p:nvSpPr>
            <p:cNvPr id="5269" name="Line 149"/>
            <p:cNvSpPr>
              <a:spLocks noChangeShapeType="1"/>
            </p:cNvSpPr>
            <p:nvPr/>
          </p:nvSpPr>
          <p:spPr bwMode="auto">
            <a:xfrm>
              <a:off x="1238" y="2400"/>
              <a:ext cx="0" cy="4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70" name="Line 150"/>
            <p:cNvSpPr>
              <a:spLocks noChangeShapeType="1"/>
            </p:cNvSpPr>
            <p:nvPr/>
          </p:nvSpPr>
          <p:spPr bwMode="auto">
            <a:xfrm>
              <a:off x="1466" y="2304"/>
              <a:ext cx="0" cy="57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71" name="Line 151"/>
            <p:cNvSpPr>
              <a:spLocks noChangeShapeType="1"/>
            </p:cNvSpPr>
            <p:nvPr/>
          </p:nvSpPr>
          <p:spPr bwMode="auto">
            <a:xfrm>
              <a:off x="1678" y="2208"/>
              <a:ext cx="0" cy="67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272" name="Group 152"/>
          <p:cNvGrpSpPr>
            <a:grpSpLocks/>
          </p:cNvGrpSpPr>
          <p:nvPr/>
        </p:nvGrpSpPr>
        <p:grpSpPr bwMode="auto">
          <a:xfrm>
            <a:off x="2105025" y="4467225"/>
            <a:ext cx="847725" cy="165100"/>
            <a:chOff x="1100" y="2872"/>
            <a:chExt cx="534" cy="104"/>
          </a:xfrm>
        </p:grpSpPr>
        <p:sp>
          <p:nvSpPr>
            <p:cNvPr id="5273" name="Line 153"/>
            <p:cNvSpPr>
              <a:spLocks noChangeShapeType="1"/>
            </p:cNvSpPr>
            <p:nvPr/>
          </p:nvSpPr>
          <p:spPr bwMode="auto">
            <a:xfrm>
              <a:off x="1100" y="2881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74" name="Line 154"/>
            <p:cNvSpPr>
              <a:spLocks noChangeShapeType="1"/>
            </p:cNvSpPr>
            <p:nvPr/>
          </p:nvSpPr>
          <p:spPr bwMode="auto">
            <a:xfrm>
              <a:off x="1327" y="2874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75" name="Line 155"/>
            <p:cNvSpPr>
              <a:spLocks noChangeShapeType="1"/>
            </p:cNvSpPr>
            <p:nvPr/>
          </p:nvSpPr>
          <p:spPr bwMode="auto">
            <a:xfrm>
              <a:off x="1104" y="2969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76" name="Line 156"/>
            <p:cNvSpPr>
              <a:spLocks noChangeShapeType="1"/>
            </p:cNvSpPr>
            <p:nvPr/>
          </p:nvSpPr>
          <p:spPr bwMode="auto">
            <a:xfrm>
              <a:off x="1327" y="2974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77" name="Line 157"/>
            <p:cNvSpPr>
              <a:spLocks noChangeShapeType="1"/>
            </p:cNvSpPr>
            <p:nvPr/>
          </p:nvSpPr>
          <p:spPr bwMode="auto">
            <a:xfrm>
              <a:off x="1548" y="2976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78" name="Line 158"/>
            <p:cNvSpPr>
              <a:spLocks noChangeShapeType="1"/>
            </p:cNvSpPr>
            <p:nvPr/>
          </p:nvSpPr>
          <p:spPr bwMode="auto">
            <a:xfrm>
              <a:off x="1540" y="2872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279" name="Group 159"/>
          <p:cNvGrpSpPr>
            <a:grpSpLocks/>
          </p:cNvGrpSpPr>
          <p:nvPr/>
        </p:nvGrpSpPr>
        <p:grpSpPr bwMode="auto">
          <a:xfrm>
            <a:off x="835025" y="5083175"/>
            <a:ext cx="1990725" cy="292100"/>
            <a:chOff x="300" y="3260"/>
            <a:chExt cx="1254" cy="184"/>
          </a:xfrm>
        </p:grpSpPr>
        <p:sp>
          <p:nvSpPr>
            <p:cNvPr id="5280" name="Line 160"/>
            <p:cNvSpPr>
              <a:spLocks noChangeShapeType="1"/>
            </p:cNvSpPr>
            <p:nvPr/>
          </p:nvSpPr>
          <p:spPr bwMode="auto">
            <a:xfrm flipV="1">
              <a:off x="738" y="3444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81" name="Line 161"/>
            <p:cNvSpPr>
              <a:spLocks noChangeShapeType="1"/>
            </p:cNvSpPr>
            <p:nvPr/>
          </p:nvSpPr>
          <p:spPr bwMode="auto">
            <a:xfrm flipV="1">
              <a:off x="528" y="3352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82" name="Line 162"/>
            <p:cNvSpPr>
              <a:spLocks noChangeShapeType="1"/>
            </p:cNvSpPr>
            <p:nvPr/>
          </p:nvSpPr>
          <p:spPr bwMode="auto">
            <a:xfrm flipV="1">
              <a:off x="300" y="3260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283" name="Group 163"/>
          <p:cNvGrpSpPr>
            <a:grpSpLocks/>
          </p:cNvGrpSpPr>
          <p:nvPr/>
        </p:nvGrpSpPr>
        <p:grpSpPr bwMode="auto">
          <a:xfrm>
            <a:off x="2117725" y="4613275"/>
            <a:ext cx="692150" cy="755650"/>
            <a:chOff x="1108" y="2964"/>
            <a:chExt cx="436" cy="476"/>
          </a:xfrm>
        </p:grpSpPr>
        <p:sp>
          <p:nvSpPr>
            <p:cNvPr id="5284" name="Line 164"/>
            <p:cNvSpPr>
              <a:spLocks noChangeShapeType="1"/>
            </p:cNvSpPr>
            <p:nvPr/>
          </p:nvSpPr>
          <p:spPr bwMode="auto">
            <a:xfrm>
              <a:off x="1108" y="2964"/>
              <a:ext cx="0" cy="28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85" name="Line 165"/>
            <p:cNvSpPr>
              <a:spLocks noChangeShapeType="1"/>
            </p:cNvSpPr>
            <p:nvPr/>
          </p:nvSpPr>
          <p:spPr bwMode="auto">
            <a:xfrm>
              <a:off x="1336" y="2968"/>
              <a:ext cx="0" cy="3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86" name="Line 166"/>
            <p:cNvSpPr>
              <a:spLocks noChangeShapeType="1"/>
            </p:cNvSpPr>
            <p:nvPr/>
          </p:nvSpPr>
          <p:spPr bwMode="auto">
            <a:xfrm>
              <a:off x="1544" y="2968"/>
              <a:ext cx="0" cy="47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287" name="Group 167"/>
          <p:cNvGrpSpPr>
            <a:grpSpLocks/>
          </p:cNvGrpSpPr>
          <p:nvPr/>
        </p:nvGrpSpPr>
        <p:grpSpPr bwMode="auto">
          <a:xfrm>
            <a:off x="825500" y="5751513"/>
            <a:ext cx="847725" cy="165100"/>
            <a:chOff x="1100" y="2872"/>
            <a:chExt cx="534" cy="104"/>
          </a:xfrm>
        </p:grpSpPr>
        <p:sp>
          <p:nvSpPr>
            <p:cNvPr id="5288" name="Line 168"/>
            <p:cNvSpPr>
              <a:spLocks noChangeShapeType="1"/>
            </p:cNvSpPr>
            <p:nvPr/>
          </p:nvSpPr>
          <p:spPr bwMode="auto">
            <a:xfrm>
              <a:off x="1100" y="2881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89" name="Line 169"/>
            <p:cNvSpPr>
              <a:spLocks noChangeShapeType="1"/>
            </p:cNvSpPr>
            <p:nvPr/>
          </p:nvSpPr>
          <p:spPr bwMode="auto">
            <a:xfrm>
              <a:off x="1327" y="2874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90" name="Line 170"/>
            <p:cNvSpPr>
              <a:spLocks noChangeShapeType="1"/>
            </p:cNvSpPr>
            <p:nvPr/>
          </p:nvSpPr>
          <p:spPr bwMode="auto">
            <a:xfrm>
              <a:off x="1104" y="2969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91" name="Line 171"/>
            <p:cNvSpPr>
              <a:spLocks noChangeShapeType="1"/>
            </p:cNvSpPr>
            <p:nvPr/>
          </p:nvSpPr>
          <p:spPr bwMode="auto">
            <a:xfrm>
              <a:off x="1327" y="2974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92" name="Line 172"/>
            <p:cNvSpPr>
              <a:spLocks noChangeShapeType="1"/>
            </p:cNvSpPr>
            <p:nvPr/>
          </p:nvSpPr>
          <p:spPr bwMode="auto">
            <a:xfrm>
              <a:off x="1548" y="2976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93" name="Line 173"/>
            <p:cNvSpPr>
              <a:spLocks noChangeShapeType="1"/>
            </p:cNvSpPr>
            <p:nvPr/>
          </p:nvSpPr>
          <p:spPr bwMode="auto">
            <a:xfrm>
              <a:off x="1540" y="2872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294" name="Group 174"/>
          <p:cNvGrpSpPr>
            <a:grpSpLocks/>
          </p:cNvGrpSpPr>
          <p:nvPr/>
        </p:nvGrpSpPr>
        <p:grpSpPr bwMode="auto">
          <a:xfrm>
            <a:off x="830263" y="5899150"/>
            <a:ext cx="723900" cy="238125"/>
            <a:chOff x="297" y="3774"/>
            <a:chExt cx="456" cy="150"/>
          </a:xfrm>
        </p:grpSpPr>
        <p:sp>
          <p:nvSpPr>
            <p:cNvPr id="5295" name="Line 175"/>
            <p:cNvSpPr>
              <a:spLocks noChangeShapeType="1"/>
            </p:cNvSpPr>
            <p:nvPr/>
          </p:nvSpPr>
          <p:spPr bwMode="auto">
            <a:xfrm>
              <a:off x="303" y="3774"/>
              <a:ext cx="0" cy="14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96" name="Line 176"/>
            <p:cNvSpPr>
              <a:spLocks noChangeShapeType="1"/>
            </p:cNvSpPr>
            <p:nvPr/>
          </p:nvSpPr>
          <p:spPr bwMode="auto">
            <a:xfrm>
              <a:off x="528" y="3777"/>
              <a:ext cx="0" cy="13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97" name="Line 177"/>
            <p:cNvSpPr>
              <a:spLocks noChangeShapeType="1"/>
            </p:cNvSpPr>
            <p:nvPr/>
          </p:nvSpPr>
          <p:spPr bwMode="auto">
            <a:xfrm>
              <a:off x="750" y="3777"/>
              <a:ext cx="0" cy="14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98" name="Line 178"/>
            <p:cNvSpPr>
              <a:spLocks noChangeShapeType="1"/>
            </p:cNvSpPr>
            <p:nvPr/>
          </p:nvSpPr>
          <p:spPr bwMode="auto">
            <a:xfrm>
              <a:off x="297" y="3915"/>
              <a:ext cx="45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299" name="Text Box 179"/>
          <p:cNvSpPr txBox="1">
            <a:spLocks noChangeArrowheads="1"/>
          </p:cNvSpPr>
          <p:nvPr/>
        </p:nvSpPr>
        <p:spPr bwMode="auto">
          <a:xfrm>
            <a:off x="514350" y="779463"/>
            <a:ext cx="381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.VnTimeH" pitchFamily="34" charset="0"/>
              </a:rPr>
              <a:t>a</a:t>
            </a:r>
          </a:p>
        </p:txBody>
      </p:sp>
      <p:sp>
        <p:nvSpPr>
          <p:cNvPr id="5300" name="Text Box 180"/>
          <p:cNvSpPr txBox="1">
            <a:spLocks noChangeArrowheads="1"/>
          </p:cNvSpPr>
          <p:nvPr/>
        </p:nvSpPr>
        <p:spPr bwMode="auto">
          <a:xfrm>
            <a:off x="895350" y="788988"/>
            <a:ext cx="381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.VnTimeH" pitchFamily="34" charset="0"/>
              </a:rPr>
              <a:t>b</a:t>
            </a:r>
          </a:p>
        </p:txBody>
      </p:sp>
      <p:sp>
        <p:nvSpPr>
          <p:cNvPr id="5301" name="Text Box 181"/>
          <p:cNvSpPr txBox="1">
            <a:spLocks noChangeArrowheads="1"/>
          </p:cNvSpPr>
          <p:nvPr/>
        </p:nvSpPr>
        <p:spPr bwMode="auto">
          <a:xfrm>
            <a:off x="1247775" y="798513"/>
            <a:ext cx="381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.VnTimeH" pitchFamily="34" charset="0"/>
              </a:rPr>
              <a:t>c</a:t>
            </a:r>
          </a:p>
        </p:txBody>
      </p:sp>
      <p:sp>
        <p:nvSpPr>
          <p:cNvPr id="5302" name="Text Box 182"/>
          <p:cNvSpPr txBox="1">
            <a:spLocks noChangeArrowheads="1"/>
          </p:cNvSpPr>
          <p:nvPr/>
        </p:nvSpPr>
        <p:spPr bwMode="auto">
          <a:xfrm>
            <a:off x="438150" y="1746250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a1</a:t>
            </a:r>
          </a:p>
        </p:txBody>
      </p:sp>
      <p:sp>
        <p:nvSpPr>
          <p:cNvPr id="5303" name="Text Box 183"/>
          <p:cNvSpPr txBox="1">
            <a:spLocks noChangeArrowheads="1"/>
          </p:cNvSpPr>
          <p:nvPr/>
        </p:nvSpPr>
        <p:spPr bwMode="auto">
          <a:xfrm>
            <a:off x="852488" y="1755775"/>
            <a:ext cx="5476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b1</a:t>
            </a:r>
          </a:p>
        </p:txBody>
      </p:sp>
      <p:sp>
        <p:nvSpPr>
          <p:cNvPr id="5304" name="Text Box 184"/>
          <p:cNvSpPr txBox="1">
            <a:spLocks noChangeArrowheads="1"/>
          </p:cNvSpPr>
          <p:nvPr/>
        </p:nvSpPr>
        <p:spPr bwMode="auto">
          <a:xfrm>
            <a:off x="1200150" y="1765300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c1</a:t>
            </a:r>
          </a:p>
        </p:txBody>
      </p:sp>
      <p:sp>
        <p:nvSpPr>
          <p:cNvPr id="5305" name="Text Box 185"/>
          <p:cNvSpPr txBox="1">
            <a:spLocks noChangeArrowheads="1"/>
          </p:cNvSpPr>
          <p:nvPr/>
        </p:nvSpPr>
        <p:spPr bwMode="auto">
          <a:xfrm>
            <a:off x="2724150" y="784225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c1</a:t>
            </a:r>
          </a:p>
        </p:txBody>
      </p:sp>
      <p:sp>
        <p:nvSpPr>
          <p:cNvPr id="5306" name="Text Box 186"/>
          <p:cNvSpPr txBox="1">
            <a:spLocks noChangeArrowheads="1"/>
          </p:cNvSpPr>
          <p:nvPr/>
        </p:nvSpPr>
        <p:spPr bwMode="auto">
          <a:xfrm>
            <a:off x="1704975" y="1431925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atm</a:t>
            </a:r>
          </a:p>
        </p:txBody>
      </p:sp>
      <p:sp>
        <p:nvSpPr>
          <p:cNvPr id="5307" name="Text Box 187"/>
          <p:cNvSpPr txBox="1">
            <a:spLocks noChangeArrowheads="1"/>
          </p:cNvSpPr>
          <p:nvPr/>
        </p:nvSpPr>
        <p:spPr bwMode="auto">
          <a:xfrm>
            <a:off x="365125" y="5667375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ky</a:t>
            </a:r>
          </a:p>
        </p:txBody>
      </p:sp>
      <p:sp>
        <p:nvSpPr>
          <p:cNvPr id="5308" name="Text Box 188"/>
          <p:cNvSpPr txBox="1">
            <a:spLocks noChangeArrowheads="1"/>
          </p:cNvSpPr>
          <p:nvPr/>
        </p:nvSpPr>
        <p:spPr bwMode="auto">
          <a:xfrm>
            <a:off x="460375" y="3829050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a</a:t>
            </a:r>
          </a:p>
        </p:txBody>
      </p:sp>
      <p:sp>
        <p:nvSpPr>
          <p:cNvPr id="5309" name="Text Box 189"/>
          <p:cNvSpPr txBox="1">
            <a:spLocks noChangeArrowheads="1"/>
          </p:cNvSpPr>
          <p:nvPr/>
        </p:nvSpPr>
        <p:spPr bwMode="auto">
          <a:xfrm>
            <a:off x="911225" y="3825875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b</a:t>
            </a:r>
          </a:p>
        </p:txBody>
      </p:sp>
      <p:sp>
        <p:nvSpPr>
          <p:cNvPr id="5310" name="Text Box 190"/>
          <p:cNvSpPr txBox="1">
            <a:spLocks noChangeArrowheads="1"/>
          </p:cNvSpPr>
          <p:nvPr/>
        </p:nvSpPr>
        <p:spPr bwMode="auto">
          <a:xfrm>
            <a:off x="1492250" y="3829050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c</a:t>
            </a:r>
          </a:p>
        </p:txBody>
      </p:sp>
      <p:sp>
        <p:nvSpPr>
          <p:cNvPr id="5311" name="Text Box 191"/>
          <p:cNvSpPr txBox="1">
            <a:spLocks noChangeArrowheads="1"/>
          </p:cNvSpPr>
          <p:nvPr/>
        </p:nvSpPr>
        <p:spPr bwMode="auto">
          <a:xfrm>
            <a:off x="482600" y="4708525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z</a:t>
            </a:r>
          </a:p>
        </p:txBody>
      </p:sp>
      <p:sp>
        <p:nvSpPr>
          <p:cNvPr id="5312" name="Text Box 192"/>
          <p:cNvSpPr txBox="1">
            <a:spLocks noChangeArrowheads="1"/>
          </p:cNvSpPr>
          <p:nvPr/>
        </p:nvSpPr>
        <p:spPr bwMode="auto">
          <a:xfrm>
            <a:off x="1149350" y="4699000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x</a:t>
            </a:r>
          </a:p>
        </p:txBody>
      </p:sp>
      <p:sp>
        <p:nvSpPr>
          <p:cNvPr id="5313" name="Text Box 193"/>
          <p:cNvSpPr txBox="1">
            <a:spLocks noChangeArrowheads="1"/>
          </p:cNvSpPr>
          <p:nvPr/>
        </p:nvSpPr>
        <p:spPr bwMode="auto">
          <a:xfrm>
            <a:off x="1600200" y="4695825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y</a:t>
            </a:r>
          </a:p>
        </p:txBody>
      </p:sp>
      <p:sp>
        <p:nvSpPr>
          <p:cNvPr id="5314" name="Text Box 194"/>
          <p:cNvSpPr txBox="1">
            <a:spLocks noChangeArrowheads="1"/>
          </p:cNvSpPr>
          <p:nvPr/>
        </p:nvSpPr>
        <p:spPr bwMode="auto">
          <a:xfrm>
            <a:off x="1676400" y="2146300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k</a:t>
            </a:r>
          </a:p>
        </p:txBody>
      </p:sp>
      <p:sp>
        <p:nvSpPr>
          <p:cNvPr id="5315" name="Text Box 195"/>
          <p:cNvSpPr txBox="1">
            <a:spLocks noChangeArrowheads="1"/>
          </p:cNvSpPr>
          <p:nvPr/>
        </p:nvSpPr>
        <p:spPr bwMode="auto">
          <a:xfrm>
            <a:off x="1771650" y="6365875"/>
            <a:ext cx="45529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u="sng">
                <a:solidFill>
                  <a:srgbClr val="006600"/>
                </a:solidFill>
                <a:latin typeface=".VnCourier NewH" pitchFamily="18" charset="0"/>
              </a:rPr>
              <a:t>Mét sè h­ háng th­êng gÆp :</a:t>
            </a:r>
          </a:p>
        </p:txBody>
      </p:sp>
      <p:grpSp>
        <p:nvGrpSpPr>
          <p:cNvPr id="5316" name="Group 196"/>
          <p:cNvGrpSpPr>
            <a:grpSpLocks/>
          </p:cNvGrpSpPr>
          <p:nvPr/>
        </p:nvGrpSpPr>
        <p:grpSpPr bwMode="auto">
          <a:xfrm>
            <a:off x="2514600" y="830263"/>
            <a:ext cx="287338" cy="1439862"/>
            <a:chOff x="1488" y="581"/>
            <a:chExt cx="181" cy="907"/>
          </a:xfrm>
        </p:grpSpPr>
        <p:sp>
          <p:nvSpPr>
            <p:cNvPr id="5317" name="AutoShape 197"/>
            <p:cNvSpPr>
              <a:spLocks noChangeArrowheads="1"/>
            </p:cNvSpPr>
            <p:nvPr/>
          </p:nvSpPr>
          <p:spPr bwMode="auto">
            <a:xfrm>
              <a:off x="1507" y="851"/>
              <a:ext cx="144" cy="336"/>
            </a:xfrm>
            <a:prstGeom prst="roundRect">
              <a:avLst>
                <a:gd name="adj" fmla="val 16667"/>
              </a:avLst>
            </a:prstGeom>
            <a:solidFill>
              <a:srgbClr val="99CC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5318" name="Group 198"/>
            <p:cNvGrpSpPr>
              <a:grpSpLocks/>
            </p:cNvGrpSpPr>
            <p:nvPr/>
          </p:nvGrpSpPr>
          <p:grpSpPr bwMode="auto">
            <a:xfrm>
              <a:off x="1488" y="581"/>
              <a:ext cx="181" cy="907"/>
              <a:chOff x="1488" y="581"/>
              <a:chExt cx="181" cy="907"/>
            </a:xfrm>
          </p:grpSpPr>
          <p:sp>
            <p:nvSpPr>
              <p:cNvPr id="5319" name="Line 199"/>
              <p:cNvSpPr>
                <a:spLocks noChangeShapeType="1"/>
              </p:cNvSpPr>
              <p:nvPr/>
            </p:nvSpPr>
            <p:spPr bwMode="auto">
              <a:xfrm flipH="1">
                <a:off x="1488" y="581"/>
                <a:ext cx="181" cy="13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20" name="Line 200"/>
              <p:cNvSpPr>
                <a:spLocks noChangeShapeType="1"/>
              </p:cNvSpPr>
              <p:nvPr/>
            </p:nvSpPr>
            <p:spPr bwMode="auto">
              <a:xfrm>
                <a:off x="1580" y="660"/>
                <a:ext cx="0" cy="8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21" name="Oval 201"/>
              <p:cNvSpPr>
                <a:spLocks noChangeArrowheads="1"/>
              </p:cNvSpPr>
              <p:nvPr/>
            </p:nvSpPr>
            <p:spPr bwMode="auto">
              <a:xfrm>
                <a:off x="1552" y="628"/>
                <a:ext cx="58" cy="58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5322" name="Line 202"/>
          <p:cNvSpPr>
            <a:spLocks noChangeShapeType="1"/>
          </p:cNvSpPr>
          <p:nvPr/>
        </p:nvSpPr>
        <p:spPr bwMode="auto">
          <a:xfrm flipH="1">
            <a:off x="2646363" y="2270125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5323" name="Group 203"/>
          <p:cNvGrpSpPr>
            <a:grpSpLocks/>
          </p:cNvGrpSpPr>
          <p:nvPr/>
        </p:nvGrpSpPr>
        <p:grpSpPr bwMode="auto">
          <a:xfrm>
            <a:off x="8699500" y="822325"/>
            <a:ext cx="287338" cy="1439863"/>
            <a:chOff x="1488" y="581"/>
            <a:chExt cx="181" cy="907"/>
          </a:xfrm>
        </p:grpSpPr>
        <p:sp>
          <p:nvSpPr>
            <p:cNvPr id="5324" name="AutoShape 204"/>
            <p:cNvSpPr>
              <a:spLocks noChangeArrowheads="1"/>
            </p:cNvSpPr>
            <p:nvPr/>
          </p:nvSpPr>
          <p:spPr bwMode="auto">
            <a:xfrm>
              <a:off x="1507" y="851"/>
              <a:ext cx="144" cy="336"/>
            </a:xfrm>
            <a:prstGeom prst="roundRect">
              <a:avLst>
                <a:gd name="adj" fmla="val 16667"/>
              </a:avLst>
            </a:prstGeom>
            <a:solidFill>
              <a:srgbClr val="99CC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5325" name="Group 205"/>
            <p:cNvGrpSpPr>
              <a:grpSpLocks/>
            </p:cNvGrpSpPr>
            <p:nvPr/>
          </p:nvGrpSpPr>
          <p:grpSpPr bwMode="auto">
            <a:xfrm>
              <a:off x="1488" y="581"/>
              <a:ext cx="181" cy="907"/>
              <a:chOff x="1488" y="581"/>
              <a:chExt cx="181" cy="907"/>
            </a:xfrm>
          </p:grpSpPr>
          <p:sp>
            <p:nvSpPr>
              <p:cNvPr id="5326" name="Line 206"/>
              <p:cNvSpPr>
                <a:spLocks noChangeShapeType="1"/>
              </p:cNvSpPr>
              <p:nvPr/>
            </p:nvSpPr>
            <p:spPr bwMode="auto">
              <a:xfrm flipH="1">
                <a:off x="1488" y="581"/>
                <a:ext cx="181" cy="13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27" name="Line 207"/>
              <p:cNvSpPr>
                <a:spLocks noChangeShapeType="1"/>
              </p:cNvSpPr>
              <p:nvPr/>
            </p:nvSpPr>
            <p:spPr bwMode="auto">
              <a:xfrm>
                <a:off x="1580" y="660"/>
                <a:ext cx="0" cy="8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28" name="Oval 208"/>
              <p:cNvSpPr>
                <a:spLocks noChangeArrowheads="1"/>
              </p:cNvSpPr>
              <p:nvPr/>
            </p:nvSpPr>
            <p:spPr bwMode="auto">
              <a:xfrm>
                <a:off x="1552" y="628"/>
                <a:ext cx="58" cy="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5329" name="Group 209"/>
          <p:cNvGrpSpPr>
            <a:grpSpLocks/>
          </p:cNvGrpSpPr>
          <p:nvPr/>
        </p:nvGrpSpPr>
        <p:grpSpPr bwMode="auto">
          <a:xfrm>
            <a:off x="8401050" y="2224088"/>
            <a:ext cx="457200" cy="71437"/>
            <a:chOff x="5200" y="1459"/>
            <a:chExt cx="288" cy="45"/>
          </a:xfrm>
        </p:grpSpPr>
        <p:sp>
          <p:nvSpPr>
            <p:cNvPr id="5330" name="Oval 210"/>
            <p:cNvSpPr>
              <a:spLocks noChangeArrowheads="1"/>
            </p:cNvSpPr>
            <p:nvPr/>
          </p:nvSpPr>
          <p:spPr bwMode="auto">
            <a:xfrm>
              <a:off x="5318" y="1459"/>
              <a:ext cx="46" cy="4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331" name="Line 211"/>
            <p:cNvSpPr>
              <a:spLocks noChangeShapeType="1"/>
            </p:cNvSpPr>
            <p:nvPr/>
          </p:nvSpPr>
          <p:spPr bwMode="auto">
            <a:xfrm flipH="1">
              <a:off x="5200" y="1484"/>
              <a:ext cx="28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332" name="Group 212"/>
          <p:cNvGrpSpPr>
            <a:grpSpLocks/>
          </p:cNvGrpSpPr>
          <p:nvPr/>
        </p:nvGrpSpPr>
        <p:grpSpPr bwMode="auto">
          <a:xfrm>
            <a:off x="3028950" y="2266950"/>
            <a:ext cx="917575" cy="60325"/>
            <a:chOff x="1812" y="1486"/>
            <a:chExt cx="578" cy="38"/>
          </a:xfrm>
        </p:grpSpPr>
        <p:sp>
          <p:nvSpPr>
            <p:cNvPr id="5333" name="Line 213"/>
            <p:cNvSpPr>
              <a:spLocks noChangeShapeType="1"/>
            </p:cNvSpPr>
            <p:nvPr/>
          </p:nvSpPr>
          <p:spPr bwMode="auto">
            <a:xfrm>
              <a:off x="1812" y="1524"/>
              <a:ext cx="204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34" name="Line 214"/>
            <p:cNvSpPr>
              <a:spLocks noChangeShapeType="1"/>
            </p:cNvSpPr>
            <p:nvPr/>
          </p:nvSpPr>
          <p:spPr bwMode="auto">
            <a:xfrm>
              <a:off x="2004" y="1486"/>
              <a:ext cx="3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335" name="Line 215"/>
          <p:cNvSpPr>
            <a:spLocks noChangeShapeType="1"/>
          </p:cNvSpPr>
          <p:nvPr/>
        </p:nvSpPr>
        <p:spPr bwMode="auto">
          <a:xfrm>
            <a:off x="8158163" y="2322513"/>
            <a:ext cx="36036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336" name="Line 216"/>
          <p:cNvSpPr>
            <a:spLocks noChangeShapeType="1"/>
          </p:cNvSpPr>
          <p:nvPr/>
        </p:nvSpPr>
        <p:spPr bwMode="auto">
          <a:xfrm>
            <a:off x="8175625" y="2163763"/>
            <a:ext cx="3603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337" name="Line 217"/>
          <p:cNvSpPr>
            <a:spLocks noChangeShapeType="1"/>
          </p:cNvSpPr>
          <p:nvPr/>
        </p:nvSpPr>
        <p:spPr bwMode="auto">
          <a:xfrm>
            <a:off x="8356600" y="1970088"/>
            <a:ext cx="0" cy="1793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338" name="Line 218"/>
          <p:cNvSpPr>
            <a:spLocks noChangeShapeType="1"/>
          </p:cNvSpPr>
          <p:nvPr/>
        </p:nvSpPr>
        <p:spPr bwMode="auto">
          <a:xfrm>
            <a:off x="8255000" y="2252663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339" name="Line 219"/>
          <p:cNvSpPr>
            <a:spLocks noChangeShapeType="1"/>
          </p:cNvSpPr>
          <p:nvPr/>
        </p:nvSpPr>
        <p:spPr bwMode="auto">
          <a:xfrm>
            <a:off x="8415338" y="2255838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340" name="Line 220"/>
          <p:cNvSpPr>
            <a:spLocks noChangeShapeType="1"/>
          </p:cNvSpPr>
          <p:nvPr/>
        </p:nvSpPr>
        <p:spPr bwMode="auto">
          <a:xfrm rot="-5400000">
            <a:off x="5620544" y="4880769"/>
            <a:ext cx="103346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341" name="Line 221"/>
          <p:cNvSpPr>
            <a:spLocks noChangeShapeType="1"/>
          </p:cNvSpPr>
          <p:nvPr/>
        </p:nvSpPr>
        <p:spPr bwMode="auto">
          <a:xfrm>
            <a:off x="5715000" y="4357688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342" name="Line 222"/>
          <p:cNvSpPr>
            <a:spLocks noChangeShapeType="1"/>
          </p:cNvSpPr>
          <p:nvPr/>
        </p:nvSpPr>
        <p:spPr bwMode="auto">
          <a:xfrm>
            <a:off x="3641725" y="5403850"/>
            <a:ext cx="776288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343" name="Line 223"/>
          <p:cNvSpPr>
            <a:spLocks noChangeShapeType="1"/>
          </p:cNvSpPr>
          <p:nvPr/>
        </p:nvSpPr>
        <p:spPr bwMode="auto">
          <a:xfrm>
            <a:off x="4408488" y="5389563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344" name="Line 224"/>
          <p:cNvSpPr>
            <a:spLocks noChangeShapeType="1"/>
          </p:cNvSpPr>
          <p:nvPr/>
        </p:nvSpPr>
        <p:spPr bwMode="auto">
          <a:xfrm>
            <a:off x="4568825" y="5392738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345" name="Line 225"/>
          <p:cNvSpPr>
            <a:spLocks noChangeShapeType="1"/>
          </p:cNvSpPr>
          <p:nvPr/>
        </p:nvSpPr>
        <p:spPr bwMode="auto">
          <a:xfrm>
            <a:off x="5699125" y="4367213"/>
            <a:ext cx="69532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346" name="Line 226"/>
          <p:cNvSpPr>
            <a:spLocks noChangeShapeType="1"/>
          </p:cNvSpPr>
          <p:nvPr/>
        </p:nvSpPr>
        <p:spPr bwMode="auto">
          <a:xfrm>
            <a:off x="3641725" y="2270125"/>
            <a:ext cx="0" cy="3144838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347" name="Line 227"/>
          <p:cNvSpPr>
            <a:spLocks noChangeShapeType="1"/>
          </p:cNvSpPr>
          <p:nvPr/>
        </p:nvSpPr>
        <p:spPr bwMode="auto">
          <a:xfrm>
            <a:off x="4564063" y="5405438"/>
            <a:ext cx="153987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348" name="Line 228"/>
          <p:cNvSpPr>
            <a:spLocks noChangeShapeType="1"/>
          </p:cNvSpPr>
          <p:nvPr/>
        </p:nvSpPr>
        <p:spPr bwMode="auto">
          <a:xfrm>
            <a:off x="6396038" y="4367213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349" name="Line 229"/>
          <p:cNvSpPr>
            <a:spLocks noChangeShapeType="1"/>
          </p:cNvSpPr>
          <p:nvPr/>
        </p:nvSpPr>
        <p:spPr bwMode="auto">
          <a:xfrm>
            <a:off x="6556375" y="4354513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5350" name="Group 230"/>
          <p:cNvGrpSpPr>
            <a:grpSpLocks/>
          </p:cNvGrpSpPr>
          <p:nvPr/>
        </p:nvGrpSpPr>
        <p:grpSpPr bwMode="auto">
          <a:xfrm>
            <a:off x="6542088" y="3979863"/>
            <a:ext cx="1430337" cy="762000"/>
            <a:chOff x="4025" y="2565"/>
            <a:chExt cx="901" cy="480"/>
          </a:xfrm>
        </p:grpSpPr>
        <p:grpSp>
          <p:nvGrpSpPr>
            <p:cNvPr id="5351" name="Group 231"/>
            <p:cNvGrpSpPr>
              <a:grpSpLocks/>
            </p:cNvGrpSpPr>
            <p:nvPr/>
          </p:nvGrpSpPr>
          <p:grpSpPr bwMode="auto">
            <a:xfrm>
              <a:off x="4025" y="2565"/>
              <a:ext cx="901" cy="480"/>
              <a:chOff x="4025" y="2565"/>
              <a:chExt cx="901" cy="480"/>
            </a:xfrm>
          </p:grpSpPr>
          <p:sp>
            <p:nvSpPr>
              <p:cNvPr id="5352" name="Line 232"/>
              <p:cNvSpPr>
                <a:spLocks noChangeShapeType="1"/>
              </p:cNvSpPr>
              <p:nvPr/>
            </p:nvSpPr>
            <p:spPr bwMode="auto">
              <a:xfrm>
                <a:off x="4734" y="2821"/>
                <a:ext cx="192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53" name="Oval 233"/>
              <p:cNvSpPr>
                <a:spLocks noChangeArrowheads="1"/>
              </p:cNvSpPr>
              <p:nvPr/>
            </p:nvSpPr>
            <p:spPr bwMode="auto">
              <a:xfrm>
                <a:off x="4268" y="2785"/>
                <a:ext cx="46" cy="45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54" name="Line 234"/>
              <p:cNvSpPr>
                <a:spLocks noChangeShapeType="1"/>
              </p:cNvSpPr>
              <p:nvPr/>
            </p:nvSpPr>
            <p:spPr bwMode="auto">
              <a:xfrm>
                <a:off x="4025" y="2806"/>
                <a:ext cx="429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55" name="AutoShape 235"/>
              <p:cNvSpPr>
                <a:spLocks noChangeArrowheads="1"/>
              </p:cNvSpPr>
              <p:nvPr/>
            </p:nvSpPr>
            <p:spPr bwMode="auto">
              <a:xfrm>
                <a:off x="4450" y="2565"/>
                <a:ext cx="288" cy="480"/>
              </a:xfrm>
              <a:prstGeom prst="roundRect">
                <a:avLst>
                  <a:gd name="adj" fmla="val 16667"/>
                </a:avLst>
              </a:prstGeom>
              <a:solidFill>
                <a:srgbClr val="FFCC99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en-US" sz="1400" b="1">
                  <a:latin typeface=".VnTimeH" pitchFamily="34" charset="0"/>
                </a:endParaRPr>
              </a:p>
            </p:txBody>
          </p:sp>
        </p:grpSp>
        <p:grpSp>
          <p:nvGrpSpPr>
            <p:cNvPr id="5356" name="Group 236"/>
            <p:cNvGrpSpPr>
              <a:grpSpLocks/>
            </p:cNvGrpSpPr>
            <p:nvPr/>
          </p:nvGrpSpPr>
          <p:grpSpPr bwMode="auto">
            <a:xfrm>
              <a:off x="4443" y="2699"/>
              <a:ext cx="232" cy="192"/>
              <a:chOff x="4472" y="2699"/>
              <a:chExt cx="232" cy="192"/>
            </a:xfrm>
          </p:grpSpPr>
          <p:sp>
            <p:nvSpPr>
              <p:cNvPr id="5357" name="AutoShape 237"/>
              <p:cNvSpPr>
                <a:spLocks noChangeArrowheads="1"/>
              </p:cNvSpPr>
              <p:nvPr/>
            </p:nvSpPr>
            <p:spPr bwMode="auto">
              <a:xfrm>
                <a:off x="4635" y="2764"/>
                <a:ext cx="69" cy="69"/>
              </a:xfrm>
              <a:prstGeom prst="triangle">
                <a:avLst>
                  <a:gd name="adj" fmla="val 50000"/>
                </a:avLst>
              </a:prstGeom>
              <a:solidFill>
                <a:srgbClr val="FFCC99"/>
              </a:solidFill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58" name="Text Box 238"/>
              <p:cNvSpPr txBox="1">
                <a:spLocks noChangeArrowheads="1"/>
              </p:cNvSpPr>
              <p:nvPr/>
            </p:nvSpPr>
            <p:spPr bwMode="auto">
              <a:xfrm>
                <a:off x="4472" y="2699"/>
                <a:ext cx="144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CC99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FF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1400" b="1">
                    <a:latin typeface=".VnTimeH" pitchFamily="34" charset="0"/>
                  </a:rPr>
                  <a:t>k</a:t>
                </a:r>
              </a:p>
            </p:txBody>
          </p:sp>
        </p:grpSp>
      </p:grpSp>
      <p:grpSp>
        <p:nvGrpSpPr>
          <p:cNvPr id="5359" name="Group 239"/>
          <p:cNvGrpSpPr>
            <a:grpSpLocks/>
          </p:cNvGrpSpPr>
          <p:nvPr/>
        </p:nvGrpSpPr>
        <p:grpSpPr bwMode="auto">
          <a:xfrm>
            <a:off x="733425" y="619125"/>
            <a:ext cx="920750" cy="965200"/>
            <a:chOff x="366" y="448"/>
            <a:chExt cx="580" cy="608"/>
          </a:xfrm>
        </p:grpSpPr>
        <p:grpSp>
          <p:nvGrpSpPr>
            <p:cNvPr id="5360" name="Group 240"/>
            <p:cNvGrpSpPr>
              <a:grpSpLocks/>
            </p:cNvGrpSpPr>
            <p:nvPr/>
          </p:nvGrpSpPr>
          <p:grpSpPr bwMode="auto">
            <a:xfrm>
              <a:off x="404" y="498"/>
              <a:ext cx="58" cy="558"/>
              <a:chOff x="162" y="498"/>
              <a:chExt cx="58" cy="558"/>
            </a:xfrm>
          </p:grpSpPr>
          <p:sp>
            <p:nvSpPr>
              <p:cNvPr id="5361" name="Line 241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62" name="Oval 242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363" name="Group 243"/>
            <p:cNvGrpSpPr>
              <a:grpSpLocks/>
            </p:cNvGrpSpPr>
            <p:nvPr/>
          </p:nvGrpSpPr>
          <p:grpSpPr bwMode="auto">
            <a:xfrm>
              <a:off x="626" y="498"/>
              <a:ext cx="58" cy="558"/>
              <a:chOff x="162" y="498"/>
              <a:chExt cx="58" cy="558"/>
            </a:xfrm>
          </p:grpSpPr>
          <p:sp>
            <p:nvSpPr>
              <p:cNvPr id="5364" name="Line 244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65" name="Oval 245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366" name="Group 246"/>
            <p:cNvGrpSpPr>
              <a:grpSpLocks/>
            </p:cNvGrpSpPr>
            <p:nvPr/>
          </p:nvGrpSpPr>
          <p:grpSpPr bwMode="auto">
            <a:xfrm>
              <a:off x="842" y="498"/>
              <a:ext cx="58" cy="558"/>
              <a:chOff x="162" y="498"/>
              <a:chExt cx="58" cy="558"/>
            </a:xfrm>
          </p:grpSpPr>
          <p:sp>
            <p:nvSpPr>
              <p:cNvPr id="5367" name="Line 247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68" name="Oval 248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369" name="Line 249"/>
            <p:cNvSpPr>
              <a:spLocks noChangeShapeType="1"/>
            </p:cNvSpPr>
            <p:nvPr/>
          </p:nvSpPr>
          <p:spPr bwMode="auto">
            <a:xfrm flipH="1">
              <a:off x="802" y="448"/>
              <a:ext cx="144" cy="1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70" name="Line 250"/>
            <p:cNvSpPr>
              <a:spLocks noChangeShapeType="1"/>
            </p:cNvSpPr>
            <p:nvPr/>
          </p:nvSpPr>
          <p:spPr bwMode="auto">
            <a:xfrm flipH="1">
              <a:off x="586" y="452"/>
              <a:ext cx="144" cy="1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71" name="Line 251"/>
            <p:cNvSpPr>
              <a:spLocks noChangeShapeType="1"/>
            </p:cNvSpPr>
            <p:nvPr/>
          </p:nvSpPr>
          <p:spPr bwMode="auto">
            <a:xfrm flipH="1">
              <a:off x="366" y="452"/>
              <a:ext cx="144" cy="1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372" name="Group 252"/>
          <p:cNvGrpSpPr>
            <a:grpSpLocks/>
          </p:cNvGrpSpPr>
          <p:nvPr/>
        </p:nvGrpSpPr>
        <p:grpSpPr bwMode="auto">
          <a:xfrm>
            <a:off x="692150" y="2365375"/>
            <a:ext cx="981075" cy="1809750"/>
            <a:chOff x="436" y="1644"/>
            <a:chExt cx="618" cy="1140"/>
          </a:xfrm>
        </p:grpSpPr>
        <p:grpSp>
          <p:nvGrpSpPr>
            <p:cNvPr id="5373" name="Group 253"/>
            <p:cNvGrpSpPr>
              <a:grpSpLocks/>
            </p:cNvGrpSpPr>
            <p:nvPr/>
          </p:nvGrpSpPr>
          <p:grpSpPr bwMode="auto">
            <a:xfrm>
              <a:off x="524" y="1653"/>
              <a:ext cx="530" cy="4"/>
              <a:chOff x="428" y="1557"/>
              <a:chExt cx="530" cy="4"/>
            </a:xfrm>
          </p:grpSpPr>
          <p:sp>
            <p:nvSpPr>
              <p:cNvPr id="5374" name="Line 254"/>
              <p:cNvSpPr>
                <a:spLocks noChangeShapeType="1"/>
              </p:cNvSpPr>
              <p:nvPr/>
            </p:nvSpPr>
            <p:spPr bwMode="auto">
              <a:xfrm>
                <a:off x="428" y="1557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75" name="Line 255"/>
              <p:cNvSpPr>
                <a:spLocks noChangeShapeType="1"/>
              </p:cNvSpPr>
              <p:nvPr/>
            </p:nvSpPr>
            <p:spPr bwMode="auto">
              <a:xfrm>
                <a:off x="651" y="1559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76" name="Line 256"/>
              <p:cNvSpPr>
                <a:spLocks noChangeShapeType="1"/>
              </p:cNvSpPr>
              <p:nvPr/>
            </p:nvSpPr>
            <p:spPr bwMode="auto">
              <a:xfrm>
                <a:off x="872" y="1561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377" name="Group 257"/>
            <p:cNvGrpSpPr>
              <a:grpSpLocks/>
            </p:cNvGrpSpPr>
            <p:nvPr/>
          </p:nvGrpSpPr>
          <p:grpSpPr bwMode="auto">
            <a:xfrm>
              <a:off x="436" y="1644"/>
              <a:ext cx="617" cy="1140"/>
              <a:chOff x="340" y="1551"/>
              <a:chExt cx="617" cy="1129"/>
            </a:xfrm>
          </p:grpSpPr>
          <p:sp>
            <p:nvSpPr>
              <p:cNvPr id="5378" name="Arc 258"/>
              <p:cNvSpPr>
                <a:spLocks/>
              </p:cNvSpPr>
              <p:nvPr/>
            </p:nvSpPr>
            <p:spPr bwMode="auto">
              <a:xfrm rot="10112503" flipH="1">
                <a:off x="854" y="1812"/>
                <a:ext cx="103" cy="201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42322"/>
                  <a:gd name="T2" fmla="*/ 6096 w 21600"/>
                  <a:gd name="T3" fmla="*/ 42322 h 42322"/>
                  <a:gd name="T4" fmla="*/ 0 w 21600"/>
                  <a:gd name="T5" fmla="*/ 21600 h 42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42322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cubicBezTo>
                      <a:pt x="21600" y="31181"/>
                      <a:pt x="15287" y="39617"/>
                      <a:pt x="6095" y="42321"/>
                    </a:cubicBezTo>
                  </a:path>
                  <a:path w="21600" h="42322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cubicBezTo>
                      <a:pt x="21600" y="31181"/>
                      <a:pt x="15287" y="39617"/>
                      <a:pt x="6095" y="42321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79" name="Arc 259"/>
              <p:cNvSpPr>
                <a:spLocks/>
              </p:cNvSpPr>
              <p:nvPr/>
            </p:nvSpPr>
            <p:spPr bwMode="auto">
              <a:xfrm rot="11487497">
                <a:off x="340" y="1812"/>
                <a:ext cx="103" cy="201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42322"/>
                  <a:gd name="T2" fmla="*/ 6096 w 21600"/>
                  <a:gd name="T3" fmla="*/ 42322 h 42322"/>
                  <a:gd name="T4" fmla="*/ 0 w 21600"/>
                  <a:gd name="T5" fmla="*/ 21600 h 42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42322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cubicBezTo>
                      <a:pt x="21600" y="31181"/>
                      <a:pt x="15287" y="39617"/>
                      <a:pt x="6095" y="42321"/>
                    </a:cubicBezTo>
                  </a:path>
                  <a:path w="21600" h="42322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cubicBezTo>
                      <a:pt x="21600" y="31181"/>
                      <a:pt x="15287" y="39617"/>
                      <a:pt x="6095" y="42321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80" name="Line 260"/>
              <p:cNvSpPr>
                <a:spLocks noChangeShapeType="1"/>
              </p:cNvSpPr>
              <p:nvPr/>
            </p:nvSpPr>
            <p:spPr bwMode="auto">
              <a:xfrm>
                <a:off x="875" y="1551"/>
                <a:ext cx="0" cy="273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81" name="Line 261"/>
              <p:cNvSpPr>
                <a:spLocks noChangeShapeType="1"/>
              </p:cNvSpPr>
              <p:nvPr/>
            </p:nvSpPr>
            <p:spPr bwMode="auto">
              <a:xfrm>
                <a:off x="654" y="1551"/>
                <a:ext cx="0" cy="1124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82" name="Line 262"/>
              <p:cNvSpPr>
                <a:spLocks noChangeShapeType="1"/>
              </p:cNvSpPr>
              <p:nvPr/>
            </p:nvSpPr>
            <p:spPr bwMode="auto">
              <a:xfrm>
                <a:off x="431" y="1551"/>
                <a:ext cx="0" cy="273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83" name="Line 263"/>
              <p:cNvSpPr>
                <a:spLocks noChangeShapeType="1"/>
              </p:cNvSpPr>
              <p:nvPr/>
            </p:nvSpPr>
            <p:spPr bwMode="auto">
              <a:xfrm>
                <a:off x="870" y="2016"/>
                <a:ext cx="0" cy="664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84" name="Line 264"/>
              <p:cNvSpPr>
                <a:spLocks noChangeShapeType="1"/>
              </p:cNvSpPr>
              <p:nvPr/>
            </p:nvSpPr>
            <p:spPr bwMode="auto">
              <a:xfrm>
                <a:off x="426" y="2016"/>
                <a:ext cx="0" cy="664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5385" name="Group 265"/>
          <p:cNvGrpSpPr>
            <a:grpSpLocks/>
          </p:cNvGrpSpPr>
          <p:nvPr/>
        </p:nvGrpSpPr>
        <p:grpSpPr bwMode="auto">
          <a:xfrm>
            <a:off x="554038" y="4113213"/>
            <a:ext cx="1073150" cy="863600"/>
            <a:chOff x="253" y="2649"/>
            <a:chExt cx="676" cy="544"/>
          </a:xfrm>
        </p:grpSpPr>
        <p:grpSp>
          <p:nvGrpSpPr>
            <p:cNvPr id="5386" name="Group 266"/>
            <p:cNvGrpSpPr>
              <a:grpSpLocks/>
            </p:cNvGrpSpPr>
            <p:nvPr/>
          </p:nvGrpSpPr>
          <p:grpSpPr bwMode="auto">
            <a:xfrm rot="18645612" flipH="1">
              <a:off x="375" y="2683"/>
              <a:ext cx="269" cy="513"/>
              <a:chOff x="595" y="2890"/>
              <a:chExt cx="269" cy="513"/>
            </a:xfrm>
          </p:grpSpPr>
          <p:grpSp>
            <p:nvGrpSpPr>
              <p:cNvPr id="5387" name="Group 267"/>
              <p:cNvGrpSpPr>
                <a:grpSpLocks/>
              </p:cNvGrpSpPr>
              <p:nvPr/>
            </p:nvGrpSpPr>
            <p:grpSpPr bwMode="auto">
              <a:xfrm>
                <a:off x="595" y="2890"/>
                <a:ext cx="228" cy="416"/>
                <a:chOff x="595" y="2890"/>
                <a:chExt cx="228" cy="416"/>
              </a:xfrm>
            </p:grpSpPr>
            <p:grpSp>
              <p:nvGrpSpPr>
                <p:cNvPr id="5388" name="Group 268"/>
                <p:cNvGrpSpPr>
                  <a:grpSpLocks/>
                </p:cNvGrpSpPr>
                <p:nvPr/>
              </p:nvGrpSpPr>
              <p:grpSpPr bwMode="auto">
                <a:xfrm>
                  <a:off x="595" y="2890"/>
                  <a:ext cx="141" cy="224"/>
                  <a:chOff x="595" y="2890"/>
                  <a:chExt cx="141" cy="224"/>
                </a:xfrm>
              </p:grpSpPr>
              <p:sp>
                <p:nvSpPr>
                  <p:cNvPr id="5389" name="Arc 269"/>
                  <p:cNvSpPr>
                    <a:spLocks/>
                  </p:cNvSpPr>
                  <p:nvPr/>
                </p:nvSpPr>
                <p:spPr bwMode="auto">
                  <a:xfrm rot="-1687346">
                    <a:off x="595" y="2890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5390" name="Arc 270"/>
                  <p:cNvSpPr>
                    <a:spLocks/>
                  </p:cNvSpPr>
                  <p:nvPr/>
                </p:nvSpPr>
                <p:spPr bwMode="auto">
                  <a:xfrm rot="-1687346">
                    <a:off x="640" y="2985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5391" name="Group 271"/>
                <p:cNvGrpSpPr>
                  <a:grpSpLocks/>
                </p:cNvGrpSpPr>
                <p:nvPr/>
              </p:nvGrpSpPr>
              <p:grpSpPr bwMode="auto">
                <a:xfrm>
                  <a:off x="682" y="3082"/>
                  <a:ext cx="141" cy="224"/>
                  <a:chOff x="595" y="2890"/>
                  <a:chExt cx="141" cy="224"/>
                </a:xfrm>
              </p:grpSpPr>
              <p:sp>
                <p:nvSpPr>
                  <p:cNvPr id="5392" name="Arc 272"/>
                  <p:cNvSpPr>
                    <a:spLocks/>
                  </p:cNvSpPr>
                  <p:nvPr/>
                </p:nvSpPr>
                <p:spPr bwMode="auto">
                  <a:xfrm rot="-1687346">
                    <a:off x="595" y="2890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5393" name="Arc 273"/>
                  <p:cNvSpPr>
                    <a:spLocks/>
                  </p:cNvSpPr>
                  <p:nvPr/>
                </p:nvSpPr>
                <p:spPr bwMode="auto">
                  <a:xfrm rot="-1687346">
                    <a:off x="640" y="2985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5394" name="Arc 274"/>
              <p:cNvSpPr>
                <a:spLocks/>
              </p:cNvSpPr>
              <p:nvPr/>
            </p:nvSpPr>
            <p:spPr bwMode="auto">
              <a:xfrm rot="-1687346">
                <a:off x="768" y="3274"/>
                <a:ext cx="96" cy="129"/>
              </a:xfrm>
              <a:custGeom>
                <a:avLst/>
                <a:gdLst>
                  <a:gd name="G0" fmla="+- 13674 0 0"/>
                  <a:gd name="G1" fmla="+- 21600 0 0"/>
                  <a:gd name="G2" fmla="+- 21600 0 0"/>
                  <a:gd name="T0" fmla="*/ 3471 w 35274"/>
                  <a:gd name="T1" fmla="*/ 2562 h 43200"/>
                  <a:gd name="T2" fmla="*/ 0 w 35274"/>
                  <a:gd name="T3" fmla="*/ 38321 h 43200"/>
                  <a:gd name="T4" fmla="*/ 13674 w 35274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5274" h="43200" fill="none" extrusionOk="0">
                    <a:moveTo>
                      <a:pt x="3470" y="2561"/>
                    </a:moveTo>
                    <a:cubicBezTo>
                      <a:pt x="6608" y="880"/>
                      <a:pt x="10113" y="-1"/>
                      <a:pt x="13674" y="0"/>
                    </a:cubicBezTo>
                    <a:cubicBezTo>
                      <a:pt x="25603" y="0"/>
                      <a:pt x="35274" y="9670"/>
                      <a:pt x="35274" y="21600"/>
                    </a:cubicBezTo>
                    <a:cubicBezTo>
                      <a:pt x="35274" y="33529"/>
                      <a:pt x="25603" y="43200"/>
                      <a:pt x="13674" y="43200"/>
                    </a:cubicBezTo>
                    <a:cubicBezTo>
                      <a:pt x="8689" y="43200"/>
                      <a:pt x="3858" y="41476"/>
                      <a:pt x="0" y="38320"/>
                    </a:cubicBezTo>
                  </a:path>
                  <a:path w="35274" h="43200" stroke="0" extrusionOk="0">
                    <a:moveTo>
                      <a:pt x="3470" y="2561"/>
                    </a:moveTo>
                    <a:cubicBezTo>
                      <a:pt x="6608" y="880"/>
                      <a:pt x="10113" y="-1"/>
                      <a:pt x="13674" y="0"/>
                    </a:cubicBezTo>
                    <a:cubicBezTo>
                      <a:pt x="25603" y="0"/>
                      <a:pt x="35274" y="9670"/>
                      <a:pt x="35274" y="21600"/>
                    </a:cubicBezTo>
                    <a:cubicBezTo>
                      <a:pt x="35274" y="33529"/>
                      <a:pt x="25603" y="43200"/>
                      <a:pt x="13674" y="43200"/>
                    </a:cubicBezTo>
                    <a:cubicBezTo>
                      <a:pt x="8689" y="43200"/>
                      <a:pt x="3858" y="41476"/>
                      <a:pt x="0" y="38320"/>
                    </a:cubicBezTo>
                    <a:lnTo>
                      <a:pt x="13674" y="21600"/>
                    </a:lnTo>
                    <a:close/>
                  </a:path>
                </a:pathLst>
              </a:custGeom>
              <a:noFill/>
              <a:ln w="1905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395" name="Group 275"/>
            <p:cNvGrpSpPr>
              <a:grpSpLocks/>
            </p:cNvGrpSpPr>
            <p:nvPr/>
          </p:nvGrpSpPr>
          <p:grpSpPr bwMode="auto">
            <a:xfrm>
              <a:off x="660" y="2650"/>
              <a:ext cx="269" cy="513"/>
              <a:chOff x="595" y="2890"/>
              <a:chExt cx="269" cy="513"/>
            </a:xfrm>
          </p:grpSpPr>
          <p:grpSp>
            <p:nvGrpSpPr>
              <p:cNvPr id="5396" name="Group 276"/>
              <p:cNvGrpSpPr>
                <a:grpSpLocks/>
              </p:cNvGrpSpPr>
              <p:nvPr/>
            </p:nvGrpSpPr>
            <p:grpSpPr bwMode="auto">
              <a:xfrm>
                <a:off x="595" y="2890"/>
                <a:ext cx="228" cy="416"/>
                <a:chOff x="595" y="2890"/>
                <a:chExt cx="228" cy="416"/>
              </a:xfrm>
            </p:grpSpPr>
            <p:grpSp>
              <p:nvGrpSpPr>
                <p:cNvPr id="5397" name="Group 277"/>
                <p:cNvGrpSpPr>
                  <a:grpSpLocks/>
                </p:cNvGrpSpPr>
                <p:nvPr/>
              </p:nvGrpSpPr>
              <p:grpSpPr bwMode="auto">
                <a:xfrm>
                  <a:off x="595" y="2890"/>
                  <a:ext cx="141" cy="224"/>
                  <a:chOff x="595" y="2890"/>
                  <a:chExt cx="141" cy="224"/>
                </a:xfrm>
              </p:grpSpPr>
              <p:sp>
                <p:nvSpPr>
                  <p:cNvPr id="5398" name="Arc 278"/>
                  <p:cNvSpPr>
                    <a:spLocks/>
                  </p:cNvSpPr>
                  <p:nvPr/>
                </p:nvSpPr>
                <p:spPr bwMode="auto">
                  <a:xfrm rot="-1687346">
                    <a:off x="595" y="2890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5399" name="Arc 279"/>
                  <p:cNvSpPr>
                    <a:spLocks/>
                  </p:cNvSpPr>
                  <p:nvPr/>
                </p:nvSpPr>
                <p:spPr bwMode="auto">
                  <a:xfrm rot="-1687346">
                    <a:off x="640" y="2985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5400" name="Group 280"/>
                <p:cNvGrpSpPr>
                  <a:grpSpLocks/>
                </p:cNvGrpSpPr>
                <p:nvPr/>
              </p:nvGrpSpPr>
              <p:grpSpPr bwMode="auto">
                <a:xfrm>
                  <a:off x="682" y="3082"/>
                  <a:ext cx="141" cy="224"/>
                  <a:chOff x="595" y="2890"/>
                  <a:chExt cx="141" cy="224"/>
                </a:xfrm>
              </p:grpSpPr>
              <p:sp>
                <p:nvSpPr>
                  <p:cNvPr id="5401" name="Arc 281"/>
                  <p:cNvSpPr>
                    <a:spLocks/>
                  </p:cNvSpPr>
                  <p:nvPr/>
                </p:nvSpPr>
                <p:spPr bwMode="auto">
                  <a:xfrm rot="-1687346">
                    <a:off x="595" y="2890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5402" name="Arc 282"/>
                  <p:cNvSpPr>
                    <a:spLocks/>
                  </p:cNvSpPr>
                  <p:nvPr/>
                </p:nvSpPr>
                <p:spPr bwMode="auto">
                  <a:xfrm rot="-1687346">
                    <a:off x="640" y="2985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5403" name="Arc 283"/>
              <p:cNvSpPr>
                <a:spLocks/>
              </p:cNvSpPr>
              <p:nvPr/>
            </p:nvSpPr>
            <p:spPr bwMode="auto">
              <a:xfrm rot="-1687346">
                <a:off x="768" y="3274"/>
                <a:ext cx="96" cy="129"/>
              </a:xfrm>
              <a:custGeom>
                <a:avLst/>
                <a:gdLst>
                  <a:gd name="G0" fmla="+- 13674 0 0"/>
                  <a:gd name="G1" fmla="+- 21600 0 0"/>
                  <a:gd name="G2" fmla="+- 21600 0 0"/>
                  <a:gd name="T0" fmla="*/ 3471 w 35274"/>
                  <a:gd name="T1" fmla="*/ 2562 h 43200"/>
                  <a:gd name="T2" fmla="*/ 0 w 35274"/>
                  <a:gd name="T3" fmla="*/ 38321 h 43200"/>
                  <a:gd name="T4" fmla="*/ 13674 w 35274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5274" h="43200" fill="none" extrusionOk="0">
                    <a:moveTo>
                      <a:pt x="3470" y="2561"/>
                    </a:moveTo>
                    <a:cubicBezTo>
                      <a:pt x="6608" y="880"/>
                      <a:pt x="10113" y="-1"/>
                      <a:pt x="13674" y="0"/>
                    </a:cubicBezTo>
                    <a:cubicBezTo>
                      <a:pt x="25603" y="0"/>
                      <a:pt x="35274" y="9670"/>
                      <a:pt x="35274" y="21600"/>
                    </a:cubicBezTo>
                    <a:cubicBezTo>
                      <a:pt x="35274" y="33529"/>
                      <a:pt x="25603" y="43200"/>
                      <a:pt x="13674" y="43200"/>
                    </a:cubicBezTo>
                    <a:cubicBezTo>
                      <a:pt x="8689" y="43200"/>
                      <a:pt x="3858" y="41476"/>
                      <a:pt x="0" y="38320"/>
                    </a:cubicBezTo>
                  </a:path>
                  <a:path w="35274" h="43200" stroke="0" extrusionOk="0">
                    <a:moveTo>
                      <a:pt x="3470" y="2561"/>
                    </a:moveTo>
                    <a:cubicBezTo>
                      <a:pt x="6608" y="880"/>
                      <a:pt x="10113" y="-1"/>
                      <a:pt x="13674" y="0"/>
                    </a:cubicBezTo>
                    <a:cubicBezTo>
                      <a:pt x="25603" y="0"/>
                      <a:pt x="35274" y="9670"/>
                      <a:pt x="35274" y="21600"/>
                    </a:cubicBezTo>
                    <a:cubicBezTo>
                      <a:pt x="35274" y="33529"/>
                      <a:pt x="25603" y="43200"/>
                      <a:pt x="13674" y="43200"/>
                    </a:cubicBezTo>
                    <a:cubicBezTo>
                      <a:pt x="8689" y="43200"/>
                      <a:pt x="3858" y="41476"/>
                      <a:pt x="0" y="38320"/>
                    </a:cubicBezTo>
                    <a:lnTo>
                      <a:pt x="13674" y="21600"/>
                    </a:lnTo>
                    <a:close/>
                  </a:path>
                </a:pathLst>
              </a:custGeom>
              <a:noFill/>
              <a:ln w="1905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404" name="Group 284"/>
            <p:cNvGrpSpPr>
              <a:grpSpLocks/>
            </p:cNvGrpSpPr>
            <p:nvPr/>
          </p:nvGrpSpPr>
          <p:grpSpPr bwMode="auto">
            <a:xfrm rot="5671300" flipH="1">
              <a:off x="365" y="2732"/>
              <a:ext cx="544" cy="378"/>
              <a:chOff x="284" y="2724"/>
              <a:chExt cx="616" cy="462"/>
            </a:xfrm>
          </p:grpSpPr>
          <p:grpSp>
            <p:nvGrpSpPr>
              <p:cNvPr id="5405" name="Group 285"/>
              <p:cNvGrpSpPr>
                <a:grpSpLocks/>
              </p:cNvGrpSpPr>
              <p:nvPr/>
            </p:nvGrpSpPr>
            <p:grpSpPr bwMode="auto">
              <a:xfrm>
                <a:off x="284" y="2816"/>
                <a:ext cx="507" cy="370"/>
                <a:chOff x="734" y="3022"/>
                <a:chExt cx="507" cy="370"/>
              </a:xfrm>
            </p:grpSpPr>
            <p:grpSp>
              <p:nvGrpSpPr>
                <p:cNvPr id="5406" name="Group 286"/>
                <p:cNvGrpSpPr>
                  <a:grpSpLocks/>
                </p:cNvGrpSpPr>
                <p:nvPr/>
              </p:nvGrpSpPr>
              <p:grpSpPr bwMode="auto">
                <a:xfrm>
                  <a:off x="950" y="3022"/>
                  <a:ext cx="291" cy="178"/>
                  <a:chOff x="950" y="3022"/>
                  <a:chExt cx="291" cy="178"/>
                </a:xfrm>
              </p:grpSpPr>
              <p:sp>
                <p:nvSpPr>
                  <p:cNvPr id="5407" name="Arc 287"/>
                  <p:cNvSpPr>
                    <a:spLocks/>
                  </p:cNvSpPr>
                  <p:nvPr/>
                </p:nvSpPr>
                <p:spPr bwMode="auto">
                  <a:xfrm rot="3013097">
                    <a:off x="1108" y="2970"/>
                    <a:ext cx="82" cy="185"/>
                  </a:xfrm>
                  <a:custGeom>
                    <a:avLst/>
                    <a:gdLst>
                      <a:gd name="G0" fmla="+- 15032 0 0"/>
                      <a:gd name="G1" fmla="+- 21600 0 0"/>
                      <a:gd name="G2" fmla="+- 21600 0 0"/>
                      <a:gd name="T0" fmla="*/ 0 w 36632"/>
                      <a:gd name="T1" fmla="*/ 6089 h 43200"/>
                      <a:gd name="T2" fmla="*/ 1358 w 36632"/>
                      <a:gd name="T3" fmla="*/ 38321 h 43200"/>
                      <a:gd name="T4" fmla="*/ 15032 w 36632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632" h="43200" fill="none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</a:path>
                      <a:path w="36632" h="43200" stroke="0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  <a:lnTo>
                          <a:pt x="15032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5408" name="Arc 288"/>
                  <p:cNvSpPr>
                    <a:spLocks/>
                  </p:cNvSpPr>
                  <p:nvPr/>
                </p:nvSpPr>
                <p:spPr bwMode="auto">
                  <a:xfrm rot="3013097">
                    <a:off x="1002" y="3066"/>
                    <a:ext cx="82" cy="185"/>
                  </a:xfrm>
                  <a:custGeom>
                    <a:avLst/>
                    <a:gdLst>
                      <a:gd name="G0" fmla="+- 15032 0 0"/>
                      <a:gd name="G1" fmla="+- 21600 0 0"/>
                      <a:gd name="G2" fmla="+- 21600 0 0"/>
                      <a:gd name="T0" fmla="*/ 0 w 36632"/>
                      <a:gd name="T1" fmla="*/ 6089 h 43200"/>
                      <a:gd name="T2" fmla="*/ 1358 w 36632"/>
                      <a:gd name="T3" fmla="*/ 38321 h 43200"/>
                      <a:gd name="T4" fmla="*/ 15032 w 36632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632" h="43200" fill="none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</a:path>
                      <a:path w="36632" h="43200" stroke="0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  <a:lnTo>
                          <a:pt x="15032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5409" name="Group 289"/>
                <p:cNvGrpSpPr>
                  <a:grpSpLocks/>
                </p:cNvGrpSpPr>
                <p:nvPr/>
              </p:nvGrpSpPr>
              <p:grpSpPr bwMode="auto">
                <a:xfrm>
                  <a:off x="734" y="3214"/>
                  <a:ext cx="291" cy="178"/>
                  <a:chOff x="950" y="3022"/>
                  <a:chExt cx="291" cy="178"/>
                </a:xfrm>
              </p:grpSpPr>
              <p:sp>
                <p:nvSpPr>
                  <p:cNvPr id="5410" name="Arc 290"/>
                  <p:cNvSpPr>
                    <a:spLocks/>
                  </p:cNvSpPr>
                  <p:nvPr/>
                </p:nvSpPr>
                <p:spPr bwMode="auto">
                  <a:xfrm rot="3013097">
                    <a:off x="1108" y="2970"/>
                    <a:ext cx="82" cy="185"/>
                  </a:xfrm>
                  <a:custGeom>
                    <a:avLst/>
                    <a:gdLst>
                      <a:gd name="G0" fmla="+- 15032 0 0"/>
                      <a:gd name="G1" fmla="+- 21600 0 0"/>
                      <a:gd name="G2" fmla="+- 21600 0 0"/>
                      <a:gd name="T0" fmla="*/ 0 w 36632"/>
                      <a:gd name="T1" fmla="*/ 6089 h 43200"/>
                      <a:gd name="T2" fmla="*/ 1358 w 36632"/>
                      <a:gd name="T3" fmla="*/ 38321 h 43200"/>
                      <a:gd name="T4" fmla="*/ 15032 w 36632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632" h="43200" fill="none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</a:path>
                      <a:path w="36632" h="43200" stroke="0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  <a:lnTo>
                          <a:pt x="15032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5411" name="Arc 291"/>
                  <p:cNvSpPr>
                    <a:spLocks/>
                  </p:cNvSpPr>
                  <p:nvPr/>
                </p:nvSpPr>
                <p:spPr bwMode="auto">
                  <a:xfrm rot="3013097">
                    <a:off x="1002" y="3066"/>
                    <a:ext cx="82" cy="185"/>
                  </a:xfrm>
                  <a:custGeom>
                    <a:avLst/>
                    <a:gdLst>
                      <a:gd name="G0" fmla="+- 15032 0 0"/>
                      <a:gd name="G1" fmla="+- 21600 0 0"/>
                      <a:gd name="G2" fmla="+- 21600 0 0"/>
                      <a:gd name="T0" fmla="*/ 0 w 36632"/>
                      <a:gd name="T1" fmla="*/ 6089 h 43200"/>
                      <a:gd name="T2" fmla="*/ 1358 w 36632"/>
                      <a:gd name="T3" fmla="*/ 38321 h 43200"/>
                      <a:gd name="T4" fmla="*/ 15032 w 36632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632" h="43200" fill="none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</a:path>
                      <a:path w="36632" h="43200" stroke="0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  <a:lnTo>
                          <a:pt x="15032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5412" name="Arc 292"/>
              <p:cNvSpPr>
                <a:spLocks/>
              </p:cNvSpPr>
              <p:nvPr/>
            </p:nvSpPr>
            <p:spPr bwMode="auto">
              <a:xfrm rot="3013097">
                <a:off x="767" y="2672"/>
                <a:ext cx="82" cy="185"/>
              </a:xfrm>
              <a:custGeom>
                <a:avLst/>
                <a:gdLst>
                  <a:gd name="G0" fmla="+- 15032 0 0"/>
                  <a:gd name="G1" fmla="+- 21600 0 0"/>
                  <a:gd name="G2" fmla="+- 21600 0 0"/>
                  <a:gd name="T0" fmla="*/ 0 w 36632"/>
                  <a:gd name="T1" fmla="*/ 6089 h 43200"/>
                  <a:gd name="T2" fmla="*/ 1358 w 36632"/>
                  <a:gd name="T3" fmla="*/ 38321 h 43200"/>
                  <a:gd name="T4" fmla="*/ 15032 w 36632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632" h="43200" fill="none" extrusionOk="0">
                    <a:moveTo>
                      <a:pt x="-1" y="6088"/>
                    </a:moveTo>
                    <a:cubicBezTo>
                      <a:pt x="4029" y="2183"/>
                      <a:pt x="9420" y="-1"/>
                      <a:pt x="15032" y="0"/>
                    </a:cubicBezTo>
                    <a:cubicBezTo>
                      <a:pt x="26961" y="0"/>
                      <a:pt x="36632" y="9670"/>
                      <a:pt x="36632" y="21600"/>
                    </a:cubicBezTo>
                    <a:cubicBezTo>
                      <a:pt x="36632" y="33529"/>
                      <a:pt x="26961" y="43200"/>
                      <a:pt x="15032" y="43200"/>
                    </a:cubicBezTo>
                    <a:cubicBezTo>
                      <a:pt x="10047" y="43200"/>
                      <a:pt x="5216" y="41476"/>
                      <a:pt x="1358" y="38320"/>
                    </a:cubicBezTo>
                  </a:path>
                  <a:path w="36632" h="43200" stroke="0" extrusionOk="0">
                    <a:moveTo>
                      <a:pt x="-1" y="6088"/>
                    </a:moveTo>
                    <a:cubicBezTo>
                      <a:pt x="4029" y="2183"/>
                      <a:pt x="9420" y="-1"/>
                      <a:pt x="15032" y="0"/>
                    </a:cubicBezTo>
                    <a:cubicBezTo>
                      <a:pt x="26961" y="0"/>
                      <a:pt x="36632" y="9670"/>
                      <a:pt x="36632" y="21600"/>
                    </a:cubicBezTo>
                    <a:cubicBezTo>
                      <a:pt x="36632" y="33529"/>
                      <a:pt x="26961" y="43200"/>
                      <a:pt x="15032" y="43200"/>
                    </a:cubicBezTo>
                    <a:cubicBezTo>
                      <a:pt x="10047" y="43200"/>
                      <a:pt x="5216" y="41476"/>
                      <a:pt x="1358" y="38320"/>
                    </a:cubicBezTo>
                    <a:lnTo>
                      <a:pt x="15032" y="21600"/>
                    </a:lnTo>
                    <a:close/>
                  </a:path>
                </a:pathLst>
              </a:custGeom>
              <a:noFill/>
              <a:ln w="1905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5413" name="Group 293"/>
          <p:cNvGrpSpPr>
            <a:grpSpLocks/>
          </p:cNvGrpSpPr>
          <p:nvPr/>
        </p:nvGrpSpPr>
        <p:grpSpPr bwMode="auto">
          <a:xfrm>
            <a:off x="835025" y="3425825"/>
            <a:ext cx="1993900" cy="292100"/>
            <a:chOff x="430" y="2216"/>
            <a:chExt cx="1256" cy="184"/>
          </a:xfrm>
        </p:grpSpPr>
        <p:sp>
          <p:nvSpPr>
            <p:cNvPr id="5414" name="Line 294"/>
            <p:cNvSpPr>
              <a:spLocks noChangeShapeType="1"/>
            </p:cNvSpPr>
            <p:nvPr/>
          </p:nvSpPr>
          <p:spPr bwMode="auto">
            <a:xfrm>
              <a:off x="430" y="2400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15" name="Line 295"/>
            <p:cNvSpPr>
              <a:spLocks noChangeShapeType="1"/>
            </p:cNvSpPr>
            <p:nvPr/>
          </p:nvSpPr>
          <p:spPr bwMode="auto">
            <a:xfrm>
              <a:off x="658" y="2308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16" name="Line 296"/>
            <p:cNvSpPr>
              <a:spLocks noChangeShapeType="1"/>
            </p:cNvSpPr>
            <p:nvPr/>
          </p:nvSpPr>
          <p:spPr bwMode="auto">
            <a:xfrm>
              <a:off x="870" y="2216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417" name="Group 297"/>
          <p:cNvGrpSpPr>
            <a:grpSpLocks/>
          </p:cNvGrpSpPr>
          <p:nvPr/>
        </p:nvGrpSpPr>
        <p:grpSpPr bwMode="auto">
          <a:xfrm>
            <a:off x="2105025" y="3413125"/>
            <a:ext cx="835025" cy="1068388"/>
            <a:chOff x="1230" y="2208"/>
            <a:chExt cx="526" cy="673"/>
          </a:xfrm>
        </p:grpSpPr>
        <p:grpSp>
          <p:nvGrpSpPr>
            <p:cNvPr id="5418" name="Group 298"/>
            <p:cNvGrpSpPr>
              <a:grpSpLocks/>
            </p:cNvGrpSpPr>
            <p:nvPr/>
          </p:nvGrpSpPr>
          <p:grpSpPr bwMode="auto">
            <a:xfrm>
              <a:off x="1238" y="2208"/>
              <a:ext cx="440" cy="672"/>
              <a:chOff x="1238" y="2208"/>
              <a:chExt cx="440" cy="672"/>
            </a:xfrm>
          </p:grpSpPr>
          <p:sp>
            <p:nvSpPr>
              <p:cNvPr id="5419" name="Line 299"/>
              <p:cNvSpPr>
                <a:spLocks noChangeShapeType="1"/>
              </p:cNvSpPr>
              <p:nvPr/>
            </p:nvSpPr>
            <p:spPr bwMode="auto">
              <a:xfrm>
                <a:off x="1238" y="2400"/>
                <a:ext cx="0" cy="48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20" name="Line 300"/>
              <p:cNvSpPr>
                <a:spLocks noChangeShapeType="1"/>
              </p:cNvSpPr>
              <p:nvPr/>
            </p:nvSpPr>
            <p:spPr bwMode="auto">
              <a:xfrm>
                <a:off x="1466" y="2304"/>
                <a:ext cx="0" cy="57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21" name="Line 301"/>
              <p:cNvSpPr>
                <a:spLocks noChangeShapeType="1"/>
              </p:cNvSpPr>
              <p:nvPr/>
            </p:nvSpPr>
            <p:spPr bwMode="auto">
              <a:xfrm>
                <a:off x="1678" y="2208"/>
                <a:ext cx="0" cy="672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422" name="Group 302"/>
            <p:cNvGrpSpPr>
              <a:grpSpLocks/>
            </p:cNvGrpSpPr>
            <p:nvPr/>
          </p:nvGrpSpPr>
          <p:grpSpPr bwMode="auto">
            <a:xfrm>
              <a:off x="1230" y="2872"/>
              <a:ext cx="526" cy="9"/>
              <a:chOff x="1230" y="2872"/>
              <a:chExt cx="526" cy="9"/>
            </a:xfrm>
          </p:grpSpPr>
          <p:sp>
            <p:nvSpPr>
              <p:cNvPr id="5423" name="Line 303"/>
              <p:cNvSpPr>
                <a:spLocks noChangeShapeType="1"/>
              </p:cNvSpPr>
              <p:nvPr/>
            </p:nvSpPr>
            <p:spPr bwMode="auto">
              <a:xfrm>
                <a:off x="1230" y="2881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24" name="Line 304"/>
              <p:cNvSpPr>
                <a:spLocks noChangeShapeType="1"/>
              </p:cNvSpPr>
              <p:nvPr/>
            </p:nvSpPr>
            <p:spPr bwMode="auto">
              <a:xfrm>
                <a:off x="1457" y="2874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25" name="Line 305"/>
              <p:cNvSpPr>
                <a:spLocks noChangeShapeType="1"/>
              </p:cNvSpPr>
              <p:nvPr/>
            </p:nvSpPr>
            <p:spPr bwMode="auto">
              <a:xfrm>
                <a:off x="1670" y="2872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5426" name="Group 306"/>
          <p:cNvGrpSpPr>
            <a:grpSpLocks/>
          </p:cNvGrpSpPr>
          <p:nvPr/>
        </p:nvGrpSpPr>
        <p:grpSpPr bwMode="auto">
          <a:xfrm>
            <a:off x="835025" y="5083175"/>
            <a:ext cx="1990725" cy="292100"/>
            <a:chOff x="430" y="3260"/>
            <a:chExt cx="1254" cy="184"/>
          </a:xfrm>
        </p:grpSpPr>
        <p:sp>
          <p:nvSpPr>
            <p:cNvPr id="5427" name="Line 307"/>
            <p:cNvSpPr>
              <a:spLocks noChangeShapeType="1"/>
            </p:cNvSpPr>
            <p:nvPr/>
          </p:nvSpPr>
          <p:spPr bwMode="auto">
            <a:xfrm flipV="1">
              <a:off x="868" y="3444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28" name="Line 308"/>
            <p:cNvSpPr>
              <a:spLocks noChangeShapeType="1"/>
            </p:cNvSpPr>
            <p:nvPr/>
          </p:nvSpPr>
          <p:spPr bwMode="auto">
            <a:xfrm flipV="1">
              <a:off x="658" y="3352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29" name="Line 309"/>
            <p:cNvSpPr>
              <a:spLocks noChangeShapeType="1"/>
            </p:cNvSpPr>
            <p:nvPr/>
          </p:nvSpPr>
          <p:spPr bwMode="auto">
            <a:xfrm flipV="1">
              <a:off x="430" y="3260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430" name="Group 310"/>
          <p:cNvGrpSpPr>
            <a:grpSpLocks/>
          </p:cNvGrpSpPr>
          <p:nvPr/>
        </p:nvGrpSpPr>
        <p:grpSpPr bwMode="auto">
          <a:xfrm>
            <a:off x="2111375" y="4613275"/>
            <a:ext cx="841375" cy="755650"/>
            <a:chOff x="1330" y="3060"/>
            <a:chExt cx="530" cy="476"/>
          </a:xfrm>
        </p:grpSpPr>
        <p:grpSp>
          <p:nvGrpSpPr>
            <p:cNvPr id="5431" name="Group 311"/>
            <p:cNvGrpSpPr>
              <a:grpSpLocks/>
            </p:cNvGrpSpPr>
            <p:nvPr/>
          </p:nvGrpSpPr>
          <p:grpSpPr bwMode="auto">
            <a:xfrm>
              <a:off x="1330" y="3065"/>
              <a:ext cx="530" cy="7"/>
              <a:chOff x="1234" y="2969"/>
              <a:chExt cx="530" cy="7"/>
            </a:xfrm>
          </p:grpSpPr>
          <p:sp>
            <p:nvSpPr>
              <p:cNvPr id="5432" name="Line 312"/>
              <p:cNvSpPr>
                <a:spLocks noChangeShapeType="1"/>
              </p:cNvSpPr>
              <p:nvPr/>
            </p:nvSpPr>
            <p:spPr bwMode="auto">
              <a:xfrm>
                <a:off x="1234" y="2969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33" name="Line 313"/>
              <p:cNvSpPr>
                <a:spLocks noChangeShapeType="1"/>
              </p:cNvSpPr>
              <p:nvPr/>
            </p:nvSpPr>
            <p:spPr bwMode="auto">
              <a:xfrm>
                <a:off x="1457" y="2974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34" name="Line 314"/>
              <p:cNvSpPr>
                <a:spLocks noChangeShapeType="1"/>
              </p:cNvSpPr>
              <p:nvPr/>
            </p:nvSpPr>
            <p:spPr bwMode="auto">
              <a:xfrm>
                <a:off x="1678" y="2976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435" name="Group 315"/>
            <p:cNvGrpSpPr>
              <a:grpSpLocks/>
            </p:cNvGrpSpPr>
            <p:nvPr/>
          </p:nvGrpSpPr>
          <p:grpSpPr bwMode="auto">
            <a:xfrm>
              <a:off x="1334" y="3060"/>
              <a:ext cx="436" cy="476"/>
              <a:chOff x="1238" y="2964"/>
              <a:chExt cx="436" cy="476"/>
            </a:xfrm>
          </p:grpSpPr>
          <p:sp>
            <p:nvSpPr>
              <p:cNvPr id="5436" name="Line 316"/>
              <p:cNvSpPr>
                <a:spLocks noChangeShapeType="1"/>
              </p:cNvSpPr>
              <p:nvPr/>
            </p:nvSpPr>
            <p:spPr bwMode="auto">
              <a:xfrm>
                <a:off x="1238" y="2964"/>
                <a:ext cx="0" cy="28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37" name="Line 317"/>
              <p:cNvSpPr>
                <a:spLocks noChangeShapeType="1"/>
              </p:cNvSpPr>
              <p:nvPr/>
            </p:nvSpPr>
            <p:spPr bwMode="auto">
              <a:xfrm>
                <a:off x="1466" y="2968"/>
                <a:ext cx="0" cy="38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38" name="Line 318"/>
              <p:cNvSpPr>
                <a:spLocks noChangeShapeType="1"/>
              </p:cNvSpPr>
              <p:nvPr/>
            </p:nvSpPr>
            <p:spPr bwMode="auto">
              <a:xfrm>
                <a:off x="1674" y="2968"/>
                <a:ext cx="0" cy="472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5439" name="Group 319"/>
          <p:cNvGrpSpPr>
            <a:grpSpLocks/>
          </p:cNvGrpSpPr>
          <p:nvPr/>
        </p:nvGrpSpPr>
        <p:grpSpPr bwMode="auto">
          <a:xfrm>
            <a:off x="2514600" y="830263"/>
            <a:ext cx="287338" cy="1439862"/>
            <a:chOff x="1488" y="581"/>
            <a:chExt cx="181" cy="907"/>
          </a:xfrm>
        </p:grpSpPr>
        <p:sp>
          <p:nvSpPr>
            <p:cNvPr id="5440" name="AutoShape 320"/>
            <p:cNvSpPr>
              <a:spLocks noChangeArrowheads="1"/>
            </p:cNvSpPr>
            <p:nvPr/>
          </p:nvSpPr>
          <p:spPr bwMode="auto">
            <a:xfrm>
              <a:off x="1507" y="851"/>
              <a:ext cx="144" cy="336"/>
            </a:xfrm>
            <a:prstGeom prst="roundRect">
              <a:avLst>
                <a:gd name="adj" fmla="val 16667"/>
              </a:avLst>
            </a:prstGeom>
            <a:solidFill>
              <a:srgbClr val="FFCCFF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5441" name="Group 321"/>
            <p:cNvGrpSpPr>
              <a:grpSpLocks/>
            </p:cNvGrpSpPr>
            <p:nvPr/>
          </p:nvGrpSpPr>
          <p:grpSpPr bwMode="auto">
            <a:xfrm>
              <a:off x="1488" y="581"/>
              <a:ext cx="181" cy="907"/>
              <a:chOff x="1488" y="581"/>
              <a:chExt cx="181" cy="907"/>
            </a:xfrm>
          </p:grpSpPr>
          <p:sp>
            <p:nvSpPr>
              <p:cNvPr id="5442" name="Line 322"/>
              <p:cNvSpPr>
                <a:spLocks noChangeShapeType="1"/>
              </p:cNvSpPr>
              <p:nvPr/>
            </p:nvSpPr>
            <p:spPr bwMode="auto">
              <a:xfrm flipH="1">
                <a:off x="1488" y="581"/>
                <a:ext cx="181" cy="13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43" name="Line 323"/>
              <p:cNvSpPr>
                <a:spLocks noChangeShapeType="1"/>
              </p:cNvSpPr>
              <p:nvPr/>
            </p:nvSpPr>
            <p:spPr bwMode="auto">
              <a:xfrm>
                <a:off x="1580" y="660"/>
                <a:ext cx="0" cy="8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44" name="Oval 324"/>
              <p:cNvSpPr>
                <a:spLocks noChangeArrowheads="1"/>
              </p:cNvSpPr>
              <p:nvPr/>
            </p:nvSpPr>
            <p:spPr bwMode="auto">
              <a:xfrm>
                <a:off x="1552" y="628"/>
                <a:ext cx="58" cy="58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5445" name="Group 325"/>
          <p:cNvGrpSpPr>
            <a:grpSpLocks/>
          </p:cNvGrpSpPr>
          <p:nvPr/>
        </p:nvGrpSpPr>
        <p:grpSpPr bwMode="auto">
          <a:xfrm>
            <a:off x="2646363" y="2230438"/>
            <a:ext cx="381000" cy="71437"/>
            <a:chOff x="1571" y="1463"/>
            <a:chExt cx="240" cy="45"/>
          </a:xfrm>
        </p:grpSpPr>
        <p:sp>
          <p:nvSpPr>
            <p:cNvPr id="5446" name="Oval 326"/>
            <p:cNvSpPr>
              <a:spLocks noChangeArrowheads="1"/>
            </p:cNvSpPr>
            <p:nvPr/>
          </p:nvSpPr>
          <p:spPr bwMode="auto">
            <a:xfrm>
              <a:off x="1671" y="1463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47" name="Line 327"/>
            <p:cNvSpPr>
              <a:spLocks noChangeShapeType="1"/>
            </p:cNvSpPr>
            <p:nvPr/>
          </p:nvSpPr>
          <p:spPr bwMode="auto">
            <a:xfrm flipH="1">
              <a:off x="1571" y="1488"/>
              <a:ext cx="24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448" name="Group 328"/>
          <p:cNvGrpSpPr>
            <a:grpSpLocks/>
          </p:cNvGrpSpPr>
          <p:nvPr/>
        </p:nvGrpSpPr>
        <p:grpSpPr bwMode="auto">
          <a:xfrm>
            <a:off x="8699500" y="822325"/>
            <a:ext cx="287338" cy="1439863"/>
            <a:chOff x="5384" y="576"/>
            <a:chExt cx="181" cy="907"/>
          </a:xfrm>
        </p:grpSpPr>
        <p:sp>
          <p:nvSpPr>
            <p:cNvPr id="5449" name="AutoShape 329"/>
            <p:cNvSpPr>
              <a:spLocks noChangeArrowheads="1"/>
            </p:cNvSpPr>
            <p:nvPr/>
          </p:nvSpPr>
          <p:spPr bwMode="auto">
            <a:xfrm>
              <a:off x="5403" y="846"/>
              <a:ext cx="144" cy="336"/>
            </a:xfrm>
            <a:prstGeom prst="roundRect">
              <a:avLst>
                <a:gd name="adj" fmla="val 16667"/>
              </a:avLst>
            </a:prstGeom>
            <a:solidFill>
              <a:srgbClr val="FFCCFF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5450" name="Group 330"/>
            <p:cNvGrpSpPr>
              <a:grpSpLocks/>
            </p:cNvGrpSpPr>
            <p:nvPr/>
          </p:nvGrpSpPr>
          <p:grpSpPr bwMode="auto">
            <a:xfrm>
              <a:off x="5384" y="576"/>
              <a:ext cx="181" cy="907"/>
              <a:chOff x="1488" y="581"/>
              <a:chExt cx="181" cy="907"/>
            </a:xfrm>
          </p:grpSpPr>
          <p:sp>
            <p:nvSpPr>
              <p:cNvPr id="5451" name="Line 331"/>
              <p:cNvSpPr>
                <a:spLocks noChangeShapeType="1"/>
              </p:cNvSpPr>
              <p:nvPr/>
            </p:nvSpPr>
            <p:spPr bwMode="auto">
              <a:xfrm flipH="1">
                <a:off x="1488" y="581"/>
                <a:ext cx="181" cy="13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52" name="Line 332"/>
              <p:cNvSpPr>
                <a:spLocks noChangeShapeType="1"/>
              </p:cNvSpPr>
              <p:nvPr/>
            </p:nvSpPr>
            <p:spPr bwMode="auto">
              <a:xfrm>
                <a:off x="1580" y="660"/>
                <a:ext cx="0" cy="8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53" name="Oval 333"/>
              <p:cNvSpPr>
                <a:spLocks noChangeArrowheads="1"/>
              </p:cNvSpPr>
              <p:nvPr/>
            </p:nvSpPr>
            <p:spPr bwMode="auto">
              <a:xfrm>
                <a:off x="1552" y="628"/>
                <a:ext cx="58" cy="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5454" name="Group 334"/>
          <p:cNvGrpSpPr>
            <a:grpSpLocks/>
          </p:cNvGrpSpPr>
          <p:nvPr/>
        </p:nvGrpSpPr>
        <p:grpSpPr bwMode="auto">
          <a:xfrm>
            <a:off x="8401050" y="2224088"/>
            <a:ext cx="457200" cy="71437"/>
            <a:chOff x="5196" y="1459"/>
            <a:chExt cx="288" cy="45"/>
          </a:xfrm>
        </p:grpSpPr>
        <p:sp>
          <p:nvSpPr>
            <p:cNvPr id="5455" name="Oval 335"/>
            <p:cNvSpPr>
              <a:spLocks noChangeArrowheads="1"/>
            </p:cNvSpPr>
            <p:nvPr/>
          </p:nvSpPr>
          <p:spPr bwMode="auto">
            <a:xfrm>
              <a:off x="5314" y="1459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56" name="Line 336"/>
            <p:cNvSpPr>
              <a:spLocks noChangeShapeType="1"/>
            </p:cNvSpPr>
            <p:nvPr/>
          </p:nvSpPr>
          <p:spPr bwMode="auto">
            <a:xfrm flipH="1">
              <a:off x="5196" y="1484"/>
              <a:ext cx="288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457" name="Group 337"/>
          <p:cNvGrpSpPr>
            <a:grpSpLocks/>
          </p:cNvGrpSpPr>
          <p:nvPr/>
        </p:nvGrpSpPr>
        <p:grpSpPr bwMode="auto">
          <a:xfrm>
            <a:off x="838200" y="1520825"/>
            <a:ext cx="981075" cy="285750"/>
            <a:chOff x="426" y="1016"/>
            <a:chExt cx="618" cy="180"/>
          </a:xfrm>
        </p:grpSpPr>
        <p:grpSp>
          <p:nvGrpSpPr>
            <p:cNvPr id="5458" name="Group 338"/>
            <p:cNvGrpSpPr>
              <a:grpSpLocks/>
            </p:cNvGrpSpPr>
            <p:nvPr/>
          </p:nvGrpSpPr>
          <p:grpSpPr bwMode="auto">
            <a:xfrm>
              <a:off x="426" y="1016"/>
              <a:ext cx="579" cy="178"/>
              <a:chOff x="184" y="1016"/>
              <a:chExt cx="579" cy="178"/>
            </a:xfrm>
          </p:grpSpPr>
          <p:sp>
            <p:nvSpPr>
              <p:cNvPr id="5459" name="Line 339"/>
              <p:cNvSpPr>
                <a:spLocks noChangeShapeType="1"/>
              </p:cNvSpPr>
              <p:nvPr/>
            </p:nvSpPr>
            <p:spPr bwMode="auto">
              <a:xfrm flipH="1">
                <a:off x="184" y="1016"/>
                <a:ext cx="106" cy="17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60" name="Line 340"/>
              <p:cNvSpPr>
                <a:spLocks noChangeShapeType="1"/>
              </p:cNvSpPr>
              <p:nvPr/>
            </p:nvSpPr>
            <p:spPr bwMode="auto">
              <a:xfrm flipH="1">
                <a:off x="409" y="1021"/>
                <a:ext cx="106" cy="17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61" name="Line 341"/>
              <p:cNvSpPr>
                <a:spLocks noChangeShapeType="1"/>
              </p:cNvSpPr>
              <p:nvPr/>
            </p:nvSpPr>
            <p:spPr bwMode="auto">
              <a:xfrm flipH="1">
                <a:off x="626" y="1021"/>
                <a:ext cx="106" cy="17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62" name="Line 342"/>
              <p:cNvSpPr>
                <a:spLocks noChangeShapeType="1"/>
              </p:cNvSpPr>
              <p:nvPr/>
            </p:nvSpPr>
            <p:spPr bwMode="auto">
              <a:xfrm>
                <a:off x="187" y="1104"/>
                <a:ext cx="57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5463" name="Line 343"/>
            <p:cNvSpPr>
              <a:spLocks noChangeShapeType="1"/>
            </p:cNvSpPr>
            <p:nvPr/>
          </p:nvSpPr>
          <p:spPr bwMode="auto">
            <a:xfrm>
              <a:off x="996" y="1100"/>
              <a:ext cx="48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464" name="Group 344"/>
          <p:cNvGrpSpPr>
            <a:grpSpLocks/>
          </p:cNvGrpSpPr>
          <p:nvPr/>
        </p:nvGrpSpPr>
        <p:grpSpPr bwMode="auto">
          <a:xfrm>
            <a:off x="762000" y="1508125"/>
            <a:ext cx="1047750" cy="298450"/>
            <a:chOff x="384" y="1008"/>
            <a:chExt cx="660" cy="188"/>
          </a:xfrm>
        </p:grpSpPr>
        <p:sp>
          <p:nvSpPr>
            <p:cNvPr id="5465" name="Line 345"/>
            <p:cNvSpPr>
              <a:spLocks noChangeShapeType="1"/>
            </p:cNvSpPr>
            <p:nvPr/>
          </p:nvSpPr>
          <p:spPr bwMode="auto">
            <a:xfrm rot="21480000" flipH="1">
              <a:off x="432" y="1008"/>
              <a:ext cx="40" cy="18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66" name="Line 346"/>
            <p:cNvSpPr>
              <a:spLocks noChangeShapeType="1"/>
            </p:cNvSpPr>
            <p:nvPr/>
          </p:nvSpPr>
          <p:spPr bwMode="auto">
            <a:xfrm rot="21480000" flipH="1">
              <a:off x="648" y="1008"/>
              <a:ext cx="40" cy="18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67" name="Line 347"/>
            <p:cNvSpPr>
              <a:spLocks noChangeShapeType="1"/>
            </p:cNvSpPr>
            <p:nvPr/>
          </p:nvSpPr>
          <p:spPr bwMode="auto">
            <a:xfrm rot="21480000" flipH="1">
              <a:off x="872" y="1008"/>
              <a:ext cx="40" cy="18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5468" name="Group 348"/>
            <p:cNvGrpSpPr>
              <a:grpSpLocks/>
            </p:cNvGrpSpPr>
            <p:nvPr/>
          </p:nvGrpSpPr>
          <p:grpSpPr bwMode="auto">
            <a:xfrm>
              <a:off x="384" y="1100"/>
              <a:ext cx="660" cy="96"/>
              <a:chOff x="384" y="1100"/>
              <a:chExt cx="660" cy="96"/>
            </a:xfrm>
          </p:grpSpPr>
          <p:sp>
            <p:nvSpPr>
              <p:cNvPr id="5469" name="Line 349"/>
              <p:cNvSpPr>
                <a:spLocks noChangeShapeType="1"/>
              </p:cNvSpPr>
              <p:nvPr/>
            </p:nvSpPr>
            <p:spPr bwMode="auto">
              <a:xfrm>
                <a:off x="384" y="1104"/>
                <a:ext cx="622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70" name="Line 350"/>
              <p:cNvSpPr>
                <a:spLocks noChangeShapeType="1"/>
              </p:cNvSpPr>
              <p:nvPr/>
            </p:nvSpPr>
            <p:spPr bwMode="auto">
              <a:xfrm>
                <a:off x="996" y="1100"/>
                <a:ext cx="48" cy="9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5471" name="Group 351"/>
          <p:cNvGrpSpPr>
            <a:grpSpLocks/>
          </p:cNvGrpSpPr>
          <p:nvPr/>
        </p:nvGrpSpPr>
        <p:grpSpPr bwMode="auto">
          <a:xfrm>
            <a:off x="2895600" y="4375150"/>
            <a:ext cx="368300" cy="304800"/>
            <a:chOff x="4472" y="2699"/>
            <a:chExt cx="232" cy="192"/>
          </a:xfrm>
        </p:grpSpPr>
        <p:sp>
          <p:nvSpPr>
            <p:cNvPr id="5472" name="AutoShape 352"/>
            <p:cNvSpPr>
              <a:spLocks noChangeArrowheads="1"/>
            </p:cNvSpPr>
            <p:nvPr/>
          </p:nvSpPr>
          <p:spPr bwMode="auto">
            <a:xfrm>
              <a:off x="4635" y="2764"/>
              <a:ext cx="69" cy="69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73" name="Text Box 353"/>
            <p:cNvSpPr txBox="1">
              <a:spLocks noChangeArrowheads="1"/>
            </p:cNvSpPr>
            <p:nvPr/>
          </p:nvSpPr>
          <p:spPr bwMode="auto">
            <a:xfrm>
              <a:off x="4472" y="2699"/>
              <a:ext cx="144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99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400" b="1">
                  <a:latin typeface=".VnTimeH" pitchFamily="34" charset="0"/>
                </a:rPr>
                <a:t>k</a:t>
              </a:r>
            </a:p>
          </p:txBody>
        </p:sp>
      </p:grpSp>
      <p:sp>
        <p:nvSpPr>
          <p:cNvPr id="5474" name="Text Box 354"/>
          <p:cNvSpPr txBox="1">
            <a:spLocks noChangeArrowheads="1"/>
          </p:cNvSpPr>
          <p:nvPr/>
        </p:nvSpPr>
        <p:spPr bwMode="auto">
          <a:xfrm>
            <a:off x="1647825" y="2800350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rn</a:t>
            </a:r>
          </a:p>
        </p:txBody>
      </p:sp>
      <p:grpSp>
        <p:nvGrpSpPr>
          <p:cNvPr id="5475" name="Group 355"/>
          <p:cNvGrpSpPr>
            <a:grpSpLocks/>
          </p:cNvGrpSpPr>
          <p:nvPr/>
        </p:nvGrpSpPr>
        <p:grpSpPr bwMode="auto">
          <a:xfrm>
            <a:off x="623888" y="136525"/>
            <a:ext cx="1166812" cy="522288"/>
            <a:chOff x="297" y="144"/>
            <a:chExt cx="735" cy="329"/>
          </a:xfrm>
        </p:grpSpPr>
        <p:sp>
          <p:nvSpPr>
            <p:cNvPr id="5476" name="Text Box 356"/>
            <p:cNvSpPr txBox="1">
              <a:spLocks noChangeArrowheads="1"/>
            </p:cNvSpPr>
            <p:nvPr/>
          </p:nvSpPr>
          <p:spPr bwMode="auto">
            <a:xfrm>
              <a:off x="466" y="261"/>
              <a:ext cx="494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>
                  <a:latin typeface=".VnTimeH" pitchFamily="34" charset="0"/>
                </a:rPr>
                <a:t>380v</a:t>
              </a:r>
            </a:p>
          </p:txBody>
        </p:sp>
        <p:sp>
          <p:nvSpPr>
            <p:cNvPr id="5477" name="Rectangle 357"/>
            <p:cNvSpPr>
              <a:spLocks noChangeArrowheads="1"/>
            </p:cNvSpPr>
            <p:nvPr/>
          </p:nvSpPr>
          <p:spPr bwMode="auto">
            <a:xfrm>
              <a:off x="297" y="144"/>
              <a:ext cx="735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400" b="1">
                  <a:latin typeface=".VnTimeH" pitchFamily="34" charset="0"/>
                </a:rPr>
                <a:t>Ac 3phase</a:t>
              </a:r>
            </a:p>
          </p:txBody>
        </p:sp>
      </p:grpSp>
      <p:sp>
        <p:nvSpPr>
          <p:cNvPr id="5478" name="Line 358"/>
          <p:cNvSpPr>
            <a:spLocks noChangeShapeType="1"/>
          </p:cNvSpPr>
          <p:nvPr/>
        </p:nvSpPr>
        <p:spPr bwMode="auto">
          <a:xfrm>
            <a:off x="7972425" y="2257425"/>
            <a:ext cx="0" cy="10668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5479" name="Group 359"/>
          <p:cNvGrpSpPr>
            <a:grpSpLocks/>
          </p:cNvGrpSpPr>
          <p:nvPr/>
        </p:nvGrpSpPr>
        <p:grpSpPr bwMode="auto">
          <a:xfrm>
            <a:off x="4737100" y="1958975"/>
            <a:ext cx="368300" cy="304800"/>
            <a:chOff x="4472" y="2699"/>
            <a:chExt cx="232" cy="192"/>
          </a:xfrm>
        </p:grpSpPr>
        <p:sp>
          <p:nvSpPr>
            <p:cNvPr id="5480" name="AutoShape 360"/>
            <p:cNvSpPr>
              <a:spLocks noChangeArrowheads="1"/>
            </p:cNvSpPr>
            <p:nvPr/>
          </p:nvSpPr>
          <p:spPr bwMode="auto">
            <a:xfrm>
              <a:off x="4635" y="2764"/>
              <a:ext cx="69" cy="69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81" name="Text Box 361"/>
            <p:cNvSpPr txBox="1">
              <a:spLocks noChangeArrowheads="1"/>
            </p:cNvSpPr>
            <p:nvPr/>
          </p:nvSpPr>
          <p:spPr bwMode="auto">
            <a:xfrm>
              <a:off x="4472" y="2699"/>
              <a:ext cx="144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99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400" b="1">
                  <a:latin typeface=".VnTimeH" pitchFamily="34" charset="0"/>
                </a:rPr>
                <a:t>k</a:t>
              </a:r>
            </a:p>
          </p:txBody>
        </p:sp>
      </p:grpSp>
      <p:sp>
        <p:nvSpPr>
          <p:cNvPr id="5482" name="Line 362"/>
          <p:cNvSpPr>
            <a:spLocks noChangeShapeType="1"/>
          </p:cNvSpPr>
          <p:nvPr/>
        </p:nvSpPr>
        <p:spPr bwMode="auto">
          <a:xfrm>
            <a:off x="6119813" y="5405438"/>
            <a:ext cx="110331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5483" name="Group 363"/>
          <p:cNvGrpSpPr>
            <a:grpSpLocks/>
          </p:cNvGrpSpPr>
          <p:nvPr/>
        </p:nvGrpSpPr>
        <p:grpSpPr bwMode="auto">
          <a:xfrm>
            <a:off x="7218363" y="5026025"/>
            <a:ext cx="757237" cy="762000"/>
            <a:chOff x="4451" y="3224"/>
            <a:chExt cx="477" cy="480"/>
          </a:xfrm>
        </p:grpSpPr>
        <p:sp>
          <p:nvSpPr>
            <p:cNvPr id="5484" name="AutoShape 364"/>
            <p:cNvSpPr>
              <a:spLocks noChangeArrowheads="1"/>
            </p:cNvSpPr>
            <p:nvPr/>
          </p:nvSpPr>
          <p:spPr bwMode="auto">
            <a:xfrm>
              <a:off x="4451" y="3224"/>
              <a:ext cx="288" cy="480"/>
            </a:xfrm>
            <a:prstGeom prst="roundRect">
              <a:avLst>
                <a:gd name="adj" fmla="val 16667"/>
              </a:avLst>
            </a:prstGeom>
            <a:solidFill>
              <a:srgbClr val="FFCC99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400" b="1">
                  <a:latin typeface=".VnTimeH" pitchFamily="34" charset="0"/>
                </a:rPr>
                <a:t>k</a:t>
              </a:r>
            </a:p>
          </p:txBody>
        </p:sp>
        <p:sp>
          <p:nvSpPr>
            <p:cNvPr id="5485" name="Line 365"/>
            <p:cNvSpPr>
              <a:spLocks noChangeShapeType="1"/>
            </p:cNvSpPr>
            <p:nvPr/>
          </p:nvSpPr>
          <p:spPr bwMode="auto">
            <a:xfrm>
              <a:off x="4736" y="3464"/>
              <a:ext cx="192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486" name="Line 366"/>
          <p:cNvSpPr>
            <a:spLocks noChangeShapeType="1"/>
          </p:cNvSpPr>
          <p:nvPr/>
        </p:nvSpPr>
        <p:spPr bwMode="auto">
          <a:xfrm flipV="1">
            <a:off x="7972425" y="3286125"/>
            <a:ext cx="0" cy="21336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487" name="Line 367"/>
          <p:cNvSpPr>
            <a:spLocks noChangeShapeType="1"/>
          </p:cNvSpPr>
          <p:nvPr/>
        </p:nvSpPr>
        <p:spPr bwMode="auto">
          <a:xfrm>
            <a:off x="4286250" y="5480050"/>
            <a:ext cx="3810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5488" name="Group 368"/>
          <p:cNvGrpSpPr>
            <a:grpSpLocks/>
          </p:cNvGrpSpPr>
          <p:nvPr/>
        </p:nvGrpSpPr>
        <p:grpSpPr bwMode="auto">
          <a:xfrm>
            <a:off x="889000" y="2159000"/>
            <a:ext cx="714375" cy="314325"/>
            <a:chOff x="462" y="3630"/>
            <a:chExt cx="450" cy="198"/>
          </a:xfrm>
        </p:grpSpPr>
        <p:sp>
          <p:nvSpPr>
            <p:cNvPr id="5489" name="Line 369"/>
            <p:cNvSpPr>
              <a:spLocks noChangeShapeType="1"/>
            </p:cNvSpPr>
            <p:nvPr/>
          </p:nvSpPr>
          <p:spPr bwMode="auto">
            <a:xfrm>
              <a:off x="462" y="3636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90" name="Line 370"/>
            <p:cNvSpPr>
              <a:spLocks noChangeShapeType="1"/>
            </p:cNvSpPr>
            <p:nvPr/>
          </p:nvSpPr>
          <p:spPr bwMode="auto">
            <a:xfrm>
              <a:off x="696" y="3630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91" name="Line 371"/>
            <p:cNvSpPr>
              <a:spLocks noChangeShapeType="1"/>
            </p:cNvSpPr>
            <p:nvPr/>
          </p:nvSpPr>
          <p:spPr bwMode="auto">
            <a:xfrm>
              <a:off x="912" y="3636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492" name="Line 372"/>
          <p:cNvSpPr>
            <a:spLocks noChangeShapeType="1"/>
          </p:cNvSpPr>
          <p:nvPr/>
        </p:nvSpPr>
        <p:spPr bwMode="auto">
          <a:xfrm>
            <a:off x="6296025" y="4456113"/>
            <a:ext cx="360363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5493" name="Group 373"/>
          <p:cNvGrpSpPr>
            <a:grpSpLocks/>
          </p:cNvGrpSpPr>
          <p:nvPr/>
        </p:nvGrpSpPr>
        <p:grpSpPr bwMode="auto">
          <a:xfrm>
            <a:off x="2165350" y="4397375"/>
            <a:ext cx="714375" cy="314325"/>
            <a:chOff x="462" y="3630"/>
            <a:chExt cx="450" cy="198"/>
          </a:xfrm>
        </p:grpSpPr>
        <p:sp>
          <p:nvSpPr>
            <p:cNvPr id="5494" name="Line 374"/>
            <p:cNvSpPr>
              <a:spLocks noChangeShapeType="1"/>
            </p:cNvSpPr>
            <p:nvPr/>
          </p:nvSpPr>
          <p:spPr bwMode="auto">
            <a:xfrm>
              <a:off x="462" y="3636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95" name="Line 375"/>
            <p:cNvSpPr>
              <a:spLocks noChangeShapeType="1"/>
            </p:cNvSpPr>
            <p:nvPr/>
          </p:nvSpPr>
          <p:spPr bwMode="auto">
            <a:xfrm>
              <a:off x="696" y="3630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96" name="Line 376"/>
            <p:cNvSpPr>
              <a:spLocks noChangeShapeType="1"/>
            </p:cNvSpPr>
            <p:nvPr/>
          </p:nvSpPr>
          <p:spPr bwMode="auto">
            <a:xfrm>
              <a:off x="912" y="3636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497" name="Group 377"/>
          <p:cNvGrpSpPr>
            <a:grpSpLocks/>
          </p:cNvGrpSpPr>
          <p:nvPr/>
        </p:nvGrpSpPr>
        <p:grpSpPr bwMode="auto">
          <a:xfrm>
            <a:off x="831850" y="4937125"/>
            <a:ext cx="698500" cy="438150"/>
            <a:chOff x="428" y="3168"/>
            <a:chExt cx="440" cy="276"/>
          </a:xfrm>
        </p:grpSpPr>
        <p:sp>
          <p:nvSpPr>
            <p:cNvPr id="5498" name="Line 378"/>
            <p:cNvSpPr>
              <a:spLocks noChangeShapeType="1"/>
            </p:cNvSpPr>
            <p:nvPr/>
          </p:nvSpPr>
          <p:spPr bwMode="auto">
            <a:xfrm>
              <a:off x="428" y="3168"/>
              <a:ext cx="0" cy="9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99" name="Line 379"/>
            <p:cNvSpPr>
              <a:spLocks noChangeShapeType="1"/>
            </p:cNvSpPr>
            <p:nvPr/>
          </p:nvSpPr>
          <p:spPr bwMode="auto">
            <a:xfrm>
              <a:off x="658" y="3168"/>
              <a:ext cx="0" cy="18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00" name="Line 380"/>
            <p:cNvSpPr>
              <a:spLocks noChangeShapeType="1"/>
            </p:cNvSpPr>
            <p:nvPr/>
          </p:nvSpPr>
          <p:spPr bwMode="auto">
            <a:xfrm>
              <a:off x="868" y="3168"/>
              <a:ext cx="0" cy="27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501" name="Line 381"/>
          <p:cNvSpPr>
            <a:spLocks noChangeShapeType="1"/>
          </p:cNvSpPr>
          <p:nvPr/>
        </p:nvSpPr>
        <p:spPr bwMode="auto">
          <a:xfrm>
            <a:off x="8004175" y="2260600"/>
            <a:ext cx="2667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02" name="Freeform 382"/>
          <p:cNvSpPr>
            <a:spLocks/>
          </p:cNvSpPr>
          <p:nvPr/>
        </p:nvSpPr>
        <p:spPr bwMode="auto">
          <a:xfrm>
            <a:off x="2438400" y="5013325"/>
            <a:ext cx="457200" cy="304800"/>
          </a:xfrm>
          <a:custGeom>
            <a:avLst/>
            <a:gdLst>
              <a:gd name="T0" fmla="*/ 0 w 288"/>
              <a:gd name="T1" fmla="*/ 0 h 192"/>
              <a:gd name="T2" fmla="*/ 96 w 288"/>
              <a:gd name="T3" fmla="*/ 96 h 192"/>
              <a:gd name="T4" fmla="*/ 192 w 288"/>
              <a:gd name="T5" fmla="*/ 96 h 192"/>
              <a:gd name="T6" fmla="*/ 288 w 288"/>
              <a:gd name="T7" fmla="*/ 192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8" h="192">
                <a:moveTo>
                  <a:pt x="0" y="0"/>
                </a:moveTo>
                <a:cubicBezTo>
                  <a:pt x="32" y="40"/>
                  <a:pt x="64" y="80"/>
                  <a:pt x="96" y="96"/>
                </a:cubicBezTo>
                <a:cubicBezTo>
                  <a:pt x="128" y="112"/>
                  <a:pt x="160" y="80"/>
                  <a:pt x="192" y="96"/>
                </a:cubicBezTo>
                <a:cubicBezTo>
                  <a:pt x="224" y="112"/>
                  <a:pt x="272" y="176"/>
                  <a:pt x="288" y="192"/>
                </a:cubicBezTo>
              </a:path>
            </a:pathLst>
          </a:custGeom>
          <a:noFill/>
          <a:ln w="28575" cmpd="sng">
            <a:solidFill>
              <a:srgbClr val="FF33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03" name="AutoShape 383"/>
          <p:cNvSpPr>
            <a:spLocks noChangeArrowheads="1"/>
          </p:cNvSpPr>
          <p:nvPr/>
        </p:nvSpPr>
        <p:spPr bwMode="auto">
          <a:xfrm rot="-4293903">
            <a:off x="2282825" y="5099050"/>
            <a:ext cx="304800" cy="304800"/>
          </a:xfrm>
          <a:prstGeom prst="lightningBol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04" name="AutoShape 384"/>
          <p:cNvSpPr>
            <a:spLocks noChangeArrowheads="1"/>
          </p:cNvSpPr>
          <p:nvPr/>
        </p:nvSpPr>
        <p:spPr bwMode="auto">
          <a:xfrm>
            <a:off x="1905000" y="5699125"/>
            <a:ext cx="1676400" cy="609600"/>
          </a:xfrm>
          <a:prstGeom prst="cloudCallout">
            <a:avLst>
              <a:gd name="adj1" fmla="val 8713"/>
              <a:gd name="adj2" fmla="val -108593"/>
            </a:avLst>
          </a:prstGeom>
          <a:solidFill>
            <a:srgbClr val="CCFFFF">
              <a:alpha val="42999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sz="1400" b="1">
                <a:solidFill>
                  <a:srgbClr val="990000"/>
                </a:solidFill>
                <a:latin typeface=".VnTeknicalH" pitchFamily="34" charset="0"/>
              </a:rPr>
              <a:t>NG¾N M¹CH </a:t>
            </a:r>
          </a:p>
          <a:p>
            <a:pPr algn="ctr"/>
            <a:r>
              <a:rPr lang="en-US" sz="1400" b="1">
                <a:solidFill>
                  <a:srgbClr val="990000"/>
                </a:solidFill>
                <a:latin typeface=".VnTeknicalH" pitchFamily="34" charset="0"/>
              </a:rPr>
              <a:t>2 PHASE</a:t>
            </a:r>
          </a:p>
        </p:txBody>
      </p:sp>
      <p:sp>
        <p:nvSpPr>
          <p:cNvPr id="5505" name="AutoShape 385"/>
          <p:cNvSpPr>
            <a:spLocks noChangeArrowheads="1"/>
          </p:cNvSpPr>
          <p:nvPr/>
        </p:nvSpPr>
        <p:spPr bwMode="auto">
          <a:xfrm rot="-9790715">
            <a:off x="2598738" y="5189538"/>
            <a:ext cx="228600" cy="228600"/>
          </a:xfrm>
          <a:prstGeom prst="lightningBol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06" name="AutoShape 386"/>
          <p:cNvSpPr>
            <a:spLocks noChangeArrowheads="1"/>
          </p:cNvSpPr>
          <p:nvPr/>
        </p:nvSpPr>
        <p:spPr bwMode="auto">
          <a:xfrm rot="-16784619">
            <a:off x="2610644" y="5015707"/>
            <a:ext cx="123825" cy="173037"/>
          </a:xfrm>
          <a:prstGeom prst="lightningBol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507" name="Group 387"/>
          <p:cNvGrpSpPr>
            <a:grpSpLocks/>
          </p:cNvGrpSpPr>
          <p:nvPr/>
        </p:nvGrpSpPr>
        <p:grpSpPr bwMode="auto">
          <a:xfrm>
            <a:off x="828675" y="1784350"/>
            <a:ext cx="841375" cy="485775"/>
            <a:chOff x="522" y="1278"/>
            <a:chExt cx="530" cy="306"/>
          </a:xfrm>
        </p:grpSpPr>
        <p:sp>
          <p:nvSpPr>
            <p:cNvPr id="5508" name="Line 388"/>
            <p:cNvSpPr>
              <a:spLocks noChangeShapeType="1"/>
            </p:cNvSpPr>
            <p:nvPr/>
          </p:nvSpPr>
          <p:spPr bwMode="auto">
            <a:xfrm>
              <a:off x="529" y="1278"/>
              <a:ext cx="0" cy="28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09" name="Line 389"/>
            <p:cNvSpPr>
              <a:spLocks noChangeShapeType="1"/>
            </p:cNvSpPr>
            <p:nvPr/>
          </p:nvSpPr>
          <p:spPr bwMode="auto">
            <a:xfrm>
              <a:off x="750" y="1281"/>
              <a:ext cx="0" cy="30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10" name="Line 390"/>
            <p:cNvSpPr>
              <a:spLocks noChangeShapeType="1"/>
            </p:cNvSpPr>
            <p:nvPr/>
          </p:nvSpPr>
          <p:spPr bwMode="auto">
            <a:xfrm>
              <a:off x="971" y="1281"/>
              <a:ext cx="0" cy="30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11" name="Line 391"/>
            <p:cNvSpPr>
              <a:spLocks noChangeShapeType="1"/>
            </p:cNvSpPr>
            <p:nvPr/>
          </p:nvSpPr>
          <p:spPr bwMode="auto">
            <a:xfrm>
              <a:off x="522" y="1570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12" name="Line 392"/>
            <p:cNvSpPr>
              <a:spLocks noChangeShapeType="1"/>
            </p:cNvSpPr>
            <p:nvPr/>
          </p:nvSpPr>
          <p:spPr bwMode="auto">
            <a:xfrm>
              <a:off x="745" y="1575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13" name="Line 393"/>
            <p:cNvSpPr>
              <a:spLocks noChangeShapeType="1"/>
            </p:cNvSpPr>
            <p:nvPr/>
          </p:nvSpPr>
          <p:spPr bwMode="auto">
            <a:xfrm>
              <a:off x="966" y="1577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514" name="Group 394"/>
          <p:cNvGrpSpPr>
            <a:grpSpLocks/>
          </p:cNvGrpSpPr>
          <p:nvPr/>
        </p:nvGrpSpPr>
        <p:grpSpPr bwMode="auto">
          <a:xfrm>
            <a:off x="552450" y="1781175"/>
            <a:ext cx="2398713" cy="3592513"/>
            <a:chOff x="351" y="1278"/>
            <a:chExt cx="1511" cy="2263"/>
          </a:xfrm>
        </p:grpSpPr>
        <p:grpSp>
          <p:nvGrpSpPr>
            <p:cNvPr id="5515" name="Group 395"/>
            <p:cNvGrpSpPr>
              <a:grpSpLocks/>
            </p:cNvGrpSpPr>
            <p:nvPr/>
          </p:nvGrpSpPr>
          <p:grpSpPr bwMode="auto">
            <a:xfrm>
              <a:off x="530" y="1278"/>
              <a:ext cx="440" cy="306"/>
              <a:chOff x="434" y="1182"/>
              <a:chExt cx="440" cy="306"/>
            </a:xfrm>
          </p:grpSpPr>
          <p:sp>
            <p:nvSpPr>
              <p:cNvPr id="5516" name="Line 396"/>
              <p:cNvSpPr>
                <a:spLocks noChangeShapeType="1"/>
              </p:cNvSpPr>
              <p:nvPr/>
            </p:nvSpPr>
            <p:spPr bwMode="auto">
              <a:xfrm>
                <a:off x="874" y="1186"/>
                <a:ext cx="0" cy="302"/>
              </a:xfrm>
              <a:prstGeom prst="line">
                <a:avLst/>
              </a:prstGeom>
              <a:noFill/>
              <a:ln w="28575">
                <a:solidFill>
                  <a:srgbClr val="FFFF66"/>
                </a:solidFill>
                <a:round/>
                <a:headEnd type="oval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17" name="Line 397"/>
              <p:cNvSpPr>
                <a:spLocks noChangeShapeType="1"/>
              </p:cNvSpPr>
              <p:nvPr/>
            </p:nvSpPr>
            <p:spPr bwMode="auto">
              <a:xfrm>
                <a:off x="654" y="1185"/>
                <a:ext cx="0" cy="302"/>
              </a:xfrm>
              <a:prstGeom prst="line">
                <a:avLst/>
              </a:prstGeom>
              <a:noFill/>
              <a:ln w="28575">
                <a:solidFill>
                  <a:srgbClr val="FFFF66"/>
                </a:solidFill>
                <a:round/>
                <a:headEnd type="oval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18" name="Line 398"/>
              <p:cNvSpPr>
                <a:spLocks noChangeShapeType="1"/>
              </p:cNvSpPr>
              <p:nvPr/>
            </p:nvSpPr>
            <p:spPr bwMode="auto">
              <a:xfrm>
                <a:off x="434" y="1182"/>
                <a:ext cx="0" cy="302"/>
              </a:xfrm>
              <a:prstGeom prst="line">
                <a:avLst/>
              </a:prstGeom>
              <a:noFill/>
              <a:ln w="28575">
                <a:solidFill>
                  <a:srgbClr val="FFFF66"/>
                </a:solidFill>
                <a:round/>
                <a:headEnd type="oval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519" name="Group 399"/>
            <p:cNvGrpSpPr>
              <a:grpSpLocks/>
            </p:cNvGrpSpPr>
            <p:nvPr/>
          </p:nvGrpSpPr>
          <p:grpSpPr bwMode="auto">
            <a:xfrm>
              <a:off x="521" y="1571"/>
              <a:ext cx="530" cy="5"/>
              <a:chOff x="425" y="1474"/>
              <a:chExt cx="530" cy="5"/>
            </a:xfrm>
          </p:grpSpPr>
          <p:sp>
            <p:nvSpPr>
              <p:cNvPr id="5520" name="Line 400"/>
              <p:cNvSpPr>
                <a:spLocks noChangeShapeType="1"/>
              </p:cNvSpPr>
              <p:nvPr/>
            </p:nvSpPr>
            <p:spPr bwMode="auto">
              <a:xfrm>
                <a:off x="425" y="1474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21" name="Line 401"/>
              <p:cNvSpPr>
                <a:spLocks noChangeShapeType="1"/>
              </p:cNvSpPr>
              <p:nvPr/>
            </p:nvSpPr>
            <p:spPr bwMode="auto">
              <a:xfrm>
                <a:off x="648" y="1479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22" name="Line 402"/>
              <p:cNvSpPr>
                <a:spLocks noChangeShapeType="1"/>
              </p:cNvSpPr>
              <p:nvPr/>
            </p:nvSpPr>
            <p:spPr bwMode="auto">
              <a:xfrm>
                <a:off x="869" y="1478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523" name="Group 403"/>
            <p:cNvGrpSpPr>
              <a:grpSpLocks/>
            </p:cNvGrpSpPr>
            <p:nvPr/>
          </p:nvGrpSpPr>
          <p:grpSpPr bwMode="auto">
            <a:xfrm>
              <a:off x="351" y="1515"/>
              <a:ext cx="1511" cy="2026"/>
              <a:chOff x="985" y="1610"/>
              <a:chExt cx="1511" cy="2026"/>
            </a:xfrm>
          </p:grpSpPr>
          <p:grpSp>
            <p:nvGrpSpPr>
              <p:cNvPr id="5524" name="Group 404"/>
              <p:cNvGrpSpPr>
                <a:grpSpLocks/>
              </p:cNvGrpSpPr>
              <p:nvPr/>
            </p:nvGrpSpPr>
            <p:grpSpPr bwMode="auto">
              <a:xfrm>
                <a:off x="1160" y="1749"/>
                <a:ext cx="530" cy="4"/>
                <a:chOff x="428" y="1557"/>
                <a:chExt cx="530" cy="4"/>
              </a:xfrm>
            </p:grpSpPr>
            <p:sp>
              <p:nvSpPr>
                <p:cNvPr id="5525" name="Line 405"/>
                <p:cNvSpPr>
                  <a:spLocks noChangeShapeType="1"/>
                </p:cNvSpPr>
                <p:nvPr/>
              </p:nvSpPr>
              <p:spPr bwMode="auto">
                <a:xfrm>
                  <a:off x="428" y="1557"/>
                  <a:ext cx="86" cy="0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526" name="Line 406"/>
                <p:cNvSpPr>
                  <a:spLocks noChangeShapeType="1"/>
                </p:cNvSpPr>
                <p:nvPr/>
              </p:nvSpPr>
              <p:spPr bwMode="auto">
                <a:xfrm>
                  <a:off x="651" y="1559"/>
                  <a:ext cx="86" cy="0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527" name="Line 407"/>
                <p:cNvSpPr>
                  <a:spLocks noChangeShapeType="1"/>
                </p:cNvSpPr>
                <p:nvPr/>
              </p:nvSpPr>
              <p:spPr bwMode="auto">
                <a:xfrm>
                  <a:off x="872" y="1561"/>
                  <a:ext cx="86" cy="0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5528" name="Group 408"/>
              <p:cNvGrpSpPr>
                <a:grpSpLocks/>
              </p:cNvGrpSpPr>
              <p:nvPr/>
            </p:nvGrpSpPr>
            <p:grpSpPr bwMode="auto">
              <a:xfrm>
                <a:off x="1072" y="1740"/>
                <a:ext cx="617" cy="1140"/>
                <a:chOff x="340" y="1551"/>
                <a:chExt cx="617" cy="1129"/>
              </a:xfrm>
            </p:grpSpPr>
            <p:sp>
              <p:nvSpPr>
                <p:cNvPr id="5529" name="Arc 409"/>
                <p:cNvSpPr>
                  <a:spLocks/>
                </p:cNvSpPr>
                <p:nvPr/>
              </p:nvSpPr>
              <p:spPr bwMode="auto">
                <a:xfrm rot="10112503" flipH="1">
                  <a:off x="854" y="1812"/>
                  <a:ext cx="103" cy="201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42322"/>
                    <a:gd name="T2" fmla="*/ 6096 w 21600"/>
                    <a:gd name="T3" fmla="*/ 42322 h 42322"/>
                    <a:gd name="T4" fmla="*/ 0 w 21600"/>
                    <a:gd name="T5" fmla="*/ 21600 h 423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42322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cubicBezTo>
                        <a:pt x="21600" y="31181"/>
                        <a:pt x="15287" y="39617"/>
                        <a:pt x="6095" y="42321"/>
                      </a:cubicBezTo>
                    </a:path>
                    <a:path w="21600" h="42322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cubicBezTo>
                        <a:pt x="21600" y="31181"/>
                        <a:pt x="15287" y="39617"/>
                        <a:pt x="6095" y="42321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28575">
                  <a:solidFill>
                    <a:srgbClr val="FFFF66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530" name="Arc 410"/>
                <p:cNvSpPr>
                  <a:spLocks/>
                </p:cNvSpPr>
                <p:nvPr/>
              </p:nvSpPr>
              <p:spPr bwMode="auto">
                <a:xfrm rot="11487497">
                  <a:off x="340" y="1812"/>
                  <a:ext cx="103" cy="201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42322"/>
                    <a:gd name="T2" fmla="*/ 6096 w 21600"/>
                    <a:gd name="T3" fmla="*/ 42322 h 42322"/>
                    <a:gd name="T4" fmla="*/ 0 w 21600"/>
                    <a:gd name="T5" fmla="*/ 21600 h 423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42322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cubicBezTo>
                        <a:pt x="21600" y="31181"/>
                        <a:pt x="15287" y="39617"/>
                        <a:pt x="6095" y="42321"/>
                      </a:cubicBezTo>
                    </a:path>
                    <a:path w="21600" h="42322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cubicBezTo>
                        <a:pt x="21600" y="31181"/>
                        <a:pt x="15287" y="39617"/>
                        <a:pt x="6095" y="42321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28575">
                  <a:solidFill>
                    <a:srgbClr val="FFFF66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531" name="Line 411"/>
                <p:cNvSpPr>
                  <a:spLocks noChangeShapeType="1"/>
                </p:cNvSpPr>
                <p:nvPr/>
              </p:nvSpPr>
              <p:spPr bwMode="auto">
                <a:xfrm>
                  <a:off x="875" y="1551"/>
                  <a:ext cx="0" cy="273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532" name="Line 412"/>
                <p:cNvSpPr>
                  <a:spLocks noChangeShapeType="1"/>
                </p:cNvSpPr>
                <p:nvPr/>
              </p:nvSpPr>
              <p:spPr bwMode="auto">
                <a:xfrm>
                  <a:off x="654" y="1551"/>
                  <a:ext cx="0" cy="1124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533" name="Line 413"/>
                <p:cNvSpPr>
                  <a:spLocks noChangeShapeType="1"/>
                </p:cNvSpPr>
                <p:nvPr/>
              </p:nvSpPr>
              <p:spPr bwMode="auto">
                <a:xfrm>
                  <a:off x="431" y="1551"/>
                  <a:ext cx="0" cy="273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534" name="Line 414"/>
                <p:cNvSpPr>
                  <a:spLocks noChangeShapeType="1"/>
                </p:cNvSpPr>
                <p:nvPr/>
              </p:nvSpPr>
              <p:spPr bwMode="auto">
                <a:xfrm>
                  <a:off x="870" y="2016"/>
                  <a:ext cx="0" cy="664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535" name="Line 415"/>
                <p:cNvSpPr>
                  <a:spLocks noChangeShapeType="1"/>
                </p:cNvSpPr>
                <p:nvPr/>
              </p:nvSpPr>
              <p:spPr bwMode="auto">
                <a:xfrm>
                  <a:off x="426" y="2016"/>
                  <a:ext cx="0" cy="664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5536" name="Group 416"/>
              <p:cNvGrpSpPr>
                <a:grpSpLocks/>
              </p:cNvGrpSpPr>
              <p:nvPr/>
            </p:nvGrpSpPr>
            <p:grpSpPr bwMode="auto">
              <a:xfrm>
                <a:off x="985" y="2841"/>
                <a:ext cx="676" cy="544"/>
                <a:chOff x="253" y="2649"/>
                <a:chExt cx="676" cy="544"/>
              </a:xfrm>
            </p:grpSpPr>
            <p:grpSp>
              <p:nvGrpSpPr>
                <p:cNvPr id="5537" name="Group 417"/>
                <p:cNvGrpSpPr>
                  <a:grpSpLocks/>
                </p:cNvGrpSpPr>
                <p:nvPr/>
              </p:nvGrpSpPr>
              <p:grpSpPr bwMode="auto">
                <a:xfrm rot="18645612" flipH="1">
                  <a:off x="375" y="2683"/>
                  <a:ext cx="269" cy="513"/>
                  <a:chOff x="595" y="2890"/>
                  <a:chExt cx="269" cy="513"/>
                </a:xfrm>
              </p:grpSpPr>
              <p:grpSp>
                <p:nvGrpSpPr>
                  <p:cNvPr id="5538" name="Group 418"/>
                  <p:cNvGrpSpPr>
                    <a:grpSpLocks/>
                  </p:cNvGrpSpPr>
                  <p:nvPr/>
                </p:nvGrpSpPr>
                <p:grpSpPr bwMode="auto">
                  <a:xfrm>
                    <a:off x="595" y="2890"/>
                    <a:ext cx="228" cy="416"/>
                    <a:chOff x="595" y="2890"/>
                    <a:chExt cx="228" cy="416"/>
                  </a:xfrm>
                </p:grpSpPr>
                <p:grpSp>
                  <p:nvGrpSpPr>
                    <p:cNvPr id="5539" name="Group 419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595" y="2890"/>
                      <a:ext cx="141" cy="224"/>
                      <a:chOff x="595" y="2890"/>
                      <a:chExt cx="141" cy="224"/>
                    </a:xfrm>
                  </p:grpSpPr>
                  <p:sp>
                    <p:nvSpPr>
                      <p:cNvPr id="5540" name="Arc 420"/>
                      <p:cNvSpPr>
                        <a:spLocks/>
                      </p:cNvSpPr>
                      <p:nvPr/>
                    </p:nvSpPr>
                    <p:spPr bwMode="auto">
                      <a:xfrm rot="-1687346">
                        <a:off x="595" y="2890"/>
                        <a:ext cx="96" cy="129"/>
                      </a:xfrm>
                      <a:custGeom>
                        <a:avLst/>
                        <a:gdLst>
                          <a:gd name="G0" fmla="+- 13674 0 0"/>
                          <a:gd name="G1" fmla="+- 21600 0 0"/>
                          <a:gd name="G2" fmla="+- 21600 0 0"/>
                          <a:gd name="T0" fmla="*/ 3471 w 35274"/>
                          <a:gd name="T1" fmla="*/ 2562 h 43200"/>
                          <a:gd name="T2" fmla="*/ 0 w 35274"/>
                          <a:gd name="T3" fmla="*/ 38321 h 43200"/>
                          <a:gd name="T4" fmla="*/ 13674 w 35274"/>
                          <a:gd name="T5" fmla="*/ 21600 h 4320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35274" h="43200" fill="none" extrusionOk="0">
                            <a:moveTo>
                              <a:pt x="3470" y="2561"/>
                            </a:moveTo>
                            <a:cubicBezTo>
                              <a:pt x="6608" y="880"/>
                              <a:pt x="10113" y="-1"/>
                              <a:pt x="13674" y="0"/>
                            </a:cubicBezTo>
                            <a:cubicBezTo>
                              <a:pt x="25603" y="0"/>
                              <a:pt x="35274" y="9670"/>
                              <a:pt x="35274" y="21600"/>
                            </a:cubicBezTo>
                            <a:cubicBezTo>
                              <a:pt x="35274" y="33529"/>
                              <a:pt x="25603" y="43200"/>
                              <a:pt x="13674" y="43200"/>
                            </a:cubicBezTo>
                            <a:cubicBezTo>
                              <a:pt x="8689" y="43200"/>
                              <a:pt x="3858" y="41476"/>
                              <a:pt x="0" y="38320"/>
                            </a:cubicBezTo>
                          </a:path>
                          <a:path w="35274" h="43200" stroke="0" extrusionOk="0">
                            <a:moveTo>
                              <a:pt x="3470" y="2561"/>
                            </a:moveTo>
                            <a:cubicBezTo>
                              <a:pt x="6608" y="880"/>
                              <a:pt x="10113" y="-1"/>
                              <a:pt x="13674" y="0"/>
                            </a:cubicBezTo>
                            <a:cubicBezTo>
                              <a:pt x="25603" y="0"/>
                              <a:pt x="35274" y="9670"/>
                              <a:pt x="35274" y="21600"/>
                            </a:cubicBezTo>
                            <a:cubicBezTo>
                              <a:pt x="35274" y="33529"/>
                              <a:pt x="25603" y="43200"/>
                              <a:pt x="13674" y="43200"/>
                            </a:cubicBezTo>
                            <a:cubicBezTo>
                              <a:pt x="8689" y="43200"/>
                              <a:pt x="3858" y="41476"/>
                              <a:pt x="0" y="38320"/>
                            </a:cubicBezTo>
                            <a:lnTo>
                              <a:pt x="13674" y="21600"/>
                            </a:lnTo>
                            <a:close/>
                          </a:path>
                        </a:pathLst>
                      </a:custGeom>
                      <a:noFill/>
                      <a:ln w="19050">
                        <a:solidFill>
                          <a:srgbClr val="FFFF66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5541" name="Arc 421"/>
                      <p:cNvSpPr>
                        <a:spLocks/>
                      </p:cNvSpPr>
                      <p:nvPr/>
                    </p:nvSpPr>
                    <p:spPr bwMode="auto">
                      <a:xfrm rot="-1687346">
                        <a:off x="640" y="2985"/>
                        <a:ext cx="96" cy="129"/>
                      </a:xfrm>
                      <a:custGeom>
                        <a:avLst/>
                        <a:gdLst>
                          <a:gd name="G0" fmla="+- 13674 0 0"/>
                          <a:gd name="G1" fmla="+- 21600 0 0"/>
                          <a:gd name="G2" fmla="+- 21600 0 0"/>
                          <a:gd name="T0" fmla="*/ 3471 w 35274"/>
                          <a:gd name="T1" fmla="*/ 2562 h 43200"/>
                          <a:gd name="T2" fmla="*/ 0 w 35274"/>
                          <a:gd name="T3" fmla="*/ 38321 h 43200"/>
                          <a:gd name="T4" fmla="*/ 13674 w 35274"/>
                          <a:gd name="T5" fmla="*/ 21600 h 4320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35274" h="43200" fill="none" extrusionOk="0">
                            <a:moveTo>
                              <a:pt x="3470" y="2561"/>
                            </a:moveTo>
                            <a:cubicBezTo>
                              <a:pt x="6608" y="880"/>
                              <a:pt x="10113" y="-1"/>
                              <a:pt x="13674" y="0"/>
                            </a:cubicBezTo>
                            <a:cubicBezTo>
                              <a:pt x="25603" y="0"/>
                              <a:pt x="35274" y="9670"/>
                              <a:pt x="35274" y="21600"/>
                            </a:cubicBezTo>
                            <a:cubicBezTo>
                              <a:pt x="35274" y="33529"/>
                              <a:pt x="25603" y="43200"/>
                              <a:pt x="13674" y="43200"/>
                            </a:cubicBezTo>
                            <a:cubicBezTo>
                              <a:pt x="8689" y="43200"/>
                              <a:pt x="3858" y="41476"/>
                              <a:pt x="0" y="38320"/>
                            </a:cubicBezTo>
                          </a:path>
                          <a:path w="35274" h="43200" stroke="0" extrusionOk="0">
                            <a:moveTo>
                              <a:pt x="3470" y="2561"/>
                            </a:moveTo>
                            <a:cubicBezTo>
                              <a:pt x="6608" y="880"/>
                              <a:pt x="10113" y="-1"/>
                              <a:pt x="13674" y="0"/>
                            </a:cubicBezTo>
                            <a:cubicBezTo>
                              <a:pt x="25603" y="0"/>
                              <a:pt x="35274" y="9670"/>
                              <a:pt x="35274" y="21600"/>
                            </a:cubicBezTo>
                            <a:cubicBezTo>
                              <a:pt x="35274" y="33529"/>
                              <a:pt x="25603" y="43200"/>
                              <a:pt x="13674" y="43200"/>
                            </a:cubicBezTo>
                            <a:cubicBezTo>
                              <a:pt x="8689" y="43200"/>
                              <a:pt x="3858" y="41476"/>
                              <a:pt x="0" y="38320"/>
                            </a:cubicBezTo>
                            <a:lnTo>
                              <a:pt x="13674" y="21600"/>
                            </a:lnTo>
                            <a:close/>
                          </a:path>
                        </a:pathLst>
                      </a:custGeom>
                      <a:noFill/>
                      <a:ln w="19050">
                        <a:solidFill>
                          <a:srgbClr val="FFFF66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  <p:grpSp>
                  <p:nvGrpSpPr>
                    <p:cNvPr id="5542" name="Group 42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682" y="3082"/>
                      <a:ext cx="141" cy="224"/>
                      <a:chOff x="595" y="2890"/>
                      <a:chExt cx="141" cy="224"/>
                    </a:xfrm>
                  </p:grpSpPr>
                  <p:sp>
                    <p:nvSpPr>
                      <p:cNvPr id="5543" name="Arc 423"/>
                      <p:cNvSpPr>
                        <a:spLocks/>
                      </p:cNvSpPr>
                      <p:nvPr/>
                    </p:nvSpPr>
                    <p:spPr bwMode="auto">
                      <a:xfrm rot="-1687346">
                        <a:off x="595" y="2890"/>
                        <a:ext cx="96" cy="129"/>
                      </a:xfrm>
                      <a:custGeom>
                        <a:avLst/>
                        <a:gdLst>
                          <a:gd name="G0" fmla="+- 13674 0 0"/>
                          <a:gd name="G1" fmla="+- 21600 0 0"/>
                          <a:gd name="G2" fmla="+- 21600 0 0"/>
                          <a:gd name="T0" fmla="*/ 3471 w 35274"/>
                          <a:gd name="T1" fmla="*/ 2562 h 43200"/>
                          <a:gd name="T2" fmla="*/ 0 w 35274"/>
                          <a:gd name="T3" fmla="*/ 38321 h 43200"/>
                          <a:gd name="T4" fmla="*/ 13674 w 35274"/>
                          <a:gd name="T5" fmla="*/ 21600 h 4320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35274" h="43200" fill="none" extrusionOk="0">
                            <a:moveTo>
                              <a:pt x="3470" y="2561"/>
                            </a:moveTo>
                            <a:cubicBezTo>
                              <a:pt x="6608" y="880"/>
                              <a:pt x="10113" y="-1"/>
                              <a:pt x="13674" y="0"/>
                            </a:cubicBezTo>
                            <a:cubicBezTo>
                              <a:pt x="25603" y="0"/>
                              <a:pt x="35274" y="9670"/>
                              <a:pt x="35274" y="21600"/>
                            </a:cubicBezTo>
                            <a:cubicBezTo>
                              <a:pt x="35274" y="33529"/>
                              <a:pt x="25603" y="43200"/>
                              <a:pt x="13674" y="43200"/>
                            </a:cubicBezTo>
                            <a:cubicBezTo>
                              <a:pt x="8689" y="43200"/>
                              <a:pt x="3858" y="41476"/>
                              <a:pt x="0" y="38320"/>
                            </a:cubicBezTo>
                          </a:path>
                          <a:path w="35274" h="43200" stroke="0" extrusionOk="0">
                            <a:moveTo>
                              <a:pt x="3470" y="2561"/>
                            </a:moveTo>
                            <a:cubicBezTo>
                              <a:pt x="6608" y="880"/>
                              <a:pt x="10113" y="-1"/>
                              <a:pt x="13674" y="0"/>
                            </a:cubicBezTo>
                            <a:cubicBezTo>
                              <a:pt x="25603" y="0"/>
                              <a:pt x="35274" y="9670"/>
                              <a:pt x="35274" y="21600"/>
                            </a:cubicBezTo>
                            <a:cubicBezTo>
                              <a:pt x="35274" y="33529"/>
                              <a:pt x="25603" y="43200"/>
                              <a:pt x="13674" y="43200"/>
                            </a:cubicBezTo>
                            <a:cubicBezTo>
                              <a:pt x="8689" y="43200"/>
                              <a:pt x="3858" y="41476"/>
                              <a:pt x="0" y="38320"/>
                            </a:cubicBezTo>
                            <a:lnTo>
                              <a:pt x="13674" y="21600"/>
                            </a:lnTo>
                            <a:close/>
                          </a:path>
                        </a:pathLst>
                      </a:custGeom>
                      <a:noFill/>
                      <a:ln w="19050">
                        <a:solidFill>
                          <a:srgbClr val="FFFF66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5544" name="Arc 424"/>
                      <p:cNvSpPr>
                        <a:spLocks/>
                      </p:cNvSpPr>
                      <p:nvPr/>
                    </p:nvSpPr>
                    <p:spPr bwMode="auto">
                      <a:xfrm rot="-1687346">
                        <a:off x="640" y="2985"/>
                        <a:ext cx="96" cy="129"/>
                      </a:xfrm>
                      <a:custGeom>
                        <a:avLst/>
                        <a:gdLst>
                          <a:gd name="G0" fmla="+- 13674 0 0"/>
                          <a:gd name="G1" fmla="+- 21600 0 0"/>
                          <a:gd name="G2" fmla="+- 21600 0 0"/>
                          <a:gd name="T0" fmla="*/ 3471 w 35274"/>
                          <a:gd name="T1" fmla="*/ 2562 h 43200"/>
                          <a:gd name="T2" fmla="*/ 0 w 35274"/>
                          <a:gd name="T3" fmla="*/ 38321 h 43200"/>
                          <a:gd name="T4" fmla="*/ 13674 w 35274"/>
                          <a:gd name="T5" fmla="*/ 21600 h 4320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35274" h="43200" fill="none" extrusionOk="0">
                            <a:moveTo>
                              <a:pt x="3470" y="2561"/>
                            </a:moveTo>
                            <a:cubicBezTo>
                              <a:pt x="6608" y="880"/>
                              <a:pt x="10113" y="-1"/>
                              <a:pt x="13674" y="0"/>
                            </a:cubicBezTo>
                            <a:cubicBezTo>
                              <a:pt x="25603" y="0"/>
                              <a:pt x="35274" y="9670"/>
                              <a:pt x="35274" y="21600"/>
                            </a:cubicBezTo>
                            <a:cubicBezTo>
                              <a:pt x="35274" y="33529"/>
                              <a:pt x="25603" y="43200"/>
                              <a:pt x="13674" y="43200"/>
                            </a:cubicBezTo>
                            <a:cubicBezTo>
                              <a:pt x="8689" y="43200"/>
                              <a:pt x="3858" y="41476"/>
                              <a:pt x="0" y="38320"/>
                            </a:cubicBezTo>
                          </a:path>
                          <a:path w="35274" h="43200" stroke="0" extrusionOk="0">
                            <a:moveTo>
                              <a:pt x="3470" y="2561"/>
                            </a:moveTo>
                            <a:cubicBezTo>
                              <a:pt x="6608" y="880"/>
                              <a:pt x="10113" y="-1"/>
                              <a:pt x="13674" y="0"/>
                            </a:cubicBezTo>
                            <a:cubicBezTo>
                              <a:pt x="25603" y="0"/>
                              <a:pt x="35274" y="9670"/>
                              <a:pt x="35274" y="21600"/>
                            </a:cubicBezTo>
                            <a:cubicBezTo>
                              <a:pt x="35274" y="33529"/>
                              <a:pt x="25603" y="43200"/>
                              <a:pt x="13674" y="43200"/>
                            </a:cubicBezTo>
                            <a:cubicBezTo>
                              <a:pt x="8689" y="43200"/>
                              <a:pt x="3858" y="41476"/>
                              <a:pt x="0" y="38320"/>
                            </a:cubicBezTo>
                            <a:lnTo>
                              <a:pt x="13674" y="21600"/>
                            </a:lnTo>
                            <a:close/>
                          </a:path>
                        </a:pathLst>
                      </a:custGeom>
                      <a:noFill/>
                      <a:ln w="19050">
                        <a:solidFill>
                          <a:srgbClr val="FFFF66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</p:grpSp>
              <p:sp>
                <p:nvSpPr>
                  <p:cNvPr id="5545" name="Arc 425"/>
                  <p:cNvSpPr>
                    <a:spLocks/>
                  </p:cNvSpPr>
                  <p:nvPr/>
                </p:nvSpPr>
                <p:spPr bwMode="auto">
                  <a:xfrm rot="-1687346">
                    <a:off x="768" y="3274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rgbClr val="FFFF66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5546" name="Group 426"/>
                <p:cNvGrpSpPr>
                  <a:grpSpLocks/>
                </p:cNvGrpSpPr>
                <p:nvPr/>
              </p:nvGrpSpPr>
              <p:grpSpPr bwMode="auto">
                <a:xfrm>
                  <a:off x="660" y="2650"/>
                  <a:ext cx="269" cy="513"/>
                  <a:chOff x="595" y="2890"/>
                  <a:chExt cx="269" cy="513"/>
                </a:xfrm>
              </p:grpSpPr>
              <p:grpSp>
                <p:nvGrpSpPr>
                  <p:cNvPr id="5547" name="Group 427"/>
                  <p:cNvGrpSpPr>
                    <a:grpSpLocks/>
                  </p:cNvGrpSpPr>
                  <p:nvPr/>
                </p:nvGrpSpPr>
                <p:grpSpPr bwMode="auto">
                  <a:xfrm>
                    <a:off x="595" y="2890"/>
                    <a:ext cx="228" cy="416"/>
                    <a:chOff x="595" y="2890"/>
                    <a:chExt cx="228" cy="416"/>
                  </a:xfrm>
                </p:grpSpPr>
                <p:grpSp>
                  <p:nvGrpSpPr>
                    <p:cNvPr id="5548" name="Group 42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595" y="2890"/>
                      <a:ext cx="141" cy="224"/>
                      <a:chOff x="595" y="2890"/>
                      <a:chExt cx="141" cy="224"/>
                    </a:xfrm>
                  </p:grpSpPr>
                  <p:sp>
                    <p:nvSpPr>
                      <p:cNvPr id="5549" name="Arc 429"/>
                      <p:cNvSpPr>
                        <a:spLocks/>
                      </p:cNvSpPr>
                      <p:nvPr/>
                    </p:nvSpPr>
                    <p:spPr bwMode="auto">
                      <a:xfrm rot="-1687346">
                        <a:off x="595" y="2890"/>
                        <a:ext cx="96" cy="129"/>
                      </a:xfrm>
                      <a:custGeom>
                        <a:avLst/>
                        <a:gdLst>
                          <a:gd name="G0" fmla="+- 13674 0 0"/>
                          <a:gd name="G1" fmla="+- 21600 0 0"/>
                          <a:gd name="G2" fmla="+- 21600 0 0"/>
                          <a:gd name="T0" fmla="*/ 3471 w 35274"/>
                          <a:gd name="T1" fmla="*/ 2562 h 43200"/>
                          <a:gd name="T2" fmla="*/ 0 w 35274"/>
                          <a:gd name="T3" fmla="*/ 38321 h 43200"/>
                          <a:gd name="T4" fmla="*/ 13674 w 35274"/>
                          <a:gd name="T5" fmla="*/ 21600 h 4320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35274" h="43200" fill="none" extrusionOk="0">
                            <a:moveTo>
                              <a:pt x="3470" y="2561"/>
                            </a:moveTo>
                            <a:cubicBezTo>
                              <a:pt x="6608" y="880"/>
                              <a:pt x="10113" y="-1"/>
                              <a:pt x="13674" y="0"/>
                            </a:cubicBezTo>
                            <a:cubicBezTo>
                              <a:pt x="25603" y="0"/>
                              <a:pt x="35274" y="9670"/>
                              <a:pt x="35274" y="21600"/>
                            </a:cubicBezTo>
                            <a:cubicBezTo>
                              <a:pt x="35274" y="33529"/>
                              <a:pt x="25603" y="43200"/>
                              <a:pt x="13674" y="43200"/>
                            </a:cubicBezTo>
                            <a:cubicBezTo>
                              <a:pt x="8689" y="43200"/>
                              <a:pt x="3858" y="41476"/>
                              <a:pt x="0" y="38320"/>
                            </a:cubicBezTo>
                          </a:path>
                          <a:path w="35274" h="43200" stroke="0" extrusionOk="0">
                            <a:moveTo>
                              <a:pt x="3470" y="2561"/>
                            </a:moveTo>
                            <a:cubicBezTo>
                              <a:pt x="6608" y="880"/>
                              <a:pt x="10113" y="-1"/>
                              <a:pt x="13674" y="0"/>
                            </a:cubicBezTo>
                            <a:cubicBezTo>
                              <a:pt x="25603" y="0"/>
                              <a:pt x="35274" y="9670"/>
                              <a:pt x="35274" y="21600"/>
                            </a:cubicBezTo>
                            <a:cubicBezTo>
                              <a:pt x="35274" y="33529"/>
                              <a:pt x="25603" y="43200"/>
                              <a:pt x="13674" y="43200"/>
                            </a:cubicBezTo>
                            <a:cubicBezTo>
                              <a:pt x="8689" y="43200"/>
                              <a:pt x="3858" y="41476"/>
                              <a:pt x="0" y="38320"/>
                            </a:cubicBezTo>
                            <a:lnTo>
                              <a:pt x="13674" y="21600"/>
                            </a:lnTo>
                            <a:close/>
                          </a:path>
                        </a:pathLst>
                      </a:custGeom>
                      <a:noFill/>
                      <a:ln w="19050">
                        <a:solidFill>
                          <a:srgbClr val="FFFF66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5550" name="Arc 430"/>
                      <p:cNvSpPr>
                        <a:spLocks/>
                      </p:cNvSpPr>
                      <p:nvPr/>
                    </p:nvSpPr>
                    <p:spPr bwMode="auto">
                      <a:xfrm rot="-1687346">
                        <a:off x="640" y="2985"/>
                        <a:ext cx="96" cy="129"/>
                      </a:xfrm>
                      <a:custGeom>
                        <a:avLst/>
                        <a:gdLst>
                          <a:gd name="G0" fmla="+- 13674 0 0"/>
                          <a:gd name="G1" fmla="+- 21600 0 0"/>
                          <a:gd name="G2" fmla="+- 21600 0 0"/>
                          <a:gd name="T0" fmla="*/ 3471 w 35274"/>
                          <a:gd name="T1" fmla="*/ 2562 h 43200"/>
                          <a:gd name="T2" fmla="*/ 0 w 35274"/>
                          <a:gd name="T3" fmla="*/ 38321 h 43200"/>
                          <a:gd name="T4" fmla="*/ 13674 w 35274"/>
                          <a:gd name="T5" fmla="*/ 21600 h 4320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35274" h="43200" fill="none" extrusionOk="0">
                            <a:moveTo>
                              <a:pt x="3470" y="2561"/>
                            </a:moveTo>
                            <a:cubicBezTo>
                              <a:pt x="6608" y="880"/>
                              <a:pt x="10113" y="-1"/>
                              <a:pt x="13674" y="0"/>
                            </a:cubicBezTo>
                            <a:cubicBezTo>
                              <a:pt x="25603" y="0"/>
                              <a:pt x="35274" y="9670"/>
                              <a:pt x="35274" y="21600"/>
                            </a:cubicBezTo>
                            <a:cubicBezTo>
                              <a:pt x="35274" y="33529"/>
                              <a:pt x="25603" y="43200"/>
                              <a:pt x="13674" y="43200"/>
                            </a:cubicBezTo>
                            <a:cubicBezTo>
                              <a:pt x="8689" y="43200"/>
                              <a:pt x="3858" y="41476"/>
                              <a:pt x="0" y="38320"/>
                            </a:cubicBezTo>
                          </a:path>
                          <a:path w="35274" h="43200" stroke="0" extrusionOk="0">
                            <a:moveTo>
                              <a:pt x="3470" y="2561"/>
                            </a:moveTo>
                            <a:cubicBezTo>
                              <a:pt x="6608" y="880"/>
                              <a:pt x="10113" y="-1"/>
                              <a:pt x="13674" y="0"/>
                            </a:cubicBezTo>
                            <a:cubicBezTo>
                              <a:pt x="25603" y="0"/>
                              <a:pt x="35274" y="9670"/>
                              <a:pt x="35274" y="21600"/>
                            </a:cubicBezTo>
                            <a:cubicBezTo>
                              <a:pt x="35274" y="33529"/>
                              <a:pt x="25603" y="43200"/>
                              <a:pt x="13674" y="43200"/>
                            </a:cubicBezTo>
                            <a:cubicBezTo>
                              <a:pt x="8689" y="43200"/>
                              <a:pt x="3858" y="41476"/>
                              <a:pt x="0" y="38320"/>
                            </a:cubicBezTo>
                            <a:lnTo>
                              <a:pt x="13674" y="21600"/>
                            </a:lnTo>
                            <a:close/>
                          </a:path>
                        </a:pathLst>
                      </a:custGeom>
                      <a:noFill/>
                      <a:ln w="19050">
                        <a:solidFill>
                          <a:srgbClr val="FFFF66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  <p:grpSp>
                  <p:nvGrpSpPr>
                    <p:cNvPr id="5551" name="Group 431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682" y="3082"/>
                      <a:ext cx="141" cy="224"/>
                      <a:chOff x="595" y="2890"/>
                      <a:chExt cx="141" cy="224"/>
                    </a:xfrm>
                  </p:grpSpPr>
                  <p:sp>
                    <p:nvSpPr>
                      <p:cNvPr id="5552" name="Arc 432"/>
                      <p:cNvSpPr>
                        <a:spLocks/>
                      </p:cNvSpPr>
                      <p:nvPr/>
                    </p:nvSpPr>
                    <p:spPr bwMode="auto">
                      <a:xfrm rot="-1687346">
                        <a:off x="595" y="2890"/>
                        <a:ext cx="96" cy="129"/>
                      </a:xfrm>
                      <a:custGeom>
                        <a:avLst/>
                        <a:gdLst>
                          <a:gd name="G0" fmla="+- 13674 0 0"/>
                          <a:gd name="G1" fmla="+- 21600 0 0"/>
                          <a:gd name="G2" fmla="+- 21600 0 0"/>
                          <a:gd name="T0" fmla="*/ 3471 w 35274"/>
                          <a:gd name="T1" fmla="*/ 2562 h 43200"/>
                          <a:gd name="T2" fmla="*/ 0 w 35274"/>
                          <a:gd name="T3" fmla="*/ 38321 h 43200"/>
                          <a:gd name="T4" fmla="*/ 13674 w 35274"/>
                          <a:gd name="T5" fmla="*/ 21600 h 4320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35274" h="43200" fill="none" extrusionOk="0">
                            <a:moveTo>
                              <a:pt x="3470" y="2561"/>
                            </a:moveTo>
                            <a:cubicBezTo>
                              <a:pt x="6608" y="880"/>
                              <a:pt x="10113" y="-1"/>
                              <a:pt x="13674" y="0"/>
                            </a:cubicBezTo>
                            <a:cubicBezTo>
                              <a:pt x="25603" y="0"/>
                              <a:pt x="35274" y="9670"/>
                              <a:pt x="35274" y="21600"/>
                            </a:cubicBezTo>
                            <a:cubicBezTo>
                              <a:pt x="35274" y="33529"/>
                              <a:pt x="25603" y="43200"/>
                              <a:pt x="13674" y="43200"/>
                            </a:cubicBezTo>
                            <a:cubicBezTo>
                              <a:pt x="8689" y="43200"/>
                              <a:pt x="3858" y="41476"/>
                              <a:pt x="0" y="38320"/>
                            </a:cubicBezTo>
                          </a:path>
                          <a:path w="35274" h="43200" stroke="0" extrusionOk="0">
                            <a:moveTo>
                              <a:pt x="3470" y="2561"/>
                            </a:moveTo>
                            <a:cubicBezTo>
                              <a:pt x="6608" y="880"/>
                              <a:pt x="10113" y="-1"/>
                              <a:pt x="13674" y="0"/>
                            </a:cubicBezTo>
                            <a:cubicBezTo>
                              <a:pt x="25603" y="0"/>
                              <a:pt x="35274" y="9670"/>
                              <a:pt x="35274" y="21600"/>
                            </a:cubicBezTo>
                            <a:cubicBezTo>
                              <a:pt x="35274" y="33529"/>
                              <a:pt x="25603" y="43200"/>
                              <a:pt x="13674" y="43200"/>
                            </a:cubicBezTo>
                            <a:cubicBezTo>
                              <a:pt x="8689" y="43200"/>
                              <a:pt x="3858" y="41476"/>
                              <a:pt x="0" y="38320"/>
                            </a:cubicBezTo>
                            <a:lnTo>
                              <a:pt x="13674" y="21600"/>
                            </a:lnTo>
                            <a:close/>
                          </a:path>
                        </a:pathLst>
                      </a:custGeom>
                      <a:noFill/>
                      <a:ln w="19050">
                        <a:solidFill>
                          <a:srgbClr val="FFFF66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5553" name="Arc 433"/>
                      <p:cNvSpPr>
                        <a:spLocks/>
                      </p:cNvSpPr>
                      <p:nvPr/>
                    </p:nvSpPr>
                    <p:spPr bwMode="auto">
                      <a:xfrm rot="-1687346">
                        <a:off x="640" y="2985"/>
                        <a:ext cx="96" cy="129"/>
                      </a:xfrm>
                      <a:custGeom>
                        <a:avLst/>
                        <a:gdLst>
                          <a:gd name="G0" fmla="+- 13674 0 0"/>
                          <a:gd name="G1" fmla="+- 21600 0 0"/>
                          <a:gd name="G2" fmla="+- 21600 0 0"/>
                          <a:gd name="T0" fmla="*/ 3471 w 35274"/>
                          <a:gd name="T1" fmla="*/ 2562 h 43200"/>
                          <a:gd name="T2" fmla="*/ 0 w 35274"/>
                          <a:gd name="T3" fmla="*/ 38321 h 43200"/>
                          <a:gd name="T4" fmla="*/ 13674 w 35274"/>
                          <a:gd name="T5" fmla="*/ 21600 h 4320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35274" h="43200" fill="none" extrusionOk="0">
                            <a:moveTo>
                              <a:pt x="3470" y="2561"/>
                            </a:moveTo>
                            <a:cubicBezTo>
                              <a:pt x="6608" y="880"/>
                              <a:pt x="10113" y="-1"/>
                              <a:pt x="13674" y="0"/>
                            </a:cubicBezTo>
                            <a:cubicBezTo>
                              <a:pt x="25603" y="0"/>
                              <a:pt x="35274" y="9670"/>
                              <a:pt x="35274" y="21600"/>
                            </a:cubicBezTo>
                            <a:cubicBezTo>
                              <a:pt x="35274" y="33529"/>
                              <a:pt x="25603" y="43200"/>
                              <a:pt x="13674" y="43200"/>
                            </a:cubicBezTo>
                            <a:cubicBezTo>
                              <a:pt x="8689" y="43200"/>
                              <a:pt x="3858" y="41476"/>
                              <a:pt x="0" y="38320"/>
                            </a:cubicBezTo>
                          </a:path>
                          <a:path w="35274" h="43200" stroke="0" extrusionOk="0">
                            <a:moveTo>
                              <a:pt x="3470" y="2561"/>
                            </a:moveTo>
                            <a:cubicBezTo>
                              <a:pt x="6608" y="880"/>
                              <a:pt x="10113" y="-1"/>
                              <a:pt x="13674" y="0"/>
                            </a:cubicBezTo>
                            <a:cubicBezTo>
                              <a:pt x="25603" y="0"/>
                              <a:pt x="35274" y="9670"/>
                              <a:pt x="35274" y="21600"/>
                            </a:cubicBezTo>
                            <a:cubicBezTo>
                              <a:pt x="35274" y="33529"/>
                              <a:pt x="25603" y="43200"/>
                              <a:pt x="13674" y="43200"/>
                            </a:cubicBezTo>
                            <a:cubicBezTo>
                              <a:pt x="8689" y="43200"/>
                              <a:pt x="3858" y="41476"/>
                              <a:pt x="0" y="38320"/>
                            </a:cubicBezTo>
                            <a:lnTo>
                              <a:pt x="13674" y="21600"/>
                            </a:lnTo>
                            <a:close/>
                          </a:path>
                        </a:pathLst>
                      </a:custGeom>
                      <a:noFill/>
                      <a:ln w="19050">
                        <a:solidFill>
                          <a:srgbClr val="FFFF66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</p:grpSp>
              <p:sp>
                <p:nvSpPr>
                  <p:cNvPr id="5554" name="Arc 434"/>
                  <p:cNvSpPr>
                    <a:spLocks/>
                  </p:cNvSpPr>
                  <p:nvPr/>
                </p:nvSpPr>
                <p:spPr bwMode="auto">
                  <a:xfrm rot="-1687346">
                    <a:off x="768" y="3274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rgbClr val="FFFF66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5555" name="Group 435"/>
                <p:cNvGrpSpPr>
                  <a:grpSpLocks/>
                </p:cNvGrpSpPr>
                <p:nvPr/>
              </p:nvGrpSpPr>
              <p:grpSpPr bwMode="auto">
                <a:xfrm rot="5671300" flipH="1">
                  <a:off x="365" y="2732"/>
                  <a:ext cx="544" cy="378"/>
                  <a:chOff x="284" y="2724"/>
                  <a:chExt cx="616" cy="462"/>
                </a:xfrm>
              </p:grpSpPr>
              <p:grpSp>
                <p:nvGrpSpPr>
                  <p:cNvPr id="5556" name="Group 436"/>
                  <p:cNvGrpSpPr>
                    <a:grpSpLocks/>
                  </p:cNvGrpSpPr>
                  <p:nvPr/>
                </p:nvGrpSpPr>
                <p:grpSpPr bwMode="auto">
                  <a:xfrm>
                    <a:off x="284" y="2816"/>
                    <a:ext cx="507" cy="370"/>
                    <a:chOff x="734" y="3022"/>
                    <a:chExt cx="507" cy="370"/>
                  </a:xfrm>
                </p:grpSpPr>
                <p:grpSp>
                  <p:nvGrpSpPr>
                    <p:cNvPr id="5557" name="Group 43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50" y="3022"/>
                      <a:ext cx="291" cy="178"/>
                      <a:chOff x="950" y="3022"/>
                      <a:chExt cx="291" cy="178"/>
                    </a:xfrm>
                  </p:grpSpPr>
                  <p:sp>
                    <p:nvSpPr>
                      <p:cNvPr id="5558" name="Arc 438"/>
                      <p:cNvSpPr>
                        <a:spLocks/>
                      </p:cNvSpPr>
                      <p:nvPr/>
                    </p:nvSpPr>
                    <p:spPr bwMode="auto">
                      <a:xfrm rot="3013097">
                        <a:off x="1108" y="2970"/>
                        <a:ext cx="82" cy="185"/>
                      </a:xfrm>
                      <a:custGeom>
                        <a:avLst/>
                        <a:gdLst>
                          <a:gd name="G0" fmla="+- 15032 0 0"/>
                          <a:gd name="G1" fmla="+- 21600 0 0"/>
                          <a:gd name="G2" fmla="+- 21600 0 0"/>
                          <a:gd name="T0" fmla="*/ 0 w 36632"/>
                          <a:gd name="T1" fmla="*/ 6089 h 43200"/>
                          <a:gd name="T2" fmla="*/ 1358 w 36632"/>
                          <a:gd name="T3" fmla="*/ 38321 h 43200"/>
                          <a:gd name="T4" fmla="*/ 15032 w 36632"/>
                          <a:gd name="T5" fmla="*/ 21600 h 4320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36632" h="43200" fill="none" extrusionOk="0">
                            <a:moveTo>
                              <a:pt x="-1" y="6088"/>
                            </a:moveTo>
                            <a:cubicBezTo>
                              <a:pt x="4029" y="2183"/>
                              <a:pt x="9420" y="-1"/>
                              <a:pt x="15032" y="0"/>
                            </a:cubicBezTo>
                            <a:cubicBezTo>
                              <a:pt x="26961" y="0"/>
                              <a:pt x="36632" y="9670"/>
                              <a:pt x="36632" y="21600"/>
                            </a:cubicBezTo>
                            <a:cubicBezTo>
                              <a:pt x="36632" y="33529"/>
                              <a:pt x="26961" y="43200"/>
                              <a:pt x="15032" y="43200"/>
                            </a:cubicBezTo>
                            <a:cubicBezTo>
                              <a:pt x="10047" y="43200"/>
                              <a:pt x="5216" y="41476"/>
                              <a:pt x="1358" y="38320"/>
                            </a:cubicBezTo>
                          </a:path>
                          <a:path w="36632" h="43200" stroke="0" extrusionOk="0">
                            <a:moveTo>
                              <a:pt x="-1" y="6088"/>
                            </a:moveTo>
                            <a:cubicBezTo>
                              <a:pt x="4029" y="2183"/>
                              <a:pt x="9420" y="-1"/>
                              <a:pt x="15032" y="0"/>
                            </a:cubicBezTo>
                            <a:cubicBezTo>
                              <a:pt x="26961" y="0"/>
                              <a:pt x="36632" y="9670"/>
                              <a:pt x="36632" y="21600"/>
                            </a:cubicBezTo>
                            <a:cubicBezTo>
                              <a:pt x="36632" y="33529"/>
                              <a:pt x="26961" y="43200"/>
                              <a:pt x="15032" y="43200"/>
                            </a:cubicBezTo>
                            <a:cubicBezTo>
                              <a:pt x="10047" y="43200"/>
                              <a:pt x="5216" y="41476"/>
                              <a:pt x="1358" y="38320"/>
                            </a:cubicBezTo>
                            <a:lnTo>
                              <a:pt x="15032" y="21600"/>
                            </a:lnTo>
                            <a:close/>
                          </a:path>
                        </a:pathLst>
                      </a:custGeom>
                      <a:noFill/>
                      <a:ln w="19050">
                        <a:solidFill>
                          <a:srgbClr val="FFFF66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5559" name="Arc 439"/>
                      <p:cNvSpPr>
                        <a:spLocks/>
                      </p:cNvSpPr>
                      <p:nvPr/>
                    </p:nvSpPr>
                    <p:spPr bwMode="auto">
                      <a:xfrm rot="3013097">
                        <a:off x="1002" y="3066"/>
                        <a:ext cx="82" cy="185"/>
                      </a:xfrm>
                      <a:custGeom>
                        <a:avLst/>
                        <a:gdLst>
                          <a:gd name="G0" fmla="+- 15032 0 0"/>
                          <a:gd name="G1" fmla="+- 21600 0 0"/>
                          <a:gd name="G2" fmla="+- 21600 0 0"/>
                          <a:gd name="T0" fmla="*/ 0 w 36632"/>
                          <a:gd name="T1" fmla="*/ 6089 h 43200"/>
                          <a:gd name="T2" fmla="*/ 1358 w 36632"/>
                          <a:gd name="T3" fmla="*/ 38321 h 43200"/>
                          <a:gd name="T4" fmla="*/ 15032 w 36632"/>
                          <a:gd name="T5" fmla="*/ 21600 h 4320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36632" h="43200" fill="none" extrusionOk="0">
                            <a:moveTo>
                              <a:pt x="-1" y="6088"/>
                            </a:moveTo>
                            <a:cubicBezTo>
                              <a:pt x="4029" y="2183"/>
                              <a:pt x="9420" y="-1"/>
                              <a:pt x="15032" y="0"/>
                            </a:cubicBezTo>
                            <a:cubicBezTo>
                              <a:pt x="26961" y="0"/>
                              <a:pt x="36632" y="9670"/>
                              <a:pt x="36632" y="21600"/>
                            </a:cubicBezTo>
                            <a:cubicBezTo>
                              <a:pt x="36632" y="33529"/>
                              <a:pt x="26961" y="43200"/>
                              <a:pt x="15032" y="43200"/>
                            </a:cubicBezTo>
                            <a:cubicBezTo>
                              <a:pt x="10047" y="43200"/>
                              <a:pt x="5216" y="41476"/>
                              <a:pt x="1358" y="38320"/>
                            </a:cubicBezTo>
                          </a:path>
                          <a:path w="36632" h="43200" stroke="0" extrusionOk="0">
                            <a:moveTo>
                              <a:pt x="-1" y="6088"/>
                            </a:moveTo>
                            <a:cubicBezTo>
                              <a:pt x="4029" y="2183"/>
                              <a:pt x="9420" y="-1"/>
                              <a:pt x="15032" y="0"/>
                            </a:cubicBezTo>
                            <a:cubicBezTo>
                              <a:pt x="26961" y="0"/>
                              <a:pt x="36632" y="9670"/>
                              <a:pt x="36632" y="21600"/>
                            </a:cubicBezTo>
                            <a:cubicBezTo>
                              <a:pt x="36632" y="33529"/>
                              <a:pt x="26961" y="43200"/>
                              <a:pt x="15032" y="43200"/>
                            </a:cubicBezTo>
                            <a:cubicBezTo>
                              <a:pt x="10047" y="43200"/>
                              <a:pt x="5216" y="41476"/>
                              <a:pt x="1358" y="38320"/>
                            </a:cubicBezTo>
                            <a:lnTo>
                              <a:pt x="15032" y="21600"/>
                            </a:lnTo>
                            <a:close/>
                          </a:path>
                        </a:pathLst>
                      </a:custGeom>
                      <a:noFill/>
                      <a:ln w="19050">
                        <a:solidFill>
                          <a:srgbClr val="FFFF66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  <p:grpSp>
                  <p:nvGrpSpPr>
                    <p:cNvPr id="5560" name="Group 44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734" y="3214"/>
                      <a:ext cx="291" cy="178"/>
                      <a:chOff x="950" y="3022"/>
                      <a:chExt cx="291" cy="178"/>
                    </a:xfrm>
                  </p:grpSpPr>
                  <p:sp>
                    <p:nvSpPr>
                      <p:cNvPr id="5561" name="Arc 441"/>
                      <p:cNvSpPr>
                        <a:spLocks/>
                      </p:cNvSpPr>
                      <p:nvPr/>
                    </p:nvSpPr>
                    <p:spPr bwMode="auto">
                      <a:xfrm rot="3013097">
                        <a:off x="1108" y="2970"/>
                        <a:ext cx="82" cy="185"/>
                      </a:xfrm>
                      <a:custGeom>
                        <a:avLst/>
                        <a:gdLst>
                          <a:gd name="G0" fmla="+- 15032 0 0"/>
                          <a:gd name="G1" fmla="+- 21600 0 0"/>
                          <a:gd name="G2" fmla="+- 21600 0 0"/>
                          <a:gd name="T0" fmla="*/ 0 w 36632"/>
                          <a:gd name="T1" fmla="*/ 6089 h 43200"/>
                          <a:gd name="T2" fmla="*/ 1358 w 36632"/>
                          <a:gd name="T3" fmla="*/ 38321 h 43200"/>
                          <a:gd name="T4" fmla="*/ 15032 w 36632"/>
                          <a:gd name="T5" fmla="*/ 21600 h 4320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36632" h="43200" fill="none" extrusionOk="0">
                            <a:moveTo>
                              <a:pt x="-1" y="6088"/>
                            </a:moveTo>
                            <a:cubicBezTo>
                              <a:pt x="4029" y="2183"/>
                              <a:pt x="9420" y="-1"/>
                              <a:pt x="15032" y="0"/>
                            </a:cubicBezTo>
                            <a:cubicBezTo>
                              <a:pt x="26961" y="0"/>
                              <a:pt x="36632" y="9670"/>
                              <a:pt x="36632" y="21600"/>
                            </a:cubicBezTo>
                            <a:cubicBezTo>
                              <a:pt x="36632" y="33529"/>
                              <a:pt x="26961" y="43200"/>
                              <a:pt x="15032" y="43200"/>
                            </a:cubicBezTo>
                            <a:cubicBezTo>
                              <a:pt x="10047" y="43200"/>
                              <a:pt x="5216" y="41476"/>
                              <a:pt x="1358" y="38320"/>
                            </a:cubicBezTo>
                          </a:path>
                          <a:path w="36632" h="43200" stroke="0" extrusionOk="0">
                            <a:moveTo>
                              <a:pt x="-1" y="6088"/>
                            </a:moveTo>
                            <a:cubicBezTo>
                              <a:pt x="4029" y="2183"/>
                              <a:pt x="9420" y="-1"/>
                              <a:pt x="15032" y="0"/>
                            </a:cubicBezTo>
                            <a:cubicBezTo>
                              <a:pt x="26961" y="0"/>
                              <a:pt x="36632" y="9670"/>
                              <a:pt x="36632" y="21600"/>
                            </a:cubicBezTo>
                            <a:cubicBezTo>
                              <a:pt x="36632" y="33529"/>
                              <a:pt x="26961" y="43200"/>
                              <a:pt x="15032" y="43200"/>
                            </a:cubicBezTo>
                            <a:cubicBezTo>
                              <a:pt x="10047" y="43200"/>
                              <a:pt x="5216" y="41476"/>
                              <a:pt x="1358" y="38320"/>
                            </a:cubicBezTo>
                            <a:lnTo>
                              <a:pt x="15032" y="21600"/>
                            </a:lnTo>
                            <a:close/>
                          </a:path>
                        </a:pathLst>
                      </a:custGeom>
                      <a:noFill/>
                      <a:ln w="19050">
                        <a:solidFill>
                          <a:srgbClr val="FFFF66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5562" name="Arc 442"/>
                      <p:cNvSpPr>
                        <a:spLocks/>
                      </p:cNvSpPr>
                      <p:nvPr/>
                    </p:nvSpPr>
                    <p:spPr bwMode="auto">
                      <a:xfrm rot="3013097">
                        <a:off x="1002" y="3066"/>
                        <a:ext cx="82" cy="185"/>
                      </a:xfrm>
                      <a:custGeom>
                        <a:avLst/>
                        <a:gdLst>
                          <a:gd name="G0" fmla="+- 15032 0 0"/>
                          <a:gd name="G1" fmla="+- 21600 0 0"/>
                          <a:gd name="G2" fmla="+- 21600 0 0"/>
                          <a:gd name="T0" fmla="*/ 0 w 36632"/>
                          <a:gd name="T1" fmla="*/ 6089 h 43200"/>
                          <a:gd name="T2" fmla="*/ 1358 w 36632"/>
                          <a:gd name="T3" fmla="*/ 38321 h 43200"/>
                          <a:gd name="T4" fmla="*/ 15032 w 36632"/>
                          <a:gd name="T5" fmla="*/ 21600 h 4320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36632" h="43200" fill="none" extrusionOk="0">
                            <a:moveTo>
                              <a:pt x="-1" y="6088"/>
                            </a:moveTo>
                            <a:cubicBezTo>
                              <a:pt x="4029" y="2183"/>
                              <a:pt x="9420" y="-1"/>
                              <a:pt x="15032" y="0"/>
                            </a:cubicBezTo>
                            <a:cubicBezTo>
                              <a:pt x="26961" y="0"/>
                              <a:pt x="36632" y="9670"/>
                              <a:pt x="36632" y="21600"/>
                            </a:cubicBezTo>
                            <a:cubicBezTo>
                              <a:pt x="36632" y="33529"/>
                              <a:pt x="26961" y="43200"/>
                              <a:pt x="15032" y="43200"/>
                            </a:cubicBezTo>
                            <a:cubicBezTo>
                              <a:pt x="10047" y="43200"/>
                              <a:pt x="5216" y="41476"/>
                              <a:pt x="1358" y="38320"/>
                            </a:cubicBezTo>
                          </a:path>
                          <a:path w="36632" h="43200" stroke="0" extrusionOk="0">
                            <a:moveTo>
                              <a:pt x="-1" y="6088"/>
                            </a:moveTo>
                            <a:cubicBezTo>
                              <a:pt x="4029" y="2183"/>
                              <a:pt x="9420" y="-1"/>
                              <a:pt x="15032" y="0"/>
                            </a:cubicBezTo>
                            <a:cubicBezTo>
                              <a:pt x="26961" y="0"/>
                              <a:pt x="36632" y="9670"/>
                              <a:pt x="36632" y="21600"/>
                            </a:cubicBezTo>
                            <a:cubicBezTo>
                              <a:pt x="36632" y="33529"/>
                              <a:pt x="26961" y="43200"/>
                              <a:pt x="15032" y="43200"/>
                            </a:cubicBezTo>
                            <a:cubicBezTo>
                              <a:pt x="10047" y="43200"/>
                              <a:pt x="5216" y="41476"/>
                              <a:pt x="1358" y="38320"/>
                            </a:cubicBezTo>
                            <a:lnTo>
                              <a:pt x="15032" y="21600"/>
                            </a:lnTo>
                            <a:close/>
                          </a:path>
                        </a:pathLst>
                      </a:custGeom>
                      <a:noFill/>
                      <a:ln w="19050">
                        <a:solidFill>
                          <a:srgbClr val="FFFF66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en-US"/>
                      </a:p>
                    </p:txBody>
                  </p:sp>
                </p:grpSp>
              </p:grpSp>
              <p:sp>
                <p:nvSpPr>
                  <p:cNvPr id="5563" name="Arc 443"/>
                  <p:cNvSpPr>
                    <a:spLocks/>
                  </p:cNvSpPr>
                  <p:nvPr/>
                </p:nvSpPr>
                <p:spPr bwMode="auto">
                  <a:xfrm rot="3013097">
                    <a:off x="767" y="2672"/>
                    <a:ext cx="82" cy="185"/>
                  </a:xfrm>
                  <a:custGeom>
                    <a:avLst/>
                    <a:gdLst>
                      <a:gd name="G0" fmla="+- 15032 0 0"/>
                      <a:gd name="G1" fmla="+- 21600 0 0"/>
                      <a:gd name="G2" fmla="+- 21600 0 0"/>
                      <a:gd name="T0" fmla="*/ 0 w 36632"/>
                      <a:gd name="T1" fmla="*/ 6089 h 43200"/>
                      <a:gd name="T2" fmla="*/ 1358 w 36632"/>
                      <a:gd name="T3" fmla="*/ 38321 h 43200"/>
                      <a:gd name="T4" fmla="*/ 15032 w 36632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632" h="43200" fill="none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</a:path>
                      <a:path w="36632" h="43200" stroke="0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  <a:lnTo>
                          <a:pt x="15032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rgbClr val="FFFF66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5564" name="Group 444"/>
              <p:cNvGrpSpPr>
                <a:grpSpLocks/>
              </p:cNvGrpSpPr>
              <p:nvPr/>
            </p:nvGrpSpPr>
            <p:grpSpPr bwMode="auto">
              <a:xfrm>
                <a:off x="1162" y="2408"/>
                <a:ext cx="1256" cy="184"/>
                <a:chOff x="430" y="2216"/>
                <a:chExt cx="1256" cy="184"/>
              </a:xfrm>
            </p:grpSpPr>
            <p:sp>
              <p:nvSpPr>
                <p:cNvPr id="5565" name="Line 445"/>
                <p:cNvSpPr>
                  <a:spLocks noChangeShapeType="1"/>
                </p:cNvSpPr>
                <p:nvPr/>
              </p:nvSpPr>
              <p:spPr bwMode="auto">
                <a:xfrm>
                  <a:off x="430" y="2400"/>
                  <a:ext cx="816" cy="0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566" name="Line 446"/>
                <p:cNvSpPr>
                  <a:spLocks noChangeShapeType="1"/>
                </p:cNvSpPr>
                <p:nvPr/>
              </p:nvSpPr>
              <p:spPr bwMode="auto">
                <a:xfrm>
                  <a:off x="658" y="2308"/>
                  <a:ext cx="816" cy="0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567" name="Line 447"/>
                <p:cNvSpPr>
                  <a:spLocks noChangeShapeType="1"/>
                </p:cNvSpPr>
                <p:nvPr/>
              </p:nvSpPr>
              <p:spPr bwMode="auto">
                <a:xfrm>
                  <a:off x="870" y="2216"/>
                  <a:ext cx="816" cy="0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5568" name="Group 448"/>
              <p:cNvGrpSpPr>
                <a:grpSpLocks/>
              </p:cNvGrpSpPr>
              <p:nvPr/>
            </p:nvGrpSpPr>
            <p:grpSpPr bwMode="auto">
              <a:xfrm>
                <a:off x="1966" y="3161"/>
                <a:ext cx="530" cy="7"/>
                <a:chOff x="1234" y="2969"/>
                <a:chExt cx="530" cy="7"/>
              </a:xfrm>
            </p:grpSpPr>
            <p:sp>
              <p:nvSpPr>
                <p:cNvPr id="5569" name="Line 449"/>
                <p:cNvSpPr>
                  <a:spLocks noChangeShapeType="1"/>
                </p:cNvSpPr>
                <p:nvPr/>
              </p:nvSpPr>
              <p:spPr bwMode="auto">
                <a:xfrm>
                  <a:off x="1234" y="2969"/>
                  <a:ext cx="86" cy="0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570" name="Line 450"/>
                <p:cNvSpPr>
                  <a:spLocks noChangeShapeType="1"/>
                </p:cNvSpPr>
                <p:nvPr/>
              </p:nvSpPr>
              <p:spPr bwMode="auto">
                <a:xfrm>
                  <a:off x="1457" y="2974"/>
                  <a:ext cx="86" cy="0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571" name="Line 451"/>
                <p:cNvSpPr>
                  <a:spLocks noChangeShapeType="1"/>
                </p:cNvSpPr>
                <p:nvPr/>
              </p:nvSpPr>
              <p:spPr bwMode="auto">
                <a:xfrm>
                  <a:off x="1678" y="2976"/>
                  <a:ext cx="86" cy="0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5572" name="Group 452"/>
              <p:cNvGrpSpPr>
                <a:grpSpLocks/>
              </p:cNvGrpSpPr>
              <p:nvPr/>
            </p:nvGrpSpPr>
            <p:grpSpPr bwMode="auto">
              <a:xfrm>
                <a:off x="1962" y="2400"/>
                <a:ext cx="526" cy="673"/>
                <a:chOff x="1230" y="2208"/>
                <a:chExt cx="526" cy="673"/>
              </a:xfrm>
            </p:grpSpPr>
            <p:grpSp>
              <p:nvGrpSpPr>
                <p:cNvPr id="5573" name="Group 453"/>
                <p:cNvGrpSpPr>
                  <a:grpSpLocks/>
                </p:cNvGrpSpPr>
                <p:nvPr/>
              </p:nvGrpSpPr>
              <p:grpSpPr bwMode="auto">
                <a:xfrm>
                  <a:off x="1238" y="2208"/>
                  <a:ext cx="440" cy="672"/>
                  <a:chOff x="1238" y="2208"/>
                  <a:chExt cx="440" cy="672"/>
                </a:xfrm>
              </p:grpSpPr>
              <p:sp>
                <p:nvSpPr>
                  <p:cNvPr id="5574" name="Line 454"/>
                  <p:cNvSpPr>
                    <a:spLocks noChangeShapeType="1"/>
                  </p:cNvSpPr>
                  <p:nvPr/>
                </p:nvSpPr>
                <p:spPr bwMode="auto">
                  <a:xfrm>
                    <a:off x="1238" y="2400"/>
                    <a:ext cx="0" cy="480"/>
                  </a:xfrm>
                  <a:prstGeom prst="line">
                    <a:avLst/>
                  </a:prstGeom>
                  <a:noFill/>
                  <a:ln w="28575">
                    <a:solidFill>
                      <a:srgbClr val="FFFF66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575" name="Line 455"/>
                  <p:cNvSpPr>
                    <a:spLocks noChangeShapeType="1"/>
                  </p:cNvSpPr>
                  <p:nvPr/>
                </p:nvSpPr>
                <p:spPr bwMode="auto">
                  <a:xfrm>
                    <a:off x="1466" y="2304"/>
                    <a:ext cx="0" cy="576"/>
                  </a:xfrm>
                  <a:prstGeom prst="line">
                    <a:avLst/>
                  </a:prstGeom>
                  <a:noFill/>
                  <a:ln w="28575">
                    <a:solidFill>
                      <a:srgbClr val="FFFF66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576" name="Line 456"/>
                  <p:cNvSpPr>
                    <a:spLocks noChangeShapeType="1"/>
                  </p:cNvSpPr>
                  <p:nvPr/>
                </p:nvSpPr>
                <p:spPr bwMode="auto">
                  <a:xfrm>
                    <a:off x="1678" y="2208"/>
                    <a:ext cx="0" cy="672"/>
                  </a:xfrm>
                  <a:prstGeom prst="line">
                    <a:avLst/>
                  </a:prstGeom>
                  <a:noFill/>
                  <a:ln w="28575">
                    <a:solidFill>
                      <a:srgbClr val="FFFF66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5577" name="Group 457"/>
                <p:cNvGrpSpPr>
                  <a:grpSpLocks/>
                </p:cNvGrpSpPr>
                <p:nvPr/>
              </p:nvGrpSpPr>
              <p:grpSpPr bwMode="auto">
                <a:xfrm>
                  <a:off x="1230" y="2872"/>
                  <a:ext cx="526" cy="9"/>
                  <a:chOff x="1230" y="2872"/>
                  <a:chExt cx="526" cy="9"/>
                </a:xfrm>
              </p:grpSpPr>
              <p:sp>
                <p:nvSpPr>
                  <p:cNvPr id="5578" name="Line 458"/>
                  <p:cNvSpPr>
                    <a:spLocks noChangeShapeType="1"/>
                  </p:cNvSpPr>
                  <p:nvPr/>
                </p:nvSpPr>
                <p:spPr bwMode="auto">
                  <a:xfrm>
                    <a:off x="1230" y="2881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FF66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579" name="Line 459"/>
                  <p:cNvSpPr>
                    <a:spLocks noChangeShapeType="1"/>
                  </p:cNvSpPr>
                  <p:nvPr/>
                </p:nvSpPr>
                <p:spPr bwMode="auto">
                  <a:xfrm>
                    <a:off x="1457" y="2874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FF66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5580" name="Line 460"/>
                  <p:cNvSpPr>
                    <a:spLocks noChangeShapeType="1"/>
                  </p:cNvSpPr>
                  <p:nvPr/>
                </p:nvSpPr>
                <p:spPr bwMode="auto">
                  <a:xfrm>
                    <a:off x="1670" y="2872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FF66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5581" name="Group 461"/>
              <p:cNvGrpSpPr>
                <a:grpSpLocks/>
              </p:cNvGrpSpPr>
              <p:nvPr/>
            </p:nvGrpSpPr>
            <p:grpSpPr bwMode="auto">
              <a:xfrm>
                <a:off x="1162" y="3452"/>
                <a:ext cx="1254" cy="184"/>
                <a:chOff x="430" y="3260"/>
                <a:chExt cx="1254" cy="184"/>
              </a:xfrm>
            </p:grpSpPr>
            <p:sp>
              <p:nvSpPr>
                <p:cNvPr id="5582" name="Line 462"/>
                <p:cNvSpPr>
                  <a:spLocks noChangeShapeType="1"/>
                </p:cNvSpPr>
                <p:nvPr/>
              </p:nvSpPr>
              <p:spPr bwMode="auto">
                <a:xfrm flipV="1">
                  <a:off x="868" y="3444"/>
                  <a:ext cx="816" cy="0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583" name="Line 463"/>
                <p:cNvSpPr>
                  <a:spLocks noChangeShapeType="1"/>
                </p:cNvSpPr>
                <p:nvPr/>
              </p:nvSpPr>
              <p:spPr bwMode="auto">
                <a:xfrm flipV="1">
                  <a:off x="658" y="3352"/>
                  <a:ext cx="816" cy="0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584" name="Line 464"/>
                <p:cNvSpPr>
                  <a:spLocks noChangeShapeType="1"/>
                </p:cNvSpPr>
                <p:nvPr/>
              </p:nvSpPr>
              <p:spPr bwMode="auto">
                <a:xfrm flipV="1">
                  <a:off x="430" y="3260"/>
                  <a:ext cx="816" cy="0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5585" name="Group 465"/>
              <p:cNvGrpSpPr>
                <a:grpSpLocks/>
              </p:cNvGrpSpPr>
              <p:nvPr/>
            </p:nvGrpSpPr>
            <p:grpSpPr bwMode="auto">
              <a:xfrm>
                <a:off x="1970" y="3156"/>
                <a:ext cx="436" cy="476"/>
                <a:chOff x="1238" y="2964"/>
                <a:chExt cx="436" cy="476"/>
              </a:xfrm>
            </p:grpSpPr>
            <p:sp>
              <p:nvSpPr>
                <p:cNvPr id="5586" name="Line 466"/>
                <p:cNvSpPr>
                  <a:spLocks noChangeShapeType="1"/>
                </p:cNvSpPr>
                <p:nvPr/>
              </p:nvSpPr>
              <p:spPr bwMode="auto">
                <a:xfrm>
                  <a:off x="1238" y="2964"/>
                  <a:ext cx="0" cy="288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587" name="Line 467"/>
                <p:cNvSpPr>
                  <a:spLocks noChangeShapeType="1"/>
                </p:cNvSpPr>
                <p:nvPr/>
              </p:nvSpPr>
              <p:spPr bwMode="auto">
                <a:xfrm>
                  <a:off x="1466" y="2968"/>
                  <a:ext cx="0" cy="380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588" name="Line 468"/>
                <p:cNvSpPr>
                  <a:spLocks noChangeShapeType="1"/>
                </p:cNvSpPr>
                <p:nvPr/>
              </p:nvSpPr>
              <p:spPr bwMode="auto">
                <a:xfrm>
                  <a:off x="1674" y="2968"/>
                  <a:ext cx="0" cy="472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5589" name="Group 469"/>
              <p:cNvGrpSpPr>
                <a:grpSpLocks/>
              </p:cNvGrpSpPr>
              <p:nvPr/>
            </p:nvGrpSpPr>
            <p:grpSpPr bwMode="auto">
              <a:xfrm>
                <a:off x="1196" y="1610"/>
                <a:ext cx="450" cy="198"/>
                <a:chOff x="462" y="3630"/>
                <a:chExt cx="450" cy="198"/>
              </a:xfrm>
            </p:grpSpPr>
            <p:sp>
              <p:nvSpPr>
                <p:cNvPr id="5590" name="Line 470"/>
                <p:cNvSpPr>
                  <a:spLocks noChangeShapeType="1"/>
                </p:cNvSpPr>
                <p:nvPr/>
              </p:nvSpPr>
              <p:spPr bwMode="auto">
                <a:xfrm>
                  <a:off x="462" y="3636"/>
                  <a:ext cx="0" cy="192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591" name="Line 471"/>
                <p:cNvSpPr>
                  <a:spLocks noChangeShapeType="1"/>
                </p:cNvSpPr>
                <p:nvPr/>
              </p:nvSpPr>
              <p:spPr bwMode="auto">
                <a:xfrm>
                  <a:off x="696" y="3630"/>
                  <a:ext cx="0" cy="192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592" name="Line 472"/>
                <p:cNvSpPr>
                  <a:spLocks noChangeShapeType="1"/>
                </p:cNvSpPr>
                <p:nvPr/>
              </p:nvSpPr>
              <p:spPr bwMode="auto">
                <a:xfrm>
                  <a:off x="912" y="3636"/>
                  <a:ext cx="0" cy="192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5593" name="Group 473"/>
              <p:cNvGrpSpPr>
                <a:grpSpLocks/>
              </p:cNvGrpSpPr>
              <p:nvPr/>
            </p:nvGrpSpPr>
            <p:grpSpPr bwMode="auto">
              <a:xfrm>
                <a:off x="2000" y="3020"/>
                <a:ext cx="450" cy="198"/>
                <a:chOff x="462" y="3630"/>
                <a:chExt cx="450" cy="198"/>
              </a:xfrm>
            </p:grpSpPr>
            <p:sp>
              <p:nvSpPr>
                <p:cNvPr id="5594" name="Line 474"/>
                <p:cNvSpPr>
                  <a:spLocks noChangeShapeType="1"/>
                </p:cNvSpPr>
                <p:nvPr/>
              </p:nvSpPr>
              <p:spPr bwMode="auto">
                <a:xfrm>
                  <a:off x="462" y="3636"/>
                  <a:ext cx="0" cy="192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595" name="Line 475"/>
                <p:cNvSpPr>
                  <a:spLocks noChangeShapeType="1"/>
                </p:cNvSpPr>
                <p:nvPr/>
              </p:nvSpPr>
              <p:spPr bwMode="auto">
                <a:xfrm>
                  <a:off x="696" y="3630"/>
                  <a:ext cx="0" cy="192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596" name="Line 476"/>
                <p:cNvSpPr>
                  <a:spLocks noChangeShapeType="1"/>
                </p:cNvSpPr>
                <p:nvPr/>
              </p:nvSpPr>
              <p:spPr bwMode="auto">
                <a:xfrm>
                  <a:off x="912" y="3636"/>
                  <a:ext cx="0" cy="192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5597" name="Group 477"/>
              <p:cNvGrpSpPr>
                <a:grpSpLocks/>
              </p:cNvGrpSpPr>
              <p:nvPr/>
            </p:nvGrpSpPr>
            <p:grpSpPr bwMode="auto">
              <a:xfrm>
                <a:off x="1160" y="3360"/>
                <a:ext cx="440" cy="276"/>
                <a:chOff x="428" y="3168"/>
                <a:chExt cx="440" cy="276"/>
              </a:xfrm>
            </p:grpSpPr>
            <p:sp>
              <p:nvSpPr>
                <p:cNvPr id="5598" name="Line 478"/>
                <p:cNvSpPr>
                  <a:spLocks noChangeShapeType="1"/>
                </p:cNvSpPr>
                <p:nvPr/>
              </p:nvSpPr>
              <p:spPr bwMode="auto">
                <a:xfrm>
                  <a:off x="428" y="3168"/>
                  <a:ext cx="0" cy="96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599" name="Line 479"/>
                <p:cNvSpPr>
                  <a:spLocks noChangeShapeType="1"/>
                </p:cNvSpPr>
                <p:nvPr/>
              </p:nvSpPr>
              <p:spPr bwMode="auto">
                <a:xfrm>
                  <a:off x="658" y="3168"/>
                  <a:ext cx="0" cy="186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600" name="Line 480"/>
                <p:cNvSpPr>
                  <a:spLocks noChangeShapeType="1"/>
                </p:cNvSpPr>
                <p:nvPr/>
              </p:nvSpPr>
              <p:spPr bwMode="auto">
                <a:xfrm>
                  <a:off x="868" y="3168"/>
                  <a:ext cx="0" cy="276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5601" name="AutoShape 481"/>
          <p:cNvSpPr>
            <a:spLocks noChangeArrowheads="1"/>
          </p:cNvSpPr>
          <p:nvPr/>
        </p:nvSpPr>
        <p:spPr bwMode="auto">
          <a:xfrm rot="-20565513">
            <a:off x="2362200" y="4841875"/>
            <a:ext cx="304800" cy="304800"/>
          </a:xfrm>
          <a:prstGeom prst="lightningBol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602" name="Group 482"/>
          <p:cNvGrpSpPr>
            <a:grpSpLocks/>
          </p:cNvGrpSpPr>
          <p:nvPr/>
        </p:nvGrpSpPr>
        <p:grpSpPr bwMode="auto">
          <a:xfrm>
            <a:off x="2516188" y="819150"/>
            <a:ext cx="6472237" cy="4965700"/>
            <a:chOff x="1680" y="768"/>
            <a:chExt cx="4077" cy="3128"/>
          </a:xfrm>
        </p:grpSpPr>
        <p:grpSp>
          <p:nvGrpSpPr>
            <p:cNvPr id="5603" name="Group 483"/>
            <p:cNvGrpSpPr>
              <a:grpSpLocks/>
            </p:cNvGrpSpPr>
            <p:nvPr/>
          </p:nvGrpSpPr>
          <p:grpSpPr bwMode="auto">
            <a:xfrm>
              <a:off x="2004" y="1678"/>
              <a:ext cx="578" cy="38"/>
              <a:chOff x="1812" y="1486"/>
              <a:chExt cx="578" cy="38"/>
            </a:xfrm>
          </p:grpSpPr>
          <p:sp>
            <p:nvSpPr>
              <p:cNvPr id="5604" name="Line 484"/>
              <p:cNvSpPr>
                <a:spLocks noChangeShapeType="1"/>
              </p:cNvSpPr>
              <p:nvPr/>
            </p:nvSpPr>
            <p:spPr bwMode="auto">
              <a:xfrm>
                <a:off x="1812" y="1524"/>
                <a:ext cx="204" cy="0"/>
              </a:xfrm>
              <a:prstGeom prst="line">
                <a:avLst/>
              </a:prstGeom>
              <a:noFill/>
              <a:ln w="28575">
                <a:solidFill>
                  <a:srgbClr val="FFFF66"/>
                </a:solidFill>
                <a:round/>
                <a:headEnd type="oval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605" name="Line 485"/>
              <p:cNvSpPr>
                <a:spLocks noChangeShapeType="1"/>
              </p:cNvSpPr>
              <p:nvPr/>
            </p:nvSpPr>
            <p:spPr bwMode="auto">
              <a:xfrm>
                <a:off x="2004" y="1486"/>
                <a:ext cx="386" cy="0"/>
              </a:xfrm>
              <a:prstGeom prst="line">
                <a:avLst/>
              </a:prstGeom>
              <a:noFill/>
              <a:ln w="28575">
                <a:solidFill>
                  <a:srgbClr val="FFFF66"/>
                </a:solidFill>
                <a:round/>
                <a:headEnd type="oval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5606" name="Line 486"/>
            <p:cNvSpPr>
              <a:spLocks noChangeShapeType="1"/>
            </p:cNvSpPr>
            <p:nvPr/>
          </p:nvSpPr>
          <p:spPr bwMode="auto">
            <a:xfrm>
              <a:off x="5235" y="1713"/>
              <a:ext cx="227" cy="0"/>
            </a:xfrm>
            <a:prstGeom prst="line">
              <a:avLst/>
            </a:prstGeom>
            <a:noFill/>
            <a:ln w="28575">
              <a:solidFill>
                <a:srgbClr val="FFFF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07" name="Line 487"/>
            <p:cNvSpPr>
              <a:spLocks noChangeShapeType="1"/>
            </p:cNvSpPr>
            <p:nvPr/>
          </p:nvSpPr>
          <p:spPr bwMode="auto">
            <a:xfrm>
              <a:off x="5296" y="1669"/>
              <a:ext cx="0" cy="136"/>
            </a:xfrm>
            <a:prstGeom prst="line">
              <a:avLst/>
            </a:prstGeom>
            <a:noFill/>
            <a:ln w="28575">
              <a:solidFill>
                <a:srgbClr val="FFFF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08" name="Line 488"/>
            <p:cNvSpPr>
              <a:spLocks noChangeShapeType="1"/>
            </p:cNvSpPr>
            <p:nvPr/>
          </p:nvSpPr>
          <p:spPr bwMode="auto">
            <a:xfrm>
              <a:off x="5397" y="1671"/>
              <a:ext cx="0" cy="136"/>
            </a:xfrm>
            <a:prstGeom prst="line">
              <a:avLst/>
            </a:prstGeom>
            <a:noFill/>
            <a:ln w="28575">
              <a:solidFill>
                <a:srgbClr val="FFFF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09" name="Line 489"/>
            <p:cNvSpPr>
              <a:spLocks noChangeShapeType="1"/>
            </p:cNvSpPr>
            <p:nvPr/>
          </p:nvSpPr>
          <p:spPr bwMode="auto">
            <a:xfrm rot="-5400000">
              <a:off x="3636" y="3325"/>
              <a:ext cx="651" cy="0"/>
            </a:xfrm>
            <a:prstGeom prst="line">
              <a:avLst/>
            </a:prstGeom>
            <a:noFill/>
            <a:ln w="28575">
              <a:solidFill>
                <a:srgbClr val="FFFF66"/>
              </a:solidFill>
              <a:round/>
              <a:headEnd type="oval" w="med" len="med"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10" name="Line 490"/>
            <p:cNvSpPr>
              <a:spLocks noChangeShapeType="1"/>
            </p:cNvSpPr>
            <p:nvPr/>
          </p:nvSpPr>
          <p:spPr bwMode="auto">
            <a:xfrm>
              <a:off x="3696" y="2995"/>
              <a:ext cx="0" cy="136"/>
            </a:xfrm>
            <a:prstGeom prst="line">
              <a:avLst/>
            </a:prstGeom>
            <a:noFill/>
            <a:ln w="28575">
              <a:solidFill>
                <a:srgbClr val="FFFF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11" name="Line 491"/>
            <p:cNvSpPr>
              <a:spLocks noChangeShapeType="1"/>
            </p:cNvSpPr>
            <p:nvPr/>
          </p:nvSpPr>
          <p:spPr bwMode="auto">
            <a:xfrm>
              <a:off x="2390" y="3654"/>
              <a:ext cx="489" cy="0"/>
            </a:xfrm>
            <a:prstGeom prst="line">
              <a:avLst/>
            </a:prstGeom>
            <a:noFill/>
            <a:ln w="28575">
              <a:solidFill>
                <a:srgbClr val="FFFF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12" name="Line 492"/>
            <p:cNvSpPr>
              <a:spLocks noChangeShapeType="1"/>
            </p:cNvSpPr>
            <p:nvPr/>
          </p:nvSpPr>
          <p:spPr bwMode="auto">
            <a:xfrm>
              <a:off x="2873" y="3645"/>
              <a:ext cx="0" cy="136"/>
            </a:xfrm>
            <a:prstGeom prst="line">
              <a:avLst/>
            </a:prstGeom>
            <a:noFill/>
            <a:ln w="28575">
              <a:solidFill>
                <a:srgbClr val="FFFF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13" name="Line 493"/>
            <p:cNvSpPr>
              <a:spLocks noChangeShapeType="1"/>
            </p:cNvSpPr>
            <p:nvPr/>
          </p:nvSpPr>
          <p:spPr bwMode="auto">
            <a:xfrm>
              <a:off x="2974" y="3647"/>
              <a:ext cx="0" cy="136"/>
            </a:xfrm>
            <a:prstGeom prst="line">
              <a:avLst/>
            </a:prstGeom>
            <a:noFill/>
            <a:ln w="28575">
              <a:solidFill>
                <a:srgbClr val="FFFF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14" name="Line 494"/>
            <p:cNvSpPr>
              <a:spLocks noChangeShapeType="1"/>
            </p:cNvSpPr>
            <p:nvPr/>
          </p:nvSpPr>
          <p:spPr bwMode="auto">
            <a:xfrm>
              <a:off x="3686" y="3001"/>
              <a:ext cx="438" cy="0"/>
            </a:xfrm>
            <a:prstGeom prst="line">
              <a:avLst/>
            </a:prstGeom>
            <a:noFill/>
            <a:ln w="28575">
              <a:solidFill>
                <a:srgbClr val="FFFF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15" name="Line 495"/>
            <p:cNvSpPr>
              <a:spLocks noChangeShapeType="1"/>
            </p:cNvSpPr>
            <p:nvPr/>
          </p:nvSpPr>
          <p:spPr bwMode="auto">
            <a:xfrm>
              <a:off x="2390" y="1680"/>
              <a:ext cx="0" cy="1981"/>
            </a:xfrm>
            <a:prstGeom prst="line">
              <a:avLst/>
            </a:prstGeom>
            <a:noFill/>
            <a:ln w="28575">
              <a:solidFill>
                <a:srgbClr val="FFFF66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16" name="Line 496"/>
            <p:cNvSpPr>
              <a:spLocks noChangeShapeType="1"/>
            </p:cNvSpPr>
            <p:nvPr/>
          </p:nvSpPr>
          <p:spPr bwMode="auto">
            <a:xfrm>
              <a:off x="2971" y="3655"/>
              <a:ext cx="970" cy="0"/>
            </a:xfrm>
            <a:prstGeom prst="line">
              <a:avLst/>
            </a:prstGeom>
            <a:noFill/>
            <a:ln w="28575">
              <a:solidFill>
                <a:srgbClr val="FFFF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17" name="Line 497"/>
            <p:cNvSpPr>
              <a:spLocks noChangeShapeType="1"/>
            </p:cNvSpPr>
            <p:nvPr/>
          </p:nvSpPr>
          <p:spPr bwMode="auto">
            <a:xfrm>
              <a:off x="4125" y="3001"/>
              <a:ext cx="0" cy="136"/>
            </a:xfrm>
            <a:prstGeom prst="line">
              <a:avLst/>
            </a:prstGeom>
            <a:noFill/>
            <a:ln w="28575">
              <a:solidFill>
                <a:srgbClr val="FFFF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18" name="Line 498"/>
            <p:cNvSpPr>
              <a:spLocks noChangeShapeType="1"/>
            </p:cNvSpPr>
            <p:nvPr/>
          </p:nvSpPr>
          <p:spPr bwMode="auto">
            <a:xfrm>
              <a:off x="4226" y="2993"/>
              <a:ext cx="0" cy="136"/>
            </a:xfrm>
            <a:prstGeom prst="line">
              <a:avLst/>
            </a:prstGeom>
            <a:noFill/>
            <a:ln w="28575">
              <a:solidFill>
                <a:srgbClr val="FFFF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5619" name="Group 499"/>
            <p:cNvGrpSpPr>
              <a:grpSpLocks/>
            </p:cNvGrpSpPr>
            <p:nvPr/>
          </p:nvGrpSpPr>
          <p:grpSpPr bwMode="auto">
            <a:xfrm>
              <a:off x="4217" y="2757"/>
              <a:ext cx="901" cy="480"/>
              <a:chOff x="4025" y="2565"/>
              <a:chExt cx="901" cy="480"/>
            </a:xfrm>
          </p:grpSpPr>
          <p:grpSp>
            <p:nvGrpSpPr>
              <p:cNvPr id="5620" name="Group 500"/>
              <p:cNvGrpSpPr>
                <a:grpSpLocks/>
              </p:cNvGrpSpPr>
              <p:nvPr/>
            </p:nvGrpSpPr>
            <p:grpSpPr bwMode="auto">
              <a:xfrm>
                <a:off x="4025" y="2565"/>
                <a:ext cx="901" cy="480"/>
                <a:chOff x="4025" y="2565"/>
                <a:chExt cx="901" cy="480"/>
              </a:xfrm>
            </p:grpSpPr>
            <p:sp>
              <p:nvSpPr>
                <p:cNvPr id="5621" name="Line 501"/>
                <p:cNvSpPr>
                  <a:spLocks noChangeShapeType="1"/>
                </p:cNvSpPr>
                <p:nvPr/>
              </p:nvSpPr>
              <p:spPr bwMode="auto">
                <a:xfrm>
                  <a:off x="4734" y="2821"/>
                  <a:ext cx="192" cy="0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622" name="Oval 502"/>
                <p:cNvSpPr>
                  <a:spLocks noChangeArrowheads="1"/>
                </p:cNvSpPr>
                <p:nvPr/>
              </p:nvSpPr>
              <p:spPr bwMode="auto">
                <a:xfrm>
                  <a:off x="4268" y="2785"/>
                  <a:ext cx="46" cy="45"/>
                </a:xfrm>
                <a:prstGeom prst="ellipse">
                  <a:avLst/>
                </a:prstGeom>
                <a:solidFill>
                  <a:srgbClr val="FFFF66"/>
                </a:solidFill>
                <a:ln w="9525">
                  <a:solidFill>
                    <a:srgbClr val="FFFF66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623" name="Line 503"/>
                <p:cNvSpPr>
                  <a:spLocks noChangeShapeType="1"/>
                </p:cNvSpPr>
                <p:nvPr/>
              </p:nvSpPr>
              <p:spPr bwMode="auto">
                <a:xfrm>
                  <a:off x="4025" y="2806"/>
                  <a:ext cx="429" cy="0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624" name="AutoShape 504"/>
                <p:cNvSpPr>
                  <a:spLocks noChangeArrowheads="1"/>
                </p:cNvSpPr>
                <p:nvPr/>
              </p:nvSpPr>
              <p:spPr bwMode="auto">
                <a:xfrm>
                  <a:off x="4450" y="2565"/>
                  <a:ext cx="288" cy="48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CC99"/>
                </a:solidFill>
                <a:ln w="9525">
                  <a:solidFill>
                    <a:srgbClr val="FFFF66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/>
                  <a:endParaRPr lang="en-US" sz="1400" b="1">
                    <a:latin typeface=".VnTimeH" pitchFamily="34" charset="0"/>
                  </a:endParaRPr>
                </a:p>
              </p:txBody>
            </p:sp>
          </p:grpSp>
          <p:grpSp>
            <p:nvGrpSpPr>
              <p:cNvPr id="5625" name="Group 505"/>
              <p:cNvGrpSpPr>
                <a:grpSpLocks/>
              </p:cNvGrpSpPr>
              <p:nvPr/>
            </p:nvGrpSpPr>
            <p:grpSpPr bwMode="auto">
              <a:xfrm>
                <a:off x="4443" y="2699"/>
                <a:ext cx="232" cy="192"/>
                <a:chOff x="4472" y="2699"/>
                <a:chExt cx="232" cy="192"/>
              </a:xfrm>
            </p:grpSpPr>
            <p:sp>
              <p:nvSpPr>
                <p:cNvPr id="5626" name="AutoShape 506"/>
                <p:cNvSpPr>
                  <a:spLocks noChangeArrowheads="1"/>
                </p:cNvSpPr>
                <p:nvPr/>
              </p:nvSpPr>
              <p:spPr bwMode="auto">
                <a:xfrm>
                  <a:off x="4635" y="2764"/>
                  <a:ext cx="69" cy="69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FFCC99"/>
                </a:solidFill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5627" name="Text Box 507"/>
                <p:cNvSpPr txBox="1">
                  <a:spLocks noChangeArrowheads="1"/>
                </p:cNvSpPr>
                <p:nvPr/>
              </p:nvSpPr>
              <p:spPr bwMode="auto">
                <a:xfrm>
                  <a:off x="4472" y="2699"/>
                  <a:ext cx="144" cy="1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CC99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FFFF66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400" b="1">
                      <a:latin typeface=".VnTimeH" pitchFamily="34" charset="0"/>
                    </a:rPr>
                    <a:t>k</a:t>
                  </a:r>
                </a:p>
              </p:txBody>
            </p:sp>
          </p:grpSp>
        </p:grpSp>
        <p:grpSp>
          <p:nvGrpSpPr>
            <p:cNvPr id="5628" name="Group 508"/>
            <p:cNvGrpSpPr>
              <a:grpSpLocks/>
            </p:cNvGrpSpPr>
            <p:nvPr/>
          </p:nvGrpSpPr>
          <p:grpSpPr bwMode="auto">
            <a:xfrm>
              <a:off x="1680" y="773"/>
              <a:ext cx="181" cy="907"/>
              <a:chOff x="1488" y="581"/>
              <a:chExt cx="181" cy="907"/>
            </a:xfrm>
          </p:grpSpPr>
          <p:sp>
            <p:nvSpPr>
              <p:cNvPr id="5629" name="AutoShape 509"/>
              <p:cNvSpPr>
                <a:spLocks noChangeArrowheads="1"/>
              </p:cNvSpPr>
              <p:nvPr/>
            </p:nvSpPr>
            <p:spPr bwMode="auto">
              <a:xfrm>
                <a:off x="1507" y="851"/>
                <a:ext cx="144" cy="336"/>
              </a:xfrm>
              <a:prstGeom prst="roundRect">
                <a:avLst>
                  <a:gd name="adj" fmla="val 16667"/>
                </a:avLst>
              </a:prstGeom>
              <a:solidFill>
                <a:srgbClr val="FFCCFF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5630" name="Group 510"/>
              <p:cNvGrpSpPr>
                <a:grpSpLocks/>
              </p:cNvGrpSpPr>
              <p:nvPr/>
            </p:nvGrpSpPr>
            <p:grpSpPr bwMode="auto">
              <a:xfrm>
                <a:off x="1488" y="581"/>
                <a:ext cx="181" cy="907"/>
                <a:chOff x="1488" y="581"/>
                <a:chExt cx="181" cy="907"/>
              </a:xfrm>
            </p:grpSpPr>
            <p:sp>
              <p:nvSpPr>
                <p:cNvPr id="5631" name="Line 511"/>
                <p:cNvSpPr>
                  <a:spLocks noChangeShapeType="1"/>
                </p:cNvSpPr>
                <p:nvPr/>
              </p:nvSpPr>
              <p:spPr bwMode="auto">
                <a:xfrm flipH="1">
                  <a:off x="1488" y="581"/>
                  <a:ext cx="181" cy="136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632" name="Line 512"/>
                <p:cNvSpPr>
                  <a:spLocks noChangeShapeType="1"/>
                </p:cNvSpPr>
                <p:nvPr/>
              </p:nvSpPr>
              <p:spPr bwMode="auto">
                <a:xfrm>
                  <a:off x="1580" y="660"/>
                  <a:ext cx="0" cy="828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 type="oval" w="lg" len="lg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633" name="Oval 513"/>
                <p:cNvSpPr>
                  <a:spLocks noChangeArrowheads="1"/>
                </p:cNvSpPr>
                <p:nvPr/>
              </p:nvSpPr>
              <p:spPr bwMode="auto">
                <a:xfrm>
                  <a:off x="1552" y="628"/>
                  <a:ext cx="58" cy="58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FFF66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5634" name="Group 514"/>
            <p:cNvGrpSpPr>
              <a:grpSpLocks/>
            </p:cNvGrpSpPr>
            <p:nvPr/>
          </p:nvGrpSpPr>
          <p:grpSpPr bwMode="auto">
            <a:xfrm>
              <a:off x="1763" y="1655"/>
              <a:ext cx="240" cy="45"/>
              <a:chOff x="1571" y="1463"/>
              <a:chExt cx="240" cy="45"/>
            </a:xfrm>
          </p:grpSpPr>
          <p:sp>
            <p:nvSpPr>
              <p:cNvPr id="5635" name="Oval 515"/>
              <p:cNvSpPr>
                <a:spLocks noChangeArrowheads="1"/>
              </p:cNvSpPr>
              <p:nvPr/>
            </p:nvSpPr>
            <p:spPr bwMode="auto">
              <a:xfrm>
                <a:off x="1671" y="1463"/>
                <a:ext cx="46" cy="45"/>
              </a:xfrm>
              <a:prstGeom prst="ellipse">
                <a:avLst/>
              </a:pr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36" name="Line 516"/>
              <p:cNvSpPr>
                <a:spLocks noChangeShapeType="1"/>
              </p:cNvSpPr>
              <p:nvPr/>
            </p:nvSpPr>
            <p:spPr bwMode="auto">
              <a:xfrm flipH="1">
                <a:off x="1571" y="1488"/>
                <a:ext cx="240" cy="0"/>
              </a:xfrm>
              <a:prstGeom prst="line">
                <a:avLst/>
              </a:prstGeom>
              <a:noFill/>
              <a:ln w="28575">
                <a:solidFill>
                  <a:srgbClr val="FFFF66"/>
                </a:solidFill>
                <a:round/>
                <a:headEnd type="oval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637" name="Group 517"/>
            <p:cNvGrpSpPr>
              <a:grpSpLocks/>
            </p:cNvGrpSpPr>
            <p:nvPr/>
          </p:nvGrpSpPr>
          <p:grpSpPr bwMode="auto">
            <a:xfrm>
              <a:off x="5576" y="768"/>
              <a:ext cx="181" cy="907"/>
              <a:chOff x="5384" y="576"/>
              <a:chExt cx="181" cy="907"/>
            </a:xfrm>
          </p:grpSpPr>
          <p:sp>
            <p:nvSpPr>
              <p:cNvPr id="5638" name="AutoShape 518"/>
              <p:cNvSpPr>
                <a:spLocks noChangeArrowheads="1"/>
              </p:cNvSpPr>
              <p:nvPr/>
            </p:nvSpPr>
            <p:spPr bwMode="auto">
              <a:xfrm>
                <a:off x="5403" y="846"/>
                <a:ext cx="144" cy="336"/>
              </a:xfrm>
              <a:prstGeom prst="roundRect">
                <a:avLst>
                  <a:gd name="adj" fmla="val 16667"/>
                </a:avLst>
              </a:prstGeom>
              <a:solidFill>
                <a:srgbClr val="FFCCFF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5639" name="Group 519"/>
              <p:cNvGrpSpPr>
                <a:grpSpLocks/>
              </p:cNvGrpSpPr>
              <p:nvPr/>
            </p:nvGrpSpPr>
            <p:grpSpPr bwMode="auto">
              <a:xfrm>
                <a:off x="5384" y="576"/>
                <a:ext cx="181" cy="907"/>
                <a:chOff x="1488" y="581"/>
                <a:chExt cx="181" cy="907"/>
              </a:xfrm>
            </p:grpSpPr>
            <p:sp>
              <p:nvSpPr>
                <p:cNvPr id="5640" name="Line 520"/>
                <p:cNvSpPr>
                  <a:spLocks noChangeShapeType="1"/>
                </p:cNvSpPr>
                <p:nvPr/>
              </p:nvSpPr>
              <p:spPr bwMode="auto">
                <a:xfrm flipH="1">
                  <a:off x="1488" y="581"/>
                  <a:ext cx="181" cy="136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641" name="Line 521"/>
                <p:cNvSpPr>
                  <a:spLocks noChangeShapeType="1"/>
                </p:cNvSpPr>
                <p:nvPr/>
              </p:nvSpPr>
              <p:spPr bwMode="auto">
                <a:xfrm>
                  <a:off x="1580" y="660"/>
                  <a:ext cx="0" cy="828"/>
                </a:xfrm>
                <a:prstGeom prst="line">
                  <a:avLst/>
                </a:prstGeom>
                <a:noFill/>
                <a:ln w="28575">
                  <a:solidFill>
                    <a:srgbClr val="FFFF66"/>
                  </a:solidFill>
                  <a:round/>
                  <a:headEnd type="oval" w="lg" len="lg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5642" name="Oval 522"/>
                <p:cNvSpPr>
                  <a:spLocks noChangeArrowheads="1"/>
                </p:cNvSpPr>
                <p:nvPr/>
              </p:nvSpPr>
              <p:spPr bwMode="auto">
                <a:xfrm>
                  <a:off x="1552" y="628"/>
                  <a:ext cx="58" cy="58"/>
                </a:xfrm>
                <a:prstGeom prst="ellipse">
                  <a:avLst/>
                </a:prstGeom>
                <a:solidFill>
                  <a:srgbClr val="FFFFFF"/>
                </a:solidFill>
                <a:ln w="9525">
                  <a:solidFill>
                    <a:srgbClr val="FFFF66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5643" name="Group 523"/>
            <p:cNvGrpSpPr>
              <a:grpSpLocks/>
            </p:cNvGrpSpPr>
            <p:nvPr/>
          </p:nvGrpSpPr>
          <p:grpSpPr bwMode="auto">
            <a:xfrm>
              <a:off x="5388" y="1651"/>
              <a:ext cx="288" cy="45"/>
              <a:chOff x="5196" y="1459"/>
              <a:chExt cx="288" cy="45"/>
            </a:xfrm>
          </p:grpSpPr>
          <p:sp>
            <p:nvSpPr>
              <p:cNvPr id="5644" name="Oval 524"/>
              <p:cNvSpPr>
                <a:spLocks noChangeArrowheads="1"/>
              </p:cNvSpPr>
              <p:nvPr/>
            </p:nvSpPr>
            <p:spPr bwMode="auto">
              <a:xfrm>
                <a:off x="5314" y="1459"/>
                <a:ext cx="46" cy="45"/>
              </a:xfrm>
              <a:prstGeom prst="ellipse">
                <a:avLst/>
              </a:prstGeom>
              <a:solidFill>
                <a:srgbClr val="FFFF66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45" name="Line 525"/>
              <p:cNvSpPr>
                <a:spLocks noChangeShapeType="1"/>
              </p:cNvSpPr>
              <p:nvPr/>
            </p:nvSpPr>
            <p:spPr bwMode="auto">
              <a:xfrm flipH="1">
                <a:off x="5196" y="1484"/>
                <a:ext cx="288" cy="0"/>
              </a:xfrm>
              <a:prstGeom prst="line">
                <a:avLst/>
              </a:prstGeom>
              <a:noFill/>
              <a:ln w="2857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5646" name="Line 526"/>
            <p:cNvSpPr>
              <a:spLocks noChangeShapeType="1"/>
            </p:cNvSpPr>
            <p:nvPr/>
          </p:nvSpPr>
          <p:spPr bwMode="auto">
            <a:xfrm>
              <a:off x="5118" y="1672"/>
              <a:ext cx="0" cy="672"/>
            </a:xfrm>
            <a:prstGeom prst="line">
              <a:avLst/>
            </a:prstGeom>
            <a:noFill/>
            <a:ln w="28575">
              <a:solidFill>
                <a:srgbClr val="FFFF66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47" name="Line 527"/>
            <p:cNvSpPr>
              <a:spLocks noChangeShapeType="1"/>
            </p:cNvSpPr>
            <p:nvPr/>
          </p:nvSpPr>
          <p:spPr bwMode="auto">
            <a:xfrm>
              <a:off x="3951" y="3655"/>
              <a:ext cx="695" cy="0"/>
            </a:xfrm>
            <a:prstGeom prst="line">
              <a:avLst/>
            </a:prstGeom>
            <a:noFill/>
            <a:ln w="28575">
              <a:solidFill>
                <a:srgbClr val="FFFF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5648" name="Group 528"/>
            <p:cNvGrpSpPr>
              <a:grpSpLocks/>
            </p:cNvGrpSpPr>
            <p:nvPr/>
          </p:nvGrpSpPr>
          <p:grpSpPr bwMode="auto">
            <a:xfrm>
              <a:off x="4643" y="3416"/>
              <a:ext cx="477" cy="480"/>
              <a:chOff x="4451" y="3224"/>
              <a:chExt cx="477" cy="480"/>
            </a:xfrm>
          </p:grpSpPr>
          <p:sp>
            <p:nvSpPr>
              <p:cNvPr id="5649" name="AutoShape 529"/>
              <p:cNvSpPr>
                <a:spLocks noChangeArrowheads="1"/>
              </p:cNvSpPr>
              <p:nvPr/>
            </p:nvSpPr>
            <p:spPr bwMode="auto">
              <a:xfrm>
                <a:off x="4451" y="3224"/>
                <a:ext cx="288" cy="480"/>
              </a:xfrm>
              <a:prstGeom prst="roundRect">
                <a:avLst>
                  <a:gd name="adj" fmla="val 16667"/>
                </a:avLst>
              </a:prstGeom>
              <a:solidFill>
                <a:srgbClr val="FFCC99"/>
              </a:solidFill>
              <a:ln w="952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400" b="1">
                    <a:latin typeface=".VnTimeH" pitchFamily="34" charset="0"/>
                  </a:rPr>
                  <a:t>k</a:t>
                </a:r>
              </a:p>
            </p:txBody>
          </p:sp>
          <p:sp>
            <p:nvSpPr>
              <p:cNvPr id="5650" name="Line 530"/>
              <p:cNvSpPr>
                <a:spLocks noChangeShapeType="1"/>
              </p:cNvSpPr>
              <p:nvPr/>
            </p:nvSpPr>
            <p:spPr bwMode="auto">
              <a:xfrm>
                <a:off x="4736" y="3464"/>
                <a:ext cx="192" cy="0"/>
              </a:xfrm>
              <a:prstGeom prst="line">
                <a:avLst/>
              </a:prstGeom>
              <a:noFill/>
              <a:ln w="28575">
                <a:solidFill>
                  <a:srgbClr val="FFFF66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5651" name="Line 531"/>
            <p:cNvSpPr>
              <a:spLocks noChangeShapeType="1"/>
            </p:cNvSpPr>
            <p:nvPr/>
          </p:nvSpPr>
          <p:spPr bwMode="auto">
            <a:xfrm flipV="1">
              <a:off x="5118" y="2320"/>
              <a:ext cx="0" cy="1344"/>
            </a:xfrm>
            <a:prstGeom prst="line">
              <a:avLst/>
            </a:prstGeom>
            <a:noFill/>
            <a:ln w="28575">
              <a:solidFill>
                <a:srgbClr val="FFFF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52" name="Line 532"/>
            <p:cNvSpPr>
              <a:spLocks noChangeShapeType="1"/>
            </p:cNvSpPr>
            <p:nvPr/>
          </p:nvSpPr>
          <p:spPr bwMode="auto">
            <a:xfrm>
              <a:off x="2796" y="3702"/>
              <a:ext cx="240" cy="0"/>
            </a:xfrm>
            <a:prstGeom prst="line">
              <a:avLst/>
            </a:prstGeom>
            <a:noFill/>
            <a:ln w="28575">
              <a:solidFill>
                <a:srgbClr val="FFFF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53" name="Line 533"/>
            <p:cNvSpPr>
              <a:spLocks noChangeShapeType="1"/>
            </p:cNvSpPr>
            <p:nvPr/>
          </p:nvSpPr>
          <p:spPr bwMode="auto">
            <a:xfrm>
              <a:off x="4062" y="3057"/>
              <a:ext cx="227" cy="0"/>
            </a:xfrm>
            <a:prstGeom prst="line">
              <a:avLst/>
            </a:prstGeom>
            <a:noFill/>
            <a:ln w="28575">
              <a:solidFill>
                <a:srgbClr val="FFFF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54" name="Line 534"/>
            <p:cNvSpPr>
              <a:spLocks noChangeShapeType="1"/>
            </p:cNvSpPr>
            <p:nvPr/>
          </p:nvSpPr>
          <p:spPr bwMode="auto">
            <a:xfrm>
              <a:off x="5138" y="1674"/>
              <a:ext cx="168" cy="0"/>
            </a:xfrm>
            <a:prstGeom prst="line">
              <a:avLst/>
            </a:prstGeom>
            <a:noFill/>
            <a:ln w="28575">
              <a:solidFill>
                <a:srgbClr val="FFFF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655" name="Text Box 535"/>
          <p:cNvSpPr txBox="1">
            <a:spLocks noChangeArrowheads="1"/>
          </p:cNvSpPr>
          <p:nvPr/>
        </p:nvSpPr>
        <p:spPr bwMode="auto">
          <a:xfrm>
            <a:off x="5791200" y="1279525"/>
            <a:ext cx="3886200" cy="836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VogueH" pitchFamily="34" charset="0"/>
              </a:rPr>
              <a:t>HÖ THèNG §¦îc ng¾t ra khái                                                           	   nguån ®iÖn</a:t>
            </a:r>
          </a:p>
          <a:p>
            <a:pPr>
              <a:spcBef>
                <a:spcPct val="50000"/>
              </a:spcBef>
            </a:pPr>
            <a:endParaRPr lang="en-US" sz="1400">
              <a:solidFill>
                <a:srgbClr val="000099"/>
              </a:solidFill>
              <a:latin typeface=".VnVogueH" pitchFamily="34" charset="0"/>
            </a:endParaRPr>
          </a:p>
        </p:txBody>
      </p:sp>
      <p:sp>
        <p:nvSpPr>
          <p:cNvPr id="5656" name="Text Box 536"/>
          <p:cNvSpPr txBox="1">
            <a:spLocks noChangeArrowheads="1"/>
          </p:cNvSpPr>
          <p:nvPr/>
        </p:nvSpPr>
        <p:spPr bwMode="auto">
          <a:xfrm>
            <a:off x="4267200" y="928688"/>
            <a:ext cx="4191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>
                <a:solidFill>
                  <a:srgbClr val="000099"/>
                </a:solidFill>
                <a:latin typeface=".VnVogueH" pitchFamily="34" charset="0"/>
              </a:rPr>
              <a:t> Sù cè ng¾n m¹ch</a:t>
            </a:r>
          </a:p>
        </p:txBody>
      </p:sp>
      <p:sp>
        <p:nvSpPr>
          <p:cNvPr id="5657" name="AutoShape 537"/>
          <p:cNvSpPr>
            <a:spLocks noChangeArrowheads="1"/>
          </p:cNvSpPr>
          <p:nvPr/>
        </p:nvSpPr>
        <p:spPr bwMode="auto">
          <a:xfrm>
            <a:off x="1828800" y="441325"/>
            <a:ext cx="1524000" cy="838200"/>
          </a:xfrm>
          <a:prstGeom prst="wedgeRoundRectCallout">
            <a:avLst>
              <a:gd name="adj1" fmla="val -59690"/>
              <a:gd name="adj2" fmla="val 80491"/>
              <a:gd name="adj3" fmla="val 16667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sz="2000" b="1">
                <a:solidFill>
                  <a:srgbClr val="000099"/>
                </a:solidFill>
                <a:latin typeface=".VnTimeH" pitchFamily="34" charset="0"/>
              </a:rPr>
              <a:t>ATM</a:t>
            </a:r>
            <a:r>
              <a:rPr lang="en-US" sz="2000" b="1">
                <a:solidFill>
                  <a:srgbClr val="000099"/>
                </a:solidFill>
                <a:latin typeface=".VnCourier New" pitchFamily="18" charset="0"/>
              </a:rPr>
              <a:t> t¸c ®éng</a:t>
            </a:r>
          </a:p>
        </p:txBody>
      </p:sp>
      <p:sp>
        <p:nvSpPr>
          <p:cNvPr id="5658" name="Text Box 538"/>
          <p:cNvSpPr txBox="1">
            <a:spLocks noChangeArrowheads="1"/>
          </p:cNvSpPr>
          <p:nvPr/>
        </p:nvSpPr>
        <p:spPr bwMode="auto">
          <a:xfrm>
            <a:off x="5257800" y="6362700"/>
            <a:ext cx="4191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>
                <a:solidFill>
                  <a:srgbClr val="000099"/>
                </a:solidFill>
              </a:rPr>
              <a:t>a</a:t>
            </a:r>
            <a:r>
              <a:rPr lang="en-US">
                <a:solidFill>
                  <a:srgbClr val="000099"/>
                </a:solidFill>
                <a:latin typeface=".VnVogueH" pitchFamily="34" charset="0"/>
              </a:rPr>
              <a:t>. Sù cè ng¾n m¹ch</a:t>
            </a:r>
          </a:p>
        </p:txBody>
      </p:sp>
      <p:sp>
        <p:nvSpPr>
          <p:cNvPr id="5659" name="AutoShape 539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72513" y="6477000"/>
            <a:ext cx="457200" cy="381000"/>
          </a:xfrm>
          <a:prstGeom prst="actionButtonEnd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5660" name="Text Box 540"/>
          <p:cNvSpPr txBox="1">
            <a:spLocks noChangeArrowheads="1"/>
          </p:cNvSpPr>
          <p:nvPr/>
        </p:nvSpPr>
        <p:spPr bwMode="auto">
          <a:xfrm>
            <a:off x="4267200" y="1066800"/>
            <a:ext cx="4552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rgbClr val="006600"/>
                </a:solidFill>
                <a:latin typeface=".VnCourier NewH" pitchFamily="18" charset="0"/>
              </a:rPr>
              <a:t>ë ®iÒu kiÖn b×nh th­êng ®éng c¬ ®ang lµm viÖc æn ®Þnh</a:t>
            </a:r>
            <a:r>
              <a:rPr lang="en-US" sz="2000" b="1">
                <a:solidFill>
                  <a:srgbClr val="006600"/>
                </a:solidFill>
                <a:latin typeface=".VnCourier NewH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03714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5" decel="100000"/>
                                        <p:tgtEl>
                                          <p:spTgt spid="56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5" decel="100000"/>
                                        <p:tgtEl>
                                          <p:spTgt spid="566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566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5" fill="hold"/>
                                        <p:tgtEl>
                                          <p:spTgt spid="5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5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5" fill="hold"/>
                                        <p:tgtEl>
                                          <p:spTgt spid="5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5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8" repeatCount="3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5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5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repeatCount="1000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mph" presetSubtype="0" repeatCount="20000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55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55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55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55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9" presetClass="entr" presetSubtype="0" repeatCount="1000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mph" presetSubtype="0" repeatCount="20000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55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55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55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55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1" presetClass="entr" presetSubtype="0" repeatCount="1000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5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mph" presetSubtype="0" repeatCount="20000" fill="hold" grpId="1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50" dur="1000" fill="hold"/>
                                        <p:tgtEl>
                                          <p:spTgt spid="55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" dur="1000" fill="hold"/>
                                        <p:tgtEl>
                                          <p:spTgt spid="55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" dur="1000" fill="hold"/>
                                        <p:tgtEl>
                                          <p:spTgt spid="55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53" dur="1000" fill="hold"/>
                                        <p:tgtEl>
                                          <p:spTgt spid="55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9" presetClass="entr" presetSubtype="0" repeatCount="15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5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5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xit" presetSubtype="4" fill="hold" nodeType="withEffect">
                                  <p:stCondLst>
                                    <p:cond delay="122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3" dur="500"/>
                                        <p:tgtEl>
                                          <p:spTgt spid="55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2" presetClass="exit" presetSubtype="1" fill="hold" nodeType="withEffect">
                                  <p:stCondLst>
                                    <p:cond delay="122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6" dur="1000"/>
                                        <p:tgtEl>
                                          <p:spTgt spid="55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2" presetClass="exit" presetSubtype="1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9" dur="1000"/>
                                        <p:tgtEl>
                                          <p:spTgt spid="54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2" presetClass="exit" presetSubtype="1" fill="hold" nodeType="withEffect">
                                  <p:stCondLst>
                                    <p:cond delay="13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2" dur="1000"/>
                                        <p:tgtEl>
                                          <p:spTgt spid="53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2" presetClass="exit" presetSubtype="1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5" dur="1000"/>
                                        <p:tgtEl>
                                          <p:spTgt spid="53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2" presetClass="exit" presetSubtype="1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8" dur="1000"/>
                                        <p:tgtEl>
                                          <p:spTgt spid="54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2" presetClass="exit" presetSubtype="8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1" dur="1000"/>
                                        <p:tgtEl>
                                          <p:spTgt spid="54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2" presetClass="exit" presetSubtype="1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4" dur="1000"/>
                                        <p:tgtEl>
                                          <p:spTgt spid="54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2" presetClass="exit" presetSubtype="1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7" dur="1000"/>
                                        <p:tgtEl>
                                          <p:spTgt spid="54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2" presetClass="exit" presetSubtype="1" fill="hold" nodeType="withEffect">
                                  <p:stCondLst>
                                    <p:cond delay="17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0" dur="1000"/>
                                        <p:tgtEl>
                                          <p:spTgt spid="54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2" presetClass="exit" presetSubtype="2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3" dur="1000"/>
                                        <p:tgtEl>
                                          <p:spTgt spid="54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9" presetClass="entr" presetSubtype="0" repeatCount="1000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5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mph" presetSubtype="0" repeatCount="20000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99" dur="500" fill="hold"/>
                                        <p:tgtEl>
                                          <p:spTgt spid="56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0" dur="500" fill="hold"/>
                                        <p:tgtEl>
                                          <p:spTgt spid="56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56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56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2" presetClass="exit" presetSubtype="1" fill="hold" grpId="2" nodeType="withEffect">
                                  <p:stCondLst>
                                    <p:cond delay="18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ipe(up)">
                                      <p:cBhvr>
                                        <p:cTn id="104" dur="500"/>
                                        <p:tgtEl>
                                          <p:spTgt spid="56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2" presetClass="exit" presetSubtype="1" fill="hold" grpId="2" nodeType="withEffect">
                                  <p:stCondLst>
                                    <p:cond delay="18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ipe(up)">
                                      <p:cBhvr>
                                        <p:cTn id="107" dur="500"/>
                                        <p:tgtEl>
                                          <p:spTgt spid="55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2" presetClass="exit" presetSubtype="1" fill="hold" grpId="2" nodeType="withEffect">
                                  <p:stCondLst>
                                    <p:cond delay="18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ipe(up)">
                                      <p:cBhvr>
                                        <p:cTn id="110" dur="500"/>
                                        <p:tgtEl>
                                          <p:spTgt spid="55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2" presetClass="exit" presetSubtype="1" fill="hold" grpId="2" nodeType="withEffect">
                                  <p:stCondLst>
                                    <p:cond delay="18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ipe(up)">
                                      <p:cBhvr>
                                        <p:cTn id="113" dur="500"/>
                                        <p:tgtEl>
                                          <p:spTgt spid="55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2" presetClass="exit" presetSubtype="1" fill="hold" grpId="1" nodeType="withEffect">
                                  <p:stCondLst>
                                    <p:cond delay="182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6" dur="500"/>
                                        <p:tgtEl>
                                          <p:spTgt spid="55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2" presetClass="exit" presetSubtype="2" fill="hold" grpId="1" nodeType="withEffect">
                                  <p:stCondLst>
                                    <p:cond delay="19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9" dur="1000"/>
                                        <p:tgtEl>
                                          <p:spTgt spid="55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9" presetClass="entr" presetSubtype="0" repeatCount="15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3" dur="1000"/>
                                        <p:tgtEl>
                                          <p:spTgt spid="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" presetClass="exit" presetSubtype="0" fill="hold" nodeType="withEffect">
                                  <p:stCondLst>
                                    <p:cond delay="122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2" presetClass="exit" presetSubtype="1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27" dur="1000"/>
                                        <p:tgtEl>
                                          <p:spTgt spid="54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2" presetClass="exit" presetSubtype="8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0" dur="1000"/>
                                        <p:tgtEl>
                                          <p:spTgt spid="54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2" presetClass="exit" presetSubtype="8" fill="hold" nodeType="withEffect">
                                  <p:stCondLst>
                                    <p:cond delay="13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3" dur="1000"/>
                                        <p:tgtEl>
                                          <p:spTgt spid="53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2" presetClass="exit" presetSubtype="1" fill="hold" grpId="0" nodeType="withEffect">
                                  <p:stCondLst>
                                    <p:cond delay="14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36" dur="1000"/>
                                        <p:tgtEl>
                                          <p:spTgt spid="53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2" presetClass="exit" presetSubtype="8" fill="hold" grpId="0" nodeType="withEffect">
                                  <p:stCondLst>
                                    <p:cond delay="15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9" dur="1000"/>
                                        <p:tgtEl>
                                          <p:spTgt spid="53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2" presetClass="exit" presetSubtype="1" fill="hold" grpId="0" nodeType="withEffect">
                                  <p:stCondLst>
                                    <p:cond delay="17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42" dur="1000"/>
                                        <p:tgtEl>
                                          <p:spTgt spid="53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2" presetClass="exit" presetSubtype="8" fill="hold" grpId="0" nodeType="withEffect">
                                  <p:stCondLst>
                                    <p:cond delay="17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45" dur="1000"/>
                                        <p:tgtEl>
                                          <p:spTgt spid="54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2" presetClass="exit" presetSubtype="4" fill="hold" grpId="0" nodeType="withEffect">
                                  <p:stCondLst>
                                    <p:cond delay="186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8" dur="1000"/>
                                        <p:tgtEl>
                                          <p:spTgt spid="53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2" presetClass="exit" presetSubtype="8" fill="hold" nodeType="withEffect">
                                  <p:stCondLst>
                                    <p:cond delay="2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1" dur="1000"/>
                                        <p:tgtEl>
                                          <p:spTgt spid="54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2" presetClass="exit" presetSubtype="8" fill="hold" grpId="0" nodeType="withEffect">
                                  <p:stCondLst>
                                    <p:cond delay="20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4" dur="1000"/>
                                        <p:tgtEl>
                                          <p:spTgt spid="54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2" presetClass="exit" presetSubtype="8" fill="hold" grpId="0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7" dur="1000"/>
                                        <p:tgtEl>
                                          <p:spTgt spid="53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2" presetClass="exit" presetSubtype="4" fill="hold" grpId="0" nodeType="withEffect">
                                  <p:stCondLst>
                                    <p:cond delay="20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0" dur="1000"/>
                                        <p:tgtEl>
                                          <p:spTgt spid="53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2" presetClass="exit" presetSubtype="1" fill="hold" grpId="0" nodeType="withEffect">
                                  <p:stCondLst>
                                    <p:cond delay="21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63" dur="1000"/>
                                        <p:tgtEl>
                                          <p:spTgt spid="53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2" presetClass="exit" presetSubtype="1" fill="hold" grpId="0" nodeType="withEffect">
                                  <p:stCondLst>
                                    <p:cond delay="21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66" dur="1000"/>
                                        <p:tgtEl>
                                          <p:spTgt spid="53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2" presetClass="exit" presetSubtype="1" fill="hold" grpId="0" nodeType="withEffect">
                                  <p:stCondLst>
                                    <p:cond delay="21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69" dur="1000"/>
                                        <p:tgtEl>
                                          <p:spTgt spid="53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2" presetClass="exit" presetSubtype="8" fill="hold" nodeType="withEffect">
                                  <p:stCondLst>
                                    <p:cond delay="23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72" dur="1000"/>
                                        <p:tgtEl>
                                          <p:spTgt spid="53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2" presetClass="exit" presetSubtype="1" fill="hold" grpId="0" nodeType="withEffect">
                                  <p:stCondLst>
                                    <p:cond delay="222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75" dur="1000"/>
                                        <p:tgtEl>
                                          <p:spTgt spid="54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2" presetClass="exit" presetSubtype="4" fill="hold" grpId="0" nodeType="withEffect">
                                  <p:stCondLst>
                                    <p:cond delay="22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8" dur="1000"/>
                                        <p:tgtEl>
                                          <p:spTgt spid="53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2" presetClass="exit" presetSubtype="4" fill="hold" grpId="0" nodeType="withEffect">
                                  <p:stCondLst>
                                    <p:cond delay="22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1" dur="1000"/>
                                        <p:tgtEl>
                                          <p:spTgt spid="54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2" presetClass="exit" presetSubtype="4" fill="hold" grpId="0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4" dur="1000"/>
                                        <p:tgtEl>
                                          <p:spTgt spid="54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2" presetClass="exit" presetSubtype="8" fill="hold" grpId="0" nodeType="withEffect">
                                  <p:stCondLst>
                                    <p:cond delay="24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87" dur="1000"/>
                                        <p:tgtEl>
                                          <p:spTgt spid="55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2" presetClass="exit" presetSubtype="8" fill="hold" grpId="0" nodeType="withEffect">
                                  <p:stCondLst>
                                    <p:cond delay="25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90" dur="1000"/>
                                        <p:tgtEl>
                                          <p:spTgt spid="53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2" presetClass="exit" presetSubtype="8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93" dur="1000"/>
                                        <p:tgtEl>
                                          <p:spTgt spid="53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2" presetClass="exit" presetSubtype="4" fill="hold" grpId="0" nodeType="withEffect">
                                  <p:stCondLst>
                                    <p:cond delay="26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6" dur="500"/>
                                        <p:tgtEl>
                                          <p:spTgt spid="5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2" presetClass="exit" presetSubtype="8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99" dur="1000"/>
                                        <p:tgtEl>
                                          <p:spTgt spid="54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2" presetClass="exit" presetSubtype="4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2" dur="1000"/>
                                        <p:tgtEl>
                                          <p:spTgt spid="54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3" presetClass="entr" presetSubtype="16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56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56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2" presetClass="exit" presetSubtype="8" fill="hold" grpId="1" nodeType="withEffect">
                                  <p:stCondLst>
                                    <p:cond delay="18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9" dur="1000"/>
                                        <p:tgtEl>
                                          <p:spTgt spid="56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5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385" decel="100000"/>
                                        <p:tgtEl>
                                          <p:spTgt spid="56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4" dur="385" decel="100000"/>
                                        <p:tgtEl>
                                          <p:spTgt spid="565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15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565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6" dur="385" fill="hold"/>
                                        <p:tgtEl>
                                          <p:spTgt spid="5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7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5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8" dur="385" fill="hold"/>
                                        <p:tgtEl>
                                          <p:spTgt spid="5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5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2" presetClass="entr" presetSubtype="4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4" dur="500"/>
                                        <p:tgtEl>
                                          <p:spTgt spid="5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 nodeType="afterGroup">
                            <p:stCondLst>
                              <p:cond delay="34500"/>
                            </p:stCondLst>
                            <p:childTnLst>
                              <p:par>
                                <p:cTn id="226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8" dur="770" decel="100000"/>
                                        <p:tgtEl>
                                          <p:spTgt spid="56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9" dur="770" decel="100000"/>
                                        <p:tgtEl>
                                          <p:spTgt spid="565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3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65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31" dur="770" fill="hold"/>
                                        <p:tgtEl>
                                          <p:spTgt spid="5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3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3" dur="770" fill="hold"/>
                                        <p:tgtEl>
                                          <p:spTgt spid="5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 nodeType="afterGroup">
                            <p:stCondLst>
                              <p:cond delay="36500"/>
                            </p:stCondLst>
                            <p:childTnLst>
                              <p:par>
                                <p:cTn id="236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 nodeType="afterGroup">
                            <p:stCondLst>
                              <p:cond delay="38500"/>
                            </p:stCondLst>
                            <p:childTnLst>
                              <p:par>
                                <p:cTn id="239" presetID="22" presetClass="entr" presetSubtype="8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1" dur="500"/>
                                        <p:tgtEl>
                                          <p:spTgt spid="5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15" grpId="0"/>
      <p:bldP spid="5335" grpId="0" animBg="1"/>
      <p:bldP spid="5338" grpId="0" animBg="1"/>
      <p:bldP spid="5339" grpId="0" animBg="1"/>
      <p:bldP spid="5340" grpId="0" animBg="1"/>
      <p:bldP spid="5341" grpId="0" animBg="1"/>
      <p:bldP spid="5342" grpId="0" animBg="1"/>
      <p:bldP spid="5343" grpId="0" animBg="1"/>
      <p:bldP spid="5344" grpId="0" animBg="1"/>
      <p:bldP spid="5345" grpId="0" animBg="1"/>
      <p:bldP spid="5346" grpId="0" animBg="1"/>
      <p:bldP spid="5347" grpId="0" animBg="1"/>
      <p:bldP spid="5348" grpId="0" animBg="1"/>
      <p:bldP spid="5349" grpId="0" animBg="1"/>
      <p:bldP spid="5478" grpId="0" animBg="1"/>
      <p:bldP spid="5482" grpId="0" animBg="1"/>
      <p:bldP spid="5486" grpId="0" animBg="1"/>
      <p:bldP spid="5487" grpId="0" animBg="1"/>
      <p:bldP spid="5492" grpId="0" animBg="1"/>
      <p:bldP spid="5501" grpId="0" animBg="1"/>
      <p:bldP spid="5502" grpId="0" animBg="1"/>
      <p:bldP spid="5502" grpId="1" animBg="1"/>
      <p:bldP spid="5503" grpId="0" animBg="1"/>
      <p:bldP spid="5503" grpId="1" animBg="1"/>
      <p:bldP spid="5503" grpId="2" animBg="1"/>
      <p:bldP spid="5504" grpId="0" animBg="1"/>
      <p:bldP spid="5504" grpId="1" animBg="1"/>
      <p:bldP spid="5505" grpId="0" animBg="1"/>
      <p:bldP spid="5505" grpId="1" animBg="1"/>
      <p:bldP spid="5505" grpId="2" animBg="1"/>
      <p:bldP spid="5506" grpId="0" animBg="1"/>
      <p:bldP spid="5506" grpId="1" animBg="1"/>
      <p:bldP spid="5506" grpId="2" animBg="1"/>
      <p:bldP spid="5601" grpId="0" animBg="1"/>
      <p:bldP spid="5601" grpId="1" animBg="1"/>
      <p:bldP spid="5601" grpId="2" animBg="1"/>
      <p:bldP spid="5655" grpId="0"/>
      <p:bldP spid="5655" grpId="1"/>
      <p:bldP spid="5656" grpId="0"/>
      <p:bldP spid="5656" grpId="1"/>
      <p:bldP spid="5657" grpId="0" animBg="1"/>
      <p:bldP spid="5657" grpId="1" animBg="1"/>
      <p:bldP spid="5658" grpId="0"/>
      <p:bldP spid="5659" grpId="0" animBg="1"/>
      <p:bldP spid="5660" grpId="0"/>
      <p:bldP spid="5660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 2"/>
          <p:cNvGrpSpPr>
            <a:grpSpLocks/>
          </p:cNvGrpSpPr>
          <p:nvPr/>
        </p:nvGrpSpPr>
        <p:grpSpPr bwMode="auto">
          <a:xfrm>
            <a:off x="1676400" y="-250825"/>
            <a:ext cx="6707188" cy="1470025"/>
            <a:chOff x="1871" y="-214"/>
            <a:chExt cx="4225" cy="926"/>
          </a:xfrm>
        </p:grpSpPr>
        <p:sp>
          <p:nvSpPr>
            <p:cNvPr id="6147" name="Rectangle 3"/>
            <p:cNvSpPr>
              <a:spLocks noChangeArrowheads="1"/>
            </p:cNvSpPr>
            <p:nvPr/>
          </p:nvSpPr>
          <p:spPr bwMode="auto">
            <a:xfrm>
              <a:off x="1871" y="-214"/>
              <a:ext cx="4225" cy="9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r>
                <a:rPr lang="en-US" b="1">
                  <a:solidFill>
                    <a:srgbClr val="6600CC"/>
                  </a:solidFill>
                  <a:latin typeface=".VnTimeH" pitchFamily="34" charset="0"/>
                </a:rPr>
                <a:t>M¹ch ®iÖn ®iÒu khiÓn y/    ®æi nèi dïng </a:t>
              </a:r>
              <a:br>
                <a:rPr lang="en-US" b="1">
                  <a:solidFill>
                    <a:srgbClr val="6600CC"/>
                  </a:solidFill>
                  <a:latin typeface=".VnTimeH" pitchFamily="34" charset="0"/>
                </a:rPr>
              </a:br>
              <a:r>
                <a:rPr lang="en-US" b="1">
                  <a:solidFill>
                    <a:srgbClr val="6600CC"/>
                  </a:solidFill>
                  <a:latin typeface=".VnTimeH" pitchFamily="34" charset="0"/>
                </a:rPr>
                <a:t>r¬ le thêi gian</a:t>
              </a:r>
            </a:p>
          </p:txBody>
        </p:sp>
        <p:sp>
          <p:nvSpPr>
            <p:cNvPr id="6148" name="AutoShape 4"/>
            <p:cNvSpPr>
              <a:spLocks noChangeArrowheads="1"/>
            </p:cNvSpPr>
            <p:nvPr/>
          </p:nvSpPr>
          <p:spPr bwMode="auto">
            <a:xfrm>
              <a:off x="4368" y="117"/>
              <a:ext cx="96" cy="96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rgbClr val="6600CC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149" name="Line 5"/>
          <p:cNvSpPr>
            <a:spLocks noChangeShapeType="1"/>
          </p:cNvSpPr>
          <p:nvPr/>
        </p:nvSpPr>
        <p:spPr bwMode="auto">
          <a:xfrm>
            <a:off x="4524375" y="2295525"/>
            <a:ext cx="3603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150" name="Group 6"/>
          <p:cNvGrpSpPr>
            <a:grpSpLocks/>
          </p:cNvGrpSpPr>
          <p:nvPr/>
        </p:nvGrpSpPr>
        <p:grpSpPr bwMode="auto">
          <a:xfrm>
            <a:off x="3646488" y="1911350"/>
            <a:ext cx="323850" cy="193675"/>
            <a:chOff x="2363" y="1292"/>
            <a:chExt cx="204" cy="122"/>
          </a:xfrm>
        </p:grpSpPr>
        <p:sp>
          <p:nvSpPr>
            <p:cNvPr id="6151" name="Line 7"/>
            <p:cNvSpPr>
              <a:spLocks noChangeShapeType="1"/>
            </p:cNvSpPr>
            <p:nvPr/>
          </p:nvSpPr>
          <p:spPr bwMode="auto">
            <a:xfrm>
              <a:off x="2363" y="1414"/>
              <a:ext cx="20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52" name="Line 8"/>
            <p:cNvSpPr>
              <a:spLocks noChangeShapeType="1"/>
            </p:cNvSpPr>
            <p:nvPr/>
          </p:nvSpPr>
          <p:spPr bwMode="auto">
            <a:xfrm>
              <a:off x="2465" y="1292"/>
              <a:ext cx="0" cy="11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153" name="Group 9"/>
          <p:cNvGrpSpPr>
            <a:grpSpLocks/>
          </p:cNvGrpSpPr>
          <p:nvPr/>
        </p:nvGrpSpPr>
        <p:grpSpPr bwMode="auto">
          <a:xfrm>
            <a:off x="2759075" y="2095500"/>
            <a:ext cx="323850" cy="193675"/>
            <a:chOff x="1812" y="1402"/>
            <a:chExt cx="204" cy="122"/>
          </a:xfrm>
        </p:grpSpPr>
        <p:sp>
          <p:nvSpPr>
            <p:cNvPr id="6154" name="Line 10"/>
            <p:cNvSpPr>
              <a:spLocks noChangeShapeType="1"/>
            </p:cNvSpPr>
            <p:nvPr/>
          </p:nvSpPr>
          <p:spPr bwMode="auto">
            <a:xfrm>
              <a:off x="1812" y="1524"/>
              <a:ext cx="20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55" name="Line 11"/>
            <p:cNvSpPr>
              <a:spLocks noChangeShapeType="1"/>
            </p:cNvSpPr>
            <p:nvPr/>
          </p:nvSpPr>
          <p:spPr bwMode="auto">
            <a:xfrm>
              <a:off x="1913" y="1402"/>
              <a:ext cx="0" cy="11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156" name="Line 12"/>
          <p:cNvSpPr>
            <a:spLocks noChangeShapeType="1"/>
          </p:cNvSpPr>
          <p:nvPr/>
        </p:nvSpPr>
        <p:spPr bwMode="auto">
          <a:xfrm>
            <a:off x="5035550" y="4324350"/>
            <a:ext cx="26511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57" name="Line 13"/>
          <p:cNvSpPr>
            <a:spLocks noChangeShapeType="1"/>
          </p:cNvSpPr>
          <p:nvPr/>
        </p:nvSpPr>
        <p:spPr bwMode="auto">
          <a:xfrm>
            <a:off x="3063875" y="2228850"/>
            <a:ext cx="61277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58" name="Line 14"/>
          <p:cNvSpPr>
            <a:spLocks noChangeShapeType="1"/>
          </p:cNvSpPr>
          <p:nvPr/>
        </p:nvSpPr>
        <p:spPr bwMode="auto">
          <a:xfrm>
            <a:off x="3935413" y="2228850"/>
            <a:ext cx="69373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59" name="Line 15"/>
          <p:cNvSpPr>
            <a:spLocks noChangeShapeType="1"/>
          </p:cNvSpPr>
          <p:nvPr/>
        </p:nvSpPr>
        <p:spPr bwMode="auto">
          <a:xfrm>
            <a:off x="7334250" y="2222500"/>
            <a:ext cx="6667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60" name="Line 16"/>
          <p:cNvSpPr>
            <a:spLocks noChangeShapeType="1"/>
          </p:cNvSpPr>
          <p:nvPr/>
        </p:nvSpPr>
        <p:spPr bwMode="auto">
          <a:xfrm>
            <a:off x="7888288" y="2284413"/>
            <a:ext cx="3603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61" name="Line 17"/>
          <p:cNvSpPr>
            <a:spLocks noChangeShapeType="1"/>
          </p:cNvSpPr>
          <p:nvPr/>
        </p:nvSpPr>
        <p:spPr bwMode="auto">
          <a:xfrm>
            <a:off x="7905750" y="2125663"/>
            <a:ext cx="3603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62" name="Line 18"/>
          <p:cNvSpPr>
            <a:spLocks noChangeShapeType="1"/>
          </p:cNvSpPr>
          <p:nvPr/>
        </p:nvSpPr>
        <p:spPr bwMode="auto">
          <a:xfrm>
            <a:off x="8086725" y="1931988"/>
            <a:ext cx="0" cy="1793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63" name="Line 19"/>
          <p:cNvSpPr>
            <a:spLocks noChangeShapeType="1"/>
          </p:cNvSpPr>
          <p:nvPr/>
        </p:nvSpPr>
        <p:spPr bwMode="auto">
          <a:xfrm>
            <a:off x="5048250" y="3297238"/>
            <a:ext cx="18732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6164" name="AutoShape 20"/>
          <p:cNvCxnSpPr>
            <a:cxnSpLocks noChangeShapeType="1"/>
          </p:cNvCxnSpPr>
          <p:nvPr/>
        </p:nvCxnSpPr>
        <p:spPr bwMode="auto">
          <a:xfrm rot="5400000">
            <a:off x="5980113" y="3646488"/>
            <a:ext cx="3148012" cy="296862"/>
          </a:xfrm>
          <a:prstGeom prst="bentConnector2">
            <a:avLst/>
          </a:prstGeom>
          <a:noFill/>
          <a:ln w="28575">
            <a:solidFill>
              <a:schemeClr val="tx1"/>
            </a:solidFill>
            <a:miter lim="800000"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165" name="Line 21"/>
          <p:cNvSpPr>
            <a:spLocks noChangeShapeType="1"/>
          </p:cNvSpPr>
          <p:nvPr/>
        </p:nvSpPr>
        <p:spPr bwMode="auto">
          <a:xfrm>
            <a:off x="4627563" y="2217738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66" name="Line 22"/>
          <p:cNvSpPr>
            <a:spLocks noChangeShapeType="1"/>
          </p:cNvSpPr>
          <p:nvPr/>
        </p:nvSpPr>
        <p:spPr bwMode="auto">
          <a:xfrm>
            <a:off x="4787900" y="2220913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67" name="Line 23"/>
          <p:cNvSpPr>
            <a:spLocks noChangeShapeType="1"/>
          </p:cNvSpPr>
          <p:nvPr/>
        </p:nvSpPr>
        <p:spPr bwMode="auto">
          <a:xfrm>
            <a:off x="7985125" y="2214563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68" name="Line 24"/>
          <p:cNvSpPr>
            <a:spLocks noChangeShapeType="1"/>
          </p:cNvSpPr>
          <p:nvPr/>
        </p:nvSpPr>
        <p:spPr bwMode="auto">
          <a:xfrm>
            <a:off x="8145463" y="2217738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69" name="Line 25"/>
          <p:cNvSpPr>
            <a:spLocks noChangeShapeType="1"/>
          </p:cNvSpPr>
          <p:nvPr/>
        </p:nvSpPr>
        <p:spPr bwMode="auto">
          <a:xfrm rot="-5400000">
            <a:off x="5350669" y="4842669"/>
            <a:ext cx="10334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70" name="Line 26"/>
          <p:cNvSpPr>
            <a:spLocks noChangeShapeType="1"/>
          </p:cNvSpPr>
          <p:nvPr/>
        </p:nvSpPr>
        <p:spPr bwMode="auto">
          <a:xfrm>
            <a:off x="5284788" y="4316413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71" name="Line 27"/>
          <p:cNvSpPr>
            <a:spLocks noChangeShapeType="1"/>
          </p:cNvSpPr>
          <p:nvPr/>
        </p:nvSpPr>
        <p:spPr bwMode="auto">
          <a:xfrm>
            <a:off x="5445125" y="4319588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72" name="Line 28"/>
          <p:cNvSpPr>
            <a:spLocks noChangeShapeType="1"/>
          </p:cNvSpPr>
          <p:nvPr/>
        </p:nvSpPr>
        <p:spPr bwMode="auto">
          <a:xfrm>
            <a:off x="3371850" y="5365750"/>
            <a:ext cx="77628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73" name="Line 29"/>
          <p:cNvSpPr>
            <a:spLocks noChangeShapeType="1"/>
          </p:cNvSpPr>
          <p:nvPr/>
        </p:nvSpPr>
        <p:spPr bwMode="auto">
          <a:xfrm>
            <a:off x="4138613" y="5351463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74" name="Line 30"/>
          <p:cNvSpPr>
            <a:spLocks noChangeShapeType="1"/>
          </p:cNvSpPr>
          <p:nvPr/>
        </p:nvSpPr>
        <p:spPr bwMode="auto">
          <a:xfrm>
            <a:off x="4298950" y="5354638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75" name="Line 31"/>
          <p:cNvSpPr>
            <a:spLocks noChangeShapeType="1"/>
          </p:cNvSpPr>
          <p:nvPr/>
        </p:nvSpPr>
        <p:spPr bwMode="auto">
          <a:xfrm>
            <a:off x="4286250" y="5367338"/>
            <a:ext cx="266858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76" name="Line 32"/>
          <p:cNvSpPr>
            <a:spLocks noChangeShapeType="1"/>
          </p:cNvSpPr>
          <p:nvPr/>
        </p:nvSpPr>
        <p:spPr bwMode="auto">
          <a:xfrm>
            <a:off x="5048250" y="2222500"/>
            <a:ext cx="0" cy="20875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77" name="Text Box 33"/>
          <p:cNvSpPr txBox="1">
            <a:spLocks noChangeArrowheads="1"/>
          </p:cNvSpPr>
          <p:nvPr/>
        </p:nvSpPr>
        <p:spPr bwMode="auto">
          <a:xfrm>
            <a:off x="7874000" y="1647825"/>
            <a:ext cx="8286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rn</a:t>
            </a:r>
          </a:p>
        </p:txBody>
      </p:sp>
      <p:sp>
        <p:nvSpPr>
          <p:cNvPr id="6178" name="Line 34"/>
          <p:cNvSpPr>
            <a:spLocks noChangeShapeType="1"/>
          </p:cNvSpPr>
          <p:nvPr/>
        </p:nvSpPr>
        <p:spPr bwMode="auto">
          <a:xfrm>
            <a:off x="7334250" y="3302000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79" name="Line 35"/>
          <p:cNvSpPr>
            <a:spLocks noChangeShapeType="1"/>
          </p:cNvSpPr>
          <p:nvPr/>
        </p:nvSpPr>
        <p:spPr bwMode="auto">
          <a:xfrm>
            <a:off x="7397750" y="4348163"/>
            <a:ext cx="30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80" name="Line 36"/>
          <p:cNvSpPr>
            <a:spLocks noChangeShapeType="1"/>
          </p:cNvSpPr>
          <p:nvPr/>
        </p:nvSpPr>
        <p:spPr bwMode="auto">
          <a:xfrm>
            <a:off x="5429250" y="4329113"/>
            <a:ext cx="6953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81" name="Text Box 37"/>
          <p:cNvSpPr txBox="1">
            <a:spLocks noChangeArrowheads="1"/>
          </p:cNvSpPr>
          <p:nvPr/>
        </p:nvSpPr>
        <p:spPr bwMode="auto">
          <a:xfrm>
            <a:off x="3852863" y="1792288"/>
            <a:ext cx="5397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m</a:t>
            </a:r>
          </a:p>
        </p:txBody>
      </p:sp>
      <p:sp>
        <p:nvSpPr>
          <p:cNvPr id="6182" name="Text Box 38"/>
          <p:cNvSpPr txBox="1">
            <a:spLocks noChangeArrowheads="1"/>
          </p:cNvSpPr>
          <p:nvPr/>
        </p:nvSpPr>
        <p:spPr bwMode="auto">
          <a:xfrm>
            <a:off x="2878138" y="1933575"/>
            <a:ext cx="2841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d</a:t>
            </a:r>
          </a:p>
        </p:txBody>
      </p:sp>
      <p:sp>
        <p:nvSpPr>
          <p:cNvPr id="6183" name="Text Box 39"/>
          <p:cNvSpPr txBox="1">
            <a:spLocks noChangeArrowheads="1"/>
          </p:cNvSpPr>
          <p:nvPr/>
        </p:nvSpPr>
        <p:spPr bwMode="auto">
          <a:xfrm>
            <a:off x="4057650" y="5068888"/>
            <a:ext cx="8286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k</a:t>
            </a:r>
          </a:p>
        </p:txBody>
      </p:sp>
      <p:sp>
        <p:nvSpPr>
          <p:cNvPr id="6184" name="Text Box 40"/>
          <p:cNvSpPr txBox="1">
            <a:spLocks noChangeArrowheads="1"/>
          </p:cNvSpPr>
          <p:nvPr/>
        </p:nvSpPr>
        <p:spPr bwMode="auto">
          <a:xfrm>
            <a:off x="2479675" y="1314450"/>
            <a:ext cx="6111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cc</a:t>
            </a:r>
          </a:p>
        </p:txBody>
      </p:sp>
      <p:sp>
        <p:nvSpPr>
          <p:cNvPr id="6185" name="Text Box 41"/>
          <p:cNvSpPr txBox="1">
            <a:spLocks noChangeArrowheads="1"/>
          </p:cNvSpPr>
          <p:nvPr/>
        </p:nvSpPr>
        <p:spPr bwMode="auto">
          <a:xfrm>
            <a:off x="2387600" y="1925638"/>
            <a:ext cx="2873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1</a:t>
            </a:r>
          </a:p>
        </p:txBody>
      </p:sp>
      <p:sp>
        <p:nvSpPr>
          <p:cNvPr id="6186" name="Text Box 42"/>
          <p:cNvSpPr txBox="1">
            <a:spLocks noChangeArrowheads="1"/>
          </p:cNvSpPr>
          <p:nvPr/>
        </p:nvSpPr>
        <p:spPr bwMode="auto">
          <a:xfrm>
            <a:off x="3363913" y="2189163"/>
            <a:ext cx="2873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3</a:t>
            </a:r>
          </a:p>
        </p:txBody>
      </p:sp>
      <p:sp>
        <p:nvSpPr>
          <p:cNvPr id="6187" name="Text Box 43"/>
          <p:cNvSpPr txBox="1">
            <a:spLocks noChangeArrowheads="1"/>
          </p:cNvSpPr>
          <p:nvPr/>
        </p:nvSpPr>
        <p:spPr bwMode="auto">
          <a:xfrm>
            <a:off x="4189413" y="2220913"/>
            <a:ext cx="2873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5</a:t>
            </a:r>
          </a:p>
        </p:txBody>
      </p:sp>
      <p:sp>
        <p:nvSpPr>
          <p:cNvPr id="6188" name="Text Box 44"/>
          <p:cNvSpPr txBox="1">
            <a:spLocks noChangeArrowheads="1"/>
          </p:cNvSpPr>
          <p:nvPr/>
        </p:nvSpPr>
        <p:spPr bwMode="auto">
          <a:xfrm>
            <a:off x="6326188" y="2220913"/>
            <a:ext cx="4746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9</a:t>
            </a:r>
          </a:p>
        </p:txBody>
      </p:sp>
      <p:sp>
        <p:nvSpPr>
          <p:cNvPr id="6189" name="Text Box 45"/>
          <p:cNvSpPr txBox="1">
            <a:spLocks noChangeArrowheads="1"/>
          </p:cNvSpPr>
          <p:nvPr/>
        </p:nvSpPr>
        <p:spPr bwMode="auto">
          <a:xfrm>
            <a:off x="7580313" y="1878013"/>
            <a:ext cx="2873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4</a:t>
            </a:r>
          </a:p>
        </p:txBody>
      </p:sp>
      <p:sp>
        <p:nvSpPr>
          <p:cNvPr id="6190" name="Text Box 46"/>
          <p:cNvSpPr txBox="1">
            <a:spLocks noChangeArrowheads="1"/>
          </p:cNvSpPr>
          <p:nvPr/>
        </p:nvSpPr>
        <p:spPr bwMode="auto">
          <a:xfrm>
            <a:off x="6496050" y="4010025"/>
            <a:ext cx="4238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13</a:t>
            </a:r>
          </a:p>
        </p:txBody>
      </p:sp>
      <p:sp>
        <p:nvSpPr>
          <p:cNvPr id="6191" name="Oval 47"/>
          <p:cNvSpPr>
            <a:spLocks noChangeArrowheads="1"/>
          </p:cNvSpPr>
          <p:nvPr/>
        </p:nvSpPr>
        <p:spPr bwMode="auto">
          <a:xfrm>
            <a:off x="6657975" y="4291013"/>
            <a:ext cx="73025" cy="71437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92" name="Oval 48"/>
          <p:cNvSpPr>
            <a:spLocks noChangeArrowheads="1"/>
          </p:cNvSpPr>
          <p:nvPr/>
        </p:nvSpPr>
        <p:spPr bwMode="auto">
          <a:xfrm>
            <a:off x="4319588" y="2190750"/>
            <a:ext cx="73025" cy="7143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93" name="Line 49"/>
          <p:cNvSpPr>
            <a:spLocks noChangeShapeType="1"/>
          </p:cNvSpPr>
          <p:nvPr/>
        </p:nvSpPr>
        <p:spPr bwMode="auto">
          <a:xfrm>
            <a:off x="4772025" y="2224088"/>
            <a:ext cx="10509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94" name="Line 50"/>
          <p:cNvSpPr>
            <a:spLocks noChangeShapeType="1"/>
          </p:cNvSpPr>
          <p:nvPr/>
        </p:nvSpPr>
        <p:spPr bwMode="auto">
          <a:xfrm>
            <a:off x="5815013" y="2217738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95" name="Line 51"/>
          <p:cNvSpPr>
            <a:spLocks noChangeShapeType="1"/>
          </p:cNvSpPr>
          <p:nvPr/>
        </p:nvSpPr>
        <p:spPr bwMode="auto">
          <a:xfrm>
            <a:off x="5975350" y="2220913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196" name="Group 52"/>
          <p:cNvGrpSpPr>
            <a:grpSpLocks/>
          </p:cNvGrpSpPr>
          <p:nvPr/>
        </p:nvGrpSpPr>
        <p:grpSpPr bwMode="auto">
          <a:xfrm>
            <a:off x="5972175" y="2189163"/>
            <a:ext cx="927100" cy="71437"/>
            <a:chOff x="3936" y="1208"/>
            <a:chExt cx="584" cy="45"/>
          </a:xfrm>
        </p:grpSpPr>
        <p:sp>
          <p:nvSpPr>
            <p:cNvPr id="6197" name="Oval 53"/>
            <p:cNvSpPr>
              <a:spLocks noChangeArrowheads="1"/>
            </p:cNvSpPr>
            <p:nvPr/>
          </p:nvSpPr>
          <p:spPr bwMode="auto">
            <a:xfrm>
              <a:off x="4224" y="1208"/>
              <a:ext cx="46" cy="4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98" name="Line 54"/>
            <p:cNvSpPr>
              <a:spLocks noChangeShapeType="1"/>
            </p:cNvSpPr>
            <p:nvPr/>
          </p:nvSpPr>
          <p:spPr bwMode="auto">
            <a:xfrm>
              <a:off x="3936" y="1233"/>
              <a:ext cx="5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199" name="Line 55"/>
          <p:cNvSpPr>
            <a:spLocks noChangeShapeType="1"/>
          </p:cNvSpPr>
          <p:nvPr/>
        </p:nvSpPr>
        <p:spPr bwMode="auto">
          <a:xfrm>
            <a:off x="3371850" y="2232025"/>
            <a:ext cx="0" cy="31448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00" name="AutoShape 56"/>
          <p:cNvSpPr>
            <a:spLocks noChangeArrowheads="1"/>
          </p:cNvSpPr>
          <p:nvPr/>
        </p:nvSpPr>
        <p:spPr bwMode="auto">
          <a:xfrm>
            <a:off x="6948488" y="4987925"/>
            <a:ext cx="457200" cy="762000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>
                <a:latin typeface=".VnTimeH" pitchFamily="34" charset="0"/>
              </a:rPr>
              <a:t>k</a:t>
            </a:r>
          </a:p>
        </p:txBody>
      </p:sp>
      <p:sp>
        <p:nvSpPr>
          <p:cNvPr id="6201" name="Text Box 57"/>
          <p:cNvSpPr txBox="1">
            <a:spLocks noChangeArrowheads="1"/>
          </p:cNvSpPr>
          <p:nvPr/>
        </p:nvSpPr>
        <p:spPr bwMode="auto">
          <a:xfrm>
            <a:off x="5013325" y="2195513"/>
            <a:ext cx="2190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7</a:t>
            </a:r>
          </a:p>
        </p:txBody>
      </p:sp>
      <p:grpSp>
        <p:nvGrpSpPr>
          <p:cNvPr id="6202" name="Group 58"/>
          <p:cNvGrpSpPr>
            <a:grpSpLocks/>
          </p:cNvGrpSpPr>
          <p:nvPr/>
        </p:nvGrpSpPr>
        <p:grpSpPr bwMode="auto">
          <a:xfrm>
            <a:off x="5692775" y="2273300"/>
            <a:ext cx="433388" cy="152400"/>
            <a:chOff x="3766" y="1261"/>
            <a:chExt cx="273" cy="96"/>
          </a:xfrm>
        </p:grpSpPr>
        <p:sp>
          <p:nvSpPr>
            <p:cNvPr id="6203" name="Line 59"/>
            <p:cNvSpPr>
              <a:spLocks noChangeShapeType="1"/>
            </p:cNvSpPr>
            <p:nvPr/>
          </p:nvSpPr>
          <p:spPr bwMode="auto">
            <a:xfrm>
              <a:off x="3766" y="1311"/>
              <a:ext cx="22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04" name="Line 60"/>
            <p:cNvSpPr>
              <a:spLocks noChangeShapeType="1"/>
            </p:cNvSpPr>
            <p:nvPr/>
          </p:nvSpPr>
          <p:spPr bwMode="auto">
            <a:xfrm flipH="1">
              <a:off x="3991" y="1261"/>
              <a:ext cx="48" cy="4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05" name="Line 61"/>
            <p:cNvSpPr>
              <a:spLocks noChangeShapeType="1"/>
            </p:cNvSpPr>
            <p:nvPr/>
          </p:nvSpPr>
          <p:spPr bwMode="auto">
            <a:xfrm>
              <a:off x="3991" y="1309"/>
              <a:ext cx="48" cy="4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206" name="Text Box 62"/>
          <p:cNvSpPr txBox="1">
            <a:spLocks noChangeArrowheads="1"/>
          </p:cNvSpPr>
          <p:nvPr/>
        </p:nvSpPr>
        <p:spPr bwMode="auto">
          <a:xfrm>
            <a:off x="5133975" y="4043363"/>
            <a:ext cx="6000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ky</a:t>
            </a:r>
          </a:p>
        </p:txBody>
      </p:sp>
      <p:sp>
        <p:nvSpPr>
          <p:cNvPr id="6207" name="Text Box 63"/>
          <p:cNvSpPr txBox="1">
            <a:spLocks noChangeArrowheads="1"/>
          </p:cNvSpPr>
          <p:nvPr/>
        </p:nvSpPr>
        <p:spPr bwMode="auto">
          <a:xfrm>
            <a:off x="5942013" y="4043363"/>
            <a:ext cx="6365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ky</a:t>
            </a:r>
          </a:p>
        </p:txBody>
      </p:sp>
      <p:sp>
        <p:nvSpPr>
          <p:cNvPr id="6208" name="Line 64"/>
          <p:cNvSpPr>
            <a:spLocks noChangeShapeType="1"/>
          </p:cNvSpPr>
          <p:nvPr/>
        </p:nvSpPr>
        <p:spPr bwMode="auto">
          <a:xfrm>
            <a:off x="6126163" y="4329113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09" name="Line 65"/>
          <p:cNvSpPr>
            <a:spLocks noChangeShapeType="1"/>
          </p:cNvSpPr>
          <p:nvPr/>
        </p:nvSpPr>
        <p:spPr bwMode="auto">
          <a:xfrm>
            <a:off x="6286500" y="4316413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10" name="Line 66"/>
          <p:cNvSpPr>
            <a:spLocks noChangeShapeType="1"/>
          </p:cNvSpPr>
          <p:nvPr/>
        </p:nvSpPr>
        <p:spPr bwMode="auto">
          <a:xfrm>
            <a:off x="6272213" y="4324350"/>
            <a:ext cx="68103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11" name="Line 67"/>
          <p:cNvSpPr>
            <a:spLocks noChangeShapeType="1"/>
          </p:cNvSpPr>
          <p:nvPr/>
        </p:nvSpPr>
        <p:spPr bwMode="auto">
          <a:xfrm>
            <a:off x="6018213" y="4416425"/>
            <a:ext cx="3603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12" name="Text Box 68"/>
          <p:cNvSpPr txBox="1">
            <a:spLocks noChangeArrowheads="1"/>
          </p:cNvSpPr>
          <p:nvPr/>
        </p:nvSpPr>
        <p:spPr bwMode="auto">
          <a:xfrm>
            <a:off x="5505450" y="4316413"/>
            <a:ext cx="5762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11</a:t>
            </a:r>
          </a:p>
        </p:txBody>
      </p:sp>
      <p:sp>
        <p:nvSpPr>
          <p:cNvPr id="6213" name="Text Box 69"/>
          <p:cNvSpPr txBox="1">
            <a:spLocks noChangeArrowheads="1"/>
          </p:cNvSpPr>
          <p:nvPr/>
        </p:nvSpPr>
        <p:spPr bwMode="auto">
          <a:xfrm>
            <a:off x="8278813" y="1909763"/>
            <a:ext cx="2873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2</a:t>
            </a:r>
          </a:p>
        </p:txBody>
      </p:sp>
      <p:sp>
        <p:nvSpPr>
          <p:cNvPr id="6214" name="Oval 70"/>
          <p:cNvSpPr>
            <a:spLocks noChangeArrowheads="1"/>
          </p:cNvSpPr>
          <p:nvPr/>
        </p:nvSpPr>
        <p:spPr bwMode="auto">
          <a:xfrm>
            <a:off x="2535238" y="2185988"/>
            <a:ext cx="73025" cy="71437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215" name="Text Box 71"/>
          <p:cNvSpPr txBox="1">
            <a:spLocks noChangeArrowheads="1"/>
          </p:cNvSpPr>
          <p:nvPr/>
        </p:nvSpPr>
        <p:spPr bwMode="auto">
          <a:xfrm>
            <a:off x="5681663" y="1897063"/>
            <a:ext cx="5762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r</a:t>
            </a:r>
            <a:r>
              <a:rPr lang="en-US" sz="1600" b="1">
                <a:latin typeface=".VnTime" pitchFamily="34" charset="0"/>
              </a:rPr>
              <a:t>th</a:t>
            </a:r>
            <a:endParaRPr lang="en-US" sz="1600" b="1">
              <a:latin typeface=".VnTimeH" pitchFamily="34" charset="0"/>
            </a:endParaRPr>
          </a:p>
        </p:txBody>
      </p:sp>
      <p:sp>
        <p:nvSpPr>
          <p:cNvPr id="6216" name="AutoShape 72"/>
          <p:cNvSpPr>
            <a:spLocks noChangeArrowheads="1"/>
          </p:cNvSpPr>
          <p:nvPr/>
        </p:nvSpPr>
        <p:spPr bwMode="auto">
          <a:xfrm>
            <a:off x="6902450" y="1830388"/>
            <a:ext cx="457200" cy="762000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>
                <a:latin typeface=".VnTimeH" pitchFamily="34" charset="0"/>
              </a:rPr>
              <a:t>ky</a:t>
            </a:r>
          </a:p>
        </p:txBody>
      </p:sp>
      <p:grpSp>
        <p:nvGrpSpPr>
          <p:cNvPr id="6217" name="Group 73"/>
          <p:cNvGrpSpPr>
            <a:grpSpLocks/>
          </p:cNvGrpSpPr>
          <p:nvPr/>
        </p:nvGrpSpPr>
        <p:grpSpPr bwMode="auto">
          <a:xfrm>
            <a:off x="6924675" y="3941763"/>
            <a:ext cx="479425" cy="762000"/>
            <a:chOff x="4542" y="2312"/>
            <a:chExt cx="302" cy="480"/>
          </a:xfrm>
        </p:grpSpPr>
        <p:sp>
          <p:nvSpPr>
            <p:cNvPr id="6218" name="AutoShape 74"/>
            <p:cNvSpPr>
              <a:spLocks noChangeArrowheads="1"/>
            </p:cNvSpPr>
            <p:nvPr/>
          </p:nvSpPr>
          <p:spPr bwMode="auto">
            <a:xfrm>
              <a:off x="4556" y="2312"/>
              <a:ext cx="288" cy="480"/>
            </a:xfrm>
            <a:prstGeom prst="roundRect">
              <a:avLst>
                <a:gd name="adj" fmla="val 16667"/>
              </a:avLst>
            </a:prstGeom>
            <a:solidFill>
              <a:srgbClr val="99CC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sz="1400" b="1">
                <a:latin typeface=".VnTimeH" pitchFamily="34" charset="0"/>
              </a:endParaRPr>
            </a:p>
          </p:txBody>
        </p:sp>
        <p:grpSp>
          <p:nvGrpSpPr>
            <p:cNvPr id="6219" name="Group 75"/>
            <p:cNvGrpSpPr>
              <a:grpSpLocks/>
            </p:cNvGrpSpPr>
            <p:nvPr/>
          </p:nvGrpSpPr>
          <p:grpSpPr bwMode="auto">
            <a:xfrm>
              <a:off x="4542" y="2454"/>
              <a:ext cx="240" cy="192"/>
              <a:chOff x="5184" y="2460"/>
              <a:chExt cx="240" cy="192"/>
            </a:xfrm>
          </p:grpSpPr>
          <p:sp>
            <p:nvSpPr>
              <p:cNvPr id="6220" name="AutoShape 76"/>
              <p:cNvSpPr>
                <a:spLocks noChangeArrowheads="1"/>
              </p:cNvSpPr>
              <p:nvPr/>
            </p:nvSpPr>
            <p:spPr bwMode="auto">
              <a:xfrm>
                <a:off x="5355" y="2517"/>
                <a:ext cx="69" cy="69"/>
              </a:xfrm>
              <a:prstGeom prst="triangle">
                <a:avLst>
                  <a:gd name="adj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221" name="Text Box 77"/>
              <p:cNvSpPr txBox="1">
                <a:spLocks noChangeArrowheads="1"/>
              </p:cNvSpPr>
              <p:nvPr/>
            </p:nvSpPr>
            <p:spPr bwMode="auto">
              <a:xfrm>
                <a:off x="5184" y="2460"/>
                <a:ext cx="192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1400" b="1">
                    <a:latin typeface=".VnTimeH" pitchFamily="34" charset="0"/>
                  </a:rPr>
                  <a:t>k</a:t>
                </a:r>
              </a:p>
            </p:txBody>
          </p:sp>
        </p:grpSp>
      </p:grpSp>
      <p:grpSp>
        <p:nvGrpSpPr>
          <p:cNvPr id="6222" name="Group 78"/>
          <p:cNvGrpSpPr>
            <a:grpSpLocks/>
          </p:cNvGrpSpPr>
          <p:nvPr/>
        </p:nvGrpSpPr>
        <p:grpSpPr bwMode="auto">
          <a:xfrm>
            <a:off x="6908800" y="2919413"/>
            <a:ext cx="463550" cy="762000"/>
            <a:chOff x="4416" y="1668"/>
            <a:chExt cx="292" cy="480"/>
          </a:xfrm>
        </p:grpSpPr>
        <p:sp>
          <p:nvSpPr>
            <p:cNvPr id="6223" name="AutoShape 79"/>
            <p:cNvSpPr>
              <a:spLocks noChangeArrowheads="1"/>
            </p:cNvSpPr>
            <p:nvPr/>
          </p:nvSpPr>
          <p:spPr bwMode="auto">
            <a:xfrm>
              <a:off x="4420" y="1668"/>
              <a:ext cx="288" cy="480"/>
            </a:xfrm>
            <a:prstGeom prst="roundRect">
              <a:avLst>
                <a:gd name="adj" fmla="val 16667"/>
              </a:avLst>
            </a:prstGeom>
            <a:solidFill>
              <a:srgbClr val="CCFF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400" b="1">
                  <a:latin typeface=".VnTimeH" pitchFamily="34" charset="0"/>
                </a:rPr>
                <a:t>r</a:t>
              </a:r>
              <a:r>
                <a:rPr lang="en-US" sz="1400" b="1">
                  <a:latin typeface=".VnTime" pitchFamily="34" charset="0"/>
                </a:rPr>
                <a:t>th</a:t>
              </a:r>
            </a:p>
          </p:txBody>
        </p:sp>
        <p:sp>
          <p:nvSpPr>
            <p:cNvPr id="6224" name="Line 80"/>
            <p:cNvSpPr>
              <a:spLocks noChangeShapeType="1"/>
            </p:cNvSpPr>
            <p:nvPr/>
          </p:nvSpPr>
          <p:spPr bwMode="auto">
            <a:xfrm>
              <a:off x="4416" y="1776"/>
              <a:ext cx="28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25" name="Group 81"/>
          <p:cNvGrpSpPr>
            <a:grpSpLocks/>
          </p:cNvGrpSpPr>
          <p:nvPr/>
        </p:nvGrpSpPr>
        <p:grpSpPr bwMode="auto">
          <a:xfrm>
            <a:off x="463550" y="581025"/>
            <a:ext cx="920750" cy="965200"/>
            <a:chOff x="124" y="448"/>
            <a:chExt cx="580" cy="608"/>
          </a:xfrm>
        </p:grpSpPr>
        <p:grpSp>
          <p:nvGrpSpPr>
            <p:cNvPr id="6226" name="Group 82"/>
            <p:cNvGrpSpPr>
              <a:grpSpLocks/>
            </p:cNvGrpSpPr>
            <p:nvPr/>
          </p:nvGrpSpPr>
          <p:grpSpPr bwMode="auto">
            <a:xfrm>
              <a:off x="162" y="498"/>
              <a:ext cx="58" cy="558"/>
              <a:chOff x="162" y="498"/>
              <a:chExt cx="58" cy="558"/>
            </a:xfrm>
          </p:grpSpPr>
          <p:sp>
            <p:nvSpPr>
              <p:cNvPr id="6227" name="Line 83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28" name="Oval 84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229" name="Group 85"/>
            <p:cNvGrpSpPr>
              <a:grpSpLocks/>
            </p:cNvGrpSpPr>
            <p:nvPr/>
          </p:nvGrpSpPr>
          <p:grpSpPr bwMode="auto">
            <a:xfrm>
              <a:off x="384" y="498"/>
              <a:ext cx="58" cy="558"/>
              <a:chOff x="162" y="498"/>
              <a:chExt cx="58" cy="558"/>
            </a:xfrm>
          </p:grpSpPr>
          <p:sp>
            <p:nvSpPr>
              <p:cNvPr id="6230" name="Line 86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31" name="Oval 87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232" name="Group 88"/>
            <p:cNvGrpSpPr>
              <a:grpSpLocks/>
            </p:cNvGrpSpPr>
            <p:nvPr/>
          </p:nvGrpSpPr>
          <p:grpSpPr bwMode="auto">
            <a:xfrm>
              <a:off x="600" y="498"/>
              <a:ext cx="58" cy="558"/>
              <a:chOff x="162" y="498"/>
              <a:chExt cx="58" cy="558"/>
            </a:xfrm>
          </p:grpSpPr>
          <p:sp>
            <p:nvSpPr>
              <p:cNvPr id="6233" name="Line 89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34" name="Oval 90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6235" name="Line 91"/>
            <p:cNvSpPr>
              <a:spLocks noChangeShapeType="1"/>
            </p:cNvSpPr>
            <p:nvPr/>
          </p:nvSpPr>
          <p:spPr bwMode="auto">
            <a:xfrm flipH="1">
              <a:off x="560" y="448"/>
              <a:ext cx="144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36" name="Line 92"/>
            <p:cNvSpPr>
              <a:spLocks noChangeShapeType="1"/>
            </p:cNvSpPr>
            <p:nvPr/>
          </p:nvSpPr>
          <p:spPr bwMode="auto">
            <a:xfrm flipH="1">
              <a:off x="344" y="452"/>
              <a:ext cx="144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37" name="Line 93"/>
            <p:cNvSpPr>
              <a:spLocks noChangeShapeType="1"/>
            </p:cNvSpPr>
            <p:nvPr/>
          </p:nvSpPr>
          <p:spPr bwMode="auto">
            <a:xfrm flipH="1">
              <a:off x="124" y="452"/>
              <a:ext cx="144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38" name="Group 94"/>
          <p:cNvGrpSpPr>
            <a:grpSpLocks/>
          </p:cNvGrpSpPr>
          <p:nvPr/>
        </p:nvGrpSpPr>
        <p:grpSpPr bwMode="auto">
          <a:xfrm>
            <a:off x="571500" y="1746250"/>
            <a:ext cx="698500" cy="485775"/>
            <a:chOff x="192" y="1182"/>
            <a:chExt cx="440" cy="523"/>
          </a:xfrm>
        </p:grpSpPr>
        <p:sp>
          <p:nvSpPr>
            <p:cNvPr id="6239" name="Line 95"/>
            <p:cNvSpPr>
              <a:spLocks noChangeShapeType="1"/>
            </p:cNvSpPr>
            <p:nvPr/>
          </p:nvSpPr>
          <p:spPr bwMode="auto">
            <a:xfrm>
              <a:off x="632" y="1189"/>
              <a:ext cx="0" cy="51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40" name="Line 96"/>
            <p:cNvSpPr>
              <a:spLocks noChangeShapeType="1"/>
            </p:cNvSpPr>
            <p:nvPr/>
          </p:nvSpPr>
          <p:spPr bwMode="auto">
            <a:xfrm>
              <a:off x="412" y="1187"/>
              <a:ext cx="0" cy="51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41" name="Line 97"/>
            <p:cNvSpPr>
              <a:spLocks noChangeShapeType="1"/>
            </p:cNvSpPr>
            <p:nvPr/>
          </p:nvSpPr>
          <p:spPr bwMode="auto">
            <a:xfrm>
              <a:off x="192" y="1182"/>
              <a:ext cx="0" cy="51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242" name="Line 98"/>
          <p:cNvSpPr>
            <a:spLocks noChangeShapeType="1"/>
          </p:cNvSpPr>
          <p:nvPr/>
        </p:nvSpPr>
        <p:spPr bwMode="auto">
          <a:xfrm>
            <a:off x="558800" y="2209800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43" name="Line 99"/>
          <p:cNvSpPr>
            <a:spLocks noChangeShapeType="1"/>
          </p:cNvSpPr>
          <p:nvPr/>
        </p:nvSpPr>
        <p:spPr bwMode="auto">
          <a:xfrm>
            <a:off x="912813" y="2217738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44" name="Line 100"/>
          <p:cNvSpPr>
            <a:spLocks noChangeShapeType="1"/>
          </p:cNvSpPr>
          <p:nvPr/>
        </p:nvSpPr>
        <p:spPr bwMode="auto">
          <a:xfrm>
            <a:off x="1263650" y="2220913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248" name="Group 104"/>
          <p:cNvGrpSpPr>
            <a:grpSpLocks/>
          </p:cNvGrpSpPr>
          <p:nvPr/>
        </p:nvGrpSpPr>
        <p:grpSpPr bwMode="auto">
          <a:xfrm>
            <a:off x="561975" y="4886325"/>
            <a:ext cx="701675" cy="850900"/>
            <a:chOff x="298" y="3160"/>
            <a:chExt cx="442" cy="792"/>
          </a:xfrm>
        </p:grpSpPr>
        <p:sp>
          <p:nvSpPr>
            <p:cNvPr id="6249" name="Line 105"/>
            <p:cNvSpPr>
              <a:spLocks noChangeShapeType="1"/>
            </p:cNvSpPr>
            <p:nvPr/>
          </p:nvSpPr>
          <p:spPr bwMode="auto">
            <a:xfrm>
              <a:off x="740" y="3160"/>
              <a:ext cx="0" cy="78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50" name="Line 106"/>
            <p:cNvSpPr>
              <a:spLocks noChangeShapeType="1"/>
            </p:cNvSpPr>
            <p:nvPr/>
          </p:nvSpPr>
          <p:spPr bwMode="auto">
            <a:xfrm>
              <a:off x="528" y="3163"/>
              <a:ext cx="0" cy="78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51" name="Line 107"/>
            <p:cNvSpPr>
              <a:spLocks noChangeShapeType="1"/>
            </p:cNvSpPr>
            <p:nvPr/>
          </p:nvSpPr>
          <p:spPr bwMode="auto">
            <a:xfrm>
              <a:off x="298" y="3163"/>
              <a:ext cx="0" cy="78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52" name="Group 108"/>
          <p:cNvGrpSpPr>
            <a:grpSpLocks/>
          </p:cNvGrpSpPr>
          <p:nvPr/>
        </p:nvGrpSpPr>
        <p:grpSpPr bwMode="auto">
          <a:xfrm>
            <a:off x="284163" y="4075113"/>
            <a:ext cx="1073150" cy="863600"/>
            <a:chOff x="123" y="2649"/>
            <a:chExt cx="676" cy="544"/>
          </a:xfrm>
        </p:grpSpPr>
        <p:grpSp>
          <p:nvGrpSpPr>
            <p:cNvPr id="6253" name="Group 109"/>
            <p:cNvGrpSpPr>
              <a:grpSpLocks/>
            </p:cNvGrpSpPr>
            <p:nvPr/>
          </p:nvGrpSpPr>
          <p:grpSpPr bwMode="auto">
            <a:xfrm rot="18645612" flipH="1">
              <a:off x="245" y="2683"/>
              <a:ext cx="269" cy="513"/>
              <a:chOff x="595" y="2890"/>
              <a:chExt cx="269" cy="513"/>
            </a:xfrm>
          </p:grpSpPr>
          <p:grpSp>
            <p:nvGrpSpPr>
              <p:cNvPr id="6254" name="Group 110"/>
              <p:cNvGrpSpPr>
                <a:grpSpLocks/>
              </p:cNvGrpSpPr>
              <p:nvPr/>
            </p:nvGrpSpPr>
            <p:grpSpPr bwMode="auto">
              <a:xfrm>
                <a:off x="595" y="2890"/>
                <a:ext cx="228" cy="416"/>
                <a:chOff x="595" y="2890"/>
                <a:chExt cx="228" cy="416"/>
              </a:xfrm>
            </p:grpSpPr>
            <p:grpSp>
              <p:nvGrpSpPr>
                <p:cNvPr id="6255" name="Group 111"/>
                <p:cNvGrpSpPr>
                  <a:grpSpLocks/>
                </p:cNvGrpSpPr>
                <p:nvPr/>
              </p:nvGrpSpPr>
              <p:grpSpPr bwMode="auto">
                <a:xfrm>
                  <a:off x="595" y="2890"/>
                  <a:ext cx="141" cy="224"/>
                  <a:chOff x="595" y="2890"/>
                  <a:chExt cx="141" cy="224"/>
                </a:xfrm>
              </p:grpSpPr>
              <p:sp>
                <p:nvSpPr>
                  <p:cNvPr id="6256" name="Arc 112"/>
                  <p:cNvSpPr>
                    <a:spLocks/>
                  </p:cNvSpPr>
                  <p:nvPr/>
                </p:nvSpPr>
                <p:spPr bwMode="auto">
                  <a:xfrm rot="-1687346">
                    <a:off x="595" y="2890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257" name="Arc 113"/>
                  <p:cNvSpPr>
                    <a:spLocks/>
                  </p:cNvSpPr>
                  <p:nvPr/>
                </p:nvSpPr>
                <p:spPr bwMode="auto">
                  <a:xfrm rot="-1687346">
                    <a:off x="640" y="2985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6258" name="Group 114"/>
                <p:cNvGrpSpPr>
                  <a:grpSpLocks/>
                </p:cNvGrpSpPr>
                <p:nvPr/>
              </p:nvGrpSpPr>
              <p:grpSpPr bwMode="auto">
                <a:xfrm>
                  <a:off x="682" y="3082"/>
                  <a:ext cx="141" cy="224"/>
                  <a:chOff x="595" y="2890"/>
                  <a:chExt cx="141" cy="224"/>
                </a:xfrm>
              </p:grpSpPr>
              <p:sp>
                <p:nvSpPr>
                  <p:cNvPr id="6259" name="Arc 115"/>
                  <p:cNvSpPr>
                    <a:spLocks/>
                  </p:cNvSpPr>
                  <p:nvPr/>
                </p:nvSpPr>
                <p:spPr bwMode="auto">
                  <a:xfrm rot="-1687346">
                    <a:off x="595" y="2890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260" name="Arc 116"/>
                  <p:cNvSpPr>
                    <a:spLocks/>
                  </p:cNvSpPr>
                  <p:nvPr/>
                </p:nvSpPr>
                <p:spPr bwMode="auto">
                  <a:xfrm rot="-1687346">
                    <a:off x="640" y="2985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6261" name="Arc 117"/>
              <p:cNvSpPr>
                <a:spLocks/>
              </p:cNvSpPr>
              <p:nvPr/>
            </p:nvSpPr>
            <p:spPr bwMode="auto">
              <a:xfrm rot="-1687346">
                <a:off x="768" y="3274"/>
                <a:ext cx="96" cy="129"/>
              </a:xfrm>
              <a:custGeom>
                <a:avLst/>
                <a:gdLst>
                  <a:gd name="G0" fmla="+- 13674 0 0"/>
                  <a:gd name="G1" fmla="+- 21600 0 0"/>
                  <a:gd name="G2" fmla="+- 21600 0 0"/>
                  <a:gd name="T0" fmla="*/ 3471 w 35274"/>
                  <a:gd name="T1" fmla="*/ 2562 h 43200"/>
                  <a:gd name="T2" fmla="*/ 0 w 35274"/>
                  <a:gd name="T3" fmla="*/ 38321 h 43200"/>
                  <a:gd name="T4" fmla="*/ 13674 w 35274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5274" h="43200" fill="none" extrusionOk="0">
                    <a:moveTo>
                      <a:pt x="3470" y="2561"/>
                    </a:moveTo>
                    <a:cubicBezTo>
                      <a:pt x="6608" y="880"/>
                      <a:pt x="10113" y="-1"/>
                      <a:pt x="13674" y="0"/>
                    </a:cubicBezTo>
                    <a:cubicBezTo>
                      <a:pt x="25603" y="0"/>
                      <a:pt x="35274" y="9670"/>
                      <a:pt x="35274" y="21600"/>
                    </a:cubicBezTo>
                    <a:cubicBezTo>
                      <a:pt x="35274" y="33529"/>
                      <a:pt x="25603" y="43200"/>
                      <a:pt x="13674" y="43200"/>
                    </a:cubicBezTo>
                    <a:cubicBezTo>
                      <a:pt x="8689" y="43200"/>
                      <a:pt x="3858" y="41476"/>
                      <a:pt x="0" y="38320"/>
                    </a:cubicBezTo>
                  </a:path>
                  <a:path w="35274" h="43200" stroke="0" extrusionOk="0">
                    <a:moveTo>
                      <a:pt x="3470" y="2561"/>
                    </a:moveTo>
                    <a:cubicBezTo>
                      <a:pt x="6608" y="880"/>
                      <a:pt x="10113" y="-1"/>
                      <a:pt x="13674" y="0"/>
                    </a:cubicBezTo>
                    <a:cubicBezTo>
                      <a:pt x="25603" y="0"/>
                      <a:pt x="35274" y="9670"/>
                      <a:pt x="35274" y="21600"/>
                    </a:cubicBezTo>
                    <a:cubicBezTo>
                      <a:pt x="35274" y="33529"/>
                      <a:pt x="25603" y="43200"/>
                      <a:pt x="13674" y="43200"/>
                    </a:cubicBezTo>
                    <a:cubicBezTo>
                      <a:pt x="8689" y="43200"/>
                      <a:pt x="3858" y="41476"/>
                      <a:pt x="0" y="38320"/>
                    </a:cubicBezTo>
                    <a:lnTo>
                      <a:pt x="13674" y="21600"/>
                    </a:lnTo>
                    <a:close/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262" name="Group 118"/>
            <p:cNvGrpSpPr>
              <a:grpSpLocks/>
            </p:cNvGrpSpPr>
            <p:nvPr/>
          </p:nvGrpSpPr>
          <p:grpSpPr bwMode="auto">
            <a:xfrm>
              <a:off x="530" y="2650"/>
              <a:ext cx="269" cy="513"/>
              <a:chOff x="595" y="2890"/>
              <a:chExt cx="269" cy="513"/>
            </a:xfrm>
          </p:grpSpPr>
          <p:grpSp>
            <p:nvGrpSpPr>
              <p:cNvPr id="6263" name="Group 119"/>
              <p:cNvGrpSpPr>
                <a:grpSpLocks/>
              </p:cNvGrpSpPr>
              <p:nvPr/>
            </p:nvGrpSpPr>
            <p:grpSpPr bwMode="auto">
              <a:xfrm>
                <a:off x="595" y="2890"/>
                <a:ext cx="228" cy="416"/>
                <a:chOff x="595" y="2890"/>
                <a:chExt cx="228" cy="416"/>
              </a:xfrm>
            </p:grpSpPr>
            <p:grpSp>
              <p:nvGrpSpPr>
                <p:cNvPr id="6264" name="Group 120"/>
                <p:cNvGrpSpPr>
                  <a:grpSpLocks/>
                </p:cNvGrpSpPr>
                <p:nvPr/>
              </p:nvGrpSpPr>
              <p:grpSpPr bwMode="auto">
                <a:xfrm>
                  <a:off x="595" y="2890"/>
                  <a:ext cx="141" cy="224"/>
                  <a:chOff x="595" y="2890"/>
                  <a:chExt cx="141" cy="224"/>
                </a:xfrm>
              </p:grpSpPr>
              <p:sp>
                <p:nvSpPr>
                  <p:cNvPr id="6265" name="Arc 121"/>
                  <p:cNvSpPr>
                    <a:spLocks/>
                  </p:cNvSpPr>
                  <p:nvPr/>
                </p:nvSpPr>
                <p:spPr bwMode="auto">
                  <a:xfrm rot="-1687346">
                    <a:off x="595" y="2890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266" name="Arc 122"/>
                  <p:cNvSpPr>
                    <a:spLocks/>
                  </p:cNvSpPr>
                  <p:nvPr/>
                </p:nvSpPr>
                <p:spPr bwMode="auto">
                  <a:xfrm rot="-1687346">
                    <a:off x="640" y="2985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6267" name="Group 123"/>
                <p:cNvGrpSpPr>
                  <a:grpSpLocks/>
                </p:cNvGrpSpPr>
                <p:nvPr/>
              </p:nvGrpSpPr>
              <p:grpSpPr bwMode="auto">
                <a:xfrm>
                  <a:off x="682" y="3082"/>
                  <a:ext cx="141" cy="224"/>
                  <a:chOff x="595" y="2890"/>
                  <a:chExt cx="141" cy="224"/>
                </a:xfrm>
              </p:grpSpPr>
              <p:sp>
                <p:nvSpPr>
                  <p:cNvPr id="6268" name="Arc 124"/>
                  <p:cNvSpPr>
                    <a:spLocks/>
                  </p:cNvSpPr>
                  <p:nvPr/>
                </p:nvSpPr>
                <p:spPr bwMode="auto">
                  <a:xfrm rot="-1687346">
                    <a:off x="595" y="2890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269" name="Arc 125"/>
                  <p:cNvSpPr>
                    <a:spLocks/>
                  </p:cNvSpPr>
                  <p:nvPr/>
                </p:nvSpPr>
                <p:spPr bwMode="auto">
                  <a:xfrm rot="-1687346">
                    <a:off x="640" y="2985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6270" name="Arc 126"/>
              <p:cNvSpPr>
                <a:spLocks/>
              </p:cNvSpPr>
              <p:nvPr/>
            </p:nvSpPr>
            <p:spPr bwMode="auto">
              <a:xfrm rot="-1687346">
                <a:off x="768" y="3274"/>
                <a:ext cx="96" cy="129"/>
              </a:xfrm>
              <a:custGeom>
                <a:avLst/>
                <a:gdLst>
                  <a:gd name="G0" fmla="+- 13674 0 0"/>
                  <a:gd name="G1" fmla="+- 21600 0 0"/>
                  <a:gd name="G2" fmla="+- 21600 0 0"/>
                  <a:gd name="T0" fmla="*/ 3471 w 35274"/>
                  <a:gd name="T1" fmla="*/ 2562 h 43200"/>
                  <a:gd name="T2" fmla="*/ 0 w 35274"/>
                  <a:gd name="T3" fmla="*/ 38321 h 43200"/>
                  <a:gd name="T4" fmla="*/ 13674 w 35274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5274" h="43200" fill="none" extrusionOk="0">
                    <a:moveTo>
                      <a:pt x="3470" y="2561"/>
                    </a:moveTo>
                    <a:cubicBezTo>
                      <a:pt x="6608" y="880"/>
                      <a:pt x="10113" y="-1"/>
                      <a:pt x="13674" y="0"/>
                    </a:cubicBezTo>
                    <a:cubicBezTo>
                      <a:pt x="25603" y="0"/>
                      <a:pt x="35274" y="9670"/>
                      <a:pt x="35274" y="21600"/>
                    </a:cubicBezTo>
                    <a:cubicBezTo>
                      <a:pt x="35274" y="33529"/>
                      <a:pt x="25603" y="43200"/>
                      <a:pt x="13674" y="43200"/>
                    </a:cubicBezTo>
                    <a:cubicBezTo>
                      <a:pt x="8689" y="43200"/>
                      <a:pt x="3858" y="41476"/>
                      <a:pt x="0" y="38320"/>
                    </a:cubicBezTo>
                  </a:path>
                  <a:path w="35274" h="43200" stroke="0" extrusionOk="0">
                    <a:moveTo>
                      <a:pt x="3470" y="2561"/>
                    </a:moveTo>
                    <a:cubicBezTo>
                      <a:pt x="6608" y="880"/>
                      <a:pt x="10113" y="-1"/>
                      <a:pt x="13674" y="0"/>
                    </a:cubicBezTo>
                    <a:cubicBezTo>
                      <a:pt x="25603" y="0"/>
                      <a:pt x="35274" y="9670"/>
                      <a:pt x="35274" y="21600"/>
                    </a:cubicBezTo>
                    <a:cubicBezTo>
                      <a:pt x="35274" y="33529"/>
                      <a:pt x="25603" y="43200"/>
                      <a:pt x="13674" y="43200"/>
                    </a:cubicBezTo>
                    <a:cubicBezTo>
                      <a:pt x="8689" y="43200"/>
                      <a:pt x="3858" y="41476"/>
                      <a:pt x="0" y="38320"/>
                    </a:cubicBezTo>
                    <a:lnTo>
                      <a:pt x="13674" y="21600"/>
                    </a:lnTo>
                    <a:close/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271" name="Group 127"/>
            <p:cNvGrpSpPr>
              <a:grpSpLocks/>
            </p:cNvGrpSpPr>
            <p:nvPr/>
          </p:nvGrpSpPr>
          <p:grpSpPr bwMode="auto">
            <a:xfrm rot="5671300" flipH="1">
              <a:off x="235" y="2732"/>
              <a:ext cx="544" cy="378"/>
              <a:chOff x="284" y="2724"/>
              <a:chExt cx="616" cy="462"/>
            </a:xfrm>
          </p:grpSpPr>
          <p:grpSp>
            <p:nvGrpSpPr>
              <p:cNvPr id="6272" name="Group 128"/>
              <p:cNvGrpSpPr>
                <a:grpSpLocks/>
              </p:cNvGrpSpPr>
              <p:nvPr/>
            </p:nvGrpSpPr>
            <p:grpSpPr bwMode="auto">
              <a:xfrm>
                <a:off x="284" y="2816"/>
                <a:ext cx="507" cy="370"/>
                <a:chOff x="734" y="3022"/>
                <a:chExt cx="507" cy="370"/>
              </a:xfrm>
            </p:grpSpPr>
            <p:grpSp>
              <p:nvGrpSpPr>
                <p:cNvPr id="6273" name="Group 129"/>
                <p:cNvGrpSpPr>
                  <a:grpSpLocks/>
                </p:cNvGrpSpPr>
                <p:nvPr/>
              </p:nvGrpSpPr>
              <p:grpSpPr bwMode="auto">
                <a:xfrm>
                  <a:off x="950" y="3022"/>
                  <a:ext cx="291" cy="178"/>
                  <a:chOff x="950" y="3022"/>
                  <a:chExt cx="291" cy="178"/>
                </a:xfrm>
              </p:grpSpPr>
              <p:sp>
                <p:nvSpPr>
                  <p:cNvPr id="6274" name="Arc 130"/>
                  <p:cNvSpPr>
                    <a:spLocks/>
                  </p:cNvSpPr>
                  <p:nvPr/>
                </p:nvSpPr>
                <p:spPr bwMode="auto">
                  <a:xfrm rot="3013097">
                    <a:off x="1108" y="2970"/>
                    <a:ext cx="82" cy="185"/>
                  </a:xfrm>
                  <a:custGeom>
                    <a:avLst/>
                    <a:gdLst>
                      <a:gd name="G0" fmla="+- 15032 0 0"/>
                      <a:gd name="G1" fmla="+- 21600 0 0"/>
                      <a:gd name="G2" fmla="+- 21600 0 0"/>
                      <a:gd name="T0" fmla="*/ 0 w 36632"/>
                      <a:gd name="T1" fmla="*/ 6089 h 43200"/>
                      <a:gd name="T2" fmla="*/ 1358 w 36632"/>
                      <a:gd name="T3" fmla="*/ 38321 h 43200"/>
                      <a:gd name="T4" fmla="*/ 15032 w 36632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632" h="43200" fill="none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</a:path>
                      <a:path w="36632" h="43200" stroke="0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  <a:lnTo>
                          <a:pt x="15032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275" name="Arc 131"/>
                  <p:cNvSpPr>
                    <a:spLocks/>
                  </p:cNvSpPr>
                  <p:nvPr/>
                </p:nvSpPr>
                <p:spPr bwMode="auto">
                  <a:xfrm rot="3013097">
                    <a:off x="1002" y="3066"/>
                    <a:ext cx="82" cy="185"/>
                  </a:xfrm>
                  <a:custGeom>
                    <a:avLst/>
                    <a:gdLst>
                      <a:gd name="G0" fmla="+- 15032 0 0"/>
                      <a:gd name="G1" fmla="+- 21600 0 0"/>
                      <a:gd name="G2" fmla="+- 21600 0 0"/>
                      <a:gd name="T0" fmla="*/ 0 w 36632"/>
                      <a:gd name="T1" fmla="*/ 6089 h 43200"/>
                      <a:gd name="T2" fmla="*/ 1358 w 36632"/>
                      <a:gd name="T3" fmla="*/ 38321 h 43200"/>
                      <a:gd name="T4" fmla="*/ 15032 w 36632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632" h="43200" fill="none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</a:path>
                      <a:path w="36632" h="43200" stroke="0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  <a:lnTo>
                          <a:pt x="15032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6276" name="Group 132"/>
                <p:cNvGrpSpPr>
                  <a:grpSpLocks/>
                </p:cNvGrpSpPr>
                <p:nvPr/>
              </p:nvGrpSpPr>
              <p:grpSpPr bwMode="auto">
                <a:xfrm>
                  <a:off x="734" y="3214"/>
                  <a:ext cx="291" cy="178"/>
                  <a:chOff x="950" y="3022"/>
                  <a:chExt cx="291" cy="178"/>
                </a:xfrm>
              </p:grpSpPr>
              <p:sp>
                <p:nvSpPr>
                  <p:cNvPr id="6277" name="Arc 133"/>
                  <p:cNvSpPr>
                    <a:spLocks/>
                  </p:cNvSpPr>
                  <p:nvPr/>
                </p:nvSpPr>
                <p:spPr bwMode="auto">
                  <a:xfrm rot="3013097">
                    <a:off x="1108" y="2970"/>
                    <a:ext cx="82" cy="185"/>
                  </a:xfrm>
                  <a:custGeom>
                    <a:avLst/>
                    <a:gdLst>
                      <a:gd name="G0" fmla="+- 15032 0 0"/>
                      <a:gd name="G1" fmla="+- 21600 0 0"/>
                      <a:gd name="G2" fmla="+- 21600 0 0"/>
                      <a:gd name="T0" fmla="*/ 0 w 36632"/>
                      <a:gd name="T1" fmla="*/ 6089 h 43200"/>
                      <a:gd name="T2" fmla="*/ 1358 w 36632"/>
                      <a:gd name="T3" fmla="*/ 38321 h 43200"/>
                      <a:gd name="T4" fmla="*/ 15032 w 36632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632" h="43200" fill="none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</a:path>
                      <a:path w="36632" h="43200" stroke="0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  <a:lnTo>
                          <a:pt x="15032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278" name="Arc 134"/>
                  <p:cNvSpPr>
                    <a:spLocks/>
                  </p:cNvSpPr>
                  <p:nvPr/>
                </p:nvSpPr>
                <p:spPr bwMode="auto">
                  <a:xfrm rot="3013097">
                    <a:off x="1002" y="3066"/>
                    <a:ext cx="82" cy="185"/>
                  </a:xfrm>
                  <a:custGeom>
                    <a:avLst/>
                    <a:gdLst>
                      <a:gd name="G0" fmla="+- 15032 0 0"/>
                      <a:gd name="G1" fmla="+- 21600 0 0"/>
                      <a:gd name="G2" fmla="+- 21600 0 0"/>
                      <a:gd name="T0" fmla="*/ 0 w 36632"/>
                      <a:gd name="T1" fmla="*/ 6089 h 43200"/>
                      <a:gd name="T2" fmla="*/ 1358 w 36632"/>
                      <a:gd name="T3" fmla="*/ 38321 h 43200"/>
                      <a:gd name="T4" fmla="*/ 15032 w 36632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632" h="43200" fill="none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</a:path>
                      <a:path w="36632" h="43200" stroke="0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  <a:lnTo>
                          <a:pt x="15032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6279" name="Arc 135"/>
              <p:cNvSpPr>
                <a:spLocks/>
              </p:cNvSpPr>
              <p:nvPr/>
            </p:nvSpPr>
            <p:spPr bwMode="auto">
              <a:xfrm rot="3013097">
                <a:off x="767" y="2672"/>
                <a:ext cx="82" cy="185"/>
              </a:xfrm>
              <a:custGeom>
                <a:avLst/>
                <a:gdLst>
                  <a:gd name="G0" fmla="+- 15032 0 0"/>
                  <a:gd name="G1" fmla="+- 21600 0 0"/>
                  <a:gd name="G2" fmla="+- 21600 0 0"/>
                  <a:gd name="T0" fmla="*/ 0 w 36632"/>
                  <a:gd name="T1" fmla="*/ 6089 h 43200"/>
                  <a:gd name="T2" fmla="*/ 1358 w 36632"/>
                  <a:gd name="T3" fmla="*/ 38321 h 43200"/>
                  <a:gd name="T4" fmla="*/ 15032 w 36632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632" h="43200" fill="none" extrusionOk="0">
                    <a:moveTo>
                      <a:pt x="-1" y="6088"/>
                    </a:moveTo>
                    <a:cubicBezTo>
                      <a:pt x="4029" y="2183"/>
                      <a:pt x="9420" y="-1"/>
                      <a:pt x="15032" y="0"/>
                    </a:cubicBezTo>
                    <a:cubicBezTo>
                      <a:pt x="26961" y="0"/>
                      <a:pt x="36632" y="9670"/>
                      <a:pt x="36632" y="21600"/>
                    </a:cubicBezTo>
                    <a:cubicBezTo>
                      <a:pt x="36632" y="33529"/>
                      <a:pt x="26961" y="43200"/>
                      <a:pt x="15032" y="43200"/>
                    </a:cubicBezTo>
                    <a:cubicBezTo>
                      <a:pt x="10047" y="43200"/>
                      <a:pt x="5216" y="41476"/>
                      <a:pt x="1358" y="38320"/>
                    </a:cubicBezTo>
                  </a:path>
                  <a:path w="36632" h="43200" stroke="0" extrusionOk="0">
                    <a:moveTo>
                      <a:pt x="-1" y="6088"/>
                    </a:moveTo>
                    <a:cubicBezTo>
                      <a:pt x="4029" y="2183"/>
                      <a:pt x="9420" y="-1"/>
                      <a:pt x="15032" y="0"/>
                    </a:cubicBezTo>
                    <a:cubicBezTo>
                      <a:pt x="26961" y="0"/>
                      <a:pt x="36632" y="9670"/>
                      <a:pt x="36632" y="21600"/>
                    </a:cubicBezTo>
                    <a:cubicBezTo>
                      <a:pt x="36632" y="33529"/>
                      <a:pt x="26961" y="43200"/>
                      <a:pt x="15032" y="43200"/>
                    </a:cubicBezTo>
                    <a:cubicBezTo>
                      <a:pt x="10047" y="43200"/>
                      <a:pt x="5216" y="41476"/>
                      <a:pt x="1358" y="38320"/>
                    </a:cubicBezTo>
                    <a:lnTo>
                      <a:pt x="15032" y="21600"/>
                    </a:lnTo>
                    <a:close/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6280" name="Group 136"/>
          <p:cNvGrpSpPr>
            <a:grpSpLocks/>
          </p:cNvGrpSpPr>
          <p:nvPr/>
        </p:nvGrpSpPr>
        <p:grpSpPr bwMode="auto">
          <a:xfrm>
            <a:off x="565150" y="3387725"/>
            <a:ext cx="1993900" cy="292100"/>
            <a:chOff x="300" y="2408"/>
            <a:chExt cx="1256" cy="184"/>
          </a:xfrm>
        </p:grpSpPr>
        <p:sp>
          <p:nvSpPr>
            <p:cNvPr id="6281" name="Line 137"/>
            <p:cNvSpPr>
              <a:spLocks noChangeShapeType="1"/>
            </p:cNvSpPr>
            <p:nvPr/>
          </p:nvSpPr>
          <p:spPr bwMode="auto">
            <a:xfrm>
              <a:off x="300" y="2592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82" name="Line 138"/>
            <p:cNvSpPr>
              <a:spLocks noChangeShapeType="1"/>
            </p:cNvSpPr>
            <p:nvPr/>
          </p:nvSpPr>
          <p:spPr bwMode="auto">
            <a:xfrm>
              <a:off x="528" y="2500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83" name="Line 139"/>
            <p:cNvSpPr>
              <a:spLocks noChangeShapeType="1"/>
            </p:cNvSpPr>
            <p:nvPr/>
          </p:nvSpPr>
          <p:spPr bwMode="auto">
            <a:xfrm>
              <a:off x="740" y="2408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4" name="Group 140"/>
          <p:cNvGrpSpPr>
            <a:grpSpLocks/>
          </p:cNvGrpSpPr>
          <p:nvPr/>
        </p:nvGrpSpPr>
        <p:grpSpPr bwMode="auto">
          <a:xfrm>
            <a:off x="1847850" y="3375025"/>
            <a:ext cx="698500" cy="1066800"/>
            <a:chOff x="1238" y="2208"/>
            <a:chExt cx="440" cy="672"/>
          </a:xfrm>
        </p:grpSpPr>
        <p:sp>
          <p:nvSpPr>
            <p:cNvPr id="6285" name="Line 141"/>
            <p:cNvSpPr>
              <a:spLocks noChangeShapeType="1"/>
            </p:cNvSpPr>
            <p:nvPr/>
          </p:nvSpPr>
          <p:spPr bwMode="auto">
            <a:xfrm>
              <a:off x="1238" y="2400"/>
              <a:ext cx="0" cy="4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86" name="Line 142"/>
            <p:cNvSpPr>
              <a:spLocks noChangeShapeType="1"/>
            </p:cNvSpPr>
            <p:nvPr/>
          </p:nvSpPr>
          <p:spPr bwMode="auto">
            <a:xfrm>
              <a:off x="1466" y="2304"/>
              <a:ext cx="0" cy="57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87" name="Line 143"/>
            <p:cNvSpPr>
              <a:spLocks noChangeShapeType="1"/>
            </p:cNvSpPr>
            <p:nvPr/>
          </p:nvSpPr>
          <p:spPr bwMode="auto">
            <a:xfrm>
              <a:off x="1678" y="2208"/>
              <a:ext cx="0" cy="67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88" name="Group 144"/>
          <p:cNvGrpSpPr>
            <a:grpSpLocks/>
          </p:cNvGrpSpPr>
          <p:nvPr/>
        </p:nvGrpSpPr>
        <p:grpSpPr bwMode="auto">
          <a:xfrm>
            <a:off x="1835150" y="4429125"/>
            <a:ext cx="847725" cy="165100"/>
            <a:chOff x="1100" y="2872"/>
            <a:chExt cx="534" cy="104"/>
          </a:xfrm>
        </p:grpSpPr>
        <p:sp>
          <p:nvSpPr>
            <p:cNvPr id="6289" name="Line 145"/>
            <p:cNvSpPr>
              <a:spLocks noChangeShapeType="1"/>
            </p:cNvSpPr>
            <p:nvPr/>
          </p:nvSpPr>
          <p:spPr bwMode="auto">
            <a:xfrm>
              <a:off x="1100" y="2881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90" name="Line 146"/>
            <p:cNvSpPr>
              <a:spLocks noChangeShapeType="1"/>
            </p:cNvSpPr>
            <p:nvPr/>
          </p:nvSpPr>
          <p:spPr bwMode="auto">
            <a:xfrm>
              <a:off x="1327" y="2874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91" name="Line 147"/>
            <p:cNvSpPr>
              <a:spLocks noChangeShapeType="1"/>
            </p:cNvSpPr>
            <p:nvPr/>
          </p:nvSpPr>
          <p:spPr bwMode="auto">
            <a:xfrm>
              <a:off x="1104" y="2969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92" name="Line 148"/>
            <p:cNvSpPr>
              <a:spLocks noChangeShapeType="1"/>
            </p:cNvSpPr>
            <p:nvPr/>
          </p:nvSpPr>
          <p:spPr bwMode="auto">
            <a:xfrm>
              <a:off x="1327" y="2974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93" name="Line 149"/>
            <p:cNvSpPr>
              <a:spLocks noChangeShapeType="1"/>
            </p:cNvSpPr>
            <p:nvPr/>
          </p:nvSpPr>
          <p:spPr bwMode="auto">
            <a:xfrm>
              <a:off x="1548" y="2976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94" name="Line 150"/>
            <p:cNvSpPr>
              <a:spLocks noChangeShapeType="1"/>
            </p:cNvSpPr>
            <p:nvPr/>
          </p:nvSpPr>
          <p:spPr bwMode="auto">
            <a:xfrm>
              <a:off x="1540" y="2872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95" name="Group 151"/>
          <p:cNvGrpSpPr>
            <a:grpSpLocks/>
          </p:cNvGrpSpPr>
          <p:nvPr/>
        </p:nvGrpSpPr>
        <p:grpSpPr bwMode="auto">
          <a:xfrm>
            <a:off x="565150" y="5045075"/>
            <a:ext cx="1990725" cy="292100"/>
            <a:chOff x="300" y="3260"/>
            <a:chExt cx="1254" cy="184"/>
          </a:xfrm>
        </p:grpSpPr>
        <p:sp>
          <p:nvSpPr>
            <p:cNvPr id="6296" name="Line 152"/>
            <p:cNvSpPr>
              <a:spLocks noChangeShapeType="1"/>
            </p:cNvSpPr>
            <p:nvPr/>
          </p:nvSpPr>
          <p:spPr bwMode="auto">
            <a:xfrm flipV="1">
              <a:off x="738" y="3444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97" name="Line 153"/>
            <p:cNvSpPr>
              <a:spLocks noChangeShapeType="1"/>
            </p:cNvSpPr>
            <p:nvPr/>
          </p:nvSpPr>
          <p:spPr bwMode="auto">
            <a:xfrm flipV="1">
              <a:off x="528" y="3352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98" name="Line 154"/>
            <p:cNvSpPr>
              <a:spLocks noChangeShapeType="1"/>
            </p:cNvSpPr>
            <p:nvPr/>
          </p:nvSpPr>
          <p:spPr bwMode="auto">
            <a:xfrm flipV="1">
              <a:off x="300" y="3260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99" name="Group 155"/>
          <p:cNvGrpSpPr>
            <a:grpSpLocks/>
          </p:cNvGrpSpPr>
          <p:nvPr/>
        </p:nvGrpSpPr>
        <p:grpSpPr bwMode="auto">
          <a:xfrm>
            <a:off x="1847850" y="4575175"/>
            <a:ext cx="692150" cy="755650"/>
            <a:chOff x="1108" y="2964"/>
            <a:chExt cx="436" cy="476"/>
          </a:xfrm>
        </p:grpSpPr>
        <p:sp>
          <p:nvSpPr>
            <p:cNvPr id="6300" name="Line 156"/>
            <p:cNvSpPr>
              <a:spLocks noChangeShapeType="1"/>
            </p:cNvSpPr>
            <p:nvPr/>
          </p:nvSpPr>
          <p:spPr bwMode="auto">
            <a:xfrm>
              <a:off x="1108" y="2964"/>
              <a:ext cx="0" cy="28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01" name="Line 157"/>
            <p:cNvSpPr>
              <a:spLocks noChangeShapeType="1"/>
            </p:cNvSpPr>
            <p:nvPr/>
          </p:nvSpPr>
          <p:spPr bwMode="auto">
            <a:xfrm>
              <a:off x="1336" y="2968"/>
              <a:ext cx="0" cy="3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02" name="Line 158"/>
            <p:cNvSpPr>
              <a:spLocks noChangeShapeType="1"/>
            </p:cNvSpPr>
            <p:nvPr/>
          </p:nvSpPr>
          <p:spPr bwMode="auto">
            <a:xfrm>
              <a:off x="1544" y="2968"/>
              <a:ext cx="0" cy="47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303" name="Group 159"/>
          <p:cNvGrpSpPr>
            <a:grpSpLocks/>
          </p:cNvGrpSpPr>
          <p:nvPr/>
        </p:nvGrpSpPr>
        <p:grpSpPr bwMode="auto">
          <a:xfrm>
            <a:off x="555625" y="5713413"/>
            <a:ext cx="847725" cy="165100"/>
            <a:chOff x="1100" y="2872"/>
            <a:chExt cx="534" cy="104"/>
          </a:xfrm>
        </p:grpSpPr>
        <p:sp>
          <p:nvSpPr>
            <p:cNvPr id="6304" name="Line 160"/>
            <p:cNvSpPr>
              <a:spLocks noChangeShapeType="1"/>
            </p:cNvSpPr>
            <p:nvPr/>
          </p:nvSpPr>
          <p:spPr bwMode="auto">
            <a:xfrm>
              <a:off x="1100" y="2881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05" name="Line 161"/>
            <p:cNvSpPr>
              <a:spLocks noChangeShapeType="1"/>
            </p:cNvSpPr>
            <p:nvPr/>
          </p:nvSpPr>
          <p:spPr bwMode="auto">
            <a:xfrm>
              <a:off x="1327" y="2874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06" name="Line 162"/>
            <p:cNvSpPr>
              <a:spLocks noChangeShapeType="1"/>
            </p:cNvSpPr>
            <p:nvPr/>
          </p:nvSpPr>
          <p:spPr bwMode="auto">
            <a:xfrm>
              <a:off x="1104" y="2969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07" name="Line 163"/>
            <p:cNvSpPr>
              <a:spLocks noChangeShapeType="1"/>
            </p:cNvSpPr>
            <p:nvPr/>
          </p:nvSpPr>
          <p:spPr bwMode="auto">
            <a:xfrm>
              <a:off x="1327" y="2974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08" name="Line 164"/>
            <p:cNvSpPr>
              <a:spLocks noChangeShapeType="1"/>
            </p:cNvSpPr>
            <p:nvPr/>
          </p:nvSpPr>
          <p:spPr bwMode="auto">
            <a:xfrm>
              <a:off x="1548" y="2976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09" name="Line 165"/>
            <p:cNvSpPr>
              <a:spLocks noChangeShapeType="1"/>
            </p:cNvSpPr>
            <p:nvPr/>
          </p:nvSpPr>
          <p:spPr bwMode="auto">
            <a:xfrm>
              <a:off x="1540" y="2872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310" name="Group 166"/>
          <p:cNvGrpSpPr>
            <a:grpSpLocks/>
          </p:cNvGrpSpPr>
          <p:nvPr/>
        </p:nvGrpSpPr>
        <p:grpSpPr bwMode="auto">
          <a:xfrm>
            <a:off x="560388" y="5861050"/>
            <a:ext cx="723900" cy="238125"/>
            <a:chOff x="297" y="3774"/>
            <a:chExt cx="456" cy="150"/>
          </a:xfrm>
        </p:grpSpPr>
        <p:sp>
          <p:nvSpPr>
            <p:cNvPr id="6311" name="Line 167"/>
            <p:cNvSpPr>
              <a:spLocks noChangeShapeType="1"/>
            </p:cNvSpPr>
            <p:nvPr/>
          </p:nvSpPr>
          <p:spPr bwMode="auto">
            <a:xfrm>
              <a:off x="303" y="3774"/>
              <a:ext cx="0" cy="14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12" name="Line 168"/>
            <p:cNvSpPr>
              <a:spLocks noChangeShapeType="1"/>
            </p:cNvSpPr>
            <p:nvPr/>
          </p:nvSpPr>
          <p:spPr bwMode="auto">
            <a:xfrm>
              <a:off x="528" y="3777"/>
              <a:ext cx="0" cy="13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13" name="Line 169"/>
            <p:cNvSpPr>
              <a:spLocks noChangeShapeType="1"/>
            </p:cNvSpPr>
            <p:nvPr/>
          </p:nvSpPr>
          <p:spPr bwMode="auto">
            <a:xfrm>
              <a:off x="750" y="3777"/>
              <a:ext cx="0" cy="14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14" name="Line 170"/>
            <p:cNvSpPr>
              <a:spLocks noChangeShapeType="1"/>
            </p:cNvSpPr>
            <p:nvPr/>
          </p:nvSpPr>
          <p:spPr bwMode="auto">
            <a:xfrm>
              <a:off x="297" y="3915"/>
              <a:ext cx="45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315" name="Text Box 171"/>
          <p:cNvSpPr txBox="1">
            <a:spLocks noChangeArrowheads="1"/>
          </p:cNvSpPr>
          <p:nvPr/>
        </p:nvSpPr>
        <p:spPr bwMode="auto">
          <a:xfrm>
            <a:off x="244475" y="741363"/>
            <a:ext cx="381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.VnTimeH" pitchFamily="34" charset="0"/>
              </a:rPr>
              <a:t>a</a:t>
            </a:r>
          </a:p>
        </p:txBody>
      </p:sp>
      <p:sp>
        <p:nvSpPr>
          <p:cNvPr id="6316" name="Text Box 172"/>
          <p:cNvSpPr txBox="1">
            <a:spLocks noChangeArrowheads="1"/>
          </p:cNvSpPr>
          <p:nvPr/>
        </p:nvSpPr>
        <p:spPr bwMode="auto">
          <a:xfrm>
            <a:off x="625475" y="750888"/>
            <a:ext cx="381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.VnTimeH" pitchFamily="34" charset="0"/>
              </a:rPr>
              <a:t>b</a:t>
            </a:r>
          </a:p>
        </p:txBody>
      </p:sp>
      <p:sp>
        <p:nvSpPr>
          <p:cNvPr id="6317" name="Text Box 173"/>
          <p:cNvSpPr txBox="1">
            <a:spLocks noChangeArrowheads="1"/>
          </p:cNvSpPr>
          <p:nvPr/>
        </p:nvSpPr>
        <p:spPr bwMode="auto">
          <a:xfrm>
            <a:off x="977900" y="760413"/>
            <a:ext cx="381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.VnTimeH" pitchFamily="34" charset="0"/>
              </a:rPr>
              <a:t>c</a:t>
            </a:r>
          </a:p>
        </p:txBody>
      </p:sp>
      <p:sp>
        <p:nvSpPr>
          <p:cNvPr id="6318" name="Text Box 174"/>
          <p:cNvSpPr txBox="1">
            <a:spLocks noChangeArrowheads="1"/>
          </p:cNvSpPr>
          <p:nvPr/>
        </p:nvSpPr>
        <p:spPr bwMode="auto">
          <a:xfrm>
            <a:off x="168275" y="1708150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a1</a:t>
            </a:r>
          </a:p>
        </p:txBody>
      </p:sp>
      <p:sp>
        <p:nvSpPr>
          <p:cNvPr id="6319" name="Text Box 175"/>
          <p:cNvSpPr txBox="1">
            <a:spLocks noChangeArrowheads="1"/>
          </p:cNvSpPr>
          <p:nvPr/>
        </p:nvSpPr>
        <p:spPr bwMode="auto">
          <a:xfrm>
            <a:off x="582613" y="1717675"/>
            <a:ext cx="5476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b1</a:t>
            </a:r>
          </a:p>
        </p:txBody>
      </p:sp>
      <p:sp>
        <p:nvSpPr>
          <p:cNvPr id="6320" name="Text Box 176"/>
          <p:cNvSpPr txBox="1">
            <a:spLocks noChangeArrowheads="1"/>
          </p:cNvSpPr>
          <p:nvPr/>
        </p:nvSpPr>
        <p:spPr bwMode="auto">
          <a:xfrm>
            <a:off x="930275" y="1727200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c1</a:t>
            </a:r>
          </a:p>
        </p:txBody>
      </p:sp>
      <p:sp>
        <p:nvSpPr>
          <p:cNvPr id="6321" name="Text Box 177"/>
          <p:cNvSpPr txBox="1">
            <a:spLocks noChangeArrowheads="1"/>
          </p:cNvSpPr>
          <p:nvPr/>
        </p:nvSpPr>
        <p:spPr bwMode="auto">
          <a:xfrm>
            <a:off x="2454275" y="746125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c1</a:t>
            </a:r>
          </a:p>
        </p:txBody>
      </p:sp>
      <p:sp>
        <p:nvSpPr>
          <p:cNvPr id="6322" name="Text Box 178"/>
          <p:cNvSpPr txBox="1">
            <a:spLocks noChangeArrowheads="1"/>
          </p:cNvSpPr>
          <p:nvPr/>
        </p:nvSpPr>
        <p:spPr bwMode="auto">
          <a:xfrm>
            <a:off x="1435100" y="1393825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atm</a:t>
            </a:r>
          </a:p>
        </p:txBody>
      </p:sp>
      <p:sp>
        <p:nvSpPr>
          <p:cNvPr id="6323" name="Text Box 179"/>
          <p:cNvSpPr txBox="1">
            <a:spLocks noChangeArrowheads="1"/>
          </p:cNvSpPr>
          <p:nvPr/>
        </p:nvSpPr>
        <p:spPr bwMode="auto">
          <a:xfrm>
            <a:off x="95250" y="5629275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ky</a:t>
            </a:r>
          </a:p>
        </p:txBody>
      </p:sp>
      <p:sp>
        <p:nvSpPr>
          <p:cNvPr id="6324" name="Text Box 180"/>
          <p:cNvSpPr txBox="1">
            <a:spLocks noChangeArrowheads="1"/>
          </p:cNvSpPr>
          <p:nvPr/>
        </p:nvSpPr>
        <p:spPr bwMode="auto">
          <a:xfrm>
            <a:off x="190500" y="3790950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a</a:t>
            </a:r>
          </a:p>
        </p:txBody>
      </p:sp>
      <p:sp>
        <p:nvSpPr>
          <p:cNvPr id="6325" name="Text Box 181"/>
          <p:cNvSpPr txBox="1">
            <a:spLocks noChangeArrowheads="1"/>
          </p:cNvSpPr>
          <p:nvPr/>
        </p:nvSpPr>
        <p:spPr bwMode="auto">
          <a:xfrm>
            <a:off x="641350" y="3787775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b</a:t>
            </a:r>
          </a:p>
        </p:txBody>
      </p:sp>
      <p:sp>
        <p:nvSpPr>
          <p:cNvPr id="6326" name="Text Box 182"/>
          <p:cNvSpPr txBox="1">
            <a:spLocks noChangeArrowheads="1"/>
          </p:cNvSpPr>
          <p:nvPr/>
        </p:nvSpPr>
        <p:spPr bwMode="auto">
          <a:xfrm>
            <a:off x="1222375" y="3790950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c</a:t>
            </a:r>
          </a:p>
        </p:txBody>
      </p:sp>
      <p:sp>
        <p:nvSpPr>
          <p:cNvPr id="6327" name="Text Box 183"/>
          <p:cNvSpPr txBox="1">
            <a:spLocks noChangeArrowheads="1"/>
          </p:cNvSpPr>
          <p:nvPr/>
        </p:nvSpPr>
        <p:spPr bwMode="auto">
          <a:xfrm>
            <a:off x="212725" y="4670425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z</a:t>
            </a:r>
          </a:p>
        </p:txBody>
      </p:sp>
      <p:sp>
        <p:nvSpPr>
          <p:cNvPr id="6328" name="Text Box 184"/>
          <p:cNvSpPr txBox="1">
            <a:spLocks noChangeArrowheads="1"/>
          </p:cNvSpPr>
          <p:nvPr/>
        </p:nvSpPr>
        <p:spPr bwMode="auto">
          <a:xfrm>
            <a:off x="879475" y="4660900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x</a:t>
            </a:r>
          </a:p>
        </p:txBody>
      </p:sp>
      <p:sp>
        <p:nvSpPr>
          <p:cNvPr id="6329" name="Text Box 185"/>
          <p:cNvSpPr txBox="1">
            <a:spLocks noChangeArrowheads="1"/>
          </p:cNvSpPr>
          <p:nvPr/>
        </p:nvSpPr>
        <p:spPr bwMode="auto">
          <a:xfrm>
            <a:off x="1330325" y="4657725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y</a:t>
            </a:r>
          </a:p>
        </p:txBody>
      </p:sp>
      <p:sp>
        <p:nvSpPr>
          <p:cNvPr id="6330" name="Text Box 186"/>
          <p:cNvSpPr txBox="1">
            <a:spLocks noChangeArrowheads="1"/>
          </p:cNvSpPr>
          <p:nvPr/>
        </p:nvSpPr>
        <p:spPr bwMode="auto">
          <a:xfrm>
            <a:off x="1406525" y="2108200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k</a:t>
            </a:r>
          </a:p>
        </p:txBody>
      </p:sp>
      <p:sp>
        <p:nvSpPr>
          <p:cNvPr id="6331" name="Text Box 187"/>
          <p:cNvSpPr txBox="1">
            <a:spLocks noChangeArrowheads="1"/>
          </p:cNvSpPr>
          <p:nvPr/>
        </p:nvSpPr>
        <p:spPr bwMode="auto">
          <a:xfrm>
            <a:off x="1066800" y="6175375"/>
            <a:ext cx="4648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u="sng">
                <a:solidFill>
                  <a:srgbClr val="006600"/>
                </a:solidFill>
                <a:latin typeface=".VnCourier NewH" pitchFamily="18" charset="0"/>
              </a:rPr>
              <a:t>Mét sè h­ háng th­êng gÆp :</a:t>
            </a:r>
          </a:p>
        </p:txBody>
      </p:sp>
      <p:grpSp>
        <p:nvGrpSpPr>
          <p:cNvPr id="6332" name="Group 188"/>
          <p:cNvGrpSpPr>
            <a:grpSpLocks/>
          </p:cNvGrpSpPr>
          <p:nvPr/>
        </p:nvGrpSpPr>
        <p:grpSpPr bwMode="auto">
          <a:xfrm>
            <a:off x="2244725" y="792163"/>
            <a:ext cx="287338" cy="1439862"/>
            <a:chOff x="1488" y="581"/>
            <a:chExt cx="181" cy="907"/>
          </a:xfrm>
        </p:grpSpPr>
        <p:sp>
          <p:nvSpPr>
            <p:cNvPr id="6333" name="AutoShape 189"/>
            <p:cNvSpPr>
              <a:spLocks noChangeArrowheads="1"/>
            </p:cNvSpPr>
            <p:nvPr/>
          </p:nvSpPr>
          <p:spPr bwMode="auto">
            <a:xfrm>
              <a:off x="1507" y="851"/>
              <a:ext cx="144" cy="336"/>
            </a:xfrm>
            <a:prstGeom prst="roundRect">
              <a:avLst>
                <a:gd name="adj" fmla="val 16667"/>
              </a:avLst>
            </a:prstGeom>
            <a:solidFill>
              <a:srgbClr val="99CC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6334" name="Group 190"/>
            <p:cNvGrpSpPr>
              <a:grpSpLocks/>
            </p:cNvGrpSpPr>
            <p:nvPr/>
          </p:nvGrpSpPr>
          <p:grpSpPr bwMode="auto">
            <a:xfrm>
              <a:off x="1488" y="581"/>
              <a:ext cx="181" cy="907"/>
              <a:chOff x="1488" y="581"/>
              <a:chExt cx="181" cy="907"/>
            </a:xfrm>
          </p:grpSpPr>
          <p:sp>
            <p:nvSpPr>
              <p:cNvPr id="6335" name="Line 191"/>
              <p:cNvSpPr>
                <a:spLocks noChangeShapeType="1"/>
              </p:cNvSpPr>
              <p:nvPr/>
            </p:nvSpPr>
            <p:spPr bwMode="auto">
              <a:xfrm flipH="1">
                <a:off x="1488" y="581"/>
                <a:ext cx="181" cy="13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336" name="Line 192"/>
              <p:cNvSpPr>
                <a:spLocks noChangeShapeType="1"/>
              </p:cNvSpPr>
              <p:nvPr/>
            </p:nvSpPr>
            <p:spPr bwMode="auto">
              <a:xfrm>
                <a:off x="1580" y="660"/>
                <a:ext cx="0" cy="8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337" name="Oval 193"/>
              <p:cNvSpPr>
                <a:spLocks noChangeArrowheads="1"/>
              </p:cNvSpPr>
              <p:nvPr/>
            </p:nvSpPr>
            <p:spPr bwMode="auto">
              <a:xfrm>
                <a:off x="1552" y="628"/>
                <a:ext cx="58" cy="58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6338" name="Line 194"/>
          <p:cNvSpPr>
            <a:spLocks noChangeShapeType="1"/>
          </p:cNvSpPr>
          <p:nvPr/>
        </p:nvSpPr>
        <p:spPr bwMode="auto">
          <a:xfrm flipH="1">
            <a:off x="2376488" y="2232025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339" name="Group 195"/>
          <p:cNvGrpSpPr>
            <a:grpSpLocks/>
          </p:cNvGrpSpPr>
          <p:nvPr/>
        </p:nvGrpSpPr>
        <p:grpSpPr bwMode="auto">
          <a:xfrm>
            <a:off x="8429625" y="784225"/>
            <a:ext cx="287338" cy="1439863"/>
            <a:chOff x="1488" y="581"/>
            <a:chExt cx="181" cy="907"/>
          </a:xfrm>
        </p:grpSpPr>
        <p:sp>
          <p:nvSpPr>
            <p:cNvPr id="6340" name="AutoShape 196"/>
            <p:cNvSpPr>
              <a:spLocks noChangeArrowheads="1"/>
            </p:cNvSpPr>
            <p:nvPr/>
          </p:nvSpPr>
          <p:spPr bwMode="auto">
            <a:xfrm>
              <a:off x="1507" y="851"/>
              <a:ext cx="144" cy="336"/>
            </a:xfrm>
            <a:prstGeom prst="roundRect">
              <a:avLst>
                <a:gd name="adj" fmla="val 16667"/>
              </a:avLst>
            </a:prstGeom>
            <a:solidFill>
              <a:srgbClr val="99CC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6341" name="Group 197"/>
            <p:cNvGrpSpPr>
              <a:grpSpLocks/>
            </p:cNvGrpSpPr>
            <p:nvPr/>
          </p:nvGrpSpPr>
          <p:grpSpPr bwMode="auto">
            <a:xfrm>
              <a:off x="1488" y="581"/>
              <a:ext cx="181" cy="907"/>
              <a:chOff x="1488" y="581"/>
              <a:chExt cx="181" cy="907"/>
            </a:xfrm>
          </p:grpSpPr>
          <p:sp>
            <p:nvSpPr>
              <p:cNvPr id="6342" name="Line 198"/>
              <p:cNvSpPr>
                <a:spLocks noChangeShapeType="1"/>
              </p:cNvSpPr>
              <p:nvPr/>
            </p:nvSpPr>
            <p:spPr bwMode="auto">
              <a:xfrm flipH="1">
                <a:off x="1488" y="581"/>
                <a:ext cx="181" cy="13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343" name="Line 199"/>
              <p:cNvSpPr>
                <a:spLocks noChangeShapeType="1"/>
              </p:cNvSpPr>
              <p:nvPr/>
            </p:nvSpPr>
            <p:spPr bwMode="auto">
              <a:xfrm>
                <a:off x="1580" y="660"/>
                <a:ext cx="0" cy="8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344" name="Oval 200"/>
              <p:cNvSpPr>
                <a:spLocks noChangeArrowheads="1"/>
              </p:cNvSpPr>
              <p:nvPr/>
            </p:nvSpPr>
            <p:spPr bwMode="auto">
              <a:xfrm>
                <a:off x="1552" y="628"/>
                <a:ext cx="58" cy="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6345" name="Group 201"/>
          <p:cNvGrpSpPr>
            <a:grpSpLocks/>
          </p:cNvGrpSpPr>
          <p:nvPr/>
        </p:nvGrpSpPr>
        <p:grpSpPr bwMode="auto">
          <a:xfrm>
            <a:off x="8131175" y="2185988"/>
            <a:ext cx="457200" cy="71437"/>
            <a:chOff x="5200" y="1459"/>
            <a:chExt cx="288" cy="45"/>
          </a:xfrm>
        </p:grpSpPr>
        <p:sp>
          <p:nvSpPr>
            <p:cNvPr id="6346" name="Oval 202"/>
            <p:cNvSpPr>
              <a:spLocks noChangeArrowheads="1"/>
            </p:cNvSpPr>
            <p:nvPr/>
          </p:nvSpPr>
          <p:spPr bwMode="auto">
            <a:xfrm>
              <a:off x="5318" y="1459"/>
              <a:ext cx="46" cy="4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347" name="Line 203"/>
            <p:cNvSpPr>
              <a:spLocks noChangeShapeType="1"/>
            </p:cNvSpPr>
            <p:nvPr/>
          </p:nvSpPr>
          <p:spPr bwMode="auto">
            <a:xfrm flipH="1">
              <a:off x="5200" y="1484"/>
              <a:ext cx="28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351" name="Line 207"/>
          <p:cNvSpPr>
            <a:spLocks noChangeShapeType="1"/>
          </p:cNvSpPr>
          <p:nvPr/>
        </p:nvSpPr>
        <p:spPr bwMode="auto">
          <a:xfrm>
            <a:off x="7888288" y="2289175"/>
            <a:ext cx="36036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352" name="Line 208"/>
          <p:cNvSpPr>
            <a:spLocks noChangeShapeType="1"/>
          </p:cNvSpPr>
          <p:nvPr/>
        </p:nvSpPr>
        <p:spPr bwMode="auto">
          <a:xfrm>
            <a:off x="7905750" y="2125663"/>
            <a:ext cx="3603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353" name="Line 209"/>
          <p:cNvSpPr>
            <a:spLocks noChangeShapeType="1"/>
          </p:cNvSpPr>
          <p:nvPr/>
        </p:nvSpPr>
        <p:spPr bwMode="auto">
          <a:xfrm>
            <a:off x="8086725" y="1931988"/>
            <a:ext cx="0" cy="1793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354" name="Line 210"/>
          <p:cNvSpPr>
            <a:spLocks noChangeShapeType="1"/>
          </p:cNvSpPr>
          <p:nvPr/>
        </p:nvSpPr>
        <p:spPr bwMode="auto">
          <a:xfrm>
            <a:off x="7985125" y="2214563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355" name="Line 211"/>
          <p:cNvSpPr>
            <a:spLocks noChangeShapeType="1"/>
          </p:cNvSpPr>
          <p:nvPr/>
        </p:nvSpPr>
        <p:spPr bwMode="auto">
          <a:xfrm>
            <a:off x="8145463" y="2217738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356" name="Line 212"/>
          <p:cNvSpPr>
            <a:spLocks noChangeShapeType="1"/>
          </p:cNvSpPr>
          <p:nvPr/>
        </p:nvSpPr>
        <p:spPr bwMode="auto">
          <a:xfrm rot="-5400000">
            <a:off x="5350669" y="4842669"/>
            <a:ext cx="103346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357" name="Line 213"/>
          <p:cNvSpPr>
            <a:spLocks noChangeShapeType="1"/>
          </p:cNvSpPr>
          <p:nvPr/>
        </p:nvSpPr>
        <p:spPr bwMode="auto">
          <a:xfrm>
            <a:off x="5445125" y="4319588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563" name="Group 419"/>
          <p:cNvGrpSpPr>
            <a:grpSpLocks/>
          </p:cNvGrpSpPr>
          <p:nvPr/>
        </p:nvGrpSpPr>
        <p:grpSpPr bwMode="auto">
          <a:xfrm>
            <a:off x="3371850" y="5351463"/>
            <a:ext cx="776288" cy="215900"/>
            <a:chOff x="2390" y="3645"/>
            <a:chExt cx="489" cy="136"/>
          </a:xfrm>
        </p:grpSpPr>
        <p:sp>
          <p:nvSpPr>
            <p:cNvPr id="6358" name="Line 214"/>
            <p:cNvSpPr>
              <a:spLocks noChangeShapeType="1"/>
            </p:cNvSpPr>
            <p:nvPr/>
          </p:nvSpPr>
          <p:spPr bwMode="auto">
            <a:xfrm>
              <a:off x="2390" y="3654"/>
              <a:ext cx="489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59" name="Line 215"/>
            <p:cNvSpPr>
              <a:spLocks noChangeShapeType="1"/>
            </p:cNvSpPr>
            <p:nvPr/>
          </p:nvSpPr>
          <p:spPr bwMode="auto">
            <a:xfrm>
              <a:off x="2873" y="3645"/>
              <a:ext cx="0" cy="13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361" name="Line 217"/>
          <p:cNvSpPr>
            <a:spLocks noChangeShapeType="1"/>
          </p:cNvSpPr>
          <p:nvPr/>
        </p:nvSpPr>
        <p:spPr bwMode="auto">
          <a:xfrm>
            <a:off x="5429250" y="4329113"/>
            <a:ext cx="69532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564" name="Group 420"/>
          <p:cNvGrpSpPr>
            <a:grpSpLocks/>
          </p:cNvGrpSpPr>
          <p:nvPr/>
        </p:nvGrpSpPr>
        <p:grpSpPr bwMode="auto">
          <a:xfrm>
            <a:off x="2759075" y="2228850"/>
            <a:ext cx="917575" cy="3148013"/>
            <a:chOff x="2004" y="1678"/>
            <a:chExt cx="578" cy="1983"/>
          </a:xfrm>
        </p:grpSpPr>
        <p:grpSp>
          <p:nvGrpSpPr>
            <p:cNvPr id="6348" name="Group 204"/>
            <p:cNvGrpSpPr>
              <a:grpSpLocks/>
            </p:cNvGrpSpPr>
            <p:nvPr/>
          </p:nvGrpSpPr>
          <p:grpSpPr bwMode="auto">
            <a:xfrm>
              <a:off x="2004" y="1678"/>
              <a:ext cx="578" cy="38"/>
              <a:chOff x="1812" y="1486"/>
              <a:chExt cx="578" cy="38"/>
            </a:xfrm>
          </p:grpSpPr>
          <p:sp>
            <p:nvSpPr>
              <p:cNvPr id="6349" name="Line 205"/>
              <p:cNvSpPr>
                <a:spLocks noChangeShapeType="1"/>
              </p:cNvSpPr>
              <p:nvPr/>
            </p:nvSpPr>
            <p:spPr bwMode="auto">
              <a:xfrm>
                <a:off x="1812" y="1524"/>
                <a:ext cx="204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350" name="Line 206"/>
              <p:cNvSpPr>
                <a:spLocks noChangeShapeType="1"/>
              </p:cNvSpPr>
              <p:nvPr/>
            </p:nvSpPr>
            <p:spPr bwMode="auto">
              <a:xfrm>
                <a:off x="2004" y="1486"/>
                <a:ext cx="3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med" len="med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6362" name="Line 218"/>
            <p:cNvSpPr>
              <a:spLocks noChangeShapeType="1"/>
            </p:cNvSpPr>
            <p:nvPr/>
          </p:nvSpPr>
          <p:spPr bwMode="auto">
            <a:xfrm>
              <a:off x="2390" y="1680"/>
              <a:ext cx="0" cy="198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364" name="Line 220"/>
          <p:cNvSpPr>
            <a:spLocks noChangeShapeType="1"/>
          </p:cNvSpPr>
          <p:nvPr/>
        </p:nvSpPr>
        <p:spPr bwMode="auto">
          <a:xfrm>
            <a:off x="6126163" y="4329113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375" name="Group 231"/>
          <p:cNvGrpSpPr>
            <a:grpSpLocks/>
          </p:cNvGrpSpPr>
          <p:nvPr/>
        </p:nvGrpSpPr>
        <p:grpSpPr bwMode="auto">
          <a:xfrm>
            <a:off x="463550" y="581025"/>
            <a:ext cx="920750" cy="965200"/>
            <a:chOff x="366" y="448"/>
            <a:chExt cx="580" cy="608"/>
          </a:xfrm>
        </p:grpSpPr>
        <p:grpSp>
          <p:nvGrpSpPr>
            <p:cNvPr id="6376" name="Group 232"/>
            <p:cNvGrpSpPr>
              <a:grpSpLocks/>
            </p:cNvGrpSpPr>
            <p:nvPr/>
          </p:nvGrpSpPr>
          <p:grpSpPr bwMode="auto">
            <a:xfrm>
              <a:off x="404" y="498"/>
              <a:ext cx="58" cy="558"/>
              <a:chOff x="162" y="498"/>
              <a:chExt cx="58" cy="558"/>
            </a:xfrm>
          </p:grpSpPr>
          <p:sp>
            <p:nvSpPr>
              <p:cNvPr id="6377" name="Line 233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378" name="Oval 234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379" name="Group 235"/>
            <p:cNvGrpSpPr>
              <a:grpSpLocks/>
            </p:cNvGrpSpPr>
            <p:nvPr/>
          </p:nvGrpSpPr>
          <p:grpSpPr bwMode="auto">
            <a:xfrm>
              <a:off x="626" y="498"/>
              <a:ext cx="58" cy="558"/>
              <a:chOff x="162" y="498"/>
              <a:chExt cx="58" cy="558"/>
            </a:xfrm>
          </p:grpSpPr>
          <p:sp>
            <p:nvSpPr>
              <p:cNvPr id="6380" name="Line 236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381" name="Oval 237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382" name="Group 238"/>
            <p:cNvGrpSpPr>
              <a:grpSpLocks/>
            </p:cNvGrpSpPr>
            <p:nvPr/>
          </p:nvGrpSpPr>
          <p:grpSpPr bwMode="auto">
            <a:xfrm>
              <a:off x="842" y="498"/>
              <a:ext cx="58" cy="558"/>
              <a:chOff x="162" y="498"/>
              <a:chExt cx="58" cy="558"/>
            </a:xfrm>
          </p:grpSpPr>
          <p:sp>
            <p:nvSpPr>
              <p:cNvPr id="6383" name="Line 239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384" name="Oval 240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6385" name="Line 241"/>
            <p:cNvSpPr>
              <a:spLocks noChangeShapeType="1"/>
            </p:cNvSpPr>
            <p:nvPr/>
          </p:nvSpPr>
          <p:spPr bwMode="auto">
            <a:xfrm flipH="1">
              <a:off x="802" y="448"/>
              <a:ext cx="144" cy="1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86" name="Line 242"/>
            <p:cNvSpPr>
              <a:spLocks noChangeShapeType="1"/>
            </p:cNvSpPr>
            <p:nvPr/>
          </p:nvSpPr>
          <p:spPr bwMode="auto">
            <a:xfrm flipH="1">
              <a:off x="586" y="452"/>
              <a:ext cx="144" cy="1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87" name="Line 243"/>
            <p:cNvSpPr>
              <a:spLocks noChangeShapeType="1"/>
            </p:cNvSpPr>
            <p:nvPr/>
          </p:nvSpPr>
          <p:spPr bwMode="auto">
            <a:xfrm flipH="1">
              <a:off x="366" y="452"/>
              <a:ext cx="144" cy="1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427" name="Group 283"/>
          <p:cNvGrpSpPr>
            <a:grpSpLocks/>
          </p:cNvGrpSpPr>
          <p:nvPr/>
        </p:nvGrpSpPr>
        <p:grpSpPr bwMode="auto">
          <a:xfrm>
            <a:off x="565150" y="3387725"/>
            <a:ext cx="1993900" cy="292100"/>
            <a:chOff x="430" y="2216"/>
            <a:chExt cx="1256" cy="184"/>
          </a:xfrm>
        </p:grpSpPr>
        <p:sp>
          <p:nvSpPr>
            <p:cNvPr id="6428" name="Line 284"/>
            <p:cNvSpPr>
              <a:spLocks noChangeShapeType="1"/>
            </p:cNvSpPr>
            <p:nvPr/>
          </p:nvSpPr>
          <p:spPr bwMode="auto">
            <a:xfrm>
              <a:off x="430" y="2400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429" name="Line 285"/>
            <p:cNvSpPr>
              <a:spLocks noChangeShapeType="1"/>
            </p:cNvSpPr>
            <p:nvPr/>
          </p:nvSpPr>
          <p:spPr bwMode="auto">
            <a:xfrm>
              <a:off x="658" y="2308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430" name="Line 286"/>
            <p:cNvSpPr>
              <a:spLocks noChangeShapeType="1"/>
            </p:cNvSpPr>
            <p:nvPr/>
          </p:nvSpPr>
          <p:spPr bwMode="auto">
            <a:xfrm>
              <a:off x="870" y="2216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431" name="Group 287"/>
          <p:cNvGrpSpPr>
            <a:grpSpLocks/>
          </p:cNvGrpSpPr>
          <p:nvPr/>
        </p:nvGrpSpPr>
        <p:grpSpPr bwMode="auto">
          <a:xfrm>
            <a:off x="1835150" y="3375025"/>
            <a:ext cx="835025" cy="1068388"/>
            <a:chOff x="1230" y="2208"/>
            <a:chExt cx="526" cy="673"/>
          </a:xfrm>
        </p:grpSpPr>
        <p:grpSp>
          <p:nvGrpSpPr>
            <p:cNvPr id="6432" name="Group 288"/>
            <p:cNvGrpSpPr>
              <a:grpSpLocks/>
            </p:cNvGrpSpPr>
            <p:nvPr/>
          </p:nvGrpSpPr>
          <p:grpSpPr bwMode="auto">
            <a:xfrm>
              <a:off x="1238" y="2208"/>
              <a:ext cx="440" cy="672"/>
              <a:chOff x="1238" y="2208"/>
              <a:chExt cx="440" cy="672"/>
            </a:xfrm>
          </p:grpSpPr>
          <p:sp>
            <p:nvSpPr>
              <p:cNvPr id="6433" name="Line 289"/>
              <p:cNvSpPr>
                <a:spLocks noChangeShapeType="1"/>
              </p:cNvSpPr>
              <p:nvPr/>
            </p:nvSpPr>
            <p:spPr bwMode="auto">
              <a:xfrm>
                <a:off x="1238" y="2400"/>
                <a:ext cx="0" cy="48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34" name="Line 290"/>
              <p:cNvSpPr>
                <a:spLocks noChangeShapeType="1"/>
              </p:cNvSpPr>
              <p:nvPr/>
            </p:nvSpPr>
            <p:spPr bwMode="auto">
              <a:xfrm>
                <a:off x="1466" y="2304"/>
                <a:ext cx="0" cy="57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35" name="Line 291"/>
              <p:cNvSpPr>
                <a:spLocks noChangeShapeType="1"/>
              </p:cNvSpPr>
              <p:nvPr/>
            </p:nvSpPr>
            <p:spPr bwMode="auto">
              <a:xfrm>
                <a:off x="1678" y="2208"/>
                <a:ext cx="0" cy="672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6436" name="Group 292"/>
            <p:cNvGrpSpPr>
              <a:grpSpLocks/>
            </p:cNvGrpSpPr>
            <p:nvPr/>
          </p:nvGrpSpPr>
          <p:grpSpPr bwMode="auto">
            <a:xfrm>
              <a:off x="1230" y="2872"/>
              <a:ext cx="526" cy="9"/>
              <a:chOff x="1230" y="2872"/>
              <a:chExt cx="526" cy="9"/>
            </a:xfrm>
          </p:grpSpPr>
          <p:sp>
            <p:nvSpPr>
              <p:cNvPr id="6437" name="Line 293"/>
              <p:cNvSpPr>
                <a:spLocks noChangeShapeType="1"/>
              </p:cNvSpPr>
              <p:nvPr/>
            </p:nvSpPr>
            <p:spPr bwMode="auto">
              <a:xfrm>
                <a:off x="1230" y="2881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38" name="Line 294"/>
              <p:cNvSpPr>
                <a:spLocks noChangeShapeType="1"/>
              </p:cNvSpPr>
              <p:nvPr/>
            </p:nvSpPr>
            <p:spPr bwMode="auto">
              <a:xfrm>
                <a:off x="1457" y="2874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39" name="Line 295"/>
              <p:cNvSpPr>
                <a:spLocks noChangeShapeType="1"/>
              </p:cNvSpPr>
              <p:nvPr/>
            </p:nvSpPr>
            <p:spPr bwMode="auto">
              <a:xfrm>
                <a:off x="1670" y="2872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6440" name="Group 296"/>
          <p:cNvGrpSpPr>
            <a:grpSpLocks/>
          </p:cNvGrpSpPr>
          <p:nvPr/>
        </p:nvGrpSpPr>
        <p:grpSpPr bwMode="auto">
          <a:xfrm>
            <a:off x="565150" y="5045075"/>
            <a:ext cx="1990725" cy="292100"/>
            <a:chOff x="430" y="3260"/>
            <a:chExt cx="1254" cy="184"/>
          </a:xfrm>
        </p:grpSpPr>
        <p:sp>
          <p:nvSpPr>
            <p:cNvPr id="6441" name="Line 297"/>
            <p:cNvSpPr>
              <a:spLocks noChangeShapeType="1"/>
            </p:cNvSpPr>
            <p:nvPr/>
          </p:nvSpPr>
          <p:spPr bwMode="auto">
            <a:xfrm flipV="1">
              <a:off x="868" y="3444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442" name="Line 298"/>
            <p:cNvSpPr>
              <a:spLocks noChangeShapeType="1"/>
            </p:cNvSpPr>
            <p:nvPr/>
          </p:nvSpPr>
          <p:spPr bwMode="auto">
            <a:xfrm flipV="1">
              <a:off x="658" y="3352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443" name="Line 299"/>
            <p:cNvSpPr>
              <a:spLocks noChangeShapeType="1"/>
            </p:cNvSpPr>
            <p:nvPr/>
          </p:nvSpPr>
          <p:spPr bwMode="auto">
            <a:xfrm flipV="1">
              <a:off x="430" y="3260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444" name="Group 300"/>
          <p:cNvGrpSpPr>
            <a:grpSpLocks/>
          </p:cNvGrpSpPr>
          <p:nvPr/>
        </p:nvGrpSpPr>
        <p:grpSpPr bwMode="auto">
          <a:xfrm>
            <a:off x="1841500" y="4575175"/>
            <a:ext cx="841375" cy="755650"/>
            <a:chOff x="1330" y="3060"/>
            <a:chExt cx="530" cy="476"/>
          </a:xfrm>
        </p:grpSpPr>
        <p:grpSp>
          <p:nvGrpSpPr>
            <p:cNvPr id="6445" name="Group 301"/>
            <p:cNvGrpSpPr>
              <a:grpSpLocks/>
            </p:cNvGrpSpPr>
            <p:nvPr/>
          </p:nvGrpSpPr>
          <p:grpSpPr bwMode="auto">
            <a:xfrm>
              <a:off x="1330" y="3065"/>
              <a:ext cx="530" cy="7"/>
              <a:chOff x="1234" y="2969"/>
              <a:chExt cx="530" cy="7"/>
            </a:xfrm>
          </p:grpSpPr>
          <p:sp>
            <p:nvSpPr>
              <p:cNvPr id="6446" name="Line 302"/>
              <p:cNvSpPr>
                <a:spLocks noChangeShapeType="1"/>
              </p:cNvSpPr>
              <p:nvPr/>
            </p:nvSpPr>
            <p:spPr bwMode="auto">
              <a:xfrm>
                <a:off x="1234" y="2969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47" name="Line 303"/>
              <p:cNvSpPr>
                <a:spLocks noChangeShapeType="1"/>
              </p:cNvSpPr>
              <p:nvPr/>
            </p:nvSpPr>
            <p:spPr bwMode="auto">
              <a:xfrm>
                <a:off x="1457" y="2974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48" name="Line 304"/>
              <p:cNvSpPr>
                <a:spLocks noChangeShapeType="1"/>
              </p:cNvSpPr>
              <p:nvPr/>
            </p:nvSpPr>
            <p:spPr bwMode="auto">
              <a:xfrm>
                <a:off x="1678" y="2976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6449" name="Group 305"/>
            <p:cNvGrpSpPr>
              <a:grpSpLocks/>
            </p:cNvGrpSpPr>
            <p:nvPr/>
          </p:nvGrpSpPr>
          <p:grpSpPr bwMode="auto">
            <a:xfrm>
              <a:off x="1334" y="3060"/>
              <a:ext cx="436" cy="476"/>
              <a:chOff x="1238" y="2964"/>
              <a:chExt cx="436" cy="476"/>
            </a:xfrm>
          </p:grpSpPr>
          <p:sp>
            <p:nvSpPr>
              <p:cNvPr id="6450" name="Line 306"/>
              <p:cNvSpPr>
                <a:spLocks noChangeShapeType="1"/>
              </p:cNvSpPr>
              <p:nvPr/>
            </p:nvSpPr>
            <p:spPr bwMode="auto">
              <a:xfrm>
                <a:off x="1238" y="2964"/>
                <a:ext cx="0" cy="28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51" name="Line 307"/>
              <p:cNvSpPr>
                <a:spLocks noChangeShapeType="1"/>
              </p:cNvSpPr>
              <p:nvPr/>
            </p:nvSpPr>
            <p:spPr bwMode="auto">
              <a:xfrm>
                <a:off x="1466" y="2968"/>
                <a:ext cx="0" cy="38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52" name="Line 308"/>
              <p:cNvSpPr>
                <a:spLocks noChangeShapeType="1"/>
              </p:cNvSpPr>
              <p:nvPr/>
            </p:nvSpPr>
            <p:spPr bwMode="auto">
              <a:xfrm>
                <a:off x="1674" y="2968"/>
                <a:ext cx="0" cy="472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6453" name="Group 309"/>
          <p:cNvGrpSpPr>
            <a:grpSpLocks/>
          </p:cNvGrpSpPr>
          <p:nvPr/>
        </p:nvGrpSpPr>
        <p:grpSpPr bwMode="auto">
          <a:xfrm>
            <a:off x="2244725" y="792163"/>
            <a:ext cx="287338" cy="1439862"/>
            <a:chOff x="1488" y="581"/>
            <a:chExt cx="181" cy="907"/>
          </a:xfrm>
        </p:grpSpPr>
        <p:sp>
          <p:nvSpPr>
            <p:cNvPr id="6454" name="AutoShape 310"/>
            <p:cNvSpPr>
              <a:spLocks noChangeArrowheads="1"/>
            </p:cNvSpPr>
            <p:nvPr/>
          </p:nvSpPr>
          <p:spPr bwMode="auto">
            <a:xfrm>
              <a:off x="1507" y="851"/>
              <a:ext cx="144" cy="336"/>
            </a:xfrm>
            <a:prstGeom prst="roundRect">
              <a:avLst>
                <a:gd name="adj" fmla="val 16667"/>
              </a:avLst>
            </a:prstGeom>
            <a:solidFill>
              <a:srgbClr val="FFCCFF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6455" name="Group 311"/>
            <p:cNvGrpSpPr>
              <a:grpSpLocks/>
            </p:cNvGrpSpPr>
            <p:nvPr/>
          </p:nvGrpSpPr>
          <p:grpSpPr bwMode="auto">
            <a:xfrm>
              <a:off x="1488" y="581"/>
              <a:ext cx="181" cy="907"/>
              <a:chOff x="1488" y="581"/>
              <a:chExt cx="181" cy="907"/>
            </a:xfrm>
          </p:grpSpPr>
          <p:sp>
            <p:nvSpPr>
              <p:cNvPr id="6456" name="Line 312"/>
              <p:cNvSpPr>
                <a:spLocks noChangeShapeType="1"/>
              </p:cNvSpPr>
              <p:nvPr/>
            </p:nvSpPr>
            <p:spPr bwMode="auto">
              <a:xfrm flipH="1">
                <a:off x="1488" y="581"/>
                <a:ext cx="181" cy="13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57" name="Line 313"/>
              <p:cNvSpPr>
                <a:spLocks noChangeShapeType="1"/>
              </p:cNvSpPr>
              <p:nvPr/>
            </p:nvSpPr>
            <p:spPr bwMode="auto">
              <a:xfrm>
                <a:off x="1580" y="660"/>
                <a:ext cx="0" cy="8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58" name="Oval 314"/>
              <p:cNvSpPr>
                <a:spLocks noChangeArrowheads="1"/>
              </p:cNvSpPr>
              <p:nvPr/>
            </p:nvSpPr>
            <p:spPr bwMode="auto">
              <a:xfrm>
                <a:off x="1552" y="628"/>
                <a:ext cx="58" cy="58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6459" name="Group 315"/>
          <p:cNvGrpSpPr>
            <a:grpSpLocks/>
          </p:cNvGrpSpPr>
          <p:nvPr/>
        </p:nvGrpSpPr>
        <p:grpSpPr bwMode="auto">
          <a:xfrm>
            <a:off x="2376488" y="2192338"/>
            <a:ext cx="381000" cy="71437"/>
            <a:chOff x="1571" y="1463"/>
            <a:chExt cx="240" cy="45"/>
          </a:xfrm>
        </p:grpSpPr>
        <p:sp>
          <p:nvSpPr>
            <p:cNvPr id="6460" name="Oval 316"/>
            <p:cNvSpPr>
              <a:spLocks noChangeArrowheads="1"/>
            </p:cNvSpPr>
            <p:nvPr/>
          </p:nvSpPr>
          <p:spPr bwMode="auto">
            <a:xfrm>
              <a:off x="1671" y="1463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461" name="Line 317"/>
            <p:cNvSpPr>
              <a:spLocks noChangeShapeType="1"/>
            </p:cNvSpPr>
            <p:nvPr/>
          </p:nvSpPr>
          <p:spPr bwMode="auto">
            <a:xfrm flipH="1">
              <a:off x="1571" y="1488"/>
              <a:ext cx="24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462" name="Group 318"/>
          <p:cNvGrpSpPr>
            <a:grpSpLocks/>
          </p:cNvGrpSpPr>
          <p:nvPr/>
        </p:nvGrpSpPr>
        <p:grpSpPr bwMode="auto">
          <a:xfrm>
            <a:off x="8429625" y="784225"/>
            <a:ext cx="287338" cy="1439863"/>
            <a:chOff x="5384" y="576"/>
            <a:chExt cx="181" cy="907"/>
          </a:xfrm>
        </p:grpSpPr>
        <p:sp>
          <p:nvSpPr>
            <p:cNvPr id="6463" name="AutoShape 319"/>
            <p:cNvSpPr>
              <a:spLocks noChangeArrowheads="1"/>
            </p:cNvSpPr>
            <p:nvPr/>
          </p:nvSpPr>
          <p:spPr bwMode="auto">
            <a:xfrm>
              <a:off x="5403" y="846"/>
              <a:ext cx="144" cy="336"/>
            </a:xfrm>
            <a:prstGeom prst="roundRect">
              <a:avLst>
                <a:gd name="adj" fmla="val 16667"/>
              </a:avLst>
            </a:prstGeom>
            <a:solidFill>
              <a:srgbClr val="FFCCFF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6464" name="Group 320"/>
            <p:cNvGrpSpPr>
              <a:grpSpLocks/>
            </p:cNvGrpSpPr>
            <p:nvPr/>
          </p:nvGrpSpPr>
          <p:grpSpPr bwMode="auto">
            <a:xfrm>
              <a:off x="5384" y="576"/>
              <a:ext cx="181" cy="907"/>
              <a:chOff x="1488" y="581"/>
              <a:chExt cx="181" cy="907"/>
            </a:xfrm>
          </p:grpSpPr>
          <p:sp>
            <p:nvSpPr>
              <p:cNvPr id="6465" name="Line 321"/>
              <p:cNvSpPr>
                <a:spLocks noChangeShapeType="1"/>
              </p:cNvSpPr>
              <p:nvPr/>
            </p:nvSpPr>
            <p:spPr bwMode="auto">
              <a:xfrm flipH="1">
                <a:off x="1488" y="581"/>
                <a:ext cx="181" cy="13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66" name="Line 322"/>
              <p:cNvSpPr>
                <a:spLocks noChangeShapeType="1"/>
              </p:cNvSpPr>
              <p:nvPr/>
            </p:nvSpPr>
            <p:spPr bwMode="auto">
              <a:xfrm>
                <a:off x="1580" y="660"/>
                <a:ext cx="0" cy="8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67" name="Oval 323"/>
              <p:cNvSpPr>
                <a:spLocks noChangeArrowheads="1"/>
              </p:cNvSpPr>
              <p:nvPr/>
            </p:nvSpPr>
            <p:spPr bwMode="auto">
              <a:xfrm>
                <a:off x="1552" y="628"/>
                <a:ext cx="58" cy="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6468" name="Group 324"/>
          <p:cNvGrpSpPr>
            <a:grpSpLocks/>
          </p:cNvGrpSpPr>
          <p:nvPr/>
        </p:nvGrpSpPr>
        <p:grpSpPr bwMode="auto">
          <a:xfrm>
            <a:off x="8131175" y="2185988"/>
            <a:ext cx="457200" cy="71437"/>
            <a:chOff x="5196" y="1459"/>
            <a:chExt cx="288" cy="45"/>
          </a:xfrm>
        </p:grpSpPr>
        <p:sp>
          <p:nvSpPr>
            <p:cNvPr id="6469" name="Oval 325"/>
            <p:cNvSpPr>
              <a:spLocks noChangeArrowheads="1"/>
            </p:cNvSpPr>
            <p:nvPr/>
          </p:nvSpPr>
          <p:spPr bwMode="auto">
            <a:xfrm>
              <a:off x="5314" y="1459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470" name="Line 326"/>
            <p:cNvSpPr>
              <a:spLocks noChangeShapeType="1"/>
            </p:cNvSpPr>
            <p:nvPr/>
          </p:nvSpPr>
          <p:spPr bwMode="auto">
            <a:xfrm flipH="1">
              <a:off x="5196" y="1484"/>
              <a:ext cx="288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478" name="Group 334"/>
          <p:cNvGrpSpPr>
            <a:grpSpLocks/>
          </p:cNvGrpSpPr>
          <p:nvPr/>
        </p:nvGrpSpPr>
        <p:grpSpPr bwMode="auto">
          <a:xfrm>
            <a:off x="492125" y="1470025"/>
            <a:ext cx="1047750" cy="298450"/>
            <a:chOff x="384" y="1008"/>
            <a:chExt cx="660" cy="188"/>
          </a:xfrm>
        </p:grpSpPr>
        <p:sp>
          <p:nvSpPr>
            <p:cNvPr id="6479" name="Line 335"/>
            <p:cNvSpPr>
              <a:spLocks noChangeShapeType="1"/>
            </p:cNvSpPr>
            <p:nvPr/>
          </p:nvSpPr>
          <p:spPr bwMode="auto">
            <a:xfrm rot="21480000" flipH="1">
              <a:off x="432" y="1008"/>
              <a:ext cx="40" cy="18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480" name="Line 336"/>
            <p:cNvSpPr>
              <a:spLocks noChangeShapeType="1"/>
            </p:cNvSpPr>
            <p:nvPr/>
          </p:nvSpPr>
          <p:spPr bwMode="auto">
            <a:xfrm rot="21480000" flipH="1">
              <a:off x="648" y="1008"/>
              <a:ext cx="40" cy="18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481" name="Line 337"/>
            <p:cNvSpPr>
              <a:spLocks noChangeShapeType="1"/>
            </p:cNvSpPr>
            <p:nvPr/>
          </p:nvSpPr>
          <p:spPr bwMode="auto">
            <a:xfrm rot="21480000" flipH="1">
              <a:off x="872" y="1008"/>
              <a:ext cx="40" cy="18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6482" name="Group 338"/>
            <p:cNvGrpSpPr>
              <a:grpSpLocks/>
            </p:cNvGrpSpPr>
            <p:nvPr/>
          </p:nvGrpSpPr>
          <p:grpSpPr bwMode="auto">
            <a:xfrm>
              <a:off x="384" y="1100"/>
              <a:ext cx="660" cy="96"/>
              <a:chOff x="384" y="1100"/>
              <a:chExt cx="660" cy="96"/>
            </a:xfrm>
          </p:grpSpPr>
          <p:sp>
            <p:nvSpPr>
              <p:cNvPr id="6483" name="Line 339"/>
              <p:cNvSpPr>
                <a:spLocks noChangeShapeType="1"/>
              </p:cNvSpPr>
              <p:nvPr/>
            </p:nvSpPr>
            <p:spPr bwMode="auto">
              <a:xfrm>
                <a:off x="384" y="1104"/>
                <a:ext cx="622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484" name="Line 340"/>
              <p:cNvSpPr>
                <a:spLocks noChangeShapeType="1"/>
              </p:cNvSpPr>
              <p:nvPr/>
            </p:nvSpPr>
            <p:spPr bwMode="auto">
              <a:xfrm>
                <a:off x="996" y="1100"/>
                <a:ext cx="48" cy="9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6485" name="Group 341"/>
          <p:cNvGrpSpPr>
            <a:grpSpLocks/>
          </p:cNvGrpSpPr>
          <p:nvPr/>
        </p:nvGrpSpPr>
        <p:grpSpPr bwMode="auto">
          <a:xfrm>
            <a:off x="2657475" y="4337050"/>
            <a:ext cx="368300" cy="304800"/>
            <a:chOff x="4472" y="2699"/>
            <a:chExt cx="232" cy="192"/>
          </a:xfrm>
        </p:grpSpPr>
        <p:sp>
          <p:nvSpPr>
            <p:cNvPr id="6486" name="AutoShape 342"/>
            <p:cNvSpPr>
              <a:spLocks noChangeArrowheads="1"/>
            </p:cNvSpPr>
            <p:nvPr/>
          </p:nvSpPr>
          <p:spPr bwMode="auto">
            <a:xfrm>
              <a:off x="4635" y="2764"/>
              <a:ext cx="69" cy="69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487" name="Text Box 343"/>
            <p:cNvSpPr txBox="1">
              <a:spLocks noChangeArrowheads="1"/>
            </p:cNvSpPr>
            <p:nvPr/>
          </p:nvSpPr>
          <p:spPr bwMode="auto">
            <a:xfrm>
              <a:off x="4472" y="2699"/>
              <a:ext cx="144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99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400" b="1">
                  <a:latin typeface=".VnTimeH" pitchFamily="34" charset="0"/>
                </a:rPr>
                <a:t>k</a:t>
              </a:r>
            </a:p>
          </p:txBody>
        </p:sp>
      </p:grpSp>
      <p:sp>
        <p:nvSpPr>
          <p:cNvPr id="6488" name="Text Box 344"/>
          <p:cNvSpPr txBox="1">
            <a:spLocks noChangeArrowheads="1"/>
          </p:cNvSpPr>
          <p:nvPr/>
        </p:nvSpPr>
        <p:spPr bwMode="auto">
          <a:xfrm>
            <a:off x="1387475" y="2689225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rn</a:t>
            </a:r>
          </a:p>
        </p:txBody>
      </p:sp>
      <p:grpSp>
        <p:nvGrpSpPr>
          <p:cNvPr id="6489" name="Group 345"/>
          <p:cNvGrpSpPr>
            <a:grpSpLocks/>
          </p:cNvGrpSpPr>
          <p:nvPr/>
        </p:nvGrpSpPr>
        <p:grpSpPr bwMode="auto">
          <a:xfrm>
            <a:off x="354013" y="98425"/>
            <a:ext cx="1166812" cy="522288"/>
            <a:chOff x="297" y="144"/>
            <a:chExt cx="735" cy="329"/>
          </a:xfrm>
        </p:grpSpPr>
        <p:sp>
          <p:nvSpPr>
            <p:cNvPr id="6490" name="Text Box 346"/>
            <p:cNvSpPr txBox="1">
              <a:spLocks noChangeArrowheads="1"/>
            </p:cNvSpPr>
            <p:nvPr/>
          </p:nvSpPr>
          <p:spPr bwMode="auto">
            <a:xfrm>
              <a:off x="466" y="261"/>
              <a:ext cx="494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>
                  <a:latin typeface=".VnTimeH" pitchFamily="34" charset="0"/>
                </a:rPr>
                <a:t>380v</a:t>
              </a:r>
            </a:p>
          </p:txBody>
        </p:sp>
        <p:sp>
          <p:nvSpPr>
            <p:cNvPr id="6491" name="Rectangle 347"/>
            <p:cNvSpPr>
              <a:spLocks noChangeArrowheads="1"/>
            </p:cNvSpPr>
            <p:nvPr/>
          </p:nvSpPr>
          <p:spPr bwMode="auto">
            <a:xfrm>
              <a:off x="297" y="144"/>
              <a:ext cx="735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400" b="1">
                  <a:latin typeface=".VnTimeH" pitchFamily="34" charset="0"/>
                </a:rPr>
                <a:t>Ac 3phase</a:t>
              </a:r>
            </a:p>
          </p:txBody>
        </p:sp>
      </p:grpSp>
      <p:sp>
        <p:nvSpPr>
          <p:cNvPr id="6492" name="Line 348"/>
          <p:cNvSpPr>
            <a:spLocks noChangeShapeType="1"/>
          </p:cNvSpPr>
          <p:nvPr/>
        </p:nvSpPr>
        <p:spPr bwMode="auto">
          <a:xfrm>
            <a:off x="7702550" y="2219325"/>
            <a:ext cx="0" cy="10668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493" name="Group 349"/>
          <p:cNvGrpSpPr>
            <a:grpSpLocks/>
          </p:cNvGrpSpPr>
          <p:nvPr/>
        </p:nvGrpSpPr>
        <p:grpSpPr bwMode="auto">
          <a:xfrm>
            <a:off x="4467225" y="1920875"/>
            <a:ext cx="368300" cy="304800"/>
            <a:chOff x="4472" y="2699"/>
            <a:chExt cx="232" cy="192"/>
          </a:xfrm>
        </p:grpSpPr>
        <p:sp>
          <p:nvSpPr>
            <p:cNvPr id="6494" name="AutoShape 350"/>
            <p:cNvSpPr>
              <a:spLocks noChangeArrowheads="1"/>
            </p:cNvSpPr>
            <p:nvPr/>
          </p:nvSpPr>
          <p:spPr bwMode="auto">
            <a:xfrm>
              <a:off x="4635" y="2764"/>
              <a:ext cx="69" cy="69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495" name="Text Box 351"/>
            <p:cNvSpPr txBox="1">
              <a:spLocks noChangeArrowheads="1"/>
            </p:cNvSpPr>
            <p:nvPr/>
          </p:nvSpPr>
          <p:spPr bwMode="auto">
            <a:xfrm>
              <a:off x="4472" y="2699"/>
              <a:ext cx="144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99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400" b="1">
                  <a:latin typeface=".VnTimeH" pitchFamily="34" charset="0"/>
                </a:rPr>
                <a:t>k</a:t>
              </a:r>
            </a:p>
          </p:txBody>
        </p:sp>
      </p:grpSp>
      <p:sp>
        <p:nvSpPr>
          <p:cNvPr id="6500" name="Line 356"/>
          <p:cNvSpPr>
            <a:spLocks noChangeShapeType="1"/>
          </p:cNvSpPr>
          <p:nvPr/>
        </p:nvSpPr>
        <p:spPr bwMode="auto">
          <a:xfrm flipV="1">
            <a:off x="7702550" y="3248025"/>
            <a:ext cx="0" cy="21336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561" name="Group 417"/>
          <p:cNvGrpSpPr>
            <a:grpSpLocks/>
          </p:cNvGrpSpPr>
          <p:nvPr/>
        </p:nvGrpSpPr>
        <p:grpSpPr bwMode="auto">
          <a:xfrm>
            <a:off x="4016375" y="4987925"/>
            <a:ext cx="3689350" cy="762000"/>
            <a:chOff x="2796" y="3416"/>
            <a:chExt cx="2324" cy="480"/>
          </a:xfrm>
        </p:grpSpPr>
        <p:sp>
          <p:nvSpPr>
            <p:cNvPr id="6360" name="Line 216"/>
            <p:cNvSpPr>
              <a:spLocks noChangeShapeType="1"/>
            </p:cNvSpPr>
            <p:nvPr/>
          </p:nvSpPr>
          <p:spPr bwMode="auto">
            <a:xfrm>
              <a:off x="2974" y="3647"/>
              <a:ext cx="0" cy="13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63" name="Line 219"/>
            <p:cNvSpPr>
              <a:spLocks noChangeShapeType="1"/>
            </p:cNvSpPr>
            <p:nvPr/>
          </p:nvSpPr>
          <p:spPr bwMode="auto">
            <a:xfrm>
              <a:off x="2971" y="3655"/>
              <a:ext cx="97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496" name="Line 352"/>
            <p:cNvSpPr>
              <a:spLocks noChangeShapeType="1"/>
            </p:cNvSpPr>
            <p:nvPr/>
          </p:nvSpPr>
          <p:spPr bwMode="auto">
            <a:xfrm>
              <a:off x="3951" y="3655"/>
              <a:ext cx="695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6497" name="Group 353"/>
            <p:cNvGrpSpPr>
              <a:grpSpLocks/>
            </p:cNvGrpSpPr>
            <p:nvPr/>
          </p:nvGrpSpPr>
          <p:grpSpPr bwMode="auto">
            <a:xfrm>
              <a:off x="4643" y="3416"/>
              <a:ext cx="477" cy="480"/>
              <a:chOff x="4451" y="3224"/>
              <a:chExt cx="477" cy="480"/>
            </a:xfrm>
          </p:grpSpPr>
          <p:sp>
            <p:nvSpPr>
              <p:cNvPr id="6498" name="AutoShape 354"/>
              <p:cNvSpPr>
                <a:spLocks noChangeArrowheads="1"/>
              </p:cNvSpPr>
              <p:nvPr/>
            </p:nvSpPr>
            <p:spPr bwMode="auto">
              <a:xfrm>
                <a:off x="4451" y="3224"/>
                <a:ext cx="288" cy="480"/>
              </a:xfrm>
              <a:prstGeom prst="roundRect">
                <a:avLst>
                  <a:gd name="adj" fmla="val 16667"/>
                </a:avLst>
              </a:prstGeom>
              <a:solidFill>
                <a:srgbClr val="FFCC99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400" b="1">
                    <a:latin typeface=".VnTimeH" pitchFamily="34" charset="0"/>
                  </a:rPr>
                  <a:t>k</a:t>
                </a:r>
              </a:p>
            </p:txBody>
          </p:sp>
          <p:sp>
            <p:nvSpPr>
              <p:cNvPr id="6499" name="Line 355"/>
              <p:cNvSpPr>
                <a:spLocks noChangeShapeType="1"/>
              </p:cNvSpPr>
              <p:nvPr/>
            </p:nvSpPr>
            <p:spPr bwMode="auto">
              <a:xfrm>
                <a:off x="4736" y="3464"/>
                <a:ext cx="192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6501" name="Line 357"/>
            <p:cNvSpPr>
              <a:spLocks noChangeShapeType="1"/>
            </p:cNvSpPr>
            <p:nvPr/>
          </p:nvSpPr>
          <p:spPr bwMode="auto">
            <a:xfrm>
              <a:off x="2796" y="3702"/>
              <a:ext cx="24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502" name="Group 358"/>
          <p:cNvGrpSpPr>
            <a:grpSpLocks/>
          </p:cNvGrpSpPr>
          <p:nvPr/>
        </p:nvGrpSpPr>
        <p:grpSpPr bwMode="auto">
          <a:xfrm>
            <a:off x="619125" y="2120900"/>
            <a:ext cx="714375" cy="314325"/>
            <a:chOff x="462" y="3630"/>
            <a:chExt cx="450" cy="198"/>
          </a:xfrm>
        </p:grpSpPr>
        <p:sp>
          <p:nvSpPr>
            <p:cNvPr id="6503" name="Line 359"/>
            <p:cNvSpPr>
              <a:spLocks noChangeShapeType="1"/>
            </p:cNvSpPr>
            <p:nvPr/>
          </p:nvSpPr>
          <p:spPr bwMode="auto">
            <a:xfrm>
              <a:off x="462" y="3636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504" name="Line 360"/>
            <p:cNvSpPr>
              <a:spLocks noChangeShapeType="1"/>
            </p:cNvSpPr>
            <p:nvPr/>
          </p:nvSpPr>
          <p:spPr bwMode="auto">
            <a:xfrm>
              <a:off x="696" y="3630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505" name="Line 361"/>
            <p:cNvSpPr>
              <a:spLocks noChangeShapeType="1"/>
            </p:cNvSpPr>
            <p:nvPr/>
          </p:nvSpPr>
          <p:spPr bwMode="auto">
            <a:xfrm>
              <a:off x="912" y="3636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562" name="Group 418"/>
          <p:cNvGrpSpPr>
            <a:grpSpLocks/>
          </p:cNvGrpSpPr>
          <p:nvPr/>
        </p:nvGrpSpPr>
        <p:grpSpPr bwMode="auto">
          <a:xfrm>
            <a:off x="6026150" y="3941763"/>
            <a:ext cx="1676400" cy="762000"/>
            <a:chOff x="4062" y="2757"/>
            <a:chExt cx="1056" cy="480"/>
          </a:xfrm>
        </p:grpSpPr>
        <p:sp>
          <p:nvSpPr>
            <p:cNvPr id="6365" name="Line 221"/>
            <p:cNvSpPr>
              <a:spLocks noChangeShapeType="1"/>
            </p:cNvSpPr>
            <p:nvPr/>
          </p:nvSpPr>
          <p:spPr bwMode="auto">
            <a:xfrm>
              <a:off x="4226" y="2993"/>
              <a:ext cx="0" cy="13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6366" name="Group 222"/>
            <p:cNvGrpSpPr>
              <a:grpSpLocks/>
            </p:cNvGrpSpPr>
            <p:nvPr/>
          </p:nvGrpSpPr>
          <p:grpSpPr bwMode="auto">
            <a:xfrm>
              <a:off x="4217" y="2757"/>
              <a:ext cx="901" cy="480"/>
              <a:chOff x="4025" y="2565"/>
              <a:chExt cx="901" cy="480"/>
            </a:xfrm>
          </p:grpSpPr>
          <p:grpSp>
            <p:nvGrpSpPr>
              <p:cNvPr id="6367" name="Group 223"/>
              <p:cNvGrpSpPr>
                <a:grpSpLocks/>
              </p:cNvGrpSpPr>
              <p:nvPr/>
            </p:nvGrpSpPr>
            <p:grpSpPr bwMode="auto">
              <a:xfrm>
                <a:off x="4025" y="2565"/>
                <a:ext cx="901" cy="480"/>
                <a:chOff x="4025" y="2565"/>
                <a:chExt cx="901" cy="480"/>
              </a:xfrm>
            </p:grpSpPr>
            <p:sp>
              <p:nvSpPr>
                <p:cNvPr id="6368" name="Line 224"/>
                <p:cNvSpPr>
                  <a:spLocks noChangeShapeType="1"/>
                </p:cNvSpPr>
                <p:nvPr/>
              </p:nvSpPr>
              <p:spPr bwMode="auto">
                <a:xfrm>
                  <a:off x="4734" y="2821"/>
                  <a:ext cx="192" cy="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369" name="Oval 225"/>
                <p:cNvSpPr>
                  <a:spLocks noChangeArrowheads="1"/>
                </p:cNvSpPr>
                <p:nvPr/>
              </p:nvSpPr>
              <p:spPr bwMode="auto">
                <a:xfrm>
                  <a:off x="4268" y="2785"/>
                  <a:ext cx="46" cy="45"/>
                </a:xfrm>
                <a:prstGeom prst="ellipse">
                  <a:avLst/>
                </a:prstGeom>
                <a:solidFill>
                  <a:srgbClr val="FF0000"/>
                </a:solidFill>
                <a:ln w="952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370" name="Line 226"/>
                <p:cNvSpPr>
                  <a:spLocks noChangeShapeType="1"/>
                </p:cNvSpPr>
                <p:nvPr/>
              </p:nvSpPr>
              <p:spPr bwMode="auto">
                <a:xfrm>
                  <a:off x="4025" y="2806"/>
                  <a:ext cx="429" cy="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371" name="AutoShape 227"/>
                <p:cNvSpPr>
                  <a:spLocks noChangeArrowheads="1"/>
                </p:cNvSpPr>
                <p:nvPr/>
              </p:nvSpPr>
              <p:spPr bwMode="auto">
                <a:xfrm>
                  <a:off x="4450" y="2565"/>
                  <a:ext cx="288" cy="48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CC99"/>
                </a:solidFill>
                <a:ln w="952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/>
                  <a:endParaRPr lang="en-US" sz="1400" b="1">
                    <a:latin typeface=".VnTimeH" pitchFamily="34" charset="0"/>
                  </a:endParaRPr>
                </a:p>
              </p:txBody>
            </p:sp>
          </p:grpSp>
          <p:grpSp>
            <p:nvGrpSpPr>
              <p:cNvPr id="6372" name="Group 228"/>
              <p:cNvGrpSpPr>
                <a:grpSpLocks/>
              </p:cNvGrpSpPr>
              <p:nvPr/>
            </p:nvGrpSpPr>
            <p:grpSpPr bwMode="auto">
              <a:xfrm>
                <a:off x="4443" y="2699"/>
                <a:ext cx="232" cy="192"/>
                <a:chOff x="4472" y="2699"/>
                <a:chExt cx="232" cy="192"/>
              </a:xfrm>
            </p:grpSpPr>
            <p:sp>
              <p:nvSpPr>
                <p:cNvPr id="6373" name="AutoShape 229"/>
                <p:cNvSpPr>
                  <a:spLocks noChangeArrowheads="1"/>
                </p:cNvSpPr>
                <p:nvPr/>
              </p:nvSpPr>
              <p:spPr bwMode="auto">
                <a:xfrm>
                  <a:off x="4635" y="2764"/>
                  <a:ext cx="69" cy="69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FFCC99"/>
                </a:solidFill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374" name="Text Box 230"/>
                <p:cNvSpPr txBox="1">
                  <a:spLocks noChangeArrowheads="1"/>
                </p:cNvSpPr>
                <p:nvPr/>
              </p:nvSpPr>
              <p:spPr bwMode="auto">
                <a:xfrm>
                  <a:off x="4472" y="2699"/>
                  <a:ext cx="144" cy="1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CC99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FF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400" b="1">
                      <a:latin typeface=".VnTimeH" pitchFamily="34" charset="0"/>
                    </a:rPr>
                    <a:t>k</a:t>
                  </a:r>
                </a:p>
              </p:txBody>
            </p:sp>
          </p:grpSp>
        </p:grpSp>
        <p:sp>
          <p:nvSpPr>
            <p:cNvPr id="6506" name="Line 362"/>
            <p:cNvSpPr>
              <a:spLocks noChangeShapeType="1"/>
            </p:cNvSpPr>
            <p:nvPr/>
          </p:nvSpPr>
          <p:spPr bwMode="auto">
            <a:xfrm>
              <a:off x="4062" y="3057"/>
              <a:ext cx="227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507" name="Group 363"/>
          <p:cNvGrpSpPr>
            <a:grpSpLocks/>
          </p:cNvGrpSpPr>
          <p:nvPr/>
        </p:nvGrpSpPr>
        <p:grpSpPr bwMode="auto">
          <a:xfrm>
            <a:off x="1895475" y="4359275"/>
            <a:ext cx="714375" cy="314325"/>
            <a:chOff x="462" y="3630"/>
            <a:chExt cx="450" cy="198"/>
          </a:xfrm>
        </p:grpSpPr>
        <p:sp>
          <p:nvSpPr>
            <p:cNvPr id="6508" name="Line 364"/>
            <p:cNvSpPr>
              <a:spLocks noChangeShapeType="1"/>
            </p:cNvSpPr>
            <p:nvPr/>
          </p:nvSpPr>
          <p:spPr bwMode="auto">
            <a:xfrm>
              <a:off x="462" y="3636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509" name="Line 365"/>
            <p:cNvSpPr>
              <a:spLocks noChangeShapeType="1"/>
            </p:cNvSpPr>
            <p:nvPr/>
          </p:nvSpPr>
          <p:spPr bwMode="auto">
            <a:xfrm>
              <a:off x="696" y="3630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510" name="Line 366"/>
            <p:cNvSpPr>
              <a:spLocks noChangeShapeType="1"/>
            </p:cNvSpPr>
            <p:nvPr/>
          </p:nvSpPr>
          <p:spPr bwMode="auto">
            <a:xfrm>
              <a:off x="912" y="3636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594" name="Group 450"/>
          <p:cNvGrpSpPr>
            <a:grpSpLocks/>
          </p:cNvGrpSpPr>
          <p:nvPr/>
        </p:nvGrpSpPr>
        <p:grpSpPr bwMode="auto">
          <a:xfrm>
            <a:off x="284163" y="4075113"/>
            <a:ext cx="1073150" cy="1262062"/>
            <a:chOff x="179" y="2567"/>
            <a:chExt cx="676" cy="795"/>
          </a:xfrm>
        </p:grpSpPr>
        <p:grpSp>
          <p:nvGrpSpPr>
            <p:cNvPr id="6399" name="Group 255"/>
            <p:cNvGrpSpPr>
              <a:grpSpLocks/>
            </p:cNvGrpSpPr>
            <p:nvPr/>
          </p:nvGrpSpPr>
          <p:grpSpPr bwMode="auto">
            <a:xfrm>
              <a:off x="179" y="2567"/>
              <a:ext cx="676" cy="544"/>
              <a:chOff x="253" y="2649"/>
              <a:chExt cx="676" cy="544"/>
            </a:xfrm>
          </p:grpSpPr>
          <p:grpSp>
            <p:nvGrpSpPr>
              <p:cNvPr id="6400" name="Group 256"/>
              <p:cNvGrpSpPr>
                <a:grpSpLocks/>
              </p:cNvGrpSpPr>
              <p:nvPr/>
            </p:nvGrpSpPr>
            <p:grpSpPr bwMode="auto">
              <a:xfrm rot="18645612" flipH="1">
                <a:off x="375" y="2683"/>
                <a:ext cx="269" cy="513"/>
                <a:chOff x="595" y="2890"/>
                <a:chExt cx="269" cy="513"/>
              </a:xfrm>
            </p:grpSpPr>
            <p:grpSp>
              <p:nvGrpSpPr>
                <p:cNvPr id="6401" name="Group 257"/>
                <p:cNvGrpSpPr>
                  <a:grpSpLocks/>
                </p:cNvGrpSpPr>
                <p:nvPr/>
              </p:nvGrpSpPr>
              <p:grpSpPr bwMode="auto">
                <a:xfrm>
                  <a:off x="595" y="2890"/>
                  <a:ext cx="228" cy="416"/>
                  <a:chOff x="595" y="2890"/>
                  <a:chExt cx="228" cy="416"/>
                </a:xfrm>
              </p:grpSpPr>
              <p:grpSp>
                <p:nvGrpSpPr>
                  <p:cNvPr id="6402" name="Group 258"/>
                  <p:cNvGrpSpPr>
                    <a:grpSpLocks/>
                  </p:cNvGrpSpPr>
                  <p:nvPr/>
                </p:nvGrpSpPr>
                <p:grpSpPr bwMode="auto">
                  <a:xfrm>
                    <a:off x="595" y="2890"/>
                    <a:ext cx="141" cy="224"/>
                    <a:chOff x="595" y="2890"/>
                    <a:chExt cx="141" cy="224"/>
                  </a:xfrm>
                </p:grpSpPr>
                <p:sp>
                  <p:nvSpPr>
                    <p:cNvPr id="6403" name="Arc 259"/>
                    <p:cNvSpPr>
                      <a:spLocks/>
                    </p:cNvSpPr>
                    <p:nvPr/>
                  </p:nvSpPr>
                  <p:spPr bwMode="auto">
                    <a:xfrm rot="-1687346">
                      <a:off x="595" y="2890"/>
                      <a:ext cx="96" cy="129"/>
                    </a:xfrm>
                    <a:custGeom>
                      <a:avLst/>
                      <a:gdLst>
                        <a:gd name="G0" fmla="+- 13674 0 0"/>
                        <a:gd name="G1" fmla="+- 21600 0 0"/>
                        <a:gd name="G2" fmla="+- 21600 0 0"/>
                        <a:gd name="T0" fmla="*/ 3471 w 35274"/>
                        <a:gd name="T1" fmla="*/ 2562 h 43200"/>
                        <a:gd name="T2" fmla="*/ 0 w 35274"/>
                        <a:gd name="T3" fmla="*/ 38321 h 43200"/>
                        <a:gd name="T4" fmla="*/ 13674 w 35274"/>
                        <a:gd name="T5" fmla="*/ 21600 h 432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35274" h="43200" fill="none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</a:path>
                        <a:path w="35274" h="43200" stroke="0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  <a:lnTo>
                            <a:pt x="13674" y="21600"/>
                          </a:lnTo>
                          <a:close/>
                        </a:path>
                      </a:pathLst>
                    </a:custGeom>
                    <a:noFill/>
                    <a:ln w="1905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404" name="Arc 260"/>
                    <p:cNvSpPr>
                      <a:spLocks/>
                    </p:cNvSpPr>
                    <p:nvPr/>
                  </p:nvSpPr>
                  <p:spPr bwMode="auto">
                    <a:xfrm rot="-1687346">
                      <a:off x="640" y="2985"/>
                      <a:ext cx="96" cy="129"/>
                    </a:xfrm>
                    <a:custGeom>
                      <a:avLst/>
                      <a:gdLst>
                        <a:gd name="G0" fmla="+- 13674 0 0"/>
                        <a:gd name="G1" fmla="+- 21600 0 0"/>
                        <a:gd name="G2" fmla="+- 21600 0 0"/>
                        <a:gd name="T0" fmla="*/ 3471 w 35274"/>
                        <a:gd name="T1" fmla="*/ 2562 h 43200"/>
                        <a:gd name="T2" fmla="*/ 0 w 35274"/>
                        <a:gd name="T3" fmla="*/ 38321 h 43200"/>
                        <a:gd name="T4" fmla="*/ 13674 w 35274"/>
                        <a:gd name="T5" fmla="*/ 21600 h 432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35274" h="43200" fill="none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</a:path>
                        <a:path w="35274" h="43200" stroke="0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  <a:lnTo>
                            <a:pt x="13674" y="21600"/>
                          </a:lnTo>
                          <a:close/>
                        </a:path>
                      </a:pathLst>
                    </a:custGeom>
                    <a:noFill/>
                    <a:ln w="1905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6405" name="Group 261"/>
                  <p:cNvGrpSpPr>
                    <a:grpSpLocks/>
                  </p:cNvGrpSpPr>
                  <p:nvPr/>
                </p:nvGrpSpPr>
                <p:grpSpPr bwMode="auto">
                  <a:xfrm>
                    <a:off x="682" y="3082"/>
                    <a:ext cx="141" cy="224"/>
                    <a:chOff x="595" y="2890"/>
                    <a:chExt cx="141" cy="224"/>
                  </a:xfrm>
                </p:grpSpPr>
                <p:sp>
                  <p:nvSpPr>
                    <p:cNvPr id="6406" name="Arc 262"/>
                    <p:cNvSpPr>
                      <a:spLocks/>
                    </p:cNvSpPr>
                    <p:nvPr/>
                  </p:nvSpPr>
                  <p:spPr bwMode="auto">
                    <a:xfrm rot="-1687346">
                      <a:off x="595" y="2890"/>
                      <a:ext cx="96" cy="129"/>
                    </a:xfrm>
                    <a:custGeom>
                      <a:avLst/>
                      <a:gdLst>
                        <a:gd name="G0" fmla="+- 13674 0 0"/>
                        <a:gd name="G1" fmla="+- 21600 0 0"/>
                        <a:gd name="G2" fmla="+- 21600 0 0"/>
                        <a:gd name="T0" fmla="*/ 3471 w 35274"/>
                        <a:gd name="T1" fmla="*/ 2562 h 43200"/>
                        <a:gd name="T2" fmla="*/ 0 w 35274"/>
                        <a:gd name="T3" fmla="*/ 38321 h 43200"/>
                        <a:gd name="T4" fmla="*/ 13674 w 35274"/>
                        <a:gd name="T5" fmla="*/ 21600 h 432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35274" h="43200" fill="none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</a:path>
                        <a:path w="35274" h="43200" stroke="0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  <a:lnTo>
                            <a:pt x="13674" y="21600"/>
                          </a:lnTo>
                          <a:close/>
                        </a:path>
                      </a:pathLst>
                    </a:custGeom>
                    <a:noFill/>
                    <a:ln w="1905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407" name="Arc 263"/>
                    <p:cNvSpPr>
                      <a:spLocks/>
                    </p:cNvSpPr>
                    <p:nvPr/>
                  </p:nvSpPr>
                  <p:spPr bwMode="auto">
                    <a:xfrm rot="-1687346">
                      <a:off x="640" y="2985"/>
                      <a:ext cx="96" cy="129"/>
                    </a:xfrm>
                    <a:custGeom>
                      <a:avLst/>
                      <a:gdLst>
                        <a:gd name="G0" fmla="+- 13674 0 0"/>
                        <a:gd name="G1" fmla="+- 21600 0 0"/>
                        <a:gd name="G2" fmla="+- 21600 0 0"/>
                        <a:gd name="T0" fmla="*/ 3471 w 35274"/>
                        <a:gd name="T1" fmla="*/ 2562 h 43200"/>
                        <a:gd name="T2" fmla="*/ 0 w 35274"/>
                        <a:gd name="T3" fmla="*/ 38321 h 43200"/>
                        <a:gd name="T4" fmla="*/ 13674 w 35274"/>
                        <a:gd name="T5" fmla="*/ 21600 h 432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35274" h="43200" fill="none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</a:path>
                        <a:path w="35274" h="43200" stroke="0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  <a:lnTo>
                            <a:pt x="13674" y="21600"/>
                          </a:lnTo>
                          <a:close/>
                        </a:path>
                      </a:pathLst>
                    </a:custGeom>
                    <a:noFill/>
                    <a:ln w="1905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sp>
              <p:nvSpPr>
                <p:cNvPr id="6408" name="Arc 264"/>
                <p:cNvSpPr>
                  <a:spLocks/>
                </p:cNvSpPr>
                <p:nvPr/>
              </p:nvSpPr>
              <p:spPr bwMode="auto">
                <a:xfrm rot="-1687346">
                  <a:off x="768" y="3274"/>
                  <a:ext cx="96" cy="129"/>
                </a:xfrm>
                <a:custGeom>
                  <a:avLst/>
                  <a:gdLst>
                    <a:gd name="G0" fmla="+- 13674 0 0"/>
                    <a:gd name="G1" fmla="+- 21600 0 0"/>
                    <a:gd name="G2" fmla="+- 21600 0 0"/>
                    <a:gd name="T0" fmla="*/ 3471 w 35274"/>
                    <a:gd name="T1" fmla="*/ 2562 h 43200"/>
                    <a:gd name="T2" fmla="*/ 0 w 35274"/>
                    <a:gd name="T3" fmla="*/ 38321 h 43200"/>
                    <a:gd name="T4" fmla="*/ 13674 w 35274"/>
                    <a:gd name="T5" fmla="*/ 21600 h 43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5274" h="43200" fill="none" extrusionOk="0">
                      <a:moveTo>
                        <a:pt x="3470" y="2561"/>
                      </a:moveTo>
                      <a:cubicBezTo>
                        <a:pt x="6608" y="880"/>
                        <a:pt x="10113" y="-1"/>
                        <a:pt x="13674" y="0"/>
                      </a:cubicBezTo>
                      <a:cubicBezTo>
                        <a:pt x="25603" y="0"/>
                        <a:pt x="35274" y="9670"/>
                        <a:pt x="35274" y="21600"/>
                      </a:cubicBezTo>
                      <a:cubicBezTo>
                        <a:pt x="35274" y="33529"/>
                        <a:pt x="25603" y="43200"/>
                        <a:pt x="13674" y="43200"/>
                      </a:cubicBezTo>
                      <a:cubicBezTo>
                        <a:pt x="8689" y="43200"/>
                        <a:pt x="3858" y="41476"/>
                        <a:pt x="0" y="38320"/>
                      </a:cubicBezTo>
                    </a:path>
                    <a:path w="35274" h="43200" stroke="0" extrusionOk="0">
                      <a:moveTo>
                        <a:pt x="3470" y="2561"/>
                      </a:moveTo>
                      <a:cubicBezTo>
                        <a:pt x="6608" y="880"/>
                        <a:pt x="10113" y="-1"/>
                        <a:pt x="13674" y="0"/>
                      </a:cubicBezTo>
                      <a:cubicBezTo>
                        <a:pt x="25603" y="0"/>
                        <a:pt x="35274" y="9670"/>
                        <a:pt x="35274" y="21600"/>
                      </a:cubicBezTo>
                      <a:cubicBezTo>
                        <a:pt x="35274" y="33529"/>
                        <a:pt x="25603" y="43200"/>
                        <a:pt x="13674" y="43200"/>
                      </a:cubicBezTo>
                      <a:cubicBezTo>
                        <a:pt x="8689" y="43200"/>
                        <a:pt x="3858" y="41476"/>
                        <a:pt x="0" y="38320"/>
                      </a:cubicBezTo>
                      <a:lnTo>
                        <a:pt x="13674" y="21600"/>
                      </a:lnTo>
                      <a:close/>
                    </a:path>
                  </a:pathLst>
                </a:custGeom>
                <a:noFill/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6409" name="Group 265"/>
              <p:cNvGrpSpPr>
                <a:grpSpLocks/>
              </p:cNvGrpSpPr>
              <p:nvPr/>
            </p:nvGrpSpPr>
            <p:grpSpPr bwMode="auto">
              <a:xfrm>
                <a:off x="660" y="2650"/>
                <a:ext cx="269" cy="513"/>
                <a:chOff x="595" y="2890"/>
                <a:chExt cx="269" cy="513"/>
              </a:xfrm>
            </p:grpSpPr>
            <p:grpSp>
              <p:nvGrpSpPr>
                <p:cNvPr id="6410" name="Group 266"/>
                <p:cNvGrpSpPr>
                  <a:grpSpLocks/>
                </p:cNvGrpSpPr>
                <p:nvPr/>
              </p:nvGrpSpPr>
              <p:grpSpPr bwMode="auto">
                <a:xfrm>
                  <a:off x="595" y="2890"/>
                  <a:ext cx="228" cy="416"/>
                  <a:chOff x="595" y="2890"/>
                  <a:chExt cx="228" cy="416"/>
                </a:xfrm>
              </p:grpSpPr>
              <p:grpSp>
                <p:nvGrpSpPr>
                  <p:cNvPr id="6411" name="Group 267"/>
                  <p:cNvGrpSpPr>
                    <a:grpSpLocks/>
                  </p:cNvGrpSpPr>
                  <p:nvPr/>
                </p:nvGrpSpPr>
                <p:grpSpPr bwMode="auto">
                  <a:xfrm>
                    <a:off x="595" y="2890"/>
                    <a:ext cx="141" cy="224"/>
                    <a:chOff x="595" y="2890"/>
                    <a:chExt cx="141" cy="224"/>
                  </a:xfrm>
                </p:grpSpPr>
                <p:sp>
                  <p:nvSpPr>
                    <p:cNvPr id="6412" name="Arc 268"/>
                    <p:cNvSpPr>
                      <a:spLocks/>
                    </p:cNvSpPr>
                    <p:nvPr/>
                  </p:nvSpPr>
                  <p:spPr bwMode="auto">
                    <a:xfrm rot="-1687346">
                      <a:off x="595" y="2890"/>
                      <a:ext cx="96" cy="129"/>
                    </a:xfrm>
                    <a:custGeom>
                      <a:avLst/>
                      <a:gdLst>
                        <a:gd name="G0" fmla="+- 13674 0 0"/>
                        <a:gd name="G1" fmla="+- 21600 0 0"/>
                        <a:gd name="G2" fmla="+- 21600 0 0"/>
                        <a:gd name="T0" fmla="*/ 3471 w 35274"/>
                        <a:gd name="T1" fmla="*/ 2562 h 43200"/>
                        <a:gd name="T2" fmla="*/ 0 w 35274"/>
                        <a:gd name="T3" fmla="*/ 38321 h 43200"/>
                        <a:gd name="T4" fmla="*/ 13674 w 35274"/>
                        <a:gd name="T5" fmla="*/ 21600 h 432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35274" h="43200" fill="none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</a:path>
                        <a:path w="35274" h="43200" stroke="0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  <a:lnTo>
                            <a:pt x="13674" y="21600"/>
                          </a:lnTo>
                          <a:close/>
                        </a:path>
                      </a:pathLst>
                    </a:custGeom>
                    <a:noFill/>
                    <a:ln w="1905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413" name="Arc 269"/>
                    <p:cNvSpPr>
                      <a:spLocks/>
                    </p:cNvSpPr>
                    <p:nvPr/>
                  </p:nvSpPr>
                  <p:spPr bwMode="auto">
                    <a:xfrm rot="-1687346">
                      <a:off x="640" y="2985"/>
                      <a:ext cx="96" cy="129"/>
                    </a:xfrm>
                    <a:custGeom>
                      <a:avLst/>
                      <a:gdLst>
                        <a:gd name="G0" fmla="+- 13674 0 0"/>
                        <a:gd name="G1" fmla="+- 21600 0 0"/>
                        <a:gd name="G2" fmla="+- 21600 0 0"/>
                        <a:gd name="T0" fmla="*/ 3471 w 35274"/>
                        <a:gd name="T1" fmla="*/ 2562 h 43200"/>
                        <a:gd name="T2" fmla="*/ 0 w 35274"/>
                        <a:gd name="T3" fmla="*/ 38321 h 43200"/>
                        <a:gd name="T4" fmla="*/ 13674 w 35274"/>
                        <a:gd name="T5" fmla="*/ 21600 h 432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35274" h="43200" fill="none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</a:path>
                        <a:path w="35274" h="43200" stroke="0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  <a:lnTo>
                            <a:pt x="13674" y="21600"/>
                          </a:lnTo>
                          <a:close/>
                        </a:path>
                      </a:pathLst>
                    </a:custGeom>
                    <a:noFill/>
                    <a:ln w="1905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6414" name="Group 270"/>
                  <p:cNvGrpSpPr>
                    <a:grpSpLocks/>
                  </p:cNvGrpSpPr>
                  <p:nvPr/>
                </p:nvGrpSpPr>
                <p:grpSpPr bwMode="auto">
                  <a:xfrm>
                    <a:off x="682" y="3082"/>
                    <a:ext cx="141" cy="224"/>
                    <a:chOff x="595" y="2890"/>
                    <a:chExt cx="141" cy="224"/>
                  </a:xfrm>
                </p:grpSpPr>
                <p:sp>
                  <p:nvSpPr>
                    <p:cNvPr id="6415" name="Arc 271"/>
                    <p:cNvSpPr>
                      <a:spLocks/>
                    </p:cNvSpPr>
                    <p:nvPr/>
                  </p:nvSpPr>
                  <p:spPr bwMode="auto">
                    <a:xfrm rot="-1687346">
                      <a:off x="595" y="2890"/>
                      <a:ext cx="96" cy="129"/>
                    </a:xfrm>
                    <a:custGeom>
                      <a:avLst/>
                      <a:gdLst>
                        <a:gd name="G0" fmla="+- 13674 0 0"/>
                        <a:gd name="G1" fmla="+- 21600 0 0"/>
                        <a:gd name="G2" fmla="+- 21600 0 0"/>
                        <a:gd name="T0" fmla="*/ 3471 w 35274"/>
                        <a:gd name="T1" fmla="*/ 2562 h 43200"/>
                        <a:gd name="T2" fmla="*/ 0 w 35274"/>
                        <a:gd name="T3" fmla="*/ 38321 h 43200"/>
                        <a:gd name="T4" fmla="*/ 13674 w 35274"/>
                        <a:gd name="T5" fmla="*/ 21600 h 432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35274" h="43200" fill="none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</a:path>
                        <a:path w="35274" h="43200" stroke="0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  <a:lnTo>
                            <a:pt x="13674" y="21600"/>
                          </a:lnTo>
                          <a:close/>
                        </a:path>
                      </a:pathLst>
                    </a:custGeom>
                    <a:noFill/>
                    <a:ln w="1905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416" name="Arc 272"/>
                    <p:cNvSpPr>
                      <a:spLocks/>
                    </p:cNvSpPr>
                    <p:nvPr/>
                  </p:nvSpPr>
                  <p:spPr bwMode="auto">
                    <a:xfrm rot="-1687346">
                      <a:off x="640" y="2985"/>
                      <a:ext cx="96" cy="129"/>
                    </a:xfrm>
                    <a:custGeom>
                      <a:avLst/>
                      <a:gdLst>
                        <a:gd name="G0" fmla="+- 13674 0 0"/>
                        <a:gd name="G1" fmla="+- 21600 0 0"/>
                        <a:gd name="G2" fmla="+- 21600 0 0"/>
                        <a:gd name="T0" fmla="*/ 3471 w 35274"/>
                        <a:gd name="T1" fmla="*/ 2562 h 43200"/>
                        <a:gd name="T2" fmla="*/ 0 w 35274"/>
                        <a:gd name="T3" fmla="*/ 38321 h 43200"/>
                        <a:gd name="T4" fmla="*/ 13674 w 35274"/>
                        <a:gd name="T5" fmla="*/ 21600 h 432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35274" h="43200" fill="none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</a:path>
                        <a:path w="35274" h="43200" stroke="0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  <a:lnTo>
                            <a:pt x="13674" y="21600"/>
                          </a:lnTo>
                          <a:close/>
                        </a:path>
                      </a:pathLst>
                    </a:custGeom>
                    <a:noFill/>
                    <a:ln w="1905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sp>
              <p:nvSpPr>
                <p:cNvPr id="6417" name="Arc 273"/>
                <p:cNvSpPr>
                  <a:spLocks/>
                </p:cNvSpPr>
                <p:nvPr/>
              </p:nvSpPr>
              <p:spPr bwMode="auto">
                <a:xfrm rot="-1687346">
                  <a:off x="768" y="3274"/>
                  <a:ext cx="96" cy="129"/>
                </a:xfrm>
                <a:custGeom>
                  <a:avLst/>
                  <a:gdLst>
                    <a:gd name="G0" fmla="+- 13674 0 0"/>
                    <a:gd name="G1" fmla="+- 21600 0 0"/>
                    <a:gd name="G2" fmla="+- 21600 0 0"/>
                    <a:gd name="T0" fmla="*/ 3471 w 35274"/>
                    <a:gd name="T1" fmla="*/ 2562 h 43200"/>
                    <a:gd name="T2" fmla="*/ 0 w 35274"/>
                    <a:gd name="T3" fmla="*/ 38321 h 43200"/>
                    <a:gd name="T4" fmla="*/ 13674 w 35274"/>
                    <a:gd name="T5" fmla="*/ 21600 h 43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5274" h="43200" fill="none" extrusionOk="0">
                      <a:moveTo>
                        <a:pt x="3470" y="2561"/>
                      </a:moveTo>
                      <a:cubicBezTo>
                        <a:pt x="6608" y="880"/>
                        <a:pt x="10113" y="-1"/>
                        <a:pt x="13674" y="0"/>
                      </a:cubicBezTo>
                      <a:cubicBezTo>
                        <a:pt x="25603" y="0"/>
                        <a:pt x="35274" y="9670"/>
                        <a:pt x="35274" y="21600"/>
                      </a:cubicBezTo>
                      <a:cubicBezTo>
                        <a:pt x="35274" y="33529"/>
                        <a:pt x="25603" y="43200"/>
                        <a:pt x="13674" y="43200"/>
                      </a:cubicBezTo>
                      <a:cubicBezTo>
                        <a:pt x="8689" y="43200"/>
                        <a:pt x="3858" y="41476"/>
                        <a:pt x="0" y="38320"/>
                      </a:cubicBezTo>
                    </a:path>
                    <a:path w="35274" h="43200" stroke="0" extrusionOk="0">
                      <a:moveTo>
                        <a:pt x="3470" y="2561"/>
                      </a:moveTo>
                      <a:cubicBezTo>
                        <a:pt x="6608" y="880"/>
                        <a:pt x="10113" y="-1"/>
                        <a:pt x="13674" y="0"/>
                      </a:cubicBezTo>
                      <a:cubicBezTo>
                        <a:pt x="25603" y="0"/>
                        <a:pt x="35274" y="9670"/>
                        <a:pt x="35274" y="21600"/>
                      </a:cubicBezTo>
                      <a:cubicBezTo>
                        <a:pt x="35274" y="33529"/>
                        <a:pt x="25603" y="43200"/>
                        <a:pt x="13674" y="43200"/>
                      </a:cubicBezTo>
                      <a:cubicBezTo>
                        <a:pt x="8689" y="43200"/>
                        <a:pt x="3858" y="41476"/>
                        <a:pt x="0" y="38320"/>
                      </a:cubicBezTo>
                      <a:lnTo>
                        <a:pt x="13674" y="21600"/>
                      </a:lnTo>
                      <a:close/>
                    </a:path>
                  </a:pathLst>
                </a:custGeom>
                <a:noFill/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6418" name="Group 274"/>
              <p:cNvGrpSpPr>
                <a:grpSpLocks/>
              </p:cNvGrpSpPr>
              <p:nvPr/>
            </p:nvGrpSpPr>
            <p:grpSpPr bwMode="auto">
              <a:xfrm rot="5671300" flipH="1">
                <a:off x="365" y="2732"/>
                <a:ext cx="544" cy="378"/>
                <a:chOff x="284" y="2724"/>
                <a:chExt cx="616" cy="462"/>
              </a:xfrm>
            </p:grpSpPr>
            <p:grpSp>
              <p:nvGrpSpPr>
                <p:cNvPr id="6419" name="Group 275"/>
                <p:cNvGrpSpPr>
                  <a:grpSpLocks/>
                </p:cNvGrpSpPr>
                <p:nvPr/>
              </p:nvGrpSpPr>
              <p:grpSpPr bwMode="auto">
                <a:xfrm>
                  <a:off x="284" y="2816"/>
                  <a:ext cx="507" cy="370"/>
                  <a:chOff x="734" y="3022"/>
                  <a:chExt cx="507" cy="370"/>
                </a:xfrm>
              </p:grpSpPr>
              <p:grpSp>
                <p:nvGrpSpPr>
                  <p:cNvPr id="6420" name="Group 276"/>
                  <p:cNvGrpSpPr>
                    <a:grpSpLocks/>
                  </p:cNvGrpSpPr>
                  <p:nvPr/>
                </p:nvGrpSpPr>
                <p:grpSpPr bwMode="auto">
                  <a:xfrm>
                    <a:off x="950" y="3022"/>
                    <a:ext cx="291" cy="178"/>
                    <a:chOff x="950" y="3022"/>
                    <a:chExt cx="291" cy="178"/>
                  </a:xfrm>
                </p:grpSpPr>
                <p:sp>
                  <p:nvSpPr>
                    <p:cNvPr id="6421" name="Arc 277"/>
                    <p:cNvSpPr>
                      <a:spLocks/>
                    </p:cNvSpPr>
                    <p:nvPr/>
                  </p:nvSpPr>
                  <p:spPr bwMode="auto">
                    <a:xfrm rot="3013097">
                      <a:off x="1108" y="2970"/>
                      <a:ext cx="82" cy="185"/>
                    </a:xfrm>
                    <a:custGeom>
                      <a:avLst/>
                      <a:gdLst>
                        <a:gd name="G0" fmla="+- 15032 0 0"/>
                        <a:gd name="G1" fmla="+- 21600 0 0"/>
                        <a:gd name="G2" fmla="+- 21600 0 0"/>
                        <a:gd name="T0" fmla="*/ 0 w 36632"/>
                        <a:gd name="T1" fmla="*/ 6089 h 43200"/>
                        <a:gd name="T2" fmla="*/ 1358 w 36632"/>
                        <a:gd name="T3" fmla="*/ 38321 h 43200"/>
                        <a:gd name="T4" fmla="*/ 15032 w 36632"/>
                        <a:gd name="T5" fmla="*/ 21600 h 432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36632" h="43200" fill="none" extrusionOk="0">
                          <a:moveTo>
                            <a:pt x="-1" y="6088"/>
                          </a:moveTo>
                          <a:cubicBezTo>
                            <a:pt x="4029" y="2183"/>
                            <a:pt x="9420" y="-1"/>
                            <a:pt x="15032" y="0"/>
                          </a:cubicBezTo>
                          <a:cubicBezTo>
                            <a:pt x="26961" y="0"/>
                            <a:pt x="36632" y="9670"/>
                            <a:pt x="36632" y="21600"/>
                          </a:cubicBezTo>
                          <a:cubicBezTo>
                            <a:pt x="36632" y="33529"/>
                            <a:pt x="26961" y="43200"/>
                            <a:pt x="15032" y="43200"/>
                          </a:cubicBezTo>
                          <a:cubicBezTo>
                            <a:pt x="10047" y="43200"/>
                            <a:pt x="5216" y="41476"/>
                            <a:pt x="1358" y="38320"/>
                          </a:cubicBezTo>
                        </a:path>
                        <a:path w="36632" h="43200" stroke="0" extrusionOk="0">
                          <a:moveTo>
                            <a:pt x="-1" y="6088"/>
                          </a:moveTo>
                          <a:cubicBezTo>
                            <a:pt x="4029" y="2183"/>
                            <a:pt x="9420" y="-1"/>
                            <a:pt x="15032" y="0"/>
                          </a:cubicBezTo>
                          <a:cubicBezTo>
                            <a:pt x="26961" y="0"/>
                            <a:pt x="36632" y="9670"/>
                            <a:pt x="36632" y="21600"/>
                          </a:cubicBezTo>
                          <a:cubicBezTo>
                            <a:pt x="36632" y="33529"/>
                            <a:pt x="26961" y="43200"/>
                            <a:pt x="15032" y="43200"/>
                          </a:cubicBezTo>
                          <a:cubicBezTo>
                            <a:pt x="10047" y="43200"/>
                            <a:pt x="5216" y="41476"/>
                            <a:pt x="1358" y="38320"/>
                          </a:cubicBezTo>
                          <a:lnTo>
                            <a:pt x="15032" y="21600"/>
                          </a:lnTo>
                          <a:close/>
                        </a:path>
                      </a:pathLst>
                    </a:custGeom>
                    <a:noFill/>
                    <a:ln w="1905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422" name="Arc 278"/>
                    <p:cNvSpPr>
                      <a:spLocks/>
                    </p:cNvSpPr>
                    <p:nvPr/>
                  </p:nvSpPr>
                  <p:spPr bwMode="auto">
                    <a:xfrm rot="3013097">
                      <a:off x="1002" y="3066"/>
                      <a:ext cx="82" cy="185"/>
                    </a:xfrm>
                    <a:custGeom>
                      <a:avLst/>
                      <a:gdLst>
                        <a:gd name="G0" fmla="+- 15032 0 0"/>
                        <a:gd name="G1" fmla="+- 21600 0 0"/>
                        <a:gd name="G2" fmla="+- 21600 0 0"/>
                        <a:gd name="T0" fmla="*/ 0 w 36632"/>
                        <a:gd name="T1" fmla="*/ 6089 h 43200"/>
                        <a:gd name="T2" fmla="*/ 1358 w 36632"/>
                        <a:gd name="T3" fmla="*/ 38321 h 43200"/>
                        <a:gd name="T4" fmla="*/ 15032 w 36632"/>
                        <a:gd name="T5" fmla="*/ 21600 h 432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36632" h="43200" fill="none" extrusionOk="0">
                          <a:moveTo>
                            <a:pt x="-1" y="6088"/>
                          </a:moveTo>
                          <a:cubicBezTo>
                            <a:pt x="4029" y="2183"/>
                            <a:pt x="9420" y="-1"/>
                            <a:pt x="15032" y="0"/>
                          </a:cubicBezTo>
                          <a:cubicBezTo>
                            <a:pt x="26961" y="0"/>
                            <a:pt x="36632" y="9670"/>
                            <a:pt x="36632" y="21600"/>
                          </a:cubicBezTo>
                          <a:cubicBezTo>
                            <a:pt x="36632" y="33529"/>
                            <a:pt x="26961" y="43200"/>
                            <a:pt x="15032" y="43200"/>
                          </a:cubicBezTo>
                          <a:cubicBezTo>
                            <a:pt x="10047" y="43200"/>
                            <a:pt x="5216" y="41476"/>
                            <a:pt x="1358" y="38320"/>
                          </a:cubicBezTo>
                        </a:path>
                        <a:path w="36632" h="43200" stroke="0" extrusionOk="0">
                          <a:moveTo>
                            <a:pt x="-1" y="6088"/>
                          </a:moveTo>
                          <a:cubicBezTo>
                            <a:pt x="4029" y="2183"/>
                            <a:pt x="9420" y="-1"/>
                            <a:pt x="15032" y="0"/>
                          </a:cubicBezTo>
                          <a:cubicBezTo>
                            <a:pt x="26961" y="0"/>
                            <a:pt x="36632" y="9670"/>
                            <a:pt x="36632" y="21600"/>
                          </a:cubicBezTo>
                          <a:cubicBezTo>
                            <a:pt x="36632" y="33529"/>
                            <a:pt x="26961" y="43200"/>
                            <a:pt x="15032" y="43200"/>
                          </a:cubicBezTo>
                          <a:cubicBezTo>
                            <a:pt x="10047" y="43200"/>
                            <a:pt x="5216" y="41476"/>
                            <a:pt x="1358" y="38320"/>
                          </a:cubicBezTo>
                          <a:lnTo>
                            <a:pt x="15032" y="21600"/>
                          </a:lnTo>
                          <a:close/>
                        </a:path>
                      </a:pathLst>
                    </a:custGeom>
                    <a:noFill/>
                    <a:ln w="1905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6423" name="Group 279"/>
                  <p:cNvGrpSpPr>
                    <a:grpSpLocks/>
                  </p:cNvGrpSpPr>
                  <p:nvPr/>
                </p:nvGrpSpPr>
                <p:grpSpPr bwMode="auto">
                  <a:xfrm>
                    <a:off x="734" y="3214"/>
                    <a:ext cx="291" cy="178"/>
                    <a:chOff x="950" y="3022"/>
                    <a:chExt cx="291" cy="178"/>
                  </a:xfrm>
                </p:grpSpPr>
                <p:sp>
                  <p:nvSpPr>
                    <p:cNvPr id="6424" name="Arc 280"/>
                    <p:cNvSpPr>
                      <a:spLocks/>
                    </p:cNvSpPr>
                    <p:nvPr/>
                  </p:nvSpPr>
                  <p:spPr bwMode="auto">
                    <a:xfrm rot="3013097">
                      <a:off x="1108" y="2970"/>
                      <a:ext cx="82" cy="185"/>
                    </a:xfrm>
                    <a:custGeom>
                      <a:avLst/>
                      <a:gdLst>
                        <a:gd name="G0" fmla="+- 15032 0 0"/>
                        <a:gd name="G1" fmla="+- 21600 0 0"/>
                        <a:gd name="G2" fmla="+- 21600 0 0"/>
                        <a:gd name="T0" fmla="*/ 0 w 36632"/>
                        <a:gd name="T1" fmla="*/ 6089 h 43200"/>
                        <a:gd name="T2" fmla="*/ 1358 w 36632"/>
                        <a:gd name="T3" fmla="*/ 38321 h 43200"/>
                        <a:gd name="T4" fmla="*/ 15032 w 36632"/>
                        <a:gd name="T5" fmla="*/ 21600 h 432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36632" h="43200" fill="none" extrusionOk="0">
                          <a:moveTo>
                            <a:pt x="-1" y="6088"/>
                          </a:moveTo>
                          <a:cubicBezTo>
                            <a:pt x="4029" y="2183"/>
                            <a:pt x="9420" y="-1"/>
                            <a:pt x="15032" y="0"/>
                          </a:cubicBezTo>
                          <a:cubicBezTo>
                            <a:pt x="26961" y="0"/>
                            <a:pt x="36632" y="9670"/>
                            <a:pt x="36632" y="21600"/>
                          </a:cubicBezTo>
                          <a:cubicBezTo>
                            <a:pt x="36632" y="33529"/>
                            <a:pt x="26961" y="43200"/>
                            <a:pt x="15032" y="43200"/>
                          </a:cubicBezTo>
                          <a:cubicBezTo>
                            <a:pt x="10047" y="43200"/>
                            <a:pt x="5216" y="41476"/>
                            <a:pt x="1358" y="38320"/>
                          </a:cubicBezTo>
                        </a:path>
                        <a:path w="36632" h="43200" stroke="0" extrusionOk="0">
                          <a:moveTo>
                            <a:pt x="-1" y="6088"/>
                          </a:moveTo>
                          <a:cubicBezTo>
                            <a:pt x="4029" y="2183"/>
                            <a:pt x="9420" y="-1"/>
                            <a:pt x="15032" y="0"/>
                          </a:cubicBezTo>
                          <a:cubicBezTo>
                            <a:pt x="26961" y="0"/>
                            <a:pt x="36632" y="9670"/>
                            <a:pt x="36632" y="21600"/>
                          </a:cubicBezTo>
                          <a:cubicBezTo>
                            <a:pt x="36632" y="33529"/>
                            <a:pt x="26961" y="43200"/>
                            <a:pt x="15032" y="43200"/>
                          </a:cubicBezTo>
                          <a:cubicBezTo>
                            <a:pt x="10047" y="43200"/>
                            <a:pt x="5216" y="41476"/>
                            <a:pt x="1358" y="38320"/>
                          </a:cubicBezTo>
                          <a:lnTo>
                            <a:pt x="15032" y="21600"/>
                          </a:lnTo>
                          <a:close/>
                        </a:path>
                      </a:pathLst>
                    </a:custGeom>
                    <a:noFill/>
                    <a:ln w="1905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425" name="Arc 281"/>
                    <p:cNvSpPr>
                      <a:spLocks/>
                    </p:cNvSpPr>
                    <p:nvPr/>
                  </p:nvSpPr>
                  <p:spPr bwMode="auto">
                    <a:xfrm rot="3013097">
                      <a:off x="1002" y="3066"/>
                      <a:ext cx="82" cy="185"/>
                    </a:xfrm>
                    <a:custGeom>
                      <a:avLst/>
                      <a:gdLst>
                        <a:gd name="G0" fmla="+- 15032 0 0"/>
                        <a:gd name="G1" fmla="+- 21600 0 0"/>
                        <a:gd name="G2" fmla="+- 21600 0 0"/>
                        <a:gd name="T0" fmla="*/ 0 w 36632"/>
                        <a:gd name="T1" fmla="*/ 6089 h 43200"/>
                        <a:gd name="T2" fmla="*/ 1358 w 36632"/>
                        <a:gd name="T3" fmla="*/ 38321 h 43200"/>
                        <a:gd name="T4" fmla="*/ 15032 w 36632"/>
                        <a:gd name="T5" fmla="*/ 21600 h 432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36632" h="43200" fill="none" extrusionOk="0">
                          <a:moveTo>
                            <a:pt x="-1" y="6088"/>
                          </a:moveTo>
                          <a:cubicBezTo>
                            <a:pt x="4029" y="2183"/>
                            <a:pt x="9420" y="-1"/>
                            <a:pt x="15032" y="0"/>
                          </a:cubicBezTo>
                          <a:cubicBezTo>
                            <a:pt x="26961" y="0"/>
                            <a:pt x="36632" y="9670"/>
                            <a:pt x="36632" y="21600"/>
                          </a:cubicBezTo>
                          <a:cubicBezTo>
                            <a:pt x="36632" y="33529"/>
                            <a:pt x="26961" y="43200"/>
                            <a:pt x="15032" y="43200"/>
                          </a:cubicBezTo>
                          <a:cubicBezTo>
                            <a:pt x="10047" y="43200"/>
                            <a:pt x="5216" y="41476"/>
                            <a:pt x="1358" y="38320"/>
                          </a:cubicBezTo>
                        </a:path>
                        <a:path w="36632" h="43200" stroke="0" extrusionOk="0">
                          <a:moveTo>
                            <a:pt x="-1" y="6088"/>
                          </a:moveTo>
                          <a:cubicBezTo>
                            <a:pt x="4029" y="2183"/>
                            <a:pt x="9420" y="-1"/>
                            <a:pt x="15032" y="0"/>
                          </a:cubicBezTo>
                          <a:cubicBezTo>
                            <a:pt x="26961" y="0"/>
                            <a:pt x="36632" y="9670"/>
                            <a:pt x="36632" y="21600"/>
                          </a:cubicBezTo>
                          <a:cubicBezTo>
                            <a:pt x="36632" y="33529"/>
                            <a:pt x="26961" y="43200"/>
                            <a:pt x="15032" y="43200"/>
                          </a:cubicBezTo>
                          <a:cubicBezTo>
                            <a:pt x="10047" y="43200"/>
                            <a:pt x="5216" y="41476"/>
                            <a:pt x="1358" y="38320"/>
                          </a:cubicBezTo>
                          <a:lnTo>
                            <a:pt x="15032" y="21600"/>
                          </a:lnTo>
                          <a:close/>
                        </a:path>
                      </a:pathLst>
                    </a:custGeom>
                    <a:noFill/>
                    <a:ln w="1905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sp>
              <p:nvSpPr>
                <p:cNvPr id="6426" name="Arc 282"/>
                <p:cNvSpPr>
                  <a:spLocks/>
                </p:cNvSpPr>
                <p:nvPr/>
              </p:nvSpPr>
              <p:spPr bwMode="auto">
                <a:xfrm rot="3013097">
                  <a:off x="767" y="2672"/>
                  <a:ext cx="82" cy="185"/>
                </a:xfrm>
                <a:custGeom>
                  <a:avLst/>
                  <a:gdLst>
                    <a:gd name="G0" fmla="+- 15032 0 0"/>
                    <a:gd name="G1" fmla="+- 21600 0 0"/>
                    <a:gd name="G2" fmla="+- 21600 0 0"/>
                    <a:gd name="T0" fmla="*/ 0 w 36632"/>
                    <a:gd name="T1" fmla="*/ 6089 h 43200"/>
                    <a:gd name="T2" fmla="*/ 1358 w 36632"/>
                    <a:gd name="T3" fmla="*/ 38321 h 43200"/>
                    <a:gd name="T4" fmla="*/ 15032 w 36632"/>
                    <a:gd name="T5" fmla="*/ 21600 h 43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632" h="43200" fill="none" extrusionOk="0">
                      <a:moveTo>
                        <a:pt x="-1" y="6088"/>
                      </a:moveTo>
                      <a:cubicBezTo>
                        <a:pt x="4029" y="2183"/>
                        <a:pt x="9420" y="-1"/>
                        <a:pt x="15032" y="0"/>
                      </a:cubicBezTo>
                      <a:cubicBezTo>
                        <a:pt x="26961" y="0"/>
                        <a:pt x="36632" y="9670"/>
                        <a:pt x="36632" y="21600"/>
                      </a:cubicBezTo>
                      <a:cubicBezTo>
                        <a:pt x="36632" y="33529"/>
                        <a:pt x="26961" y="43200"/>
                        <a:pt x="15032" y="43200"/>
                      </a:cubicBezTo>
                      <a:cubicBezTo>
                        <a:pt x="10047" y="43200"/>
                        <a:pt x="5216" y="41476"/>
                        <a:pt x="1358" y="38320"/>
                      </a:cubicBezTo>
                    </a:path>
                    <a:path w="36632" h="43200" stroke="0" extrusionOk="0">
                      <a:moveTo>
                        <a:pt x="-1" y="6088"/>
                      </a:moveTo>
                      <a:cubicBezTo>
                        <a:pt x="4029" y="2183"/>
                        <a:pt x="9420" y="-1"/>
                        <a:pt x="15032" y="0"/>
                      </a:cubicBezTo>
                      <a:cubicBezTo>
                        <a:pt x="26961" y="0"/>
                        <a:pt x="36632" y="9670"/>
                        <a:pt x="36632" y="21600"/>
                      </a:cubicBezTo>
                      <a:cubicBezTo>
                        <a:pt x="36632" y="33529"/>
                        <a:pt x="26961" y="43200"/>
                        <a:pt x="15032" y="43200"/>
                      </a:cubicBezTo>
                      <a:cubicBezTo>
                        <a:pt x="10047" y="43200"/>
                        <a:pt x="5216" y="41476"/>
                        <a:pt x="1358" y="38320"/>
                      </a:cubicBezTo>
                      <a:lnTo>
                        <a:pt x="15032" y="21600"/>
                      </a:lnTo>
                      <a:close/>
                    </a:path>
                  </a:pathLst>
                </a:custGeom>
                <a:noFill/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6511" name="Group 367"/>
            <p:cNvGrpSpPr>
              <a:grpSpLocks/>
            </p:cNvGrpSpPr>
            <p:nvPr/>
          </p:nvGrpSpPr>
          <p:grpSpPr bwMode="auto">
            <a:xfrm>
              <a:off x="354" y="3086"/>
              <a:ext cx="440" cy="276"/>
              <a:chOff x="428" y="3168"/>
              <a:chExt cx="440" cy="276"/>
            </a:xfrm>
          </p:grpSpPr>
          <p:sp>
            <p:nvSpPr>
              <p:cNvPr id="6512" name="Line 368"/>
              <p:cNvSpPr>
                <a:spLocks noChangeShapeType="1"/>
              </p:cNvSpPr>
              <p:nvPr/>
            </p:nvSpPr>
            <p:spPr bwMode="auto">
              <a:xfrm>
                <a:off x="428" y="3168"/>
                <a:ext cx="0" cy="9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513" name="Line 369"/>
              <p:cNvSpPr>
                <a:spLocks noChangeShapeType="1"/>
              </p:cNvSpPr>
              <p:nvPr/>
            </p:nvSpPr>
            <p:spPr bwMode="auto">
              <a:xfrm>
                <a:off x="658" y="3168"/>
                <a:ext cx="0" cy="18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514" name="Line 370"/>
              <p:cNvSpPr>
                <a:spLocks noChangeShapeType="1"/>
              </p:cNvSpPr>
              <p:nvPr/>
            </p:nvSpPr>
            <p:spPr bwMode="auto">
              <a:xfrm>
                <a:off x="868" y="3168"/>
                <a:ext cx="0" cy="27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6515" name="Line 371"/>
          <p:cNvSpPr>
            <a:spLocks noChangeShapeType="1"/>
          </p:cNvSpPr>
          <p:nvPr/>
        </p:nvSpPr>
        <p:spPr bwMode="auto">
          <a:xfrm>
            <a:off x="7734300" y="2222500"/>
            <a:ext cx="2667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516" name="Group 372"/>
          <p:cNvGrpSpPr>
            <a:grpSpLocks/>
          </p:cNvGrpSpPr>
          <p:nvPr/>
        </p:nvGrpSpPr>
        <p:grpSpPr bwMode="auto">
          <a:xfrm>
            <a:off x="558800" y="1746250"/>
            <a:ext cx="841375" cy="485775"/>
            <a:chOff x="522" y="1278"/>
            <a:chExt cx="530" cy="306"/>
          </a:xfrm>
        </p:grpSpPr>
        <p:sp>
          <p:nvSpPr>
            <p:cNvPr id="6517" name="Line 373"/>
            <p:cNvSpPr>
              <a:spLocks noChangeShapeType="1"/>
            </p:cNvSpPr>
            <p:nvPr/>
          </p:nvSpPr>
          <p:spPr bwMode="auto">
            <a:xfrm>
              <a:off x="529" y="1278"/>
              <a:ext cx="0" cy="28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518" name="Line 374"/>
            <p:cNvSpPr>
              <a:spLocks noChangeShapeType="1"/>
            </p:cNvSpPr>
            <p:nvPr/>
          </p:nvSpPr>
          <p:spPr bwMode="auto">
            <a:xfrm>
              <a:off x="750" y="1281"/>
              <a:ext cx="0" cy="30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519" name="Line 375"/>
            <p:cNvSpPr>
              <a:spLocks noChangeShapeType="1"/>
            </p:cNvSpPr>
            <p:nvPr/>
          </p:nvSpPr>
          <p:spPr bwMode="auto">
            <a:xfrm>
              <a:off x="971" y="1281"/>
              <a:ext cx="0" cy="30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520" name="Line 376"/>
            <p:cNvSpPr>
              <a:spLocks noChangeShapeType="1"/>
            </p:cNvSpPr>
            <p:nvPr/>
          </p:nvSpPr>
          <p:spPr bwMode="auto">
            <a:xfrm>
              <a:off x="522" y="1570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521" name="Line 377"/>
            <p:cNvSpPr>
              <a:spLocks noChangeShapeType="1"/>
            </p:cNvSpPr>
            <p:nvPr/>
          </p:nvSpPr>
          <p:spPr bwMode="auto">
            <a:xfrm>
              <a:off x="745" y="1575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522" name="Line 378"/>
            <p:cNvSpPr>
              <a:spLocks noChangeShapeType="1"/>
            </p:cNvSpPr>
            <p:nvPr/>
          </p:nvSpPr>
          <p:spPr bwMode="auto">
            <a:xfrm>
              <a:off x="966" y="1577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527" name="Group 383"/>
          <p:cNvGrpSpPr>
            <a:grpSpLocks/>
          </p:cNvGrpSpPr>
          <p:nvPr/>
        </p:nvGrpSpPr>
        <p:grpSpPr bwMode="auto">
          <a:xfrm>
            <a:off x="285750" y="4073525"/>
            <a:ext cx="1073150" cy="863600"/>
            <a:chOff x="253" y="2649"/>
            <a:chExt cx="676" cy="544"/>
          </a:xfrm>
        </p:grpSpPr>
        <p:grpSp>
          <p:nvGrpSpPr>
            <p:cNvPr id="6528" name="Group 384"/>
            <p:cNvGrpSpPr>
              <a:grpSpLocks/>
            </p:cNvGrpSpPr>
            <p:nvPr/>
          </p:nvGrpSpPr>
          <p:grpSpPr bwMode="auto">
            <a:xfrm rot="18645612" flipH="1">
              <a:off x="375" y="2683"/>
              <a:ext cx="269" cy="513"/>
              <a:chOff x="595" y="2890"/>
              <a:chExt cx="269" cy="513"/>
            </a:xfrm>
          </p:grpSpPr>
          <p:grpSp>
            <p:nvGrpSpPr>
              <p:cNvPr id="6529" name="Group 385"/>
              <p:cNvGrpSpPr>
                <a:grpSpLocks/>
              </p:cNvGrpSpPr>
              <p:nvPr/>
            </p:nvGrpSpPr>
            <p:grpSpPr bwMode="auto">
              <a:xfrm>
                <a:off x="595" y="2890"/>
                <a:ext cx="228" cy="416"/>
                <a:chOff x="595" y="2890"/>
                <a:chExt cx="228" cy="416"/>
              </a:xfrm>
            </p:grpSpPr>
            <p:grpSp>
              <p:nvGrpSpPr>
                <p:cNvPr id="6530" name="Group 386"/>
                <p:cNvGrpSpPr>
                  <a:grpSpLocks/>
                </p:cNvGrpSpPr>
                <p:nvPr/>
              </p:nvGrpSpPr>
              <p:grpSpPr bwMode="auto">
                <a:xfrm>
                  <a:off x="595" y="2890"/>
                  <a:ext cx="141" cy="224"/>
                  <a:chOff x="595" y="2890"/>
                  <a:chExt cx="141" cy="224"/>
                </a:xfrm>
              </p:grpSpPr>
              <p:sp>
                <p:nvSpPr>
                  <p:cNvPr id="6531" name="Arc 387"/>
                  <p:cNvSpPr>
                    <a:spLocks/>
                  </p:cNvSpPr>
                  <p:nvPr/>
                </p:nvSpPr>
                <p:spPr bwMode="auto">
                  <a:xfrm rot="-1687346">
                    <a:off x="595" y="2890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pattFill prst="smCheck">
                      <a:fgClr>
                        <a:srgbClr val="FF00FF"/>
                      </a:fgClr>
                      <a:bgClr>
                        <a:srgbClr val="FFFF99"/>
                      </a:bgClr>
                    </a:patt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532" name="Arc 388"/>
                  <p:cNvSpPr>
                    <a:spLocks/>
                  </p:cNvSpPr>
                  <p:nvPr/>
                </p:nvSpPr>
                <p:spPr bwMode="auto">
                  <a:xfrm rot="-1687346">
                    <a:off x="640" y="2985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pattFill prst="smCheck">
                      <a:fgClr>
                        <a:srgbClr val="FF00FF"/>
                      </a:fgClr>
                      <a:bgClr>
                        <a:srgbClr val="FFFF99"/>
                      </a:bgClr>
                    </a:patt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6533" name="Group 389"/>
                <p:cNvGrpSpPr>
                  <a:grpSpLocks/>
                </p:cNvGrpSpPr>
                <p:nvPr/>
              </p:nvGrpSpPr>
              <p:grpSpPr bwMode="auto">
                <a:xfrm>
                  <a:off x="682" y="3082"/>
                  <a:ext cx="141" cy="224"/>
                  <a:chOff x="595" y="2890"/>
                  <a:chExt cx="141" cy="224"/>
                </a:xfrm>
              </p:grpSpPr>
              <p:sp>
                <p:nvSpPr>
                  <p:cNvPr id="6534" name="Arc 390"/>
                  <p:cNvSpPr>
                    <a:spLocks/>
                  </p:cNvSpPr>
                  <p:nvPr/>
                </p:nvSpPr>
                <p:spPr bwMode="auto">
                  <a:xfrm rot="-1687346">
                    <a:off x="595" y="2890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pattFill prst="smCheck">
                      <a:fgClr>
                        <a:srgbClr val="FF00FF"/>
                      </a:fgClr>
                      <a:bgClr>
                        <a:srgbClr val="FFFF99"/>
                      </a:bgClr>
                    </a:patt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535" name="Arc 391"/>
                  <p:cNvSpPr>
                    <a:spLocks/>
                  </p:cNvSpPr>
                  <p:nvPr/>
                </p:nvSpPr>
                <p:spPr bwMode="auto">
                  <a:xfrm rot="-1687346">
                    <a:off x="640" y="2985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pattFill prst="smCheck">
                      <a:fgClr>
                        <a:srgbClr val="FF00FF"/>
                      </a:fgClr>
                      <a:bgClr>
                        <a:srgbClr val="FFFF99"/>
                      </a:bgClr>
                    </a:patt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6536" name="Arc 392"/>
              <p:cNvSpPr>
                <a:spLocks/>
              </p:cNvSpPr>
              <p:nvPr/>
            </p:nvSpPr>
            <p:spPr bwMode="auto">
              <a:xfrm rot="-1687346">
                <a:off x="768" y="3274"/>
                <a:ext cx="96" cy="129"/>
              </a:xfrm>
              <a:custGeom>
                <a:avLst/>
                <a:gdLst>
                  <a:gd name="G0" fmla="+- 13674 0 0"/>
                  <a:gd name="G1" fmla="+- 21600 0 0"/>
                  <a:gd name="G2" fmla="+- 21600 0 0"/>
                  <a:gd name="T0" fmla="*/ 3471 w 35274"/>
                  <a:gd name="T1" fmla="*/ 2562 h 43200"/>
                  <a:gd name="T2" fmla="*/ 0 w 35274"/>
                  <a:gd name="T3" fmla="*/ 38321 h 43200"/>
                  <a:gd name="T4" fmla="*/ 13674 w 35274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5274" h="43200" fill="none" extrusionOk="0">
                    <a:moveTo>
                      <a:pt x="3470" y="2561"/>
                    </a:moveTo>
                    <a:cubicBezTo>
                      <a:pt x="6608" y="880"/>
                      <a:pt x="10113" y="-1"/>
                      <a:pt x="13674" y="0"/>
                    </a:cubicBezTo>
                    <a:cubicBezTo>
                      <a:pt x="25603" y="0"/>
                      <a:pt x="35274" y="9670"/>
                      <a:pt x="35274" y="21600"/>
                    </a:cubicBezTo>
                    <a:cubicBezTo>
                      <a:pt x="35274" y="33529"/>
                      <a:pt x="25603" y="43200"/>
                      <a:pt x="13674" y="43200"/>
                    </a:cubicBezTo>
                    <a:cubicBezTo>
                      <a:pt x="8689" y="43200"/>
                      <a:pt x="3858" y="41476"/>
                      <a:pt x="0" y="38320"/>
                    </a:cubicBezTo>
                  </a:path>
                  <a:path w="35274" h="43200" stroke="0" extrusionOk="0">
                    <a:moveTo>
                      <a:pt x="3470" y="2561"/>
                    </a:moveTo>
                    <a:cubicBezTo>
                      <a:pt x="6608" y="880"/>
                      <a:pt x="10113" y="-1"/>
                      <a:pt x="13674" y="0"/>
                    </a:cubicBezTo>
                    <a:cubicBezTo>
                      <a:pt x="25603" y="0"/>
                      <a:pt x="35274" y="9670"/>
                      <a:pt x="35274" y="21600"/>
                    </a:cubicBezTo>
                    <a:cubicBezTo>
                      <a:pt x="35274" y="33529"/>
                      <a:pt x="25603" y="43200"/>
                      <a:pt x="13674" y="43200"/>
                    </a:cubicBezTo>
                    <a:cubicBezTo>
                      <a:pt x="8689" y="43200"/>
                      <a:pt x="3858" y="41476"/>
                      <a:pt x="0" y="38320"/>
                    </a:cubicBezTo>
                    <a:lnTo>
                      <a:pt x="13674" y="21600"/>
                    </a:lnTo>
                    <a:close/>
                  </a:path>
                </a:pathLst>
              </a:custGeom>
              <a:noFill/>
              <a:ln w="19050">
                <a:pattFill prst="smCheck">
                  <a:fgClr>
                    <a:srgbClr val="FF00FF"/>
                  </a:fgClr>
                  <a:bgClr>
                    <a:srgbClr val="FFFF99"/>
                  </a:bgClr>
                </a:patt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537" name="Group 393"/>
            <p:cNvGrpSpPr>
              <a:grpSpLocks/>
            </p:cNvGrpSpPr>
            <p:nvPr/>
          </p:nvGrpSpPr>
          <p:grpSpPr bwMode="auto">
            <a:xfrm>
              <a:off x="660" y="2650"/>
              <a:ext cx="269" cy="513"/>
              <a:chOff x="595" y="2890"/>
              <a:chExt cx="269" cy="513"/>
            </a:xfrm>
          </p:grpSpPr>
          <p:grpSp>
            <p:nvGrpSpPr>
              <p:cNvPr id="6538" name="Group 394"/>
              <p:cNvGrpSpPr>
                <a:grpSpLocks/>
              </p:cNvGrpSpPr>
              <p:nvPr/>
            </p:nvGrpSpPr>
            <p:grpSpPr bwMode="auto">
              <a:xfrm>
                <a:off x="595" y="2890"/>
                <a:ext cx="228" cy="416"/>
                <a:chOff x="595" y="2890"/>
                <a:chExt cx="228" cy="416"/>
              </a:xfrm>
            </p:grpSpPr>
            <p:grpSp>
              <p:nvGrpSpPr>
                <p:cNvPr id="6539" name="Group 395"/>
                <p:cNvGrpSpPr>
                  <a:grpSpLocks/>
                </p:cNvGrpSpPr>
                <p:nvPr/>
              </p:nvGrpSpPr>
              <p:grpSpPr bwMode="auto">
                <a:xfrm>
                  <a:off x="595" y="2890"/>
                  <a:ext cx="141" cy="224"/>
                  <a:chOff x="595" y="2890"/>
                  <a:chExt cx="141" cy="224"/>
                </a:xfrm>
              </p:grpSpPr>
              <p:sp>
                <p:nvSpPr>
                  <p:cNvPr id="6540" name="Arc 396"/>
                  <p:cNvSpPr>
                    <a:spLocks/>
                  </p:cNvSpPr>
                  <p:nvPr/>
                </p:nvSpPr>
                <p:spPr bwMode="auto">
                  <a:xfrm rot="-1687346">
                    <a:off x="595" y="2890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pattFill prst="smCheck">
                      <a:fgClr>
                        <a:srgbClr val="FF00FF"/>
                      </a:fgClr>
                      <a:bgClr>
                        <a:srgbClr val="FFFF99"/>
                      </a:bgClr>
                    </a:patt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541" name="Arc 397"/>
                  <p:cNvSpPr>
                    <a:spLocks/>
                  </p:cNvSpPr>
                  <p:nvPr/>
                </p:nvSpPr>
                <p:spPr bwMode="auto">
                  <a:xfrm rot="-1687346">
                    <a:off x="640" y="2985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pattFill prst="smCheck">
                      <a:fgClr>
                        <a:srgbClr val="FF00FF"/>
                      </a:fgClr>
                      <a:bgClr>
                        <a:srgbClr val="FFFF99"/>
                      </a:bgClr>
                    </a:patt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6542" name="Group 398"/>
                <p:cNvGrpSpPr>
                  <a:grpSpLocks/>
                </p:cNvGrpSpPr>
                <p:nvPr/>
              </p:nvGrpSpPr>
              <p:grpSpPr bwMode="auto">
                <a:xfrm>
                  <a:off x="682" y="3082"/>
                  <a:ext cx="141" cy="224"/>
                  <a:chOff x="595" y="2890"/>
                  <a:chExt cx="141" cy="224"/>
                </a:xfrm>
              </p:grpSpPr>
              <p:sp>
                <p:nvSpPr>
                  <p:cNvPr id="6543" name="Arc 399"/>
                  <p:cNvSpPr>
                    <a:spLocks/>
                  </p:cNvSpPr>
                  <p:nvPr/>
                </p:nvSpPr>
                <p:spPr bwMode="auto">
                  <a:xfrm rot="-1687346">
                    <a:off x="595" y="2890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pattFill prst="smCheck">
                      <a:fgClr>
                        <a:srgbClr val="FF00FF"/>
                      </a:fgClr>
                      <a:bgClr>
                        <a:srgbClr val="FFFF99"/>
                      </a:bgClr>
                    </a:patt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544" name="Arc 400"/>
                  <p:cNvSpPr>
                    <a:spLocks/>
                  </p:cNvSpPr>
                  <p:nvPr/>
                </p:nvSpPr>
                <p:spPr bwMode="auto">
                  <a:xfrm rot="-1687346">
                    <a:off x="640" y="2985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pattFill prst="smCheck">
                      <a:fgClr>
                        <a:srgbClr val="FF00FF"/>
                      </a:fgClr>
                      <a:bgClr>
                        <a:srgbClr val="FFFF99"/>
                      </a:bgClr>
                    </a:patt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6545" name="Arc 401"/>
              <p:cNvSpPr>
                <a:spLocks/>
              </p:cNvSpPr>
              <p:nvPr/>
            </p:nvSpPr>
            <p:spPr bwMode="auto">
              <a:xfrm rot="-1687346">
                <a:off x="768" y="3274"/>
                <a:ext cx="96" cy="129"/>
              </a:xfrm>
              <a:custGeom>
                <a:avLst/>
                <a:gdLst>
                  <a:gd name="G0" fmla="+- 13674 0 0"/>
                  <a:gd name="G1" fmla="+- 21600 0 0"/>
                  <a:gd name="G2" fmla="+- 21600 0 0"/>
                  <a:gd name="T0" fmla="*/ 3471 w 35274"/>
                  <a:gd name="T1" fmla="*/ 2562 h 43200"/>
                  <a:gd name="T2" fmla="*/ 0 w 35274"/>
                  <a:gd name="T3" fmla="*/ 38321 h 43200"/>
                  <a:gd name="T4" fmla="*/ 13674 w 35274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5274" h="43200" fill="none" extrusionOk="0">
                    <a:moveTo>
                      <a:pt x="3470" y="2561"/>
                    </a:moveTo>
                    <a:cubicBezTo>
                      <a:pt x="6608" y="880"/>
                      <a:pt x="10113" y="-1"/>
                      <a:pt x="13674" y="0"/>
                    </a:cubicBezTo>
                    <a:cubicBezTo>
                      <a:pt x="25603" y="0"/>
                      <a:pt x="35274" y="9670"/>
                      <a:pt x="35274" y="21600"/>
                    </a:cubicBezTo>
                    <a:cubicBezTo>
                      <a:pt x="35274" y="33529"/>
                      <a:pt x="25603" y="43200"/>
                      <a:pt x="13674" y="43200"/>
                    </a:cubicBezTo>
                    <a:cubicBezTo>
                      <a:pt x="8689" y="43200"/>
                      <a:pt x="3858" y="41476"/>
                      <a:pt x="0" y="38320"/>
                    </a:cubicBezTo>
                  </a:path>
                  <a:path w="35274" h="43200" stroke="0" extrusionOk="0">
                    <a:moveTo>
                      <a:pt x="3470" y="2561"/>
                    </a:moveTo>
                    <a:cubicBezTo>
                      <a:pt x="6608" y="880"/>
                      <a:pt x="10113" y="-1"/>
                      <a:pt x="13674" y="0"/>
                    </a:cubicBezTo>
                    <a:cubicBezTo>
                      <a:pt x="25603" y="0"/>
                      <a:pt x="35274" y="9670"/>
                      <a:pt x="35274" y="21600"/>
                    </a:cubicBezTo>
                    <a:cubicBezTo>
                      <a:pt x="35274" y="33529"/>
                      <a:pt x="25603" y="43200"/>
                      <a:pt x="13674" y="43200"/>
                    </a:cubicBezTo>
                    <a:cubicBezTo>
                      <a:pt x="8689" y="43200"/>
                      <a:pt x="3858" y="41476"/>
                      <a:pt x="0" y="38320"/>
                    </a:cubicBezTo>
                    <a:lnTo>
                      <a:pt x="13674" y="21600"/>
                    </a:lnTo>
                    <a:close/>
                  </a:path>
                </a:pathLst>
              </a:custGeom>
              <a:noFill/>
              <a:ln w="19050">
                <a:pattFill prst="smCheck">
                  <a:fgClr>
                    <a:srgbClr val="FF00FF"/>
                  </a:fgClr>
                  <a:bgClr>
                    <a:srgbClr val="FFFF99"/>
                  </a:bgClr>
                </a:patt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546" name="Group 402"/>
            <p:cNvGrpSpPr>
              <a:grpSpLocks/>
            </p:cNvGrpSpPr>
            <p:nvPr/>
          </p:nvGrpSpPr>
          <p:grpSpPr bwMode="auto">
            <a:xfrm rot="5671300" flipH="1">
              <a:off x="365" y="2732"/>
              <a:ext cx="544" cy="378"/>
              <a:chOff x="284" y="2724"/>
              <a:chExt cx="616" cy="462"/>
            </a:xfrm>
          </p:grpSpPr>
          <p:grpSp>
            <p:nvGrpSpPr>
              <p:cNvPr id="6547" name="Group 403"/>
              <p:cNvGrpSpPr>
                <a:grpSpLocks/>
              </p:cNvGrpSpPr>
              <p:nvPr/>
            </p:nvGrpSpPr>
            <p:grpSpPr bwMode="auto">
              <a:xfrm>
                <a:off x="284" y="2816"/>
                <a:ext cx="507" cy="370"/>
                <a:chOff x="734" y="3022"/>
                <a:chExt cx="507" cy="370"/>
              </a:xfrm>
            </p:grpSpPr>
            <p:grpSp>
              <p:nvGrpSpPr>
                <p:cNvPr id="6548" name="Group 404"/>
                <p:cNvGrpSpPr>
                  <a:grpSpLocks/>
                </p:cNvGrpSpPr>
                <p:nvPr/>
              </p:nvGrpSpPr>
              <p:grpSpPr bwMode="auto">
                <a:xfrm>
                  <a:off x="950" y="3022"/>
                  <a:ext cx="291" cy="178"/>
                  <a:chOff x="950" y="3022"/>
                  <a:chExt cx="291" cy="178"/>
                </a:xfrm>
              </p:grpSpPr>
              <p:sp>
                <p:nvSpPr>
                  <p:cNvPr id="6549" name="Arc 405"/>
                  <p:cNvSpPr>
                    <a:spLocks/>
                  </p:cNvSpPr>
                  <p:nvPr/>
                </p:nvSpPr>
                <p:spPr bwMode="auto">
                  <a:xfrm rot="3013097">
                    <a:off x="1108" y="2970"/>
                    <a:ext cx="82" cy="185"/>
                  </a:xfrm>
                  <a:custGeom>
                    <a:avLst/>
                    <a:gdLst>
                      <a:gd name="G0" fmla="+- 15032 0 0"/>
                      <a:gd name="G1" fmla="+- 21600 0 0"/>
                      <a:gd name="G2" fmla="+- 21600 0 0"/>
                      <a:gd name="T0" fmla="*/ 0 w 36632"/>
                      <a:gd name="T1" fmla="*/ 6089 h 43200"/>
                      <a:gd name="T2" fmla="*/ 1358 w 36632"/>
                      <a:gd name="T3" fmla="*/ 38321 h 43200"/>
                      <a:gd name="T4" fmla="*/ 15032 w 36632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632" h="43200" fill="none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</a:path>
                      <a:path w="36632" h="43200" stroke="0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  <a:lnTo>
                          <a:pt x="15032" y="21600"/>
                        </a:lnTo>
                        <a:close/>
                      </a:path>
                    </a:pathLst>
                  </a:custGeom>
                  <a:noFill/>
                  <a:ln w="19050">
                    <a:pattFill prst="smCheck">
                      <a:fgClr>
                        <a:srgbClr val="FF00FF"/>
                      </a:fgClr>
                      <a:bgClr>
                        <a:srgbClr val="FFFF99"/>
                      </a:bgClr>
                    </a:patt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550" name="Arc 406"/>
                  <p:cNvSpPr>
                    <a:spLocks/>
                  </p:cNvSpPr>
                  <p:nvPr/>
                </p:nvSpPr>
                <p:spPr bwMode="auto">
                  <a:xfrm rot="3013097">
                    <a:off x="1002" y="3066"/>
                    <a:ext cx="82" cy="185"/>
                  </a:xfrm>
                  <a:custGeom>
                    <a:avLst/>
                    <a:gdLst>
                      <a:gd name="G0" fmla="+- 15032 0 0"/>
                      <a:gd name="G1" fmla="+- 21600 0 0"/>
                      <a:gd name="G2" fmla="+- 21600 0 0"/>
                      <a:gd name="T0" fmla="*/ 0 w 36632"/>
                      <a:gd name="T1" fmla="*/ 6089 h 43200"/>
                      <a:gd name="T2" fmla="*/ 1358 w 36632"/>
                      <a:gd name="T3" fmla="*/ 38321 h 43200"/>
                      <a:gd name="T4" fmla="*/ 15032 w 36632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632" h="43200" fill="none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</a:path>
                      <a:path w="36632" h="43200" stroke="0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  <a:lnTo>
                          <a:pt x="15032" y="21600"/>
                        </a:lnTo>
                        <a:close/>
                      </a:path>
                    </a:pathLst>
                  </a:custGeom>
                  <a:noFill/>
                  <a:ln w="19050">
                    <a:pattFill prst="smCheck">
                      <a:fgClr>
                        <a:srgbClr val="FF00FF"/>
                      </a:fgClr>
                      <a:bgClr>
                        <a:srgbClr val="FFFF99"/>
                      </a:bgClr>
                    </a:patt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6551" name="Group 407"/>
                <p:cNvGrpSpPr>
                  <a:grpSpLocks/>
                </p:cNvGrpSpPr>
                <p:nvPr/>
              </p:nvGrpSpPr>
              <p:grpSpPr bwMode="auto">
                <a:xfrm>
                  <a:off x="734" y="3214"/>
                  <a:ext cx="291" cy="178"/>
                  <a:chOff x="950" y="3022"/>
                  <a:chExt cx="291" cy="178"/>
                </a:xfrm>
              </p:grpSpPr>
              <p:sp>
                <p:nvSpPr>
                  <p:cNvPr id="6552" name="Arc 408"/>
                  <p:cNvSpPr>
                    <a:spLocks/>
                  </p:cNvSpPr>
                  <p:nvPr/>
                </p:nvSpPr>
                <p:spPr bwMode="auto">
                  <a:xfrm rot="3013097">
                    <a:off x="1108" y="2970"/>
                    <a:ext cx="82" cy="185"/>
                  </a:xfrm>
                  <a:custGeom>
                    <a:avLst/>
                    <a:gdLst>
                      <a:gd name="G0" fmla="+- 15032 0 0"/>
                      <a:gd name="G1" fmla="+- 21600 0 0"/>
                      <a:gd name="G2" fmla="+- 21600 0 0"/>
                      <a:gd name="T0" fmla="*/ 0 w 36632"/>
                      <a:gd name="T1" fmla="*/ 6089 h 43200"/>
                      <a:gd name="T2" fmla="*/ 1358 w 36632"/>
                      <a:gd name="T3" fmla="*/ 38321 h 43200"/>
                      <a:gd name="T4" fmla="*/ 15032 w 36632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632" h="43200" fill="none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</a:path>
                      <a:path w="36632" h="43200" stroke="0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  <a:lnTo>
                          <a:pt x="15032" y="21600"/>
                        </a:lnTo>
                        <a:close/>
                      </a:path>
                    </a:pathLst>
                  </a:custGeom>
                  <a:noFill/>
                  <a:ln w="19050">
                    <a:pattFill prst="smCheck">
                      <a:fgClr>
                        <a:srgbClr val="FF00FF"/>
                      </a:fgClr>
                      <a:bgClr>
                        <a:srgbClr val="FFFF99"/>
                      </a:bgClr>
                    </a:patt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6553" name="Arc 409"/>
                  <p:cNvSpPr>
                    <a:spLocks/>
                  </p:cNvSpPr>
                  <p:nvPr/>
                </p:nvSpPr>
                <p:spPr bwMode="auto">
                  <a:xfrm rot="3013097">
                    <a:off x="1002" y="3066"/>
                    <a:ext cx="82" cy="185"/>
                  </a:xfrm>
                  <a:custGeom>
                    <a:avLst/>
                    <a:gdLst>
                      <a:gd name="G0" fmla="+- 15032 0 0"/>
                      <a:gd name="G1" fmla="+- 21600 0 0"/>
                      <a:gd name="G2" fmla="+- 21600 0 0"/>
                      <a:gd name="T0" fmla="*/ 0 w 36632"/>
                      <a:gd name="T1" fmla="*/ 6089 h 43200"/>
                      <a:gd name="T2" fmla="*/ 1358 w 36632"/>
                      <a:gd name="T3" fmla="*/ 38321 h 43200"/>
                      <a:gd name="T4" fmla="*/ 15032 w 36632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632" h="43200" fill="none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</a:path>
                      <a:path w="36632" h="43200" stroke="0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  <a:lnTo>
                          <a:pt x="15032" y="21600"/>
                        </a:lnTo>
                        <a:close/>
                      </a:path>
                    </a:pathLst>
                  </a:custGeom>
                  <a:noFill/>
                  <a:ln w="19050">
                    <a:pattFill prst="smCheck">
                      <a:fgClr>
                        <a:srgbClr val="FF00FF"/>
                      </a:fgClr>
                      <a:bgClr>
                        <a:srgbClr val="FFFF99"/>
                      </a:bgClr>
                    </a:patt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6554" name="Arc 410"/>
              <p:cNvSpPr>
                <a:spLocks/>
              </p:cNvSpPr>
              <p:nvPr/>
            </p:nvSpPr>
            <p:spPr bwMode="auto">
              <a:xfrm rot="3013097">
                <a:off x="767" y="2672"/>
                <a:ext cx="82" cy="185"/>
              </a:xfrm>
              <a:custGeom>
                <a:avLst/>
                <a:gdLst>
                  <a:gd name="G0" fmla="+- 15032 0 0"/>
                  <a:gd name="G1" fmla="+- 21600 0 0"/>
                  <a:gd name="G2" fmla="+- 21600 0 0"/>
                  <a:gd name="T0" fmla="*/ 0 w 36632"/>
                  <a:gd name="T1" fmla="*/ 6089 h 43200"/>
                  <a:gd name="T2" fmla="*/ 1358 w 36632"/>
                  <a:gd name="T3" fmla="*/ 38321 h 43200"/>
                  <a:gd name="T4" fmla="*/ 15032 w 36632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632" h="43200" fill="none" extrusionOk="0">
                    <a:moveTo>
                      <a:pt x="-1" y="6088"/>
                    </a:moveTo>
                    <a:cubicBezTo>
                      <a:pt x="4029" y="2183"/>
                      <a:pt x="9420" y="-1"/>
                      <a:pt x="15032" y="0"/>
                    </a:cubicBezTo>
                    <a:cubicBezTo>
                      <a:pt x="26961" y="0"/>
                      <a:pt x="36632" y="9670"/>
                      <a:pt x="36632" y="21600"/>
                    </a:cubicBezTo>
                    <a:cubicBezTo>
                      <a:pt x="36632" y="33529"/>
                      <a:pt x="26961" y="43200"/>
                      <a:pt x="15032" y="43200"/>
                    </a:cubicBezTo>
                    <a:cubicBezTo>
                      <a:pt x="10047" y="43200"/>
                      <a:pt x="5216" y="41476"/>
                      <a:pt x="1358" y="38320"/>
                    </a:cubicBezTo>
                  </a:path>
                  <a:path w="36632" h="43200" stroke="0" extrusionOk="0">
                    <a:moveTo>
                      <a:pt x="-1" y="6088"/>
                    </a:moveTo>
                    <a:cubicBezTo>
                      <a:pt x="4029" y="2183"/>
                      <a:pt x="9420" y="-1"/>
                      <a:pt x="15032" y="0"/>
                    </a:cubicBezTo>
                    <a:cubicBezTo>
                      <a:pt x="26961" y="0"/>
                      <a:pt x="36632" y="9670"/>
                      <a:pt x="36632" y="21600"/>
                    </a:cubicBezTo>
                    <a:cubicBezTo>
                      <a:pt x="36632" y="33529"/>
                      <a:pt x="26961" y="43200"/>
                      <a:pt x="15032" y="43200"/>
                    </a:cubicBezTo>
                    <a:cubicBezTo>
                      <a:pt x="10047" y="43200"/>
                      <a:pt x="5216" y="41476"/>
                      <a:pt x="1358" y="38320"/>
                    </a:cubicBezTo>
                    <a:lnTo>
                      <a:pt x="15032" y="21600"/>
                    </a:lnTo>
                    <a:close/>
                  </a:path>
                </a:pathLst>
              </a:custGeom>
              <a:noFill/>
              <a:ln w="19050">
                <a:pattFill prst="smCheck">
                  <a:fgClr>
                    <a:srgbClr val="FF00FF"/>
                  </a:fgClr>
                  <a:bgClr>
                    <a:srgbClr val="FFFF99"/>
                  </a:bgClr>
                </a:patt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6556" name="Text Box 412"/>
          <p:cNvSpPr txBox="1">
            <a:spLocks noChangeArrowheads="1"/>
          </p:cNvSpPr>
          <p:nvPr/>
        </p:nvSpPr>
        <p:spPr bwMode="auto">
          <a:xfrm>
            <a:off x="4114800" y="1004888"/>
            <a:ext cx="4191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>
                <a:solidFill>
                  <a:srgbClr val="000099"/>
                </a:solidFill>
                <a:latin typeface=".VnVogueH" pitchFamily="34" charset="0"/>
              </a:rPr>
              <a:t> Sù cè qu¸ t¶i</a:t>
            </a:r>
          </a:p>
        </p:txBody>
      </p:sp>
      <p:sp>
        <p:nvSpPr>
          <p:cNvPr id="6557" name="AutoShape 413"/>
          <p:cNvSpPr>
            <a:spLocks noChangeArrowheads="1"/>
          </p:cNvSpPr>
          <p:nvPr/>
        </p:nvSpPr>
        <p:spPr bwMode="auto">
          <a:xfrm>
            <a:off x="2092325" y="2384425"/>
            <a:ext cx="2590800" cy="838200"/>
          </a:xfrm>
          <a:prstGeom prst="wedgeRoundRectCallout">
            <a:avLst>
              <a:gd name="adj1" fmla="val -79227"/>
              <a:gd name="adj2" fmla="val 33713"/>
              <a:gd name="adj3" fmla="val 16667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b="1">
                <a:solidFill>
                  <a:srgbClr val="000099"/>
                </a:solidFill>
                <a:latin typeface=".VnCourier New" pitchFamily="18" charset="0"/>
              </a:rPr>
              <a:t>PhÇn tö ®èt nãng </a:t>
            </a:r>
          </a:p>
          <a:p>
            <a:pPr algn="ctr"/>
            <a:r>
              <a:rPr lang="en-US" b="1">
                <a:solidFill>
                  <a:srgbClr val="000099"/>
                </a:solidFill>
                <a:latin typeface=".VnCourier New" pitchFamily="18" charset="0"/>
              </a:rPr>
              <a:t>t¸c ®éng</a:t>
            </a:r>
          </a:p>
        </p:txBody>
      </p:sp>
      <p:sp>
        <p:nvSpPr>
          <p:cNvPr id="6560" name="AutoShape 416"/>
          <p:cNvSpPr>
            <a:spLocks noChangeArrowheads="1"/>
          </p:cNvSpPr>
          <p:nvPr/>
        </p:nvSpPr>
        <p:spPr bwMode="auto">
          <a:xfrm>
            <a:off x="5826125" y="631825"/>
            <a:ext cx="2362200" cy="990600"/>
          </a:xfrm>
          <a:prstGeom prst="wedgeRoundRectCallout">
            <a:avLst>
              <a:gd name="adj1" fmla="val 35486"/>
              <a:gd name="adj2" fmla="val 86537"/>
              <a:gd name="adj3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sz="1400" b="1">
                <a:solidFill>
                  <a:srgbClr val="660033"/>
                </a:solidFill>
                <a:latin typeface=".VnCourier New" pitchFamily="18" charset="0"/>
              </a:rPr>
              <a:t>TiÕp ®iÓm r¬le nhiÖt më ra ng¾t ®iÖn hÖ thèng </a:t>
            </a:r>
          </a:p>
          <a:p>
            <a:pPr algn="ctr"/>
            <a:r>
              <a:rPr lang="en-US" sz="1400" b="1">
                <a:solidFill>
                  <a:srgbClr val="660033"/>
                </a:solidFill>
                <a:latin typeface=".VnCourier New" pitchFamily="18" charset="0"/>
              </a:rPr>
              <a:t>®iÒu khiÓn</a:t>
            </a:r>
          </a:p>
        </p:txBody>
      </p:sp>
      <p:sp>
        <p:nvSpPr>
          <p:cNvPr id="6565" name="Text Box 421"/>
          <p:cNvSpPr txBox="1">
            <a:spLocks noChangeArrowheads="1"/>
          </p:cNvSpPr>
          <p:nvPr/>
        </p:nvSpPr>
        <p:spPr bwMode="auto">
          <a:xfrm>
            <a:off x="4724400" y="6243638"/>
            <a:ext cx="4191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>
                <a:solidFill>
                  <a:srgbClr val="000099"/>
                </a:solidFill>
              </a:rPr>
              <a:t>b</a:t>
            </a:r>
            <a:r>
              <a:rPr lang="en-US">
                <a:solidFill>
                  <a:srgbClr val="000099"/>
                </a:solidFill>
                <a:latin typeface=".VnVogueH" pitchFamily="34" charset="0"/>
              </a:rPr>
              <a:t>. Sù cè qu¸ t¶i</a:t>
            </a:r>
          </a:p>
        </p:txBody>
      </p:sp>
      <p:grpSp>
        <p:nvGrpSpPr>
          <p:cNvPr id="6579" name="Group 435"/>
          <p:cNvGrpSpPr>
            <a:grpSpLocks/>
          </p:cNvGrpSpPr>
          <p:nvPr/>
        </p:nvGrpSpPr>
        <p:grpSpPr bwMode="auto">
          <a:xfrm>
            <a:off x="430213" y="2325688"/>
            <a:ext cx="979487" cy="1811337"/>
            <a:chOff x="267" y="1465"/>
            <a:chExt cx="617" cy="1141"/>
          </a:xfrm>
        </p:grpSpPr>
        <p:grpSp>
          <p:nvGrpSpPr>
            <p:cNvPr id="6578" name="Group 434"/>
            <p:cNvGrpSpPr>
              <a:grpSpLocks/>
            </p:cNvGrpSpPr>
            <p:nvPr/>
          </p:nvGrpSpPr>
          <p:grpSpPr bwMode="auto">
            <a:xfrm>
              <a:off x="352" y="1465"/>
              <a:ext cx="530" cy="1141"/>
              <a:chOff x="352" y="1465"/>
              <a:chExt cx="530" cy="1141"/>
            </a:xfrm>
          </p:grpSpPr>
          <p:sp>
            <p:nvSpPr>
              <p:cNvPr id="6397" name="Line 253"/>
              <p:cNvSpPr>
                <a:spLocks noChangeShapeType="1"/>
              </p:cNvSpPr>
              <p:nvPr/>
            </p:nvSpPr>
            <p:spPr bwMode="auto">
              <a:xfrm>
                <a:off x="796" y="1936"/>
                <a:ext cx="0" cy="67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398" name="Line 254"/>
              <p:cNvSpPr>
                <a:spLocks noChangeShapeType="1"/>
              </p:cNvSpPr>
              <p:nvPr/>
            </p:nvSpPr>
            <p:spPr bwMode="auto">
              <a:xfrm>
                <a:off x="352" y="1936"/>
                <a:ext cx="0" cy="67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6568" name="Group 424"/>
              <p:cNvGrpSpPr>
                <a:grpSpLocks/>
              </p:cNvGrpSpPr>
              <p:nvPr/>
            </p:nvGrpSpPr>
            <p:grpSpPr bwMode="auto">
              <a:xfrm>
                <a:off x="352" y="1465"/>
                <a:ext cx="530" cy="1135"/>
                <a:chOff x="354" y="1466"/>
                <a:chExt cx="530" cy="1135"/>
              </a:xfrm>
            </p:grpSpPr>
            <p:grpSp>
              <p:nvGrpSpPr>
                <p:cNvPr id="6569" name="Group 425"/>
                <p:cNvGrpSpPr>
                  <a:grpSpLocks/>
                </p:cNvGrpSpPr>
                <p:nvPr/>
              </p:nvGrpSpPr>
              <p:grpSpPr bwMode="auto">
                <a:xfrm>
                  <a:off x="354" y="1475"/>
                  <a:ext cx="530" cy="4"/>
                  <a:chOff x="428" y="1557"/>
                  <a:chExt cx="530" cy="4"/>
                </a:xfrm>
              </p:grpSpPr>
              <p:sp>
                <p:nvSpPr>
                  <p:cNvPr id="6570" name="Line 426"/>
                  <p:cNvSpPr>
                    <a:spLocks noChangeShapeType="1"/>
                  </p:cNvSpPr>
                  <p:nvPr/>
                </p:nvSpPr>
                <p:spPr bwMode="auto">
                  <a:xfrm>
                    <a:off x="428" y="1557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6571" name="Line 427"/>
                  <p:cNvSpPr>
                    <a:spLocks noChangeShapeType="1"/>
                  </p:cNvSpPr>
                  <p:nvPr/>
                </p:nvSpPr>
                <p:spPr bwMode="auto">
                  <a:xfrm>
                    <a:off x="651" y="1559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6572" name="Line 428"/>
                  <p:cNvSpPr>
                    <a:spLocks noChangeShapeType="1"/>
                  </p:cNvSpPr>
                  <p:nvPr/>
                </p:nvSpPr>
                <p:spPr bwMode="auto">
                  <a:xfrm>
                    <a:off x="872" y="1561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6573" name="Line 429"/>
                <p:cNvSpPr>
                  <a:spLocks noChangeShapeType="1"/>
                </p:cNvSpPr>
                <p:nvPr/>
              </p:nvSpPr>
              <p:spPr bwMode="auto">
                <a:xfrm>
                  <a:off x="801" y="1466"/>
                  <a:ext cx="0" cy="27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574" name="Line 430"/>
                <p:cNvSpPr>
                  <a:spLocks noChangeShapeType="1"/>
                </p:cNvSpPr>
                <p:nvPr/>
              </p:nvSpPr>
              <p:spPr bwMode="auto">
                <a:xfrm>
                  <a:off x="580" y="1466"/>
                  <a:ext cx="0" cy="1135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575" name="Line 431"/>
                <p:cNvSpPr>
                  <a:spLocks noChangeShapeType="1"/>
                </p:cNvSpPr>
                <p:nvPr/>
              </p:nvSpPr>
              <p:spPr bwMode="auto">
                <a:xfrm>
                  <a:off x="357" y="1466"/>
                  <a:ext cx="0" cy="27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6576" name="Arc 432"/>
            <p:cNvSpPr>
              <a:spLocks/>
            </p:cNvSpPr>
            <p:nvPr/>
          </p:nvSpPr>
          <p:spPr bwMode="auto">
            <a:xfrm rot="10112503" flipH="1">
              <a:off x="781" y="1732"/>
              <a:ext cx="103" cy="203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2322"/>
                <a:gd name="T2" fmla="*/ 6096 w 21600"/>
                <a:gd name="T3" fmla="*/ 42322 h 42322"/>
                <a:gd name="T4" fmla="*/ 0 w 21600"/>
                <a:gd name="T5" fmla="*/ 21600 h 42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2322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</a:path>
                <a:path w="21600" h="42322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577" name="Arc 433"/>
            <p:cNvSpPr>
              <a:spLocks/>
            </p:cNvSpPr>
            <p:nvPr/>
          </p:nvSpPr>
          <p:spPr bwMode="auto">
            <a:xfrm rot="11487497">
              <a:off x="267" y="1732"/>
              <a:ext cx="103" cy="203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2322"/>
                <a:gd name="T2" fmla="*/ 6096 w 21600"/>
                <a:gd name="T3" fmla="*/ 42322 h 42322"/>
                <a:gd name="T4" fmla="*/ 0 w 21600"/>
                <a:gd name="T5" fmla="*/ 21600 h 42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2322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</a:path>
                <a:path w="21600" h="42322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580" name="Group 436"/>
          <p:cNvGrpSpPr>
            <a:grpSpLocks/>
          </p:cNvGrpSpPr>
          <p:nvPr/>
        </p:nvGrpSpPr>
        <p:grpSpPr bwMode="auto">
          <a:xfrm>
            <a:off x="430213" y="2324100"/>
            <a:ext cx="979487" cy="1811338"/>
            <a:chOff x="267" y="1465"/>
            <a:chExt cx="617" cy="1141"/>
          </a:xfrm>
        </p:grpSpPr>
        <p:grpSp>
          <p:nvGrpSpPr>
            <p:cNvPr id="6581" name="Group 437"/>
            <p:cNvGrpSpPr>
              <a:grpSpLocks/>
            </p:cNvGrpSpPr>
            <p:nvPr/>
          </p:nvGrpSpPr>
          <p:grpSpPr bwMode="auto">
            <a:xfrm>
              <a:off x="352" y="1465"/>
              <a:ext cx="530" cy="1141"/>
              <a:chOff x="352" y="1465"/>
              <a:chExt cx="530" cy="1141"/>
            </a:xfrm>
          </p:grpSpPr>
          <p:sp>
            <p:nvSpPr>
              <p:cNvPr id="6582" name="Line 438"/>
              <p:cNvSpPr>
                <a:spLocks noChangeShapeType="1"/>
              </p:cNvSpPr>
              <p:nvPr/>
            </p:nvSpPr>
            <p:spPr bwMode="auto">
              <a:xfrm>
                <a:off x="796" y="1936"/>
                <a:ext cx="0" cy="67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583" name="Line 439"/>
              <p:cNvSpPr>
                <a:spLocks noChangeShapeType="1"/>
              </p:cNvSpPr>
              <p:nvPr/>
            </p:nvSpPr>
            <p:spPr bwMode="auto">
              <a:xfrm>
                <a:off x="352" y="1936"/>
                <a:ext cx="0" cy="67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6584" name="Group 440"/>
              <p:cNvGrpSpPr>
                <a:grpSpLocks/>
              </p:cNvGrpSpPr>
              <p:nvPr/>
            </p:nvGrpSpPr>
            <p:grpSpPr bwMode="auto">
              <a:xfrm>
                <a:off x="352" y="1465"/>
                <a:ext cx="530" cy="1135"/>
                <a:chOff x="354" y="1466"/>
                <a:chExt cx="530" cy="1135"/>
              </a:xfrm>
            </p:grpSpPr>
            <p:grpSp>
              <p:nvGrpSpPr>
                <p:cNvPr id="6585" name="Group 441"/>
                <p:cNvGrpSpPr>
                  <a:grpSpLocks/>
                </p:cNvGrpSpPr>
                <p:nvPr/>
              </p:nvGrpSpPr>
              <p:grpSpPr bwMode="auto">
                <a:xfrm>
                  <a:off x="354" y="1475"/>
                  <a:ext cx="530" cy="4"/>
                  <a:chOff x="428" y="1557"/>
                  <a:chExt cx="530" cy="4"/>
                </a:xfrm>
              </p:grpSpPr>
              <p:sp>
                <p:nvSpPr>
                  <p:cNvPr id="6586" name="Line 442"/>
                  <p:cNvSpPr>
                    <a:spLocks noChangeShapeType="1"/>
                  </p:cNvSpPr>
                  <p:nvPr/>
                </p:nvSpPr>
                <p:spPr bwMode="auto">
                  <a:xfrm>
                    <a:off x="428" y="1557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6587" name="Line 443"/>
                  <p:cNvSpPr>
                    <a:spLocks noChangeShapeType="1"/>
                  </p:cNvSpPr>
                  <p:nvPr/>
                </p:nvSpPr>
                <p:spPr bwMode="auto">
                  <a:xfrm>
                    <a:off x="651" y="1559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6588" name="Line 444"/>
                  <p:cNvSpPr>
                    <a:spLocks noChangeShapeType="1"/>
                  </p:cNvSpPr>
                  <p:nvPr/>
                </p:nvSpPr>
                <p:spPr bwMode="auto">
                  <a:xfrm>
                    <a:off x="872" y="1561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6589" name="Line 445"/>
                <p:cNvSpPr>
                  <a:spLocks noChangeShapeType="1"/>
                </p:cNvSpPr>
                <p:nvPr/>
              </p:nvSpPr>
              <p:spPr bwMode="auto">
                <a:xfrm>
                  <a:off x="801" y="1466"/>
                  <a:ext cx="0" cy="276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590" name="Line 446"/>
                <p:cNvSpPr>
                  <a:spLocks noChangeShapeType="1"/>
                </p:cNvSpPr>
                <p:nvPr/>
              </p:nvSpPr>
              <p:spPr bwMode="auto">
                <a:xfrm>
                  <a:off x="580" y="1466"/>
                  <a:ext cx="0" cy="1135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591" name="Line 447"/>
                <p:cNvSpPr>
                  <a:spLocks noChangeShapeType="1"/>
                </p:cNvSpPr>
                <p:nvPr/>
              </p:nvSpPr>
              <p:spPr bwMode="auto">
                <a:xfrm>
                  <a:off x="357" y="1466"/>
                  <a:ext cx="0" cy="276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6592" name="Arc 448"/>
            <p:cNvSpPr>
              <a:spLocks/>
            </p:cNvSpPr>
            <p:nvPr/>
          </p:nvSpPr>
          <p:spPr bwMode="auto">
            <a:xfrm rot="10112503" flipH="1">
              <a:off x="781" y="1732"/>
              <a:ext cx="103" cy="203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2322"/>
                <a:gd name="T2" fmla="*/ 6096 w 21600"/>
                <a:gd name="T3" fmla="*/ 42322 h 42322"/>
                <a:gd name="T4" fmla="*/ 0 w 21600"/>
                <a:gd name="T5" fmla="*/ 21600 h 42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2322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</a:path>
                <a:path w="21600" h="42322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593" name="Arc 449"/>
            <p:cNvSpPr>
              <a:spLocks/>
            </p:cNvSpPr>
            <p:nvPr/>
          </p:nvSpPr>
          <p:spPr bwMode="auto">
            <a:xfrm rot="11487497">
              <a:off x="267" y="1732"/>
              <a:ext cx="103" cy="203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2322"/>
                <a:gd name="T2" fmla="*/ 6096 w 21600"/>
                <a:gd name="T3" fmla="*/ 42322 h 42322"/>
                <a:gd name="T4" fmla="*/ 0 w 21600"/>
                <a:gd name="T5" fmla="*/ 21600 h 42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2322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</a:path>
                <a:path w="21600" h="42322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525" name="Line 381"/>
          <p:cNvSpPr>
            <a:spLocks noChangeShapeType="1"/>
          </p:cNvSpPr>
          <p:nvPr/>
        </p:nvSpPr>
        <p:spPr bwMode="auto">
          <a:xfrm>
            <a:off x="1270000" y="3071813"/>
            <a:ext cx="0" cy="1063625"/>
          </a:xfrm>
          <a:prstGeom prst="line">
            <a:avLst/>
          </a:prstGeom>
          <a:noFill/>
          <a:ln w="28575">
            <a:pattFill prst="smCheck">
              <a:fgClr>
                <a:srgbClr val="FF00FF"/>
              </a:fgClr>
              <a:bgClr>
                <a:srgbClr val="FFFF99"/>
              </a:bgClr>
            </a:patt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26" name="Line 382"/>
          <p:cNvSpPr>
            <a:spLocks noChangeShapeType="1"/>
          </p:cNvSpPr>
          <p:nvPr/>
        </p:nvSpPr>
        <p:spPr bwMode="auto">
          <a:xfrm>
            <a:off x="565150" y="3071813"/>
            <a:ext cx="0" cy="1063625"/>
          </a:xfrm>
          <a:prstGeom prst="line">
            <a:avLst/>
          </a:prstGeom>
          <a:noFill/>
          <a:ln w="28575">
            <a:pattFill prst="smCheck">
              <a:fgClr>
                <a:srgbClr val="FF00FF"/>
              </a:fgClr>
              <a:bgClr>
                <a:srgbClr val="FFFF99"/>
              </a:bgClr>
            </a:patt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23" name="Arc 379"/>
          <p:cNvSpPr>
            <a:spLocks/>
          </p:cNvSpPr>
          <p:nvPr/>
        </p:nvSpPr>
        <p:spPr bwMode="auto">
          <a:xfrm rot="10112503" flipH="1">
            <a:off x="1246188" y="2747963"/>
            <a:ext cx="163512" cy="32226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2322"/>
              <a:gd name="T2" fmla="*/ 6096 w 21600"/>
              <a:gd name="T3" fmla="*/ 42322 h 42322"/>
              <a:gd name="T4" fmla="*/ 0 w 21600"/>
              <a:gd name="T5" fmla="*/ 21600 h 423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2322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1181"/>
                  <a:pt x="15287" y="39617"/>
                  <a:pt x="6095" y="42321"/>
                </a:cubicBezTo>
              </a:path>
              <a:path w="21600" h="42322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1181"/>
                  <a:pt x="15287" y="39617"/>
                  <a:pt x="6095" y="42321"/>
                </a:cubicBezTo>
                <a:lnTo>
                  <a:pt x="0" y="21600"/>
                </a:lnTo>
                <a:close/>
              </a:path>
            </a:pathLst>
          </a:custGeom>
          <a:noFill/>
          <a:ln w="28575">
            <a:pattFill prst="smCheck">
              <a:fgClr>
                <a:srgbClr val="FF33CC"/>
              </a:fgClr>
              <a:bgClr>
                <a:srgbClr val="FFFF99"/>
              </a:bgClr>
            </a:patt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524" name="Arc 380"/>
          <p:cNvSpPr>
            <a:spLocks/>
          </p:cNvSpPr>
          <p:nvPr/>
        </p:nvSpPr>
        <p:spPr bwMode="auto">
          <a:xfrm rot="11487497">
            <a:off x="430213" y="2747963"/>
            <a:ext cx="163512" cy="32226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2322"/>
              <a:gd name="T2" fmla="*/ 6096 w 21600"/>
              <a:gd name="T3" fmla="*/ 42322 h 42322"/>
              <a:gd name="T4" fmla="*/ 0 w 21600"/>
              <a:gd name="T5" fmla="*/ 21600 h 423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2322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1181"/>
                  <a:pt x="15287" y="39617"/>
                  <a:pt x="6095" y="42321"/>
                </a:cubicBezTo>
              </a:path>
              <a:path w="21600" h="42322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1181"/>
                  <a:pt x="15287" y="39617"/>
                  <a:pt x="6095" y="42321"/>
                </a:cubicBezTo>
                <a:lnTo>
                  <a:pt x="0" y="21600"/>
                </a:lnTo>
                <a:close/>
              </a:path>
            </a:pathLst>
          </a:custGeom>
          <a:noFill/>
          <a:ln w="28575">
            <a:pattFill prst="smCheck">
              <a:fgClr>
                <a:srgbClr val="FF33CC"/>
              </a:fgClr>
              <a:bgClr>
                <a:srgbClr val="FFFF99"/>
              </a:bgClr>
            </a:patt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595" name="AutoShape 451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72513" y="6477000"/>
            <a:ext cx="457200" cy="381000"/>
          </a:xfrm>
          <a:prstGeom prst="actionButtonEnd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591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5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55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55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repeatCount="2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6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0000"/>
                                        <p:tgtEl>
                                          <p:spTgt spid="6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0"/>
                                        <p:tgtEl>
                                          <p:spTgt spid="6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0"/>
                                        <p:tgtEl>
                                          <p:spTgt spid="6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0"/>
                                        <p:tgtEl>
                                          <p:spTgt spid="6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7" presetClass="emph" presetSubtype="10" repeatCount="15000" accel="50000" decel="50000" autoRev="1" fill="hold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cw">
                                      <p:cBhvr>
                                        <p:cTn id="35" dur="2000" fill="hold"/>
                                        <p:tgtEl>
                                          <p:spTgt spid="65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652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7" presetClass="emph" presetSubtype="10" repeatCount="15000" accel="50000" decel="50000" autoRev="1" fill="hold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cw">
                                      <p:cBhvr>
                                        <p:cTn id="38" dur="2000" fill="hold"/>
                                        <p:tgtEl>
                                          <p:spTgt spid="65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652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grpId="0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1000"/>
                                        <p:tgtEl>
                                          <p:spTgt spid="6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5" presetClass="exit" presetSubtype="0" fill="hold" grpId="0" nodeType="withEffect">
                                  <p:stCondLst>
                                    <p:cond delay="29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63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63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63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5" presetClass="exit" presetSubtype="0" fill="hold" grpId="0" nodeType="withEffect">
                                  <p:stCondLst>
                                    <p:cond delay="29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28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6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1" nodeType="withEffect">
                                  <p:stCondLst>
                                    <p:cond delay="33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2" presetClass="exit" presetSubtype="2" fill="hold" grpId="0" nodeType="withEffect">
                                  <p:stCondLst>
                                    <p:cond delay="31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1" dur="1000"/>
                                        <p:tgtEl>
                                          <p:spTgt spid="63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2" presetClass="exit" presetSubtype="2" fill="hold" grpId="0" nodeType="withEffect">
                                  <p:stCondLst>
                                    <p:cond delay="32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4" dur="1000"/>
                                        <p:tgtEl>
                                          <p:spTgt spid="65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2" presetClass="exit" presetSubtype="1" fill="hold" grpId="0" nodeType="withEffect">
                                  <p:stCondLst>
                                    <p:cond delay="33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7" dur="1000"/>
                                        <p:tgtEl>
                                          <p:spTgt spid="64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2" presetClass="exit" presetSubtype="1" fill="hold" grpId="0" nodeType="withEffect">
                                  <p:stCondLst>
                                    <p:cond delay="34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0" dur="1000"/>
                                        <p:tgtEl>
                                          <p:spTgt spid="65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2" presetClass="exit" presetSubtype="4" fill="hold" grpId="0" nodeType="withEffect">
                                  <p:stCondLst>
                                    <p:cond delay="35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3" dur="1000"/>
                                        <p:tgtEl>
                                          <p:spTgt spid="63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2" presetClass="exit" presetSubtype="2" fill="hold" grpId="0" nodeType="withEffect">
                                  <p:stCondLst>
                                    <p:cond delay="36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6" dur="1000"/>
                                        <p:tgtEl>
                                          <p:spTgt spid="63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2" presetClass="exit" presetSubtype="2" fill="hold" grpId="0" nodeType="withEffect">
                                  <p:stCondLst>
                                    <p:cond delay="37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9" dur="1000"/>
                                        <p:tgtEl>
                                          <p:spTgt spid="63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2" presetClass="exit" presetSubtype="2" fill="hold" nodeType="withEffect">
                                  <p:stCondLst>
                                    <p:cond delay="35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82" dur="1000"/>
                                        <p:tgtEl>
                                          <p:spTgt spid="65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2" presetClass="exit" presetSubtype="2" fill="hold" nodeType="withEffect">
                                  <p:stCondLst>
                                    <p:cond delay="34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85" dur="1000"/>
                                        <p:tgtEl>
                                          <p:spTgt spid="65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2" presetClass="exit" presetSubtype="1" fill="hold" grpId="0" nodeType="withEffect">
                                  <p:stCondLst>
                                    <p:cond delay="362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8" dur="1000"/>
                                        <p:tgtEl>
                                          <p:spTgt spid="63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9" presetClass="entr" presetSubtype="0" fill="hold" grpId="0" nodeType="withEffect">
                                  <p:stCondLst>
                                    <p:cond delay="353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353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2" presetClass="exit" presetSubtype="1" fill="hold" nodeType="withEffect">
                                  <p:stCondLst>
                                    <p:cond delay="36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6" dur="500"/>
                                        <p:tgtEl>
                                          <p:spTgt spid="65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2" presetClass="exit" presetSubtype="1" fill="hold" grpId="1" nodeType="withEffect">
                                  <p:stCondLst>
                                    <p:cond delay="36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ipe(up)">
                                      <p:cBhvr>
                                        <p:cTn id="99" dur="500"/>
                                        <p:tgtEl>
                                          <p:spTgt spid="65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2" presetClass="exit" presetSubtype="1" fill="hold" grpId="1" nodeType="withEffect">
                                  <p:stCondLst>
                                    <p:cond delay="36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ipe(up)">
                                      <p:cBhvr>
                                        <p:cTn id="102" dur="500"/>
                                        <p:tgtEl>
                                          <p:spTgt spid="65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2" presetClass="exit" presetSubtype="1" fill="hold" grpId="1" nodeType="withEffect">
                                  <p:stCondLst>
                                    <p:cond delay="37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05" dur="500"/>
                                        <p:tgtEl>
                                          <p:spTgt spid="65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2" presetClass="exit" presetSubtype="1" fill="hold" grpId="1" nodeType="withEffect">
                                  <p:stCondLst>
                                    <p:cond delay="37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08" dur="500"/>
                                        <p:tgtEl>
                                          <p:spTgt spid="65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2" presetClass="exit" presetSubtype="1" fill="hold" nodeType="withEffect">
                                  <p:stCondLst>
                                    <p:cond delay="36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1" dur="1000"/>
                                        <p:tgtEl>
                                          <p:spTgt spid="65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2" presetClass="exit" presetSubtype="1" fill="hold" nodeType="withEffect">
                                  <p:stCondLst>
                                    <p:cond delay="37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4" dur="1000"/>
                                        <p:tgtEl>
                                          <p:spTgt spid="65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2" presetClass="exit" presetSubtype="1" fill="hold" nodeType="withEffect">
                                  <p:stCondLst>
                                    <p:cond delay="37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7" dur="1000"/>
                                        <p:tgtEl>
                                          <p:spTgt spid="65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2" presetClass="exit" presetSubtype="1" fill="hold" nodeType="withEffect">
                                  <p:stCondLst>
                                    <p:cond delay="35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20" dur="1000"/>
                                        <p:tgtEl>
                                          <p:spTgt spid="64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2" presetClass="exit" presetSubtype="2" fill="hold" nodeType="withEffect">
                                  <p:stCondLst>
                                    <p:cond delay="36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23" dur="2000"/>
                                        <p:tgtEl>
                                          <p:spTgt spid="64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2" presetClass="exit" presetSubtype="8" fill="hold" nodeType="withEffect">
                                  <p:stCondLst>
                                    <p:cond delay="37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6" dur="1000"/>
                                        <p:tgtEl>
                                          <p:spTgt spid="64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2" presetClass="exit" presetSubtype="1" fill="hold" nodeType="withEffect">
                                  <p:stCondLst>
                                    <p:cond delay="37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29" dur="1000"/>
                                        <p:tgtEl>
                                          <p:spTgt spid="64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 nodeType="afterGroup">
                            <p:stCondLst>
                              <p:cond delay="1020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6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  <p:bldP spid="6160" grpId="0" animBg="1"/>
      <p:bldP spid="6351" grpId="0" animBg="1"/>
      <p:bldP spid="6354" grpId="0" animBg="1"/>
      <p:bldP spid="6356" grpId="0" animBg="1"/>
      <p:bldP spid="6357" grpId="0" animBg="1"/>
      <p:bldP spid="6361" grpId="0" animBg="1"/>
      <p:bldP spid="6364" grpId="0" animBg="1"/>
      <p:bldP spid="6492" grpId="0" animBg="1"/>
      <p:bldP spid="6500" grpId="0" animBg="1"/>
      <p:bldP spid="6515" grpId="0" animBg="1"/>
      <p:bldP spid="6556" grpId="0"/>
      <p:bldP spid="6556" grpId="1"/>
      <p:bldP spid="6557" grpId="0" animBg="1"/>
      <p:bldP spid="6557" grpId="1" animBg="1"/>
      <p:bldP spid="6560" grpId="0" animBg="1"/>
      <p:bldP spid="6560" grpId="1" animBg="1"/>
      <p:bldP spid="6565" grpId="0"/>
      <p:bldP spid="6525" grpId="0" animBg="1"/>
      <p:bldP spid="6525" grpId="1" animBg="1"/>
      <p:bldP spid="6526" grpId="0" animBg="1"/>
      <p:bldP spid="6526" grpId="1" animBg="1"/>
      <p:bldP spid="6523" grpId="0" animBg="1"/>
      <p:bldP spid="6523" grpId="1" animBg="1"/>
      <p:bldP spid="6524" grpId="0" animBg="1"/>
      <p:bldP spid="6524" grpId="1" animBg="1"/>
      <p:bldP spid="659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8" name="Group 4"/>
          <p:cNvGrpSpPr>
            <a:grpSpLocks/>
          </p:cNvGrpSpPr>
          <p:nvPr/>
        </p:nvGrpSpPr>
        <p:grpSpPr bwMode="auto">
          <a:xfrm>
            <a:off x="1371600" y="-339725"/>
            <a:ext cx="6707188" cy="1470025"/>
            <a:chOff x="1871" y="-214"/>
            <a:chExt cx="4225" cy="926"/>
          </a:xfrm>
        </p:grpSpPr>
        <p:sp>
          <p:nvSpPr>
            <p:cNvPr id="11269" name="Rectangle 5"/>
            <p:cNvSpPr>
              <a:spLocks noChangeArrowheads="1"/>
            </p:cNvSpPr>
            <p:nvPr/>
          </p:nvSpPr>
          <p:spPr bwMode="auto">
            <a:xfrm>
              <a:off x="1871" y="-214"/>
              <a:ext cx="4225" cy="9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r>
                <a:rPr lang="en-US" b="1">
                  <a:solidFill>
                    <a:srgbClr val="6600CC"/>
                  </a:solidFill>
                  <a:latin typeface=".VnTimeH" pitchFamily="34" charset="0"/>
                </a:rPr>
                <a:t>M¹ch ®iÖn ®iÒu khiÓn y/    ®æi nèi dïng </a:t>
              </a:r>
              <a:br>
                <a:rPr lang="en-US" b="1">
                  <a:solidFill>
                    <a:srgbClr val="6600CC"/>
                  </a:solidFill>
                  <a:latin typeface=".VnTimeH" pitchFamily="34" charset="0"/>
                </a:rPr>
              </a:br>
              <a:r>
                <a:rPr lang="en-US" b="1">
                  <a:solidFill>
                    <a:srgbClr val="6600CC"/>
                  </a:solidFill>
                  <a:latin typeface=".VnTimeH" pitchFamily="34" charset="0"/>
                </a:rPr>
                <a:t>r¬ le thêi gian</a:t>
              </a:r>
            </a:p>
          </p:txBody>
        </p:sp>
        <p:sp>
          <p:nvSpPr>
            <p:cNvPr id="11270" name="AutoShape 6"/>
            <p:cNvSpPr>
              <a:spLocks noChangeArrowheads="1"/>
            </p:cNvSpPr>
            <p:nvPr/>
          </p:nvSpPr>
          <p:spPr bwMode="auto">
            <a:xfrm>
              <a:off x="4368" y="117"/>
              <a:ext cx="96" cy="96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rgbClr val="6600CC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1271" name="Line 7"/>
          <p:cNvSpPr>
            <a:spLocks noChangeShapeType="1"/>
          </p:cNvSpPr>
          <p:nvPr/>
        </p:nvSpPr>
        <p:spPr bwMode="auto">
          <a:xfrm>
            <a:off x="4652963" y="2414588"/>
            <a:ext cx="3603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1272" name="Group 8"/>
          <p:cNvGrpSpPr>
            <a:grpSpLocks/>
          </p:cNvGrpSpPr>
          <p:nvPr/>
        </p:nvGrpSpPr>
        <p:grpSpPr bwMode="auto">
          <a:xfrm>
            <a:off x="3763963" y="2041525"/>
            <a:ext cx="323850" cy="193675"/>
            <a:chOff x="2363" y="1292"/>
            <a:chExt cx="204" cy="122"/>
          </a:xfrm>
        </p:grpSpPr>
        <p:sp>
          <p:nvSpPr>
            <p:cNvPr id="11273" name="Line 9"/>
            <p:cNvSpPr>
              <a:spLocks noChangeShapeType="1"/>
            </p:cNvSpPr>
            <p:nvPr/>
          </p:nvSpPr>
          <p:spPr bwMode="auto">
            <a:xfrm>
              <a:off x="2363" y="1414"/>
              <a:ext cx="20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274" name="Line 10"/>
            <p:cNvSpPr>
              <a:spLocks noChangeShapeType="1"/>
            </p:cNvSpPr>
            <p:nvPr/>
          </p:nvSpPr>
          <p:spPr bwMode="auto">
            <a:xfrm>
              <a:off x="2465" y="1292"/>
              <a:ext cx="0" cy="11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275" name="Group 11"/>
          <p:cNvGrpSpPr>
            <a:grpSpLocks/>
          </p:cNvGrpSpPr>
          <p:nvPr/>
        </p:nvGrpSpPr>
        <p:grpSpPr bwMode="auto">
          <a:xfrm>
            <a:off x="2876550" y="2225675"/>
            <a:ext cx="323850" cy="193675"/>
            <a:chOff x="1812" y="1402"/>
            <a:chExt cx="204" cy="122"/>
          </a:xfrm>
        </p:grpSpPr>
        <p:sp>
          <p:nvSpPr>
            <p:cNvPr id="11276" name="Line 12"/>
            <p:cNvSpPr>
              <a:spLocks noChangeShapeType="1"/>
            </p:cNvSpPr>
            <p:nvPr/>
          </p:nvSpPr>
          <p:spPr bwMode="auto">
            <a:xfrm>
              <a:off x="1812" y="1524"/>
              <a:ext cx="20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277" name="Line 13"/>
            <p:cNvSpPr>
              <a:spLocks noChangeShapeType="1"/>
            </p:cNvSpPr>
            <p:nvPr/>
          </p:nvSpPr>
          <p:spPr bwMode="auto">
            <a:xfrm>
              <a:off x="1913" y="1402"/>
              <a:ext cx="0" cy="11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278" name="Line 14"/>
          <p:cNvSpPr>
            <a:spLocks noChangeShapeType="1"/>
          </p:cNvSpPr>
          <p:nvPr/>
        </p:nvSpPr>
        <p:spPr bwMode="auto">
          <a:xfrm>
            <a:off x="5153025" y="4454525"/>
            <a:ext cx="26511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79" name="Line 15"/>
          <p:cNvSpPr>
            <a:spLocks noChangeShapeType="1"/>
          </p:cNvSpPr>
          <p:nvPr/>
        </p:nvSpPr>
        <p:spPr bwMode="auto">
          <a:xfrm>
            <a:off x="3181350" y="2359025"/>
            <a:ext cx="61277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80" name="Line 16"/>
          <p:cNvSpPr>
            <a:spLocks noChangeShapeType="1"/>
          </p:cNvSpPr>
          <p:nvPr/>
        </p:nvSpPr>
        <p:spPr bwMode="auto">
          <a:xfrm>
            <a:off x="4052888" y="2359025"/>
            <a:ext cx="69373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81" name="Line 17"/>
          <p:cNvSpPr>
            <a:spLocks noChangeShapeType="1"/>
          </p:cNvSpPr>
          <p:nvPr/>
        </p:nvSpPr>
        <p:spPr bwMode="auto">
          <a:xfrm>
            <a:off x="7451725" y="2352675"/>
            <a:ext cx="6667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82" name="Line 18"/>
          <p:cNvSpPr>
            <a:spLocks noChangeShapeType="1"/>
          </p:cNvSpPr>
          <p:nvPr/>
        </p:nvSpPr>
        <p:spPr bwMode="auto">
          <a:xfrm>
            <a:off x="8005763" y="2414588"/>
            <a:ext cx="3603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83" name="Line 19"/>
          <p:cNvSpPr>
            <a:spLocks noChangeShapeType="1"/>
          </p:cNvSpPr>
          <p:nvPr/>
        </p:nvSpPr>
        <p:spPr bwMode="auto">
          <a:xfrm>
            <a:off x="8023225" y="2255838"/>
            <a:ext cx="3603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84" name="Line 20"/>
          <p:cNvSpPr>
            <a:spLocks noChangeShapeType="1"/>
          </p:cNvSpPr>
          <p:nvPr/>
        </p:nvSpPr>
        <p:spPr bwMode="auto">
          <a:xfrm>
            <a:off x="8204200" y="2062163"/>
            <a:ext cx="0" cy="1793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85" name="Line 21"/>
          <p:cNvSpPr>
            <a:spLocks noChangeShapeType="1"/>
          </p:cNvSpPr>
          <p:nvPr/>
        </p:nvSpPr>
        <p:spPr bwMode="auto">
          <a:xfrm>
            <a:off x="5165725" y="3427413"/>
            <a:ext cx="18732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11286" name="AutoShape 22"/>
          <p:cNvCxnSpPr>
            <a:cxnSpLocks noChangeShapeType="1"/>
          </p:cNvCxnSpPr>
          <p:nvPr/>
        </p:nvCxnSpPr>
        <p:spPr bwMode="auto">
          <a:xfrm rot="5400000">
            <a:off x="6097588" y="3776663"/>
            <a:ext cx="3148012" cy="296862"/>
          </a:xfrm>
          <a:prstGeom prst="bentConnector2">
            <a:avLst/>
          </a:prstGeom>
          <a:noFill/>
          <a:ln w="28575">
            <a:solidFill>
              <a:schemeClr val="tx1"/>
            </a:solidFill>
            <a:miter lim="800000"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287" name="Line 23"/>
          <p:cNvSpPr>
            <a:spLocks noChangeShapeType="1"/>
          </p:cNvSpPr>
          <p:nvPr/>
        </p:nvSpPr>
        <p:spPr bwMode="auto">
          <a:xfrm>
            <a:off x="4745038" y="2347913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88" name="Line 24"/>
          <p:cNvSpPr>
            <a:spLocks noChangeShapeType="1"/>
          </p:cNvSpPr>
          <p:nvPr/>
        </p:nvSpPr>
        <p:spPr bwMode="auto">
          <a:xfrm>
            <a:off x="4905375" y="2351088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89" name="Line 25"/>
          <p:cNvSpPr>
            <a:spLocks noChangeShapeType="1"/>
          </p:cNvSpPr>
          <p:nvPr/>
        </p:nvSpPr>
        <p:spPr bwMode="auto">
          <a:xfrm>
            <a:off x="8102600" y="2344738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0" name="Line 26"/>
          <p:cNvSpPr>
            <a:spLocks noChangeShapeType="1"/>
          </p:cNvSpPr>
          <p:nvPr/>
        </p:nvSpPr>
        <p:spPr bwMode="auto">
          <a:xfrm>
            <a:off x="8262938" y="2347913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1" name="Line 27"/>
          <p:cNvSpPr>
            <a:spLocks noChangeShapeType="1"/>
          </p:cNvSpPr>
          <p:nvPr/>
        </p:nvSpPr>
        <p:spPr bwMode="auto">
          <a:xfrm rot="-5400000">
            <a:off x="5468144" y="4972844"/>
            <a:ext cx="10334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2" name="Line 28"/>
          <p:cNvSpPr>
            <a:spLocks noChangeShapeType="1"/>
          </p:cNvSpPr>
          <p:nvPr/>
        </p:nvSpPr>
        <p:spPr bwMode="auto">
          <a:xfrm>
            <a:off x="5402263" y="4446588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3" name="Line 29"/>
          <p:cNvSpPr>
            <a:spLocks noChangeShapeType="1"/>
          </p:cNvSpPr>
          <p:nvPr/>
        </p:nvSpPr>
        <p:spPr bwMode="auto">
          <a:xfrm>
            <a:off x="5562600" y="4449763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4" name="Line 30"/>
          <p:cNvSpPr>
            <a:spLocks noChangeShapeType="1"/>
          </p:cNvSpPr>
          <p:nvPr/>
        </p:nvSpPr>
        <p:spPr bwMode="auto">
          <a:xfrm>
            <a:off x="3489325" y="5495925"/>
            <a:ext cx="77628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5" name="Line 31"/>
          <p:cNvSpPr>
            <a:spLocks noChangeShapeType="1"/>
          </p:cNvSpPr>
          <p:nvPr/>
        </p:nvSpPr>
        <p:spPr bwMode="auto">
          <a:xfrm>
            <a:off x="4256088" y="5481638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6" name="Line 32"/>
          <p:cNvSpPr>
            <a:spLocks noChangeShapeType="1"/>
          </p:cNvSpPr>
          <p:nvPr/>
        </p:nvSpPr>
        <p:spPr bwMode="auto">
          <a:xfrm>
            <a:off x="4416425" y="5484813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7" name="Line 33"/>
          <p:cNvSpPr>
            <a:spLocks noChangeShapeType="1"/>
          </p:cNvSpPr>
          <p:nvPr/>
        </p:nvSpPr>
        <p:spPr bwMode="auto">
          <a:xfrm>
            <a:off x="4403725" y="5497513"/>
            <a:ext cx="266858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8" name="Line 34"/>
          <p:cNvSpPr>
            <a:spLocks noChangeShapeType="1"/>
          </p:cNvSpPr>
          <p:nvPr/>
        </p:nvSpPr>
        <p:spPr bwMode="auto">
          <a:xfrm>
            <a:off x="5165725" y="2352675"/>
            <a:ext cx="0" cy="20875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99" name="Text Box 35"/>
          <p:cNvSpPr txBox="1">
            <a:spLocks noChangeArrowheads="1"/>
          </p:cNvSpPr>
          <p:nvPr/>
        </p:nvSpPr>
        <p:spPr bwMode="auto">
          <a:xfrm>
            <a:off x="7991475" y="1778000"/>
            <a:ext cx="8286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rn</a:t>
            </a:r>
          </a:p>
        </p:txBody>
      </p:sp>
      <p:sp>
        <p:nvSpPr>
          <p:cNvPr id="11300" name="Line 36"/>
          <p:cNvSpPr>
            <a:spLocks noChangeShapeType="1"/>
          </p:cNvSpPr>
          <p:nvPr/>
        </p:nvSpPr>
        <p:spPr bwMode="auto">
          <a:xfrm>
            <a:off x="7451725" y="3432175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01" name="Line 37"/>
          <p:cNvSpPr>
            <a:spLocks noChangeShapeType="1"/>
          </p:cNvSpPr>
          <p:nvPr/>
        </p:nvSpPr>
        <p:spPr bwMode="auto">
          <a:xfrm>
            <a:off x="7515225" y="4478338"/>
            <a:ext cx="30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02" name="Line 38"/>
          <p:cNvSpPr>
            <a:spLocks noChangeShapeType="1"/>
          </p:cNvSpPr>
          <p:nvPr/>
        </p:nvSpPr>
        <p:spPr bwMode="auto">
          <a:xfrm>
            <a:off x="5546725" y="4459288"/>
            <a:ext cx="6953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03" name="Text Box 39"/>
          <p:cNvSpPr txBox="1">
            <a:spLocks noChangeArrowheads="1"/>
          </p:cNvSpPr>
          <p:nvPr/>
        </p:nvSpPr>
        <p:spPr bwMode="auto">
          <a:xfrm>
            <a:off x="3970338" y="1922463"/>
            <a:ext cx="5397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m</a:t>
            </a:r>
          </a:p>
        </p:txBody>
      </p:sp>
      <p:sp>
        <p:nvSpPr>
          <p:cNvPr id="11304" name="Text Box 40"/>
          <p:cNvSpPr txBox="1">
            <a:spLocks noChangeArrowheads="1"/>
          </p:cNvSpPr>
          <p:nvPr/>
        </p:nvSpPr>
        <p:spPr bwMode="auto">
          <a:xfrm>
            <a:off x="2995613" y="2063750"/>
            <a:ext cx="2841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d</a:t>
            </a:r>
          </a:p>
        </p:txBody>
      </p:sp>
      <p:sp>
        <p:nvSpPr>
          <p:cNvPr id="11305" name="Text Box 41"/>
          <p:cNvSpPr txBox="1">
            <a:spLocks noChangeArrowheads="1"/>
          </p:cNvSpPr>
          <p:nvPr/>
        </p:nvSpPr>
        <p:spPr bwMode="auto">
          <a:xfrm>
            <a:off x="4175125" y="5199063"/>
            <a:ext cx="8286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k</a:t>
            </a:r>
          </a:p>
        </p:txBody>
      </p:sp>
      <p:sp>
        <p:nvSpPr>
          <p:cNvPr id="11306" name="Text Box 42"/>
          <p:cNvSpPr txBox="1">
            <a:spLocks noChangeArrowheads="1"/>
          </p:cNvSpPr>
          <p:nvPr/>
        </p:nvSpPr>
        <p:spPr bwMode="auto">
          <a:xfrm>
            <a:off x="2578100" y="1387475"/>
            <a:ext cx="6111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cc</a:t>
            </a:r>
          </a:p>
        </p:txBody>
      </p:sp>
      <p:sp>
        <p:nvSpPr>
          <p:cNvPr id="11307" name="Text Box 43"/>
          <p:cNvSpPr txBox="1">
            <a:spLocks noChangeArrowheads="1"/>
          </p:cNvSpPr>
          <p:nvPr/>
        </p:nvSpPr>
        <p:spPr bwMode="auto">
          <a:xfrm>
            <a:off x="2505075" y="2055813"/>
            <a:ext cx="2873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1</a:t>
            </a:r>
          </a:p>
        </p:txBody>
      </p:sp>
      <p:sp>
        <p:nvSpPr>
          <p:cNvPr id="11308" name="Text Box 44"/>
          <p:cNvSpPr txBox="1">
            <a:spLocks noChangeArrowheads="1"/>
          </p:cNvSpPr>
          <p:nvPr/>
        </p:nvSpPr>
        <p:spPr bwMode="auto">
          <a:xfrm>
            <a:off x="3481388" y="2319338"/>
            <a:ext cx="2873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3</a:t>
            </a:r>
          </a:p>
        </p:txBody>
      </p:sp>
      <p:sp>
        <p:nvSpPr>
          <p:cNvPr id="11309" name="Text Box 45"/>
          <p:cNvSpPr txBox="1">
            <a:spLocks noChangeArrowheads="1"/>
          </p:cNvSpPr>
          <p:nvPr/>
        </p:nvSpPr>
        <p:spPr bwMode="auto">
          <a:xfrm>
            <a:off x="4306888" y="2351088"/>
            <a:ext cx="2873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5</a:t>
            </a:r>
          </a:p>
        </p:txBody>
      </p:sp>
      <p:sp>
        <p:nvSpPr>
          <p:cNvPr id="11310" name="Text Box 46"/>
          <p:cNvSpPr txBox="1">
            <a:spLocks noChangeArrowheads="1"/>
          </p:cNvSpPr>
          <p:nvPr/>
        </p:nvSpPr>
        <p:spPr bwMode="auto">
          <a:xfrm>
            <a:off x="6443663" y="2351088"/>
            <a:ext cx="4746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9</a:t>
            </a:r>
          </a:p>
        </p:txBody>
      </p:sp>
      <p:sp>
        <p:nvSpPr>
          <p:cNvPr id="11311" name="Text Box 47"/>
          <p:cNvSpPr txBox="1">
            <a:spLocks noChangeArrowheads="1"/>
          </p:cNvSpPr>
          <p:nvPr/>
        </p:nvSpPr>
        <p:spPr bwMode="auto">
          <a:xfrm>
            <a:off x="7697788" y="2008188"/>
            <a:ext cx="2873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4</a:t>
            </a:r>
          </a:p>
        </p:txBody>
      </p:sp>
      <p:sp>
        <p:nvSpPr>
          <p:cNvPr id="11312" name="Text Box 48"/>
          <p:cNvSpPr txBox="1">
            <a:spLocks noChangeArrowheads="1"/>
          </p:cNvSpPr>
          <p:nvPr/>
        </p:nvSpPr>
        <p:spPr bwMode="auto">
          <a:xfrm>
            <a:off x="6613525" y="4140200"/>
            <a:ext cx="4238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13</a:t>
            </a:r>
          </a:p>
        </p:txBody>
      </p:sp>
      <p:sp>
        <p:nvSpPr>
          <p:cNvPr id="11313" name="Oval 49"/>
          <p:cNvSpPr>
            <a:spLocks noChangeArrowheads="1"/>
          </p:cNvSpPr>
          <p:nvPr/>
        </p:nvSpPr>
        <p:spPr bwMode="auto">
          <a:xfrm>
            <a:off x="6775450" y="4421188"/>
            <a:ext cx="73025" cy="71437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14" name="Oval 50"/>
          <p:cNvSpPr>
            <a:spLocks noChangeArrowheads="1"/>
          </p:cNvSpPr>
          <p:nvPr/>
        </p:nvSpPr>
        <p:spPr bwMode="auto">
          <a:xfrm>
            <a:off x="4437063" y="2320925"/>
            <a:ext cx="73025" cy="7143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15" name="Line 51"/>
          <p:cNvSpPr>
            <a:spLocks noChangeShapeType="1"/>
          </p:cNvSpPr>
          <p:nvPr/>
        </p:nvSpPr>
        <p:spPr bwMode="auto">
          <a:xfrm>
            <a:off x="4889500" y="2354263"/>
            <a:ext cx="10509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16" name="Line 52"/>
          <p:cNvSpPr>
            <a:spLocks noChangeShapeType="1"/>
          </p:cNvSpPr>
          <p:nvPr/>
        </p:nvSpPr>
        <p:spPr bwMode="auto">
          <a:xfrm>
            <a:off x="5932488" y="2347913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17" name="Line 53"/>
          <p:cNvSpPr>
            <a:spLocks noChangeShapeType="1"/>
          </p:cNvSpPr>
          <p:nvPr/>
        </p:nvSpPr>
        <p:spPr bwMode="auto">
          <a:xfrm>
            <a:off x="6092825" y="2351088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1318" name="Group 54"/>
          <p:cNvGrpSpPr>
            <a:grpSpLocks/>
          </p:cNvGrpSpPr>
          <p:nvPr/>
        </p:nvGrpSpPr>
        <p:grpSpPr bwMode="auto">
          <a:xfrm>
            <a:off x="6089650" y="2319338"/>
            <a:ext cx="927100" cy="71437"/>
            <a:chOff x="3936" y="1208"/>
            <a:chExt cx="584" cy="45"/>
          </a:xfrm>
        </p:grpSpPr>
        <p:sp>
          <p:nvSpPr>
            <p:cNvPr id="11319" name="Oval 55"/>
            <p:cNvSpPr>
              <a:spLocks noChangeArrowheads="1"/>
            </p:cNvSpPr>
            <p:nvPr/>
          </p:nvSpPr>
          <p:spPr bwMode="auto">
            <a:xfrm>
              <a:off x="4224" y="1208"/>
              <a:ext cx="46" cy="4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20" name="Line 56"/>
            <p:cNvSpPr>
              <a:spLocks noChangeShapeType="1"/>
            </p:cNvSpPr>
            <p:nvPr/>
          </p:nvSpPr>
          <p:spPr bwMode="auto">
            <a:xfrm>
              <a:off x="3936" y="1233"/>
              <a:ext cx="5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321" name="Line 57"/>
          <p:cNvSpPr>
            <a:spLocks noChangeShapeType="1"/>
          </p:cNvSpPr>
          <p:nvPr/>
        </p:nvSpPr>
        <p:spPr bwMode="auto">
          <a:xfrm>
            <a:off x="3489325" y="2362200"/>
            <a:ext cx="0" cy="31448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22" name="AutoShape 58"/>
          <p:cNvSpPr>
            <a:spLocks noChangeArrowheads="1"/>
          </p:cNvSpPr>
          <p:nvPr/>
        </p:nvSpPr>
        <p:spPr bwMode="auto">
          <a:xfrm>
            <a:off x="7065963" y="5118100"/>
            <a:ext cx="457200" cy="762000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>
                <a:latin typeface=".VnTimeH" pitchFamily="34" charset="0"/>
              </a:rPr>
              <a:t>k</a:t>
            </a:r>
          </a:p>
        </p:txBody>
      </p:sp>
      <p:sp>
        <p:nvSpPr>
          <p:cNvPr id="11323" name="Text Box 59"/>
          <p:cNvSpPr txBox="1">
            <a:spLocks noChangeArrowheads="1"/>
          </p:cNvSpPr>
          <p:nvPr/>
        </p:nvSpPr>
        <p:spPr bwMode="auto">
          <a:xfrm>
            <a:off x="5130800" y="2325688"/>
            <a:ext cx="2190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7</a:t>
            </a:r>
          </a:p>
        </p:txBody>
      </p:sp>
      <p:grpSp>
        <p:nvGrpSpPr>
          <p:cNvPr id="11324" name="Group 60"/>
          <p:cNvGrpSpPr>
            <a:grpSpLocks/>
          </p:cNvGrpSpPr>
          <p:nvPr/>
        </p:nvGrpSpPr>
        <p:grpSpPr bwMode="auto">
          <a:xfrm>
            <a:off x="5810250" y="2403475"/>
            <a:ext cx="433388" cy="152400"/>
            <a:chOff x="3766" y="1261"/>
            <a:chExt cx="273" cy="96"/>
          </a:xfrm>
        </p:grpSpPr>
        <p:sp>
          <p:nvSpPr>
            <p:cNvPr id="11325" name="Line 61"/>
            <p:cNvSpPr>
              <a:spLocks noChangeShapeType="1"/>
            </p:cNvSpPr>
            <p:nvPr/>
          </p:nvSpPr>
          <p:spPr bwMode="auto">
            <a:xfrm>
              <a:off x="3766" y="1311"/>
              <a:ext cx="22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26" name="Line 62"/>
            <p:cNvSpPr>
              <a:spLocks noChangeShapeType="1"/>
            </p:cNvSpPr>
            <p:nvPr/>
          </p:nvSpPr>
          <p:spPr bwMode="auto">
            <a:xfrm flipH="1">
              <a:off x="3991" y="1261"/>
              <a:ext cx="48" cy="4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27" name="Line 63"/>
            <p:cNvSpPr>
              <a:spLocks noChangeShapeType="1"/>
            </p:cNvSpPr>
            <p:nvPr/>
          </p:nvSpPr>
          <p:spPr bwMode="auto">
            <a:xfrm>
              <a:off x="3991" y="1309"/>
              <a:ext cx="48" cy="4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328" name="Text Box 64"/>
          <p:cNvSpPr txBox="1">
            <a:spLocks noChangeArrowheads="1"/>
          </p:cNvSpPr>
          <p:nvPr/>
        </p:nvSpPr>
        <p:spPr bwMode="auto">
          <a:xfrm>
            <a:off x="5251450" y="4173538"/>
            <a:ext cx="6000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ky</a:t>
            </a:r>
          </a:p>
        </p:txBody>
      </p:sp>
      <p:sp>
        <p:nvSpPr>
          <p:cNvPr id="11329" name="Text Box 65"/>
          <p:cNvSpPr txBox="1">
            <a:spLocks noChangeArrowheads="1"/>
          </p:cNvSpPr>
          <p:nvPr/>
        </p:nvSpPr>
        <p:spPr bwMode="auto">
          <a:xfrm>
            <a:off x="6059488" y="4173538"/>
            <a:ext cx="6365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ky</a:t>
            </a:r>
          </a:p>
        </p:txBody>
      </p:sp>
      <p:sp>
        <p:nvSpPr>
          <p:cNvPr id="11330" name="Line 66"/>
          <p:cNvSpPr>
            <a:spLocks noChangeShapeType="1"/>
          </p:cNvSpPr>
          <p:nvPr/>
        </p:nvSpPr>
        <p:spPr bwMode="auto">
          <a:xfrm>
            <a:off x="6243638" y="4459288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31" name="Line 67"/>
          <p:cNvSpPr>
            <a:spLocks noChangeShapeType="1"/>
          </p:cNvSpPr>
          <p:nvPr/>
        </p:nvSpPr>
        <p:spPr bwMode="auto">
          <a:xfrm>
            <a:off x="6403975" y="4446588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32" name="Line 68"/>
          <p:cNvSpPr>
            <a:spLocks noChangeShapeType="1"/>
          </p:cNvSpPr>
          <p:nvPr/>
        </p:nvSpPr>
        <p:spPr bwMode="auto">
          <a:xfrm>
            <a:off x="6389688" y="4454525"/>
            <a:ext cx="68103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33" name="Line 69"/>
          <p:cNvSpPr>
            <a:spLocks noChangeShapeType="1"/>
          </p:cNvSpPr>
          <p:nvPr/>
        </p:nvSpPr>
        <p:spPr bwMode="auto">
          <a:xfrm>
            <a:off x="6135688" y="4546600"/>
            <a:ext cx="3603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34" name="Text Box 70"/>
          <p:cNvSpPr txBox="1">
            <a:spLocks noChangeArrowheads="1"/>
          </p:cNvSpPr>
          <p:nvPr/>
        </p:nvSpPr>
        <p:spPr bwMode="auto">
          <a:xfrm>
            <a:off x="5622925" y="4446588"/>
            <a:ext cx="5762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11</a:t>
            </a:r>
          </a:p>
        </p:txBody>
      </p:sp>
      <p:sp>
        <p:nvSpPr>
          <p:cNvPr id="11335" name="Text Box 71"/>
          <p:cNvSpPr txBox="1">
            <a:spLocks noChangeArrowheads="1"/>
          </p:cNvSpPr>
          <p:nvPr/>
        </p:nvSpPr>
        <p:spPr bwMode="auto">
          <a:xfrm>
            <a:off x="8396288" y="2039938"/>
            <a:ext cx="2873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2</a:t>
            </a:r>
          </a:p>
        </p:txBody>
      </p:sp>
      <p:sp>
        <p:nvSpPr>
          <p:cNvPr id="11336" name="Oval 72"/>
          <p:cNvSpPr>
            <a:spLocks noChangeArrowheads="1"/>
          </p:cNvSpPr>
          <p:nvPr/>
        </p:nvSpPr>
        <p:spPr bwMode="auto">
          <a:xfrm>
            <a:off x="2652713" y="2316163"/>
            <a:ext cx="73025" cy="71437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37" name="Text Box 73"/>
          <p:cNvSpPr txBox="1">
            <a:spLocks noChangeArrowheads="1"/>
          </p:cNvSpPr>
          <p:nvPr/>
        </p:nvSpPr>
        <p:spPr bwMode="auto">
          <a:xfrm>
            <a:off x="5799138" y="2027238"/>
            <a:ext cx="5762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r</a:t>
            </a:r>
            <a:r>
              <a:rPr lang="en-US" sz="1600" b="1">
                <a:latin typeface=".VnTime" pitchFamily="34" charset="0"/>
              </a:rPr>
              <a:t>th</a:t>
            </a:r>
            <a:endParaRPr lang="en-US" sz="1600" b="1">
              <a:latin typeface=".VnTimeH" pitchFamily="34" charset="0"/>
            </a:endParaRPr>
          </a:p>
        </p:txBody>
      </p:sp>
      <p:sp>
        <p:nvSpPr>
          <p:cNvPr id="11338" name="AutoShape 74"/>
          <p:cNvSpPr>
            <a:spLocks noChangeArrowheads="1"/>
          </p:cNvSpPr>
          <p:nvPr/>
        </p:nvSpPr>
        <p:spPr bwMode="auto">
          <a:xfrm>
            <a:off x="7019925" y="1960563"/>
            <a:ext cx="457200" cy="762000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>
                <a:latin typeface=".VnTimeH" pitchFamily="34" charset="0"/>
              </a:rPr>
              <a:t>ky</a:t>
            </a:r>
          </a:p>
        </p:txBody>
      </p:sp>
      <p:grpSp>
        <p:nvGrpSpPr>
          <p:cNvPr id="11339" name="Group 75"/>
          <p:cNvGrpSpPr>
            <a:grpSpLocks/>
          </p:cNvGrpSpPr>
          <p:nvPr/>
        </p:nvGrpSpPr>
        <p:grpSpPr bwMode="auto">
          <a:xfrm>
            <a:off x="7042150" y="4071938"/>
            <a:ext cx="479425" cy="762000"/>
            <a:chOff x="4542" y="2312"/>
            <a:chExt cx="302" cy="480"/>
          </a:xfrm>
        </p:grpSpPr>
        <p:sp>
          <p:nvSpPr>
            <p:cNvPr id="11340" name="AutoShape 76"/>
            <p:cNvSpPr>
              <a:spLocks noChangeArrowheads="1"/>
            </p:cNvSpPr>
            <p:nvPr/>
          </p:nvSpPr>
          <p:spPr bwMode="auto">
            <a:xfrm>
              <a:off x="4556" y="2312"/>
              <a:ext cx="288" cy="480"/>
            </a:xfrm>
            <a:prstGeom prst="roundRect">
              <a:avLst>
                <a:gd name="adj" fmla="val 16667"/>
              </a:avLst>
            </a:prstGeom>
            <a:solidFill>
              <a:srgbClr val="99CC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sz="1400" b="1">
                <a:latin typeface=".VnTimeH" pitchFamily="34" charset="0"/>
              </a:endParaRPr>
            </a:p>
          </p:txBody>
        </p:sp>
        <p:grpSp>
          <p:nvGrpSpPr>
            <p:cNvPr id="11341" name="Group 77"/>
            <p:cNvGrpSpPr>
              <a:grpSpLocks/>
            </p:cNvGrpSpPr>
            <p:nvPr/>
          </p:nvGrpSpPr>
          <p:grpSpPr bwMode="auto">
            <a:xfrm>
              <a:off x="4542" y="2454"/>
              <a:ext cx="240" cy="192"/>
              <a:chOff x="5184" y="2460"/>
              <a:chExt cx="240" cy="192"/>
            </a:xfrm>
          </p:grpSpPr>
          <p:sp>
            <p:nvSpPr>
              <p:cNvPr id="11342" name="AutoShape 78"/>
              <p:cNvSpPr>
                <a:spLocks noChangeArrowheads="1"/>
              </p:cNvSpPr>
              <p:nvPr/>
            </p:nvSpPr>
            <p:spPr bwMode="auto">
              <a:xfrm>
                <a:off x="5355" y="2517"/>
                <a:ext cx="69" cy="69"/>
              </a:xfrm>
              <a:prstGeom prst="triangle">
                <a:avLst>
                  <a:gd name="adj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343" name="Text Box 79"/>
              <p:cNvSpPr txBox="1">
                <a:spLocks noChangeArrowheads="1"/>
              </p:cNvSpPr>
              <p:nvPr/>
            </p:nvSpPr>
            <p:spPr bwMode="auto">
              <a:xfrm>
                <a:off x="5184" y="2460"/>
                <a:ext cx="192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1400" b="1">
                    <a:latin typeface=".VnTimeH" pitchFamily="34" charset="0"/>
                  </a:rPr>
                  <a:t>k</a:t>
                </a:r>
              </a:p>
            </p:txBody>
          </p:sp>
        </p:grpSp>
      </p:grpSp>
      <p:grpSp>
        <p:nvGrpSpPr>
          <p:cNvPr id="11344" name="Group 80"/>
          <p:cNvGrpSpPr>
            <a:grpSpLocks/>
          </p:cNvGrpSpPr>
          <p:nvPr/>
        </p:nvGrpSpPr>
        <p:grpSpPr bwMode="auto">
          <a:xfrm>
            <a:off x="7026275" y="3049588"/>
            <a:ext cx="463550" cy="762000"/>
            <a:chOff x="4416" y="1668"/>
            <a:chExt cx="292" cy="480"/>
          </a:xfrm>
        </p:grpSpPr>
        <p:sp>
          <p:nvSpPr>
            <p:cNvPr id="11345" name="AutoShape 81"/>
            <p:cNvSpPr>
              <a:spLocks noChangeArrowheads="1"/>
            </p:cNvSpPr>
            <p:nvPr/>
          </p:nvSpPr>
          <p:spPr bwMode="auto">
            <a:xfrm>
              <a:off x="4420" y="1668"/>
              <a:ext cx="288" cy="480"/>
            </a:xfrm>
            <a:prstGeom prst="roundRect">
              <a:avLst>
                <a:gd name="adj" fmla="val 16667"/>
              </a:avLst>
            </a:prstGeom>
            <a:solidFill>
              <a:srgbClr val="CCFF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400" b="1">
                  <a:latin typeface=".VnTimeH" pitchFamily="34" charset="0"/>
                </a:rPr>
                <a:t>r</a:t>
              </a:r>
              <a:r>
                <a:rPr lang="en-US" sz="1400" b="1">
                  <a:latin typeface=".VnTime" pitchFamily="34" charset="0"/>
                </a:rPr>
                <a:t>th</a:t>
              </a:r>
            </a:p>
          </p:txBody>
        </p:sp>
        <p:sp>
          <p:nvSpPr>
            <p:cNvPr id="11346" name="Line 82"/>
            <p:cNvSpPr>
              <a:spLocks noChangeShapeType="1"/>
            </p:cNvSpPr>
            <p:nvPr/>
          </p:nvSpPr>
          <p:spPr bwMode="auto">
            <a:xfrm>
              <a:off x="4416" y="1776"/>
              <a:ext cx="28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349" name="Group 85"/>
          <p:cNvGrpSpPr>
            <a:grpSpLocks/>
          </p:cNvGrpSpPr>
          <p:nvPr/>
        </p:nvGrpSpPr>
        <p:grpSpPr bwMode="auto">
          <a:xfrm>
            <a:off x="581025" y="711200"/>
            <a:ext cx="920750" cy="965200"/>
            <a:chOff x="124" y="448"/>
            <a:chExt cx="580" cy="608"/>
          </a:xfrm>
        </p:grpSpPr>
        <p:grpSp>
          <p:nvGrpSpPr>
            <p:cNvPr id="11350" name="Group 86"/>
            <p:cNvGrpSpPr>
              <a:grpSpLocks/>
            </p:cNvGrpSpPr>
            <p:nvPr/>
          </p:nvGrpSpPr>
          <p:grpSpPr bwMode="auto">
            <a:xfrm>
              <a:off x="162" y="498"/>
              <a:ext cx="58" cy="558"/>
              <a:chOff x="162" y="498"/>
              <a:chExt cx="58" cy="558"/>
            </a:xfrm>
          </p:grpSpPr>
          <p:sp>
            <p:nvSpPr>
              <p:cNvPr id="11351" name="Line 87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52" name="Oval 88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1353" name="Group 89"/>
            <p:cNvGrpSpPr>
              <a:grpSpLocks/>
            </p:cNvGrpSpPr>
            <p:nvPr/>
          </p:nvGrpSpPr>
          <p:grpSpPr bwMode="auto">
            <a:xfrm>
              <a:off x="384" y="498"/>
              <a:ext cx="58" cy="558"/>
              <a:chOff x="162" y="498"/>
              <a:chExt cx="58" cy="558"/>
            </a:xfrm>
          </p:grpSpPr>
          <p:sp>
            <p:nvSpPr>
              <p:cNvPr id="11354" name="Line 90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55" name="Oval 91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1356" name="Group 92"/>
            <p:cNvGrpSpPr>
              <a:grpSpLocks/>
            </p:cNvGrpSpPr>
            <p:nvPr/>
          </p:nvGrpSpPr>
          <p:grpSpPr bwMode="auto">
            <a:xfrm>
              <a:off x="600" y="498"/>
              <a:ext cx="58" cy="558"/>
              <a:chOff x="162" y="498"/>
              <a:chExt cx="58" cy="558"/>
            </a:xfrm>
          </p:grpSpPr>
          <p:sp>
            <p:nvSpPr>
              <p:cNvPr id="11357" name="Line 93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358" name="Oval 94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1359" name="Line 95"/>
            <p:cNvSpPr>
              <a:spLocks noChangeShapeType="1"/>
            </p:cNvSpPr>
            <p:nvPr/>
          </p:nvSpPr>
          <p:spPr bwMode="auto">
            <a:xfrm flipH="1">
              <a:off x="560" y="448"/>
              <a:ext cx="144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60" name="Line 96"/>
            <p:cNvSpPr>
              <a:spLocks noChangeShapeType="1"/>
            </p:cNvSpPr>
            <p:nvPr/>
          </p:nvSpPr>
          <p:spPr bwMode="auto">
            <a:xfrm flipH="1">
              <a:off x="344" y="452"/>
              <a:ext cx="144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61" name="Line 97"/>
            <p:cNvSpPr>
              <a:spLocks noChangeShapeType="1"/>
            </p:cNvSpPr>
            <p:nvPr/>
          </p:nvSpPr>
          <p:spPr bwMode="auto">
            <a:xfrm flipH="1">
              <a:off x="124" y="452"/>
              <a:ext cx="144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362" name="Group 98"/>
          <p:cNvGrpSpPr>
            <a:grpSpLocks/>
          </p:cNvGrpSpPr>
          <p:nvPr/>
        </p:nvGrpSpPr>
        <p:grpSpPr bwMode="auto">
          <a:xfrm>
            <a:off x="688975" y="1876425"/>
            <a:ext cx="698500" cy="485775"/>
            <a:chOff x="192" y="1182"/>
            <a:chExt cx="440" cy="523"/>
          </a:xfrm>
        </p:grpSpPr>
        <p:sp>
          <p:nvSpPr>
            <p:cNvPr id="11363" name="Line 99"/>
            <p:cNvSpPr>
              <a:spLocks noChangeShapeType="1"/>
            </p:cNvSpPr>
            <p:nvPr/>
          </p:nvSpPr>
          <p:spPr bwMode="auto">
            <a:xfrm>
              <a:off x="632" y="1189"/>
              <a:ext cx="0" cy="51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64" name="Line 100"/>
            <p:cNvSpPr>
              <a:spLocks noChangeShapeType="1"/>
            </p:cNvSpPr>
            <p:nvPr/>
          </p:nvSpPr>
          <p:spPr bwMode="auto">
            <a:xfrm>
              <a:off x="412" y="1187"/>
              <a:ext cx="0" cy="51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65" name="Line 101"/>
            <p:cNvSpPr>
              <a:spLocks noChangeShapeType="1"/>
            </p:cNvSpPr>
            <p:nvPr/>
          </p:nvSpPr>
          <p:spPr bwMode="auto">
            <a:xfrm>
              <a:off x="192" y="1182"/>
              <a:ext cx="0" cy="51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366" name="Line 102"/>
          <p:cNvSpPr>
            <a:spLocks noChangeShapeType="1"/>
          </p:cNvSpPr>
          <p:nvPr/>
        </p:nvSpPr>
        <p:spPr bwMode="auto">
          <a:xfrm>
            <a:off x="676275" y="2339975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67" name="Line 103"/>
          <p:cNvSpPr>
            <a:spLocks noChangeShapeType="1"/>
          </p:cNvSpPr>
          <p:nvPr/>
        </p:nvSpPr>
        <p:spPr bwMode="auto">
          <a:xfrm>
            <a:off x="1030288" y="2347913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68" name="Line 104"/>
          <p:cNvSpPr>
            <a:spLocks noChangeShapeType="1"/>
          </p:cNvSpPr>
          <p:nvPr/>
        </p:nvSpPr>
        <p:spPr bwMode="auto">
          <a:xfrm>
            <a:off x="1381125" y="2351088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69" name="Line 105"/>
          <p:cNvSpPr>
            <a:spLocks noChangeShapeType="1"/>
          </p:cNvSpPr>
          <p:nvPr/>
        </p:nvSpPr>
        <p:spPr bwMode="auto">
          <a:xfrm>
            <a:off x="669925" y="2466975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0" name="Line 106"/>
          <p:cNvSpPr>
            <a:spLocks noChangeShapeType="1"/>
          </p:cNvSpPr>
          <p:nvPr/>
        </p:nvSpPr>
        <p:spPr bwMode="auto">
          <a:xfrm>
            <a:off x="1023938" y="2474913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71" name="Line 107"/>
          <p:cNvSpPr>
            <a:spLocks noChangeShapeType="1"/>
          </p:cNvSpPr>
          <p:nvPr/>
        </p:nvSpPr>
        <p:spPr bwMode="auto">
          <a:xfrm>
            <a:off x="1374775" y="2478088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1372" name="Group 108"/>
          <p:cNvGrpSpPr>
            <a:grpSpLocks/>
          </p:cNvGrpSpPr>
          <p:nvPr/>
        </p:nvGrpSpPr>
        <p:grpSpPr bwMode="auto">
          <a:xfrm>
            <a:off x="539750" y="2462213"/>
            <a:ext cx="979488" cy="1809750"/>
            <a:chOff x="340" y="1551"/>
            <a:chExt cx="617" cy="1129"/>
          </a:xfrm>
        </p:grpSpPr>
        <p:sp>
          <p:nvSpPr>
            <p:cNvPr id="11373" name="Arc 109"/>
            <p:cNvSpPr>
              <a:spLocks/>
            </p:cNvSpPr>
            <p:nvPr/>
          </p:nvSpPr>
          <p:spPr bwMode="auto">
            <a:xfrm rot="10112503" flipH="1">
              <a:off x="854" y="1812"/>
              <a:ext cx="103" cy="201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2322"/>
                <a:gd name="T2" fmla="*/ 6096 w 21600"/>
                <a:gd name="T3" fmla="*/ 42322 h 42322"/>
                <a:gd name="T4" fmla="*/ 0 w 21600"/>
                <a:gd name="T5" fmla="*/ 21600 h 42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2322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</a:path>
                <a:path w="21600" h="42322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74" name="Arc 110"/>
            <p:cNvSpPr>
              <a:spLocks/>
            </p:cNvSpPr>
            <p:nvPr/>
          </p:nvSpPr>
          <p:spPr bwMode="auto">
            <a:xfrm rot="11487497">
              <a:off x="340" y="1812"/>
              <a:ext cx="103" cy="201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2322"/>
                <a:gd name="T2" fmla="*/ 6096 w 21600"/>
                <a:gd name="T3" fmla="*/ 42322 h 42322"/>
                <a:gd name="T4" fmla="*/ 0 w 21600"/>
                <a:gd name="T5" fmla="*/ 21600 h 42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2322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</a:path>
                <a:path w="21600" h="42322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75" name="Line 111"/>
            <p:cNvSpPr>
              <a:spLocks noChangeShapeType="1"/>
            </p:cNvSpPr>
            <p:nvPr/>
          </p:nvSpPr>
          <p:spPr bwMode="auto">
            <a:xfrm>
              <a:off x="875" y="1551"/>
              <a:ext cx="0" cy="27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76" name="Line 112"/>
            <p:cNvSpPr>
              <a:spLocks noChangeShapeType="1"/>
            </p:cNvSpPr>
            <p:nvPr/>
          </p:nvSpPr>
          <p:spPr bwMode="auto">
            <a:xfrm>
              <a:off x="654" y="1551"/>
              <a:ext cx="0" cy="112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77" name="Line 113"/>
            <p:cNvSpPr>
              <a:spLocks noChangeShapeType="1"/>
            </p:cNvSpPr>
            <p:nvPr/>
          </p:nvSpPr>
          <p:spPr bwMode="auto">
            <a:xfrm>
              <a:off x="431" y="1551"/>
              <a:ext cx="0" cy="27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78" name="Line 114"/>
            <p:cNvSpPr>
              <a:spLocks noChangeShapeType="1"/>
            </p:cNvSpPr>
            <p:nvPr/>
          </p:nvSpPr>
          <p:spPr bwMode="auto">
            <a:xfrm>
              <a:off x="870" y="2016"/>
              <a:ext cx="0" cy="66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79" name="Line 115"/>
            <p:cNvSpPr>
              <a:spLocks noChangeShapeType="1"/>
            </p:cNvSpPr>
            <p:nvPr/>
          </p:nvSpPr>
          <p:spPr bwMode="auto">
            <a:xfrm>
              <a:off x="426" y="2016"/>
              <a:ext cx="0" cy="66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380" name="Group 116"/>
          <p:cNvGrpSpPr>
            <a:grpSpLocks/>
          </p:cNvGrpSpPr>
          <p:nvPr/>
        </p:nvGrpSpPr>
        <p:grpSpPr bwMode="auto">
          <a:xfrm>
            <a:off x="679450" y="5016500"/>
            <a:ext cx="701675" cy="850900"/>
            <a:chOff x="298" y="3160"/>
            <a:chExt cx="442" cy="792"/>
          </a:xfrm>
        </p:grpSpPr>
        <p:sp>
          <p:nvSpPr>
            <p:cNvPr id="11381" name="Line 117"/>
            <p:cNvSpPr>
              <a:spLocks noChangeShapeType="1"/>
            </p:cNvSpPr>
            <p:nvPr/>
          </p:nvSpPr>
          <p:spPr bwMode="auto">
            <a:xfrm>
              <a:off x="740" y="3160"/>
              <a:ext cx="0" cy="78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82" name="Line 118"/>
            <p:cNvSpPr>
              <a:spLocks noChangeShapeType="1"/>
            </p:cNvSpPr>
            <p:nvPr/>
          </p:nvSpPr>
          <p:spPr bwMode="auto">
            <a:xfrm>
              <a:off x="528" y="3163"/>
              <a:ext cx="0" cy="78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383" name="Line 119"/>
            <p:cNvSpPr>
              <a:spLocks noChangeShapeType="1"/>
            </p:cNvSpPr>
            <p:nvPr/>
          </p:nvSpPr>
          <p:spPr bwMode="auto">
            <a:xfrm>
              <a:off x="298" y="3163"/>
              <a:ext cx="0" cy="78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384" name="Group 120"/>
          <p:cNvGrpSpPr>
            <a:grpSpLocks/>
          </p:cNvGrpSpPr>
          <p:nvPr/>
        </p:nvGrpSpPr>
        <p:grpSpPr bwMode="auto">
          <a:xfrm>
            <a:off x="401638" y="4205288"/>
            <a:ext cx="1073150" cy="863600"/>
            <a:chOff x="123" y="2649"/>
            <a:chExt cx="676" cy="544"/>
          </a:xfrm>
        </p:grpSpPr>
        <p:grpSp>
          <p:nvGrpSpPr>
            <p:cNvPr id="11385" name="Group 121"/>
            <p:cNvGrpSpPr>
              <a:grpSpLocks/>
            </p:cNvGrpSpPr>
            <p:nvPr/>
          </p:nvGrpSpPr>
          <p:grpSpPr bwMode="auto">
            <a:xfrm rot="18645612" flipH="1">
              <a:off x="245" y="2683"/>
              <a:ext cx="269" cy="513"/>
              <a:chOff x="595" y="2890"/>
              <a:chExt cx="269" cy="513"/>
            </a:xfrm>
          </p:grpSpPr>
          <p:grpSp>
            <p:nvGrpSpPr>
              <p:cNvPr id="11386" name="Group 122"/>
              <p:cNvGrpSpPr>
                <a:grpSpLocks/>
              </p:cNvGrpSpPr>
              <p:nvPr/>
            </p:nvGrpSpPr>
            <p:grpSpPr bwMode="auto">
              <a:xfrm>
                <a:off x="595" y="2890"/>
                <a:ext cx="228" cy="416"/>
                <a:chOff x="595" y="2890"/>
                <a:chExt cx="228" cy="416"/>
              </a:xfrm>
            </p:grpSpPr>
            <p:grpSp>
              <p:nvGrpSpPr>
                <p:cNvPr id="11387" name="Group 123"/>
                <p:cNvGrpSpPr>
                  <a:grpSpLocks/>
                </p:cNvGrpSpPr>
                <p:nvPr/>
              </p:nvGrpSpPr>
              <p:grpSpPr bwMode="auto">
                <a:xfrm>
                  <a:off x="595" y="2890"/>
                  <a:ext cx="141" cy="224"/>
                  <a:chOff x="595" y="2890"/>
                  <a:chExt cx="141" cy="224"/>
                </a:xfrm>
              </p:grpSpPr>
              <p:sp>
                <p:nvSpPr>
                  <p:cNvPr id="11388" name="Arc 124"/>
                  <p:cNvSpPr>
                    <a:spLocks/>
                  </p:cNvSpPr>
                  <p:nvPr/>
                </p:nvSpPr>
                <p:spPr bwMode="auto">
                  <a:xfrm rot="-1687346">
                    <a:off x="595" y="2890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389" name="Arc 125"/>
                  <p:cNvSpPr>
                    <a:spLocks/>
                  </p:cNvSpPr>
                  <p:nvPr/>
                </p:nvSpPr>
                <p:spPr bwMode="auto">
                  <a:xfrm rot="-1687346">
                    <a:off x="640" y="2985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1390" name="Group 126"/>
                <p:cNvGrpSpPr>
                  <a:grpSpLocks/>
                </p:cNvGrpSpPr>
                <p:nvPr/>
              </p:nvGrpSpPr>
              <p:grpSpPr bwMode="auto">
                <a:xfrm>
                  <a:off x="682" y="3082"/>
                  <a:ext cx="141" cy="224"/>
                  <a:chOff x="595" y="2890"/>
                  <a:chExt cx="141" cy="224"/>
                </a:xfrm>
              </p:grpSpPr>
              <p:sp>
                <p:nvSpPr>
                  <p:cNvPr id="11391" name="Arc 127"/>
                  <p:cNvSpPr>
                    <a:spLocks/>
                  </p:cNvSpPr>
                  <p:nvPr/>
                </p:nvSpPr>
                <p:spPr bwMode="auto">
                  <a:xfrm rot="-1687346">
                    <a:off x="595" y="2890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392" name="Arc 128"/>
                  <p:cNvSpPr>
                    <a:spLocks/>
                  </p:cNvSpPr>
                  <p:nvPr/>
                </p:nvSpPr>
                <p:spPr bwMode="auto">
                  <a:xfrm rot="-1687346">
                    <a:off x="640" y="2985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11393" name="Arc 129"/>
              <p:cNvSpPr>
                <a:spLocks/>
              </p:cNvSpPr>
              <p:nvPr/>
            </p:nvSpPr>
            <p:spPr bwMode="auto">
              <a:xfrm rot="-1687346">
                <a:off x="768" y="3274"/>
                <a:ext cx="96" cy="129"/>
              </a:xfrm>
              <a:custGeom>
                <a:avLst/>
                <a:gdLst>
                  <a:gd name="G0" fmla="+- 13674 0 0"/>
                  <a:gd name="G1" fmla="+- 21600 0 0"/>
                  <a:gd name="G2" fmla="+- 21600 0 0"/>
                  <a:gd name="T0" fmla="*/ 3471 w 35274"/>
                  <a:gd name="T1" fmla="*/ 2562 h 43200"/>
                  <a:gd name="T2" fmla="*/ 0 w 35274"/>
                  <a:gd name="T3" fmla="*/ 38321 h 43200"/>
                  <a:gd name="T4" fmla="*/ 13674 w 35274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5274" h="43200" fill="none" extrusionOk="0">
                    <a:moveTo>
                      <a:pt x="3470" y="2561"/>
                    </a:moveTo>
                    <a:cubicBezTo>
                      <a:pt x="6608" y="880"/>
                      <a:pt x="10113" y="-1"/>
                      <a:pt x="13674" y="0"/>
                    </a:cubicBezTo>
                    <a:cubicBezTo>
                      <a:pt x="25603" y="0"/>
                      <a:pt x="35274" y="9670"/>
                      <a:pt x="35274" y="21600"/>
                    </a:cubicBezTo>
                    <a:cubicBezTo>
                      <a:pt x="35274" y="33529"/>
                      <a:pt x="25603" y="43200"/>
                      <a:pt x="13674" y="43200"/>
                    </a:cubicBezTo>
                    <a:cubicBezTo>
                      <a:pt x="8689" y="43200"/>
                      <a:pt x="3858" y="41476"/>
                      <a:pt x="0" y="38320"/>
                    </a:cubicBezTo>
                  </a:path>
                  <a:path w="35274" h="43200" stroke="0" extrusionOk="0">
                    <a:moveTo>
                      <a:pt x="3470" y="2561"/>
                    </a:moveTo>
                    <a:cubicBezTo>
                      <a:pt x="6608" y="880"/>
                      <a:pt x="10113" y="-1"/>
                      <a:pt x="13674" y="0"/>
                    </a:cubicBezTo>
                    <a:cubicBezTo>
                      <a:pt x="25603" y="0"/>
                      <a:pt x="35274" y="9670"/>
                      <a:pt x="35274" y="21600"/>
                    </a:cubicBezTo>
                    <a:cubicBezTo>
                      <a:pt x="35274" y="33529"/>
                      <a:pt x="25603" y="43200"/>
                      <a:pt x="13674" y="43200"/>
                    </a:cubicBezTo>
                    <a:cubicBezTo>
                      <a:pt x="8689" y="43200"/>
                      <a:pt x="3858" y="41476"/>
                      <a:pt x="0" y="38320"/>
                    </a:cubicBezTo>
                    <a:lnTo>
                      <a:pt x="13674" y="21600"/>
                    </a:lnTo>
                    <a:close/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1394" name="Group 130"/>
            <p:cNvGrpSpPr>
              <a:grpSpLocks/>
            </p:cNvGrpSpPr>
            <p:nvPr/>
          </p:nvGrpSpPr>
          <p:grpSpPr bwMode="auto">
            <a:xfrm>
              <a:off x="530" y="2650"/>
              <a:ext cx="269" cy="513"/>
              <a:chOff x="595" y="2890"/>
              <a:chExt cx="269" cy="513"/>
            </a:xfrm>
          </p:grpSpPr>
          <p:grpSp>
            <p:nvGrpSpPr>
              <p:cNvPr id="11395" name="Group 131"/>
              <p:cNvGrpSpPr>
                <a:grpSpLocks/>
              </p:cNvGrpSpPr>
              <p:nvPr/>
            </p:nvGrpSpPr>
            <p:grpSpPr bwMode="auto">
              <a:xfrm>
                <a:off x="595" y="2890"/>
                <a:ext cx="228" cy="416"/>
                <a:chOff x="595" y="2890"/>
                <a:chExt cx="228" cy="416"/>
              </a:xfrm>
            </p:grpSpPr>
            <p:grpSp>
              <p:nvGrpSpPr>
                <p:cNvPr id="11396" name="Group 132"/>
                <p:cNvGrpSpPr>
                  <a:grpSpLocks/>
                </p:cNvGrpSpPr>
                <p:nvPr/>
              </p:nvGrpSpPr>
              <p:grpSpPr bwMode="auto">
                <a:xfrm>
                  <a:off x="595" y="2890"/>
                  <a:ext cx="141" cy="224"/>
                  <a:chOff x="595" y="2890"/>
                  <a:chExt cx="141" cy="224"/>
                </a:xfrm>
              </p:grpSpPr>
              <p:sp>
                <p:nvSpPr>
                  <p:cNvPr id="11397" name="Arc 133"/>
                  <p:cNvSpPr>
                    <a:spLocks/>
                  </p:cNvSpPr>
                  <p:nvPr/>
                </p:nvSpPr>
                <p:spPr bwMode="auto">
                  <a:xfrm rot="-1687346">
                    <a:off x="595" y="2890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398" name="Arc 134"/>
                  <p:cNvSpPr>
                    <a:spLocks/>
                  </p:cNvSpPr>
                  <p:nvPr/>
                </p:nvSpPr>
                <p:spPr bwMode="auto">
                  <a:xfrm rot="-1687346">
                    <a:off x="640" y="2985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1399" name="Group 135"/>
                <p:cNvGrpSpPr>
                  <a:grpSpLocks/>
                </p:cNvGrpSpPr>
                <p:nvPr/>
              </p:nvGrpSpPr>
              <p:grpSpPr bwMode="auto">
                <a:xfrm>
                  <a:off x="682" y="3082"/>
                  <a:ext cx="141" cy="224"/>
                  <a:chOff x="595" y="2890"/>
                  <a:chExt cx="141" cy="224"/>
                </a:xfrm>
              </p:grpSpPr>
              <p:sp>
                <p:nvSpPr>
                  <p:cNvPr id="11400" name="Arc 136"/>
                  <p:cNvSpPr>
                    <a:spLocks/>
                  </p:cNvSpPr>
                  <p:nvPr/>
                </p:nvSpPr>
                <p:spPr bwMode="auto">
                  <a:xfrm rot="-1687346">
                    <a:off x="595" y="2890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401" name="Arc 137"/>
                  <p:cNvSpPr>
                    <a:spLocks/>
                  </p:cNvSpPr>
                  <p:nvPr/>
                </p:nvSpPr>
                <p:spPr bwMode="auto">
                  <a:xfrm rot="-1687346">
                    <a:off x="640" y="2985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11402" name="Arc 138"/>
              <p:cNvSpPr>
                <a:spLocks/>
              </p:cNvSpPr>
              <p:nvPr/>
            </p:nvSpPr>
            <p:spPr bwMode="auto">
              <a:xfrm rot="-1687346">
                <a:off x="768" y="3274"/>
                <a:ext cx="96" cy="129"/>
              </a:xfrm>
              <a:custGeom>
                <a:avLst/>
                <a:gdLst>
                  <a:gd name="G0" fmla="+- 13674 0 0"/>
                  <a:gd name="G1" fmla="+- 21600 0 0"/>
                  <a:gd name="G2" fmla="+- 21600 0 0"/>
                  <a:gd name="T0" fmla="*/ 3471 w 35274"/>
                  <a:gd name="T1" fmla="*/ 2562 h 43200"/>
                  <a:gd name="T2" fmla="*/ 0 w 35274"/>
                  <a:gd name="T3" fmla="*/ 38321 h 43200"/>
                  <a:gd name="T4" fmla="*/ 13674 w 35274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5274" h="43200" fill="none" extrusionOk="0">
                    <a:moveTo>
                      <a:pt x="3470" y="2561"/>
                    </a:moveTo>
                    <a:cubicBezTo>
                      <a:pt x="6608" y="880"/>
                      <a:pt x="10113" y="-1"/>
                      <a:pt x="13674" y="0"/>
                    </a:cubicBezTo>
                    <a:cubicBezTo>
                      <a:pt x="25603" y="0"/>
                      <a:pt x="35274" y="9670"/>
                      <a:pt x="35274" y="21600"/>
                    </a:cubicBezTo>
                    <a:cubicBezTo>
                      <a:pt x="35274" y="33529"/>
                      <a:pt x="25603" y="43200"/>
                      <a:pt x="13674" y="43200"/>
                    </a:cubicBezTo>
                    <a:cubicBezTo>
                      <a:pt x="8689" y="43200"/>
                      <a:pt x="3858" y="41476"/>
                      <a:pt x="0" y="38320"/>
                    </a:cubicBezTo>
                  </a:path>
                  <a:path w="35274" h="43200" stroke="0" extrusionOk="0">
                    <a:moveTo>
                      <a:pt x="3470" y="2561"/>
                    </a:moveTo>
                    <a:cubicBezTo>
                      <a:pt x="6608" y="880"/>
                      <a:pt x="10113" y="-1"/>
                      <a:pt x="13674" y="0"/>
                    </a:cubicBezTo>
                    <a:cubicBezTo>
                      <a:pt x="25603" y="0"/>
                      <a:pt x="35274" y="9670"/>
                      <a:pt x="35274" y="21600"/>
                    </a:cubicBezTo>
                    <a:cubicBezTo>
                      <a:pt x="35274" y="33529"/>
                      <a:pt x="25603" y="43200"/>
                      <a:pt x="13674" y="43200"/>
                    </a:cubicBezTo>
                    <a:cubicBezTo>
                      <a:pt x="8689" y="43200"/>
                      <a:pt x="3858" y="41476"/>
                      <a:pt x="0" y="38320"/>
                    </a:cubicBezTo>
                    <a:lnTo>
                      <a:pt x="13674" y="21600"/>
                    </a:lnTo>
                    <a:close/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1403" name="Group 139"/>
            <p:cNvGrpSpPr>
              <a:grpSpLocks/>
            </p:cNvGrpSpPr>
            <p:nvPr/>
          </p:nvGrpSpPr>
          <p:grpSpPr bwMode="auto">
            <a:xfrm rot="5671300" flipH="1">
              <a:off x="235" y="2732"/>
              <a:ext cx="544" cy="378"/>
              <a:chOff x="284" y="2724"/>
              <a:chExt cx="616" cy="462"/>
            </a:xfrm>
          </p:grpSpPr>
          <p:grpSp>
            <p:nvGrpSpPr>
              <p:cNvPr id="11404" name="Group 140"/>
              <p:cNvGrpSpPr>
                <a:grpSpLocks/>
              </p:cNvGrpSpPr>
              <p:nvPr/>
            </p:nvGrpSpPr>
            <p:grpSpPr bwMode="auto">
              <a:xfrm>
                <a:off x="284" y="2816"/>
                <a:ext cx="507" cy="370"/>
                <a:chOff x="734" y="3022"/>
                <a:chExt cx="507" cy="370"/>
              </a:xfrm>
            </p:grpSpPr>
            <p:grpSp>
              <p:nvGrpSpPr>
                <p:cNvPr id="11405" name="Group 141"/>
                <p:cNvGrpSpPr>
                  <a:grpSpLocks/>
                </p:cNvGrpSpPr>
                <p:nvPr/>
              </p:nvGrpSpPr>
              <p:grpSpPr bwMode="auto">
                <a:xfrm>
                  <a:off x="950" y="3022"/>
                  <a:ext cx="291" cy="178"/>
                  <a:chOff x="950" y="3022"/>
                  <a:chExt cx="291" cy="178"/>
                </a:xfrm>
              </p:grpSpPr>
              <p:sp>
                <p:nvSpPr>
                  <p:cNvPr id="11406" name="Arc 142"/>
                  <p:cNvSpPr>
                    <a:spLocks/>
                  </p:cNvSpPr>
                  <p:nvPr/>
                </p:nvSpPr>
                <p:spPr bwMode="auto">
                  <a:xfrm rot="3013097">
                    <a:off x="1108" y="2970"/>
                    <a:ext cx="82" cy="185"/>
                  </a:xfrm>
                  <a:custGeom>
                    <a:avLst/>
                    <a:gdLst>
                      <a:gd name="G0" fmla="+- 15032 0 0"/>
                      <a:gd name="G1" fmla="+- 21600 0 0"/>
                      <a:gd name="G2" fmla="+- 21600 0 0"/>
                      <a:gd name="T0" fmla="*/ 0 w 36632"/>
                      <a:gd name="T1" fmla="*/ 6089 h 43200"/>
                      <a:gd name="T2" fmla="*/ 1358 w 36632"/>
                      <a:gd name="T3" fmla="*/ 38321 h 43200"/>
                      <a:gd name="T4" fmla="*/ 15032 w 36632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632" h="43200" fill="none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</a:path>
                      <a:path w="36632" h="43200" stroke="0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  <a:lnTo>
                          <a:pt x="15032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407" name="Arc 143"/>
                  <p:cNvSpPr>
                    <a:spLocks/>
                  </p:cNvSpPr>
                  <p:nvPr/>
                </p:nvSpPr>
                <p:spPr bwMode="auto">
                  <a:xfrm rot="3013097">
                    <a:off x="1002" y="3066"/>
                    <a:ext cx="82" cy="185"/>
                  </a:xfrm>
                  <a:custGeom>
                    <a:avLst/>
                    <a:gdLst>
                      <a:gd name="G0" fmla="+- 15032 0 0"/>
                      <a:gd name="G1" fmla="+- 21600 0 0"/>
                      <a:gd name="G2" fmla="+- 21600 0 0"/>
                      <a:gd name="T0" fmla="*/ 0 w 36632"/>
                      <a:gd name="T1" fmla="*/ 6089 h 43200"/>
                      <a:gd name="T2" fmla="*/ 1358 w 36632"/>
                      <a:gd name="T3" fmla="*/ 38321 h 43200"/>
                      <a:gd name="T4" fmla="*/ 15032 w 36632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632" h="43200" fill="none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</a:path>
                      <a:path w="36632" h="43200" stroke="0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  <a:lnTo>
                          <a:pt x="15032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1408" name="Group 144"/>
                <p:cNvGrpSpPr>
                  <a:grpSpLocks/>
                </p:cNvGrpSpPr>
                <p:nvPr/>
              </p:nvGrpSpPr>
              <p:grpSpPr bwMode="auto">
                <a:xfrm>
                  <a:off x="734" y="3214"/>
                  <a:ext cx="291" cy="178"/>
                  <a:chOff x="950" y="3022"/>
                  <a:chExt cx="291" cy="178"/>
                </a:xfrm>
              </p:grpSpPr>
              <p:sp>
                <p:nvSpPr>
                  <p:cNvPr id="11409" name="Arc 145"/>
                  <p:cNvSpPr>
                    <a:spLocks/>
                  </p:cNvSpPr>
                  <p:nvPr/>
                </p:nvSpPr>
                <p:spPr bwMode="auto">
                  <a:xfrm rot="3013097">
                    <a:off x="1108" y="2970"/>
                    <a:ext cx="82" cy="185"/>
                  </a:xfrm>
                  <a:custGeom>
                    <a:avLst/>
                    <a:gdLst>
                      <a:gd name="G0" fmla="+- 15032 0 0"/>
                      <a:gd name="G1" fmla="+- 21600 0 0"/>
                      <a:gd name="G2" fmla="+- 21600 0 0"/>
                      <a:gd name="T0" fmla="*/ 0 w 36632"/>
                      <a:gd name="T1" fmla="*/ 6089 h 43200"/>
                      <a:gd name="T2" fmla="*/ 1358 w 36632"/>
                      <a:gd name="T3" fmla="*/ 38321 h 43200"/>
                      <a:gd name="T4" fmla="*/ 15032 w 36632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632" h="43200" fill="none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</a:path>
                      <a:path w="36632" h="43200" stroke="0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  <a:lnTo>
                          <a:pt x="15032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1410" name="Arc 146"/>
                  <p:cNvSpPr>
                    <a:spLocks/>
                  </p:cNvSpPr>
                  <p:nvPr/>
                </p:nvSpPr>
                <p:spPr bwMode="auto">
                  <a:xfrm rot="3013097">
                    <a:off x="1002" y="3066"/>
                    <a:ext cx="82" cy="185"/>
                  </a:xfrm>
                  <a:custGeom>
                    <a:avLst/>
                    <a:gdLst>
                      <a:gd name="G0" fmla="+- 15032 0 0"/>
                      <a:gd name="G1" fmla="+- 21600 0 0"/>
                      <a:gd name="G2" fmla="+- 21600 0 0"/>
                      <a:gd name="T0" fmla="*/ 0 w 36632"/>
                      <a:gd name="T1" fmla="*/ 6089 h 43200"/>
                      <a:gd name="T2" fmla="*/ 1358 w 36632"/>
                      <a:gd name="T3" fmla="*/ 38321 h 43200"/>
                      <a:gd name="T4" fmla="*/ 15032 w 36632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632" h="43200" fill="none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</a:path>
                      <a:path w="36632" h="43200" stroke="0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  <a:lnTo>
                          <a:pt x="15032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11411" name="Arc 147"/>
              <p:cNvSpPr>
                <a:spLocks/>
              </p:cNvSpPr>
              <p:nvPr/>
            </p:nvSpPr>
            <p:spPr bwMode="auto">
              <a:xfrm rot="3013097">
                <a:off x="767" y="2672"/>
                <a:ext cx="82" cy="185"/>
              </a:xfrm>
              <a:custGeom>
                <a:avLst/>
                <a:gdLst>
                  <a:gd name="G0" fmla="+- 15032 0 0"/>
                  <a:gd name="G1" fmla="+- 21600 0 0"/>
                  <a:gd name="G2" fmla="+- 21600 0 0"/>
                  <a:gd name="T0" fmla="*/ 0 w 36632"/>
                  <a:gd name="T1" fmla="*/ 6089 h 43200"/>
                  <a:gd name="T2" fmla="*/ 1358 w 36632"/>
                  <a:gd name="T3" fmla="*/ 38321 h 43200"/>
                  <a:gd name="T4" fmla="*/ 15032 w 36632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632" h="43200" fill="none" extrusionOk="0">
                    <a:moveTo>
                      <a:pt x="-1" y="6088"/>
                    </a:moveTo>
                    <a:cubicBezTo>
                      <a:pt x="4029" y="2183"/>
                      <a:pt x="9420" y="-1"/>
                      <a:pt x="15032" y="0"/>
                    </a:cubicBezTo>
                    <a:cubicBezTo>
                      <a:pt x="26961" y="0"/>
                      <a:pt x="36632" y="9670"/>
                      <a:pt x="36632" y="21600"/>
                    </a:cubicBezTo>
                    <a:cubicBezTo>
                      <a:pt x="36632" y="33529"/>
                      <a:pt x="26961" y="43200"/>
                      <a:pt x="15032" y="43200"/>
                    </a:cubicBezTo>
                    <a:cubicBezTo>
                      <a:pt x="10047" y="43200"/>
                      <a:pt x="5216" y="41476"/>
                      <a:pt x="1358" y="38320"/>
                    </a:cubicBezTo>
                  </a:path>
                  <a:path w="36632" h="43200" stroke="0" extrusionOk="0">
                    <a:moveTo>
                      <a:pt x="-1" y="6088"/>
                    </a:moveTo>
                    <a:cubicBezTo>
                      <a:pt x="4029" y="2183"/>
                      <a:pt x="9420" y="-1"/>
                      <a:pt x="15032" y="0"/>
                    </a:cubicBezTo>
                    <a:cubicBezTo>
                      <a:pt x="26961" y="0"/>
                      <a:pt x="36632" y="9670"/>
                      <a:pt x="36632" y="21600"/>
                    </a:cubicBezTo>
                    <a:cubicBezTo>
                      <a:pt x="36632" y="33529"/>
                      <a:pt x="26961" y="43200"/>
                      <a:pt x="15032" y="43200"/>
                    </a:cubicBezTo>
                    <a:cubicBezTo>
                      <a:pt x="10047" y="43200"/>
                      <a:pt x="5216" y="41476"/>
                      <a:pt x="1358" y="38320"/>
                    </a:cubicBezTo>
                    <a:lnTo>
                      <a:pt x="15032" y="21600"/>
                    </a:lnTo>
                    <a:close/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1412" name="Group 148"/>
          <p:cNvGrpSpPr>
            <a:grpSpLocks/>
          </p:cNvGrpSpPr>
          <p:nvPr/>
        </p:nvGrpSpPr>
        <p:grpSpPr bwMode="auto">
          <a:xfrm>
            <a:off x="682625" y="3517900"/>
            <a:ext cx="1993900" cy="292100"/>
            <a:chOff x="300" y="2408"/>
            <a:chExt cx="1256" cy="184"/>
          </a:xfrm>
        </p:grpSpPr>
        <p:sp>
          <p:nvSpPr>
            <p:cNvPr id="11413" name="Line 149"/>
            <p:cNvSpPr>
              <a:spLocks noChangeShapeType="1"/>
            </p:cNvSpPr>
            <p:nvPr/>
          </p:nvSpPr>
          <p:spPr bwMode="auto">
            <a:xfrm>
              <a:off x="300" y="2592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14" name="Line 150"/>
            <p:cNvSpPr>
              <a:spLocks noChangeShapeType="1"/>
            </p:cNvSpPr>
            <p:nvPr/>
          </p:nvSpPr>
          <p:spPr bwMode="auto">
            <a:xfrm>
              <a:off x="528" y="2500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15" name="Line 151"/>
            <p:cNvSpPr>
              <a:spLocks noChangeShapeType="1"/>
            </p:cNvSpPr>
            <p:nvPr/>
          </p:nvSpPr>
          <p:spPr bwMode="auto">
            <a:xfrm>
              <a:off x="740" y="2408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416" name="Group 152"/>
          <p:cNvGrpSpPr>
            <a:grpSpLocks/>
          </p:cNvGrpSpPr>
          <p:nvPr/>
        </p:nvGrpSpPr>
        <p:grpSpPr bwMode="auto">
          <a:xfrm>
            <a:off x="1965325" y="3505200"/>
            <a:ext cx="698500" cy="1066800"/>
            <a:chOff x="1238" y="2208"/>
            <a:chExt cx="440" cy="672"/>
          </a:xfrm>
        </p:grpSpPr>
        <p:sp>
          <p:nvSpPr>
            <p:cNvPr id="11417" name="Line 153"/>
            <p:cNvSpPr>
              <a:spLocks noChangeShapeType="1"/>
            </p:cNvSpPr>
            <p:nvPr/>
          </p:nvSpPr>
          <p:spPr bwMode="auto">
            <a:xfrm>
              <a:off x="1238" y="2400"/>
              <a:ext cx="0" cy="4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18" name="Line 154"/>
            <p:cNvSpPr>
              <a:spLocks noChangeShapeType="1"/>
            </p:cNvSpPr>
            <p:nvPr/>
          </p:nvSpPr>
          <p:spPr bwMode="auto">
            <a:xfrm>
              <a:off x="1466" y="2304"/>
              <a:ext cx="0" cy="57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19" name="Line 155"/>
            <p:cNvSpPr>
              <a:spLocks noChangeShapeType="1"/>
            </p:cNvSpPr>
            <p:nvPr/>
          </p:nvSpPr>
          <p:spPr bwMode="auto">
            <a:xfrm>
              <a:off x="1678" y="2208"/>
              <a:ext cx="0" cy="67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420" name="Group 156"/>
          <p:cNvGrpSpPr>
            <a:grpSpLocks/>
          </p:cNvGrpSpPr>
          <p:nvPr/>
        </p:nvGrpSpPr>
        <p:grpSpPr bwMode="auto">
          <a:xfrm>
            <a:off x="1952625" y="4559300"/>
            <a:ext cx="847725" cy="165100"/>
            <a:chOff x="1100" y="2872"/>
            <a:chExt cx="534" cy="104"/>
          </a:xfrm>
        </p:grpSpPr>
        <p:sp>
          <p:nvSpPr>
            <p:cNvPr id="11421" name="Line 157"/>
            <p:cNvSpPr>
              <a:spLocks noChangeShapeType="1"/>
            </p:cNvSpPr>
            <p:nvPr/>
          </p:nvSpPr>
          <p:spPr bwMode="auto">
            <a:xfrm>
              <a:off x="1100" y="2881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2" name="Line 158"/>
            <p:cNvSpPr>
              <a:spLocks noChangeShapeType="1"/>
            </p:cNvSpPr>
            <p:nvPr/>
          </p:nvSpPr>
          <p:spPr bwMode="auto">
            <a:xfrm>
              <a:off x="1327" y="2874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3" name="Line 159"/>
            <p:cNvSpPr>
              <a:spLocks noChangeShapeType="1"/>
            </p:cNvSpPr>
            <p:nvPr/>
          </p:nvSpPr>
          <p:spPr bwMode="auto">
            <a:xfrm>
              <a:off x="1104" y="2969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4" name="Line 160"/>
            <p:cNvSpPr>
              <a:spLocks noChangeShapeType="1"/>
            </p:cNvSpPr>
            <p:nvPr/>
          </p:nvSpPr>
          <p:spPr bwMode="auto">
            <a:xfrm>
              <a:off x="1327" y="2974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5" name="Line 161"/>
            <p:cNvSpPr>
              <a:spLocks noChangeShapeType="1"/>
            </p:cNvSpPr>
            <p:nvPr/>
          </p:nvSpPr>
          <p:spPr bwMode="auto">
            <a:xfrm>
              <a:off x="1548" y="2976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6" name="Line 162"/>
            <p:cNvSpPr>
              <a:spLocks noChangeShapeType="1"/>
            </p:cNvSpPr>
            <p:nvPr/>
          </p:nvSpPr>
          <p:spPr bwMode="auto">
            <a:xfrm>
              <a:off x="1540" y="2872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427" name="Group 163"/>
          <p:cNvGrpSpPr>
            <a:grpSpLocks/>
          </p:cNvGrpSpPr>
          <p:nvPr/>
        </p:nvGrpSpPr>
        <p:grpSpPr bwMode="auto">
          <a:xfrm>
            <a:off x="682625" y="5175250"/>
            <a:ext cx="1990725" cy="292100"/>
            <a:chOff x="300" y="3260"/>
            <a:chExt cx="1254" cy="184"/>
          </a:xfrm>
        </p:grpSpPr>
        <p:sp>
          <p:nvSpPr>
            <p:cNvPr id="11428" name="Line 164"/>
            <p:cNvSpPr>
              <a:spLocks noChangeShapeType="1"/>
            </p:cNvSpPr>
            <p:nvPr/>
          </p:nvSpPr>
          <p:spPr bwMode="auto">
            <a:xfrm flipV="1">
              <a:off x="738" y="3444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29" name="Line 165"/>
            <p:cNvSpPr>
              <a:spLocks noChangeShapeType="1"/>
            </p:cNvSpPr>
            <p:nvPr/>
          </p:nvSpPr>
          <p:spPr bwMode="auto">
            <a:xfrm flipV="1">
              <a:off x="528" y="3352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30" name="Line 166"/>
            <p:cNvSpPr>
              <a:spLocks noChangeShapeType="1"/>
            </p:cNvSpPr>
            <p:nvPr/>
          </p:nvSpPr>
          <p:spPr bwMode="auto">
            <a:xfrm flipV="1">
              <a:off x="300" y="3260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431" name="Group 167"/>
          <p:cNvGrpSpPr>
            <a:grpSpLocks/>
          </p:cNvGrpSpPr>
          <p:nvPr/>
        </p:nvGrpSpPr>
        <p:grpSpPr bwMode="auto">
          <a:xfrm>
            <a:off x="1965325" y="4705350"/>
            <a:ext cx="692150" cy="755650"/>
            <a:chOff x="1108" y="2964"/>
            <a:chExt cx="436" cy="476"/>
          </a:xfrm>
        </p:grpSpPr>
        <p:sp>
          <p:nvSpPr>
            <p:cNvPr id="11432" name="Line 168"/>
            <p:cNvSpPr>
              <a:spLocks noChangeShapeType="1"/>
            </p:cNvSpPr>
            <p:nvPr/>
          </p:nvSpPr>
          <p:spPr bwMode="auto">
            <a:xfrm>
              <a:off x="1108" y="2964"/>
              <a:ext cx="0" cy="28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33" name="Line 169"/>
            <p:cNvSpPr>
              <a:spLocks noChangeShapeType="1"/>
            </p:cNvSpPr>
            <p:nvPr/>
          </p:nvSpPr>
          <p:spPr bwMode="auto">
            <a:xfrm>
              <a:off x="1336" y="2968"/>
              <a:ext cx="0" cy="3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34" name="Line 170"/>
            <p:cNvSpPr>
              <a:spLocks noChangeShapeType="1"/>
            </p:cNvSpPr>
            <p:nvPr/>
          </p:nvSpPr>
          <p:spPr bwMode="auto">
            <a:xfrm>
              <a:off x="1544" y="2968"/>
              <a:ext cx="0" cy="47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435" name="Group 171"/>
          <p:cNvGrpSpPr>
            <a:grpSpLocks/>
          </p:cNvGrpSpPr>
          <p:nvPr/>
        </p:nvGrpSpPr>
        <p:grpSpPr bwMode="auto">
          <a:xfrm>
            <a:off x="673100" y="5843588"/>
            <a:ext cx="847725" cy="165100"/>
            <a:chOff x="1100" y="2872"/>
            <a:chExt cx="534" cy="104"/>
          </a:xfrm>
        </p:grpSpPr>
        <p:sp>
          <p:nvSpPr>
            <p:cNvPr id="11436" name="Line 172"/>
            <p:cNvSpPr>
              <a:spLocks noChangeShapeType="1"/>
            </p:cNvSpPr>
            <p:nvPr/>
          </p:nvSpPr>
          <p:spPr bwMode="auto">
            <a:xfrm>
              <a:off x="1100" y="2881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37" name="Line 173"/>
            <p:cNvSpPr>
              <a:spLocks noChangeShapeType="1"/>
            </p:cNvSpPr>
            <p:nvPr/>
          </p:nvSpPr>
          <p:spPr bwMode="auto">
            <a:xfrm>
              <a:off x="1327" y="2874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38" name="Line 174"/>
            <p:cNvSpPr>
              <a:spLocks noChangeShapeType="1"/>
            </p:cNvSpPr>
            <p:nvPr/>
          </p:nvSpPr>
          <p:spPr bwMode="auto">
            <a:xfrm>
              <a:off x="1104" y="2969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39" name="Line 175"/>
            <p:cNvSpPr>
              <a:spLocks noChangeShapeType="1"/>
            </p:cNvSpPr>
            <p:nvPr/>
          </p:nvSpPr>
          <p:spPr bwMode="auto">
            <a:xfrm>
              <a:off x="1327" y="2974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40" name="Line 176"/>
            <p:cNvSpPr>
              <a:spLocks noChangeShapeType="1"/>
            </p:cNvSpPr>
            <p:nvPr/>
          </p:nvSpPr>
          <p:spPr bwMode="auto">
            <a:xfrm>
              <a:off x="1548" y="2976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41" name="Line 177"/>
            <p:cNvSpPr>
              <a:spLocks noChangeShapeType="1"/>
            </p:cNvSpPr>
            <p:nvPr/>
          </p:nvSpPr>
          <p:spPr bwMode="auto">
            <a:xfrm>
              <a:off x="1540" y="2872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442" name="Group 178"/>
          <p:cNvGrpSpPr>
            <a:grpSpLocks/>
          </p:cNvGrpSpPr>
          <p:nvPr/>
        </p:nvGrpSpPr>
        <p:grpSpPr bwMode="auto">
          <a:xfrm>
            <a:off x="677863" y="5991225"/>
            <a:ext cx="723900" cy="238125"/>
            <a:chOff x="297" y="3774"/>
            <a:chExt cx="456" cy="150"/>
          </a:xfrm>
        </p:grpSpPr>
        <p:sp>
          <p:nvSpPr>
            <p:cNvPr id="11443" name="Line 179"/>
            <p:cNvSpPr>
              <a:spLocks noChangeShapeType="1"/>
            </p:cNvSpPr>
            <p:nvPr/>
          </p:nvSpPr>
          <p:spPr bwMode="auto">
            <a:xfrm>
              <a:off x="303" y="3774"/>
              <a:ext cx="0" cy="14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44" name="Line 180"/>
            <p:cNvSpPr>
              <a:spLocks noChangeShapeType="1"/>
            </p:cNvSpPr>
            <p:nvPr/>
          </p:nvSpPr>
          <p:spPr bwMode="auto">
            <a:xfrm>
              <a:off x="528" y="3777"/>
              <a:ext cx="0" cy="13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45" name="Line 181"/>
            <p:cNvSpPr>
              <a:spLocks noChangeShapeType="1"/>
            </p:cNvSpPr>
            <p:nvPr/>
          </p:nvSpPr>
          <p:spPr bwMode="auto">
            <a:xfrm>
              <a:off x="750" y="3777"/>
              <a:ext cx="0" cy="14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46" name="Line 182"/>
            <p:cNvSpPr>
              <a:spLocks noChangeShapeType="1"/>
            </p:cNvSpPr>
            <p:nvPr/>
          </p:nvSpPr>
          <p:spPr bwMode="auto">
            <a:xfrm>
              <a:off x="297" y="3915"/>
              <a:ext cx="45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447" name="Text Box 183"/>
          <p:cNvSpPr txBox="1">
            <a:spLocks noChangeArrowheads="1"/>
          </p:cNvSpPr>
          <p:nvPr/>
        </p:nvSpPr>
        <p:spPr bwMode="auto">
          <a:xfrm>
            <a:off x="361950" y="871538"/>
            <a:ext cx="381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.VnTimeH" pitchFamily="34" charset="0"/>
              </a:rPr>
              <a:t>a</a:t>
            </a:r>
          </a:p>
        </p:txBody>
      </p:sp>
      <p:sp>
        <p:nvSpPr>
          <p:cNvPr id="11448" name="Text Box 184"/>
          <p:cNvSpPr txBox="1">
            <a:spLocks noChangeArrowheads="1"/>
          </p:cNvSpPr>
          <p:nvPr/>
        </p:nvSpPr>
        <p:spPr bwMode="auto">
          <a:xfrm>
            <a:off x="742950" y="881063"/>
            <a:ext cx="381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.VnTimeH" pitchFamily="34" charset="0"/>
              </a:rPr>
              <a:t>b</a:t>
            </a:r>
          </a:p>
        </p:txBody>
      </p:sp>
      <p:sp>
        <p:nvSpPr>
          <p:cNvPr id="11449" name="Text Box 185"/>
          <p:cNvSpPr txBox="1">
            <a:spLocks noChangeArrowheads="1"/>
          </p:cNvSpPr>
          <p:nvPr/>
        </p:nvSpPr>
        <p:spPr bwMode="auto">
          <a:xfrm>
            <a:off x="1095375" y="890588"/>
            <a:ext cx="381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.VnTimeH" pitchFamily="34" charset="0"/>
              </a:rPr>
              <a:t>c</a:t>
            </a:r>
          </a:p>
        </p:txBody>
      </p:sp>
      <p:sp>
        <p:nvSpPr>
          <p:cNvPr id="11450" name="Text Box 186"/>
          <p:cNvSpPr txBox="1">
            <a:spLocks noChangeArrowheads="1"/>
          </p:cNvSpPr>
          <p:nvPr/>
        </p:nvSpPr>
        <p:spPr bwMode="auto">
          <a:xfrm>
            <a:off x="285750" y="1838325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a1</a:t>
            </a:r>
          </a:p>
        </p:txBody>
      </p:sp>
      <p:sp>
        <p:nvSpPr>
          <p:cNvPr id="11451" name="Text Box 187"/>
          <p:cNvSpPr txBox="1">
            <a:spLocks noChangeArrowheads="1"/>
          </p:cNvSpPr>
          <p:nvPr/>
        </p:nvSpPr>
        <p:spPr bwMode="auto">
          <a:xfrm>
            <a:off x="700088" y="1847850"/>
            <a:ext cx="5476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b1</a:t>
            </a:r>
          </a:p>
        </p:txBody>
      </p:sp>
      <p:sp>
        <p:nvSpPr>
          <p:cNvPr id="11452" name="Text Box 188"/>
          <p:cNvSpPr txBox="1">
            <a:spLocks noChangeArrowheads="1"/>
          </p:cNvSpPr>
          <p:nvPr/>
        </p:nvSpPr>
        <p:spPr bwMode="auto">
          <a:xfrm>
            <a:off x="1047750" y="1857375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c1</a:t>
            </a:r>
          </a:p>
        </p:txBody>
      </p:sp>
      <p:sp>
        <p:nvSpPr>
          <p:cNvPr id="11453" name="Text Box 189"/>
          <p:cNvSpPr txBox="1">
            <a:spLocks noChangeArrowheads="1"/>
          </p:cNvSpPr>
          <p:nvPr/>
        </p:nvSpPr>
        <p:spPr bwMode="auto">
          <a:xfrm>
            <a:off x="2047875" y="762000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c1</a:t>
            </a:r>
          </a:p>
        </p:txBody>
      </p:sp>
      <p:sp>
        <p:nvSpPr>
          <p:cNvPr id="11454" name="Text Box 190"/>
          <p:cNvSpPr txBox="1">
            <a:spLocks noChangeArrowheads="1"/>
          </p:cNvSpPr>
          <p:nvPr/>
        </p:nvSpPr>
        <p:spPr bwMode="auto">
          <a:xfrm>
            <a:off x="1552575" y="1524000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atm</a:t>
            </a:r>
          </a:p>
        </p:txBody>
      </p:sp>
      <p:sp>
        <p:nvSpPr>
          <p:cNvPr id="11455" name="Text Box 191"/>
          <p:cNvSpPr txBox="1">
            <a:spLocks noChangeArrowheads="1"/>
          </p:cNvSpPr>
          <p:nvPr/>
        </p:nvSpPr>
        <p:spPr bwMode="auto">
          <a:xfrm>
            <a:off x="1490663" y="5759450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ky</a:t>
            </a:r>
          </a:p>
        </p:txBody>
      </p:sp>
      <p:sp>
        <p:nvSpPr>
          <p:cNvPr id="11456" name="Text Box 192"/>
          <p:cNvSpPr txBox="1">
            <a:spLocks noChangeArrowheads="1"/>
          </p:cNvSpPr>
          <p:nvPr/>
        </p:nvSpPr>
        <p:spPr bwMode="auto">
          <a:xfrm>
            <a:off x="307975" y="3921125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a</a:t>
            </a:r>
          </a:p>
        </p:txBody>
      </p:sp>
      <p:sp>
        <p:nvSpPr>
          <p:cNvPr id="11457" name="Text Box 193"/>
          <p:cNvSpPr txBox="1">
            <a:spLocks noChangeArrowheads="1"/>
          </p:cNvSpPr>
          <p:nvPr/>
        </p:nvSpPr>
        <p:spPr bwMode="auto">
          <a:xfrm>
            <a:off x="758825" y="3917950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b</a:t>
            </a:r>
          </a:p>
        </p:txBody>
      </p:sp>
      <p:sp>
        <p:nvSpPr>
          <p:cNvPr id="11458" name="Text Box 194"/>
          <p:cNvSpPr txBox="1">
            <a:spLocks noChangeArrowheads="1"/>
          </p:cNvSpPr>
          <p:nvPr/>
        </p:nvSpPr>
        <p:spPr bwMode="auto">
          <a:xfrm>
            <a:off x="1339850" y="3921125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c</a:t>
            </a:r>
          </a:p>
        </p:txBody>
      </p:sp>
      <p:sp>
        <p:nvSpPr>
          <p:cNvPr id="11459" name="Text Box 195"/>
          <p:cNvSpPr txBox="1">
            <a:spLocks noChangeArrowheads="1"/>
          </p:cNvSpPr>
          <p:nvPr/>
        </p:nvSpPr>
        <p:spPr bwMode="auto">
          <a:xfrm>
            <a:off x="330200" y="4800600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z</a:t>
            </a:r>
          </a:p>
        </p:txBody>
      </p:sp>
      <p:sp>
        <p:nvSpPr>
          <p:cNvPr id="11460" name="Text Box 196"/>
          <p:cNvSpPr txBox="1">
            <a:spLocks noChangeArrowheads="1"/>
          </p:cNvSpPr>
          <p:nvPr/>
        </p:nvSpPr>
        <p:spPr bwMode="auto">
          <a:xfrm>
            <a:off x="996950" y="4791075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x</a:t>
            </a:r>
          </a:p>
        </p:txBody>
      </p:sp>
      <p:sp>
        <p:nvSpPr>
          <p:cNvPr id="11461" name="Text Box 197"/>
          <p:cNvSpPr txBox="1">
            <a:spLocks noChangeArrowheads="1"/>
          </p:cNvSpPr>
          <p:nvPr/>
        </p:nvSpPr>
        <p:spPr bwMode="auto">
          <a:xfrm>
            <a:off x="1447800" y="4787900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y</a:t>
            </a:r>
          </a:p>
        </p:txBody>
      </p:sp>
      <p:sp>
        <p:nvSpPr>
          <p:cNvPr id="11462" name="Text Box 198"/>
          <p:cNvSpPr txBox="1">
            <a:spLocks noChangeArrowheads="1"/>
          </p:cNvSpPr>
          <p:nvPr/>
        </p:nvSpPr>
        <p:spPr bwMode="auto">
          <a:xfrm>
            <a:off x="1524000" y="2238375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k</a:t>
            </a:r>
          </a:p>
        </p:txBody>
      </p:sp>
      <p:grpSp>
        <p:nvGrpSpPr>
          <p:cNvPr id="11464" name="Group 200"/>
          <p:cNvGrpSpPr>
            <a:grpSpLocks/>
          </p:cNvGrpSpPr>
          <p:nvPr/>
        </p:nvGrpSpPr>
        <p:grpSpPr bwMode="auto">
          <a:xfrm>
            <a:off x="2362200" y="922338"/>
            <a:ext cx="287338" cy="1439862"/>
            <a:chOff x="1488" y="581"/>
            <a:chExt cx="181" cy="907"/>
          </a:xfrm>
        </p:grpSpPr>
        <p:sp>
          <p:nvSpPr>
            <p:cNvPr id="11465" name="AutoShape 201"/>
            <p:cNvSpPr>
              <a:spLocks noChangeArrowheads="1"/>
            </p:cNvSpPr>
            <p:nvPr/>
          </p:nvSpPr>
          <p:spPr bwMode="auto">
            <a:xfrm>
              <a:off x="1507" y="851"/>
              <a:ext cx="144" cy="336"/>
            </a:xfrm>
            <a:prstGeom prst="roundRect">
              <a:avLst>
                <a:gd name="adj" fmla="val 16667"/>
              </a:avLst>
            </a:prstGeom>
            <a:solidFill>
              <a:srgbClr val="99CC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1466" name="Group 202"/>
            <p:cNvGrpSpPr>
              <a:grpSpLocks/>
            </p:cNvGrpSpPr>
            <p:nvPr/>
          </p:nvGrpSpPr>
          <p:grpSpPr bwMode="auto">
            <a:xfrm>
              <a:off x="1488" y="581"/>
              <a:ext cx="181" cy="907"/>
              <a:chOff x="1488" y="581"/>
              <a:chExt cx="181" cy="907"/>
            </a:xfrm>
          </p:grpSpPr>
          <p:sp>
            <p:nvSpPr>
              <p:cNvPr id="11467" name="Line 203"/>
              <p:cNvSpPr>
                <a:spLocks noChangeShapeType="1"/>
              </p:cNvSpPr>
              <p:nvPr/>
            </p:nvSpPr>
            <p:spPr bwMode="auto">
              <a:xfrm flipH="1">
                <a:off x="1488" y="581"/>
                <a:ext cx="181" cy="13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468" name="Line 204"/>
              <p:cNvSpPr>
                <a:spLocks noChangeShapeType="1"/>
              </p:cNvSpPr>
              <p:nvPr/>
            </p:nvSpPr>
            <p:spPr bwMode="auto">
              <a:xfrm>
                <a:off x="1580" y="660"/>
                <a:ext cx="0" cy="8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469" name="Oval 205"/>
              <p:cNvSpPr>
                <a:spLocks noChangeArrowheads="1"/>
              </p:cNvSpPr>
              <p:nvPr/>
            </p:nvSpPr>
            <p:spPr bwMode="auto">
              <a:xfrm>
                <a:off x="1552" y="628"/>
                <a:ext cx="58" cy="58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11470" name="Line 206"/>
          <p:cNvSpPr>
            <a:spLocks noChangeShapeType="1"/>
          </p:cNvSpPr>
          <p:nvPr/>
        </p:nvSpPr>
        <p:spPr bwMode="auto">
          <a:xfrm flipH="1">
            <a:off x="2493963" y="2362200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1471" name="Group 207"/>
          <p:cNvGrpSpPr>
            <a:grpSpLocks/>
          </p:cNvGrpSpPr>
          <p:nvPr/>
        </p:nvGrpSpPr>
        <p:grpSpPr bwMode="auto">
          <a:xfrm>
            <a:off x="8547100" y="914400"/>
            <a:ext cx="287338" cy="1439863"/>
            <a:chOff x="1488" y="581"/>
            <a:chExt cx="181" cy="907"/>
          </a:xfrm>
        </p:grpSpPr>
        <p:sp>
          <p:nvSpPr>
            <p:cNvPr id="11472" name="AutoShape 208"/>
            <p:cNvSpPr>
              <a:spLocks noChangeArrowheads="1"/>
            </p:cNvSpPr>
            <p:nvPr/>
          </p:nvSpPr>
          <p:spPr bwMode="auto">
            <a:xfrm>
              <a:off x="1507" y="851"/>
              <a:ext cx="144" cy="336"/>
            </a:xfrm>
            <a:prstGeom prst="roundRect">
              <a:avLst>
                <a:gd name="adj" fmla="val 16667"/>
              </a:avLst>
            </a:prstGeom>
            <a:solidFill>
              <a:srgbClr val="99CC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1473" name="Group 209"/>
            <p:cNvGrpSpPr>
              <a:grpSpLocks/>
            </p:cNvGrpSpPr>
            <p:nvPr/>
          </p:nvGrpSpPr>
          <p:grpSpPr bwMode="auto">
            <a:xfrm>
              <a:off x="1488" y="581"/>
              <a:ext cx="181" cy="907"/>
              <a:chOff x="1488" y="581"/>
              <a:chExt cx="181" cy="907"/>
            </a:xfrm>
          </p:grpSpPr>
          <p:sp>
            <p:nvSpPr>
              <p:cNvPr id="11474" name="Line 210"/>
              <p:cNvSpPr>
                <a:spLocks noChangeShapeType="1"/>
              </p:cNvSpPr>
              <p:nvPr/>
            </p:nvSpPr>
            <p:spPr bwMode="auto">
              <a:xfrm flipH="1">
                <a:off x="1488" y="581"/>
                <a:ext cx="181" cy="13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475" name="Line 211"/>
              <p:cNvSpPr>
                <a:spLocks noChangeShapeType="1"/>
              </p:cNvSpPr>
              <p:nvPr/>
            </p:nvSpPr>
            <p:spPr bwMode="auto">
              <a:xfrm>
                <a:off x="1580" y="660"/>
                <a:ext cx="0" cy="8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476" name="Oval 212"/>
              <p:cNvSpPr>
                <a:spLocks noChangeArrowheads="1"/>
              </p:cNvSpPr>
              <p:nvPr/>
            </p:nvSpPr>
            <p:spPr bwMode="auto">
              <a:xfrm>
                <a:off x="1552" y="628"/>
                <a:ext cx="58" cy="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1477" name="Group 213"/>
          <p:cNvGrpSpPr>
            <a:grpSpLocks/>
          </p:cNvGrpSpPr>
          <p:nvPr/>
        </p:nvGrpSpPr>
        <p:grpSpPr bwMode="auto">
          <a:xfrm>
            <a:off x="8248650" y="2316163"/>
            <a:ext cx="457200" cy="71437"/>
            <a:chOff x="5200" y="1459"/>
            <a:chExt cx="288" cy="45"/>
          </a:xfrm>
        </p:grpSpPr>
        <p:sp>
          <p:nvSpPr>
            <p:cNvPr id="11478" name="Oval 214"/>
            <p:cNvSpPr>
              <a:spLocks noChangeArrowheads="1"/>
            </p:cNvSpPr>
            <p:nvPr/>
          </p:nvSpPr>
          <p:spPr bwMode="auto">
            <a:xfrm>
              <a:off x="5318" y="1459"/>
              <a:ext cx="46" cy="4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479" name="Line 215"/>
            <p:cNvSpPr>
              <a:spLocks noChangeShapeType="1"/>
            </p:cNvSpPr>
            <p:nvPr/>
          </p:nvSpPr>
          <p:spPr bwMode="auto">
            <a:xfrm flipH="1">
              <a:off x="5200" y="1484"/>
              <a:ext cx="28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480" name="Line 216"/>
          <p:cNvSpPr>
            <a:spLocks noChangeShapeType="1"/>
          </p:cNvSpPr>
          <p:nvPr/>
        </p:nvSpPr>
        <p:spPr bwMode="auto">
          <a:xfrm>
            <a:off x="4652963" y="2413000"/>
            <a:ext cx="36036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81" name="Line 217"/>
          <p:cNvSpPr>
            <a:spLocks noChangeShapeType="1"/>
          </p:cNvSpPr>
          <p:nvPr/>
        </p:nvSpPr>
        <p:spPr bwMode="auto">
          <a:xfrm>
            <a:off x="5153025" y="4454525"/>
            <a:ext cx="265113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1482" name="Group 218"/>
          <p:cNvGrpSpPr>
            <a:grpSpLocks/>
          </p:cNvGrpSpPr>
          <p:nvPr/>
        </p:nvGrpSpPr>
        <p:grpSpPr bwMode="auto">
          <a:xfrm>
            <a:off x="2876550" y="2359025"/>
            <a:ext cx="917575" cy="60325"/>
            <a:chOff x="1812" y="1486"/>
            <a:chExt cx="578" cy="38"/>
          </a:xfrm>
        </p:grpSpPr>
        <p:sp>
          <p:nvSpPr>
            <p:cNvPr id="11483" name="Line 219"/>
            <p:cNvSpPr>
              <a:spLocks noChangeShapeType="1"/>
            </p:cNvSpPr>
            <p:nvPr/>
          </p:nvSpPr>
          <p:spPr bwMode="auto">
            <a:xfrm>
              <a:off x="1812" y="1524"/>
              <a:ext cx="204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484" name="Line 220"/>
            <p:cNvSpPr>
              <a:spLocks noChangeShapeType="1"/>
            </p:cNvSpPr>
            <p:nvPr/>
          </p:nvSpPr>
          <p:spPr bwMode="auto">
            <a:xfrm>
              <a:off x="2004" y="1486"/>
              <a:ext cx="3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485" name="Line 221"/>
          <p:cNvSpPr>
            <a:spLocks noChangeShapeType="1"/>
          </p:cNvSpPr>
          <p:nvPr/>
        </p:nvSpPr>
        <p:spPr bwMode="auto">
          <a:xfrm>
            <a:off x="8005763" y="2414588"/>
            <a:ext cx="36036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86" name="Line 222"/>
          <p:cNvSpPr>
            <a:spLocks noChangeShapeType="1"/>
          </p:cNvSpPr>
          <p:nvPr/>
        </p:nvSpPr>
        <p:spPr bwMode="auto">
          <a:xfrm>
            <a:off x="8023225" y="2255838"/>
            <a:ext cx="3603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87" name="Line 223"/>
          <p:cNvSpPr>
            <a:spLocks noChangeShapeType="1"/>
          </p:cNvSpPr>
          <p:nvPr/>
        </p:nvSpPr>
        <p:spPr bwMode="auto">
          <a:xfrm>
            <a:off x="8204200" y="2062163"/>
            <a:ext cx="0" cy="1793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88" name="Line 224"/>
          <p:cNvSpPr>
            <a:spLocks noChangeShapeType="1"/>
          </p:cNvSpPr>
          <p:nvPr/>
        </p:nvSpPr>
        <p:spPr bwMode="auto">
          <a:xfrm>
            <a:off x="4745038" y="2347913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89" name="Line 225"/>
          <p:cNvSpPr>
            <a:spLocks noChangeShapeType="1"/>
          </p:cNvSpPr>
          <p:nvPr/>
        </p:nvSpPr>
        <p:spPr bwMode="auto">
          <a:xfrm>
            <a:off x="4905375" y="2351088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90" name="Line 226"/>
          <p:cNvSpPr>
            <a:spLocks noChangeShapeType="1"/>
          </p:cNvSpPr>
          <p:nvPr/>
        </p:nvSpPr>
        <p:spPr bwMode="auto">
          <a:xfrm>
            <a:off x="8102600" y="2344738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91" name="Line 227"/>
          <p:cNvSpPr>
            <a:spLocks noChangeShapeType="1"/>
          </p:cNvSpPr>
          <p:nvPr/>
        </p:nvSpPr>
        <p:spPr bwMode="auto">
          <a:xfrm>
            <a:off x="8262938" y="2347913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92" name="Line 228"/>
          <p:cNvSpPr>
            <a:spLocks noChangeShapeType="1"/>
          </p:cNvSpPr>
          <p:nvPr/>
        </p:nvSpPr>
        <p:spPr bwMode="auto">
          <a:xfrm rot="-5400000">
            <a:off x="5468144" y="4972844"/>
            <a:ext cx="103346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93" name="Line 229"/>
          <p:cNvSpPr>
            <a:spLocks noChangeShapeType="1"/>
          </p:cNvSpPr>
          <p:nvPr/>
        </p:nvSpPr>
        <p:spPr bwMode="auto">
          <a:xfrm>
            <a:off x="5402263" y="4446588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94" name="Line 230"/>
          <p:cNvSpPr>
            <a:spLocks noChangeShapeType="1"/>
          </p:cNvSpPr>
          <p:nvPr/>
        </p:nvSpPr>
        <p:spPr bwMode="auto">
          <a:xfrm>
            <a:off x="5562600" y="4449763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95" name="Line 231"/>
          <p:cNvSpPr>
            <a:spLocks noChangeShapeType="1"/>
          </p:cNvSpPr>
          <p:nvPr/>
        </p:nvSpPr>
        <p:spPr bwMode="auto">
          <a:xfrm>
            <a:off x="3489325" y="5495925"/>
            <a:ext cx="776288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96" name="Line 232"/>
          <p:cNvSpPr>
            <a:spLocks noChangeShapeType="1"/>
          </p:cNvSpPr>
          <p:nvPr/>
        </p:nvSpPr>
        <p:spPr bwMode="auto">
          <a:xfrm>
            <a:off x="4256088" y="5481638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97" name="Line 233"/>
          <p:cNvSpPr>
            <a:spLocks noChangeShapeType="1"/>
          </p:cNvSpPr>
          <p:nvPr/>
        </p:nvSpPr>
        <p:spPr bwMode="auto">
          <a:xfrm>
            <a:off x="4416425" y="5484813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98" name="Line 234"/>
          <p:cNvSpPr>
            <a:spLocks noChangeShapeType="1"/>
          </p:cNvSpPr>
          <p:nvPr/>
        </p:nvSpPr>
        <p:spPr bwMode="auto">
          <a:xfrm>
            <a:off x="5165725" y="2352675"/>
            <a:ext cx="0" cy="2087563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99" name="Line 235"/>
          <p:cNvSpPr>
            <a:spLocks noChangeShapeType="1"/>
          </p:cNvSpPr>
          <p:nvPr/>
        </p:nvSpPr>
        <p:spPr bwMode="auto">
          <a:xfrm>
            <a:off x="5546725" y="4459288"/>
            <a:ext cx="69532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500" name="Line 236"/>
          <p:cNvSpPr>
            <a:spLocks noChangeShapeType="1"/>
          </p:cNvSpPr>
          <p:nvPr/>
        </p:nvSpPr>
        <p:spPr bwMode="auto">
          <a:xfrm>
            <a:off x="4889500" y="2354263"/>
            <a:ext cx="105092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501" name="Line 237"/>
          <p:cNvSpPr>
            <a:spLocks noChangeShapeType="1"/>
          </p:cNvSpPr>
          <p:nvPr/>
        </p:nvSpPr>
        <p:spPr bwMode="auto">
          <a:xfrm>
            <a:off x="5932488" y="2347913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502" name="Line 238"/>
          <p:cNvSpPr>
            <a:spLocks noChangeShapeType="1"/>
          </p:cNvSpPr>
          <p:nvPr/>
        </p:nvSpPr>
        <p:spPr bwMode="auto">
          <a:xfrm>
            <a:off x="6092825" y="2351088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503" name="Line 239"/>
          <p:cNvSpPr>
            <a:spLocks noChangeShapeType="1"/>
          </p:cNvSpPr>
          <p:nvPr/>
        </p:nvSpPr>
        <p:spPr bwMode="auto">
          <a:xfrm>
            <a:off x="3489325" y="2362200"/>
            <a:ext cx="0" cy="3144838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504" name="Line 240"/>
          <p:cNvSpPr>
            <a:spLocks noChangeShapeType="1"/>
          </p:cNvSpPr>
          <p:nvPr/>
        </p:nvSpPr>
        <p:spPr bwMode="auto">
          <a:xfrm>
            <a:off x="4411663" y="5497513"/>
            <a:ext cx="153987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1505" name="Group 241"/>
          <p:cNvGrpSpPr>
            <a:grpSpLocks/>
          </p:cNvGrpSpPr>
          <p:nvPr/>
        </p:nvGrpSpPr>
        <p:grpSpPr bwMode="auto">
          <a:xfrm>
            <a:off x="5810250" y="2401888"/>
            <a:ext cx="433388" cy="152400"/>
            <a:chOff x="3660" y="1514"/>
            <a:chExt cx="273" cy="96"/>
          </a:xfrm>
        </p:grpSpPr>
        <p:sp>
          <p:nvSpPr>
            <p:cNvPr id="11506" name="Line 242"/>
            <p:cNvSpPr>
              <a:spLocks noChangeShapeType="1"/>
            </p:cNvSpPr>
            <p:nvPr/>
          </p:nvSpPr>
          <p:spPr bwMode="auto">
            <a:xfrm>
              <a:off x="3660" y="1564"/>
              <a:ext cx="227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07" name="Line 243"/>
            <p:cNvSpPr>
              <a:spLocks noChangeShapeType="1"/>
            </p:cNvSpPr>
            <p:nvPr/>
          </p:nvSpPr>
          <p:spPr bwMode="auto">
            <a:xfrm flipH="1">
              <a:off x="3885" y="1514"/>
              <a:ext cx="48" cy="4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08" name="Line 244"/>
            <p:cNvSpPr>
              <a:spLocks noChangeShapeType="1"/>
            </p:cNvSpPr>
            <p:nvPr/>
          </p:nvSpPr>
          <p:spPr bwMode="auto">
            <a:xfrm>
              <a:off x="3885" y="1562"/>
              <a:ext cx="48" cy="4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509" name="Line 245"/>
          <p:cNvSpPr>
            <a:spLocks noChangeShapeType="1"/>
          </p:cNvSpPr>
          <p:nvPr/>
        </p:nvSpPr>
        <p:spPr bwMode="auto">
          <a:xfrm>
            <a:off x="6243638" y="4459288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510" name="Line 246"/>
          <p:cNvSpPr>
            <a:spLocks noChangeShapeType="1"/>
          </p:cNvSpPr>
          <p:nvPr/>
        </p:nvSpPr>
        <p:spPr bwMode="auto">
          <a:xfrm>
            <a:off x="6403975" y="4446588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1511" name="Group 247"/>
          <p:cNvGrpSpPr>
            <a:grpSpLocks/>
          </p:cNvGrpSpPr>
          <p:nvPr/>
        </p:nvGrpSpPr>
        <p:grpSpPr bwMode="auto">
          <a:xfrm>
            <a:off x="6089650" y="1960563"/>
            <a:ext cx="2028825" cy="762000"/>
            <a:chOff x="3836" y="1235"/>
            <a:chExt cx="1278" cy="480"/>
          </a:xfrm>
        </p:grpSpPr>
        <p:sp>
          <p:nvSpPr>
            <p:cNvPr id="11512" name="Line 248"/>
            <p:cNvSpPr>
              <a:spLocks noChangeShapeType="1"/>
            </p:cNvSpPr>
            <p:nvPr/>
          </p:nvSpPr>
          <p:spPr bwMode="auto">
            <a:xfrm>
              <a:off x="4694" y="1482"/>
              <a:ext cx="42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13" name="Oval 249"/>
            <p:cNvSpPr>
              <a:spLocks noChangeArrowheads="1"/>
            </p:cNvSpPr>
            <p:nvPr/>
          </p:nvSpPr>
          <p:spPr bwMode="auto">
            <a:xfrm>
              <a:off x="4124" y="1461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514" name="Line 250"/>
            <p:cNvSpPr>
              <a:spLocks noChangeShapeType="1"/>
            </p:cNvSpPr>
            <p:nvPr/>
          </p:nvSpPr>
          <p:spPr bwMode="auto">
            <a:xfrm>
              <a:off x="3836" y="1486"/>
              <a:ext cx="584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15" name="AutoShape 251"/>
            <p:cNvSpPr>
              <a:spLocks noChangeArrowheads="1"/>
            </p:cNvSpPr>
            <p:nvPr/>
          </p:nvSpPr>
          <p:spPr bwMode="auto">
            <a:xfrm>
              <a:off x="4422" y="1235"/>
              <a:ext cx="288" cy="480"/>
            </a:xfrm>
            <a:prstGeom prst="roundRect">
              <a:avLst>
                <a:gd name="adj" fmla="val 16667"/>
              </a:avLst>
            </a:prstGeom>
            <a:solidFill>
              <a:srgbClr val="FFCC99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400" b="1">
                  <a:latin typeface=".VnTimeH" pitchFamily="34" charset="0"/>
                </a:rPr>
                <a:t>ky</a:t>
              </a:r>
            </a:p>
          </p:txBody>
        </p:sp>
      </p:grpSp>
      <p:grpSp>
        <p:nvGrpSpPr>
          <p:cNvPr id="11516" name="Group 252"/>
          <p:cNvGrpSpPr>
            <a:grpSpLocks/>
          </p:cNvGrpSpPr>
          <p:nvPr/>
        </p:nvGrpSpPr>
        <p:grpSpPr bwMode="auto">
          <a:xfrm>
            <a:off x="6389688" y="4071938"/>
            <a:ext cx="1430337" cy="762000"/>
            <a:chOff x="4025" y="2565"/>
            <a:chExt cx="901" cy="480"/>
          </a:xfrm>
        </p:grpSpPr>
        <p:grpSp>
          <p:nvGrpSpPr>
            <p:cNvPr id="11517" name="Group 253"/>
            <p:cNvGrpSpPr>
              <a:grpSpLocks/>
            </p:cNvGrpSpPr>
            <p:nvPr/>
          </p:nvGrpSpPr>
          <p:grpSpPr bwMode="auto">
            <a:xfrm>
              <a:off x="4025" y="2565"/>
              <a:ext cx="901" cy="480"/>
              <a:chOff x="4025" y="2565"/>
              <a:chExt cx="901" cy="480"/>
            </a:xfrm>
          </p:grpSpPr>
          <p:sp>
            <p:nvSpPr>
              <p:cNvPr id="11518" name="Line 254"/>
              <p:cNvSpPr>
                <a:spLocks noChangeShapeType="1"/>
              </p:cNvSpPr>
              <p:nvPr/>
            </p:nvSpPr>
            <p:spPr bwMode="auto">
              <a:xfrm>
                <a:off x="4734" y="2821"/>
                <a:ext cx="192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519" name="Oval 255"/>
              <p:cNvSpPr>
                <a:spLocks noChangeArrowheads="1"/>
              </p:cNvSpPr>
              <p:nvPr/>
            </p:nvSpPr>
            <p:spPr bwMode="auto">
              <a:xfrm>
                <a:off x="4268" y="2785"/>
                <a:ext cx="46" cy="45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520" name="Line 256"/>
              <p:cNvSpPr>
                <a:spLocks noChangeShapeType="1"/>
              </p:cNvSpPr>
              <p:nvPr/>
            </p:nvSpPr>
            <p:spPr bwMode="auto">
              <a:xfrm>
                <a:off x="4025" y="2806"/>
                <a:ext cx="429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521" name="AutoShape 257"/>
              <p:cNvSpPr>
                <a:spLocks noChangeArrowheads="1"/>
              </p:cNvSpPr>
              <p:nvPr/>
            </p:nvSpPr>
            <p:spPr bwMode="auto">
              <a:xfrm>
                <a:off x="4450" y="2565"/>
                <a:ext cx="288" cy="480"/>
              </a:xfrm>
              <a:prstGeom prst="roundRect">
                <a:avLst>
                  <a:gd name="adj" fmla="val 16667"/>
                </a:avLst>
              </a:prstGeom>
              <a:solidFill>
                <a:srgbClr val="FFCC99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en-US" sz="1400" b="1">
                  <a:latin typeface=".VnTimeH" pitchFamily="34" charset="0"/>
                </a:endParaRPr>
              </a:p>
            </p:txBody>
          </p:sp>
        </p:grpSp>
        <p:grpSp>
          <p:nvGrpSpPr>
            <p:cNvPr id="11522" name="Group 258"/>
            <p:cNvGrpSpPr>
              <a:grpSpLocks/>
            </p:cNvGrpSpPr>
            <p:nvPr/>
          </p:nvGrpSpPr>
          <p:grpSpPr bwMode="auto">
            <a:xfrm>
              <a:off x="4443" y="2699"/>
              <a:ext cx="232" cy="192"/>
              <a:chOff x="4472" y="2699"/>
              <a:chExt cx="232" cy="192"/>
            </a:xfrm>
          </p:grpSpPr>
          <p:sp>
            <p:nvSpPr>
              <p:cNvPr id="11523" name="AutoShape 259"/>
              <p:cNvSpPr>
                <a:spLocks noChangeArrowheads="1"/>
              </p:cNvSpPr>
              <p:nvPr/>
            </p:nvSpPr>
            <p:spPr bwMode="auto">
              <a:xfrm>
                <a:off x="4635" y="2764"/>
                <a:ext cx="69" cy="69"/>
              </a:xfrm>
              <a:prstGeom prst="triangle">
                <a:avLst>
                  <a:gd name="adj" fmla="val 50000"/>
                </a:avLst>
              </a:prstGeom>
              <a:solidFill>
                <a:srgbClr val="FFCC99"/>
              </a:solidFill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524" name="Text Box 260"/>
              <p:cNvSpPr txBox="1">
                <a:spLocks noChangeArrowheads="1"/>
              </p:cNvSpPr>
              <p:nvPr/>
            </p:nvSpPr>
            <p:spPr bwMode="auto">
              <a:xfrm>
                <a:off x="4472" y="2699"/>
                <a:ext cx="144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CC99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FF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1400" b="1">
                    <a:latin typeface=".VnTimeH" pitchFamily="34" charset="0"/>
                  </a:rPr>
                  <a:t>k</a:t>
                </a:r>
              </a:p>
            </p:txBody>
          </p:sp>
        </p:grpSp>
      </p:grpSp>
      <p:grpSp>
        <p:nvGrpSpPr>
          <p:cNvPr id="11525" name="Group 261"/>
          <p:cNvGrpSpPr>
            <a:grpSpLocks/>
          </p:cNvGrpSpPr>
          <p:nvPr/>
        </p:nvGrpSpPr>
        <p:grpSpPr bwMode="auto">
          <a:xfrm>
            <a:off x="5165725" y="3048000"/>
            <a:ext cx="2667000" cy="762000"/>
            <a:chOff x="3254" y="1921"/>
            <a:chExt cx="1680" cy="480"/>
          </a:xfrm>
        </p:grpSpPr>
        <p:grpSp>
          <p:nvGrpSpPr>
            <p:cNvPr id="11526" name="Group 262"/>
            <p:cNvGrpSpPr>
              <a:grpSpLocks/>
            </p:cNvGrpSpPr>
            <p:nvPr/>
          </p:nvGrpSpPr>
          <p:grpSpPr bwMode="auto">
            <a:xfrm>
              <a:off x="3254" y="1921"/>
              <a:ext cx="1680" cy="480"/>
              <a:chOff x="3254" y="1921"/>
              <a:chExt cx="1680" cy="480"/>
            </a:xfrm>
          </p:grpSpPr>
          <p:sp>
            <p:nvSpPr>
              <p:cNvPr id="11527" name="Line 263"/>
              <p:cNvSpPr>
                <a:spLocks noChangeShapeType="1"/>
              </p:cNvSpPr>
              <p:nvPr/>
            </p:nvSpPr>
            <p:spPr bwMode="auto">
              <a:xfrm>
                <a:off x="3254" y="2159"/>
                <a:ext cx="1180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528" name="Line 264"/>
              <p:cNvSpPr>
                <a:spLocks noChangeShapeType="1"/>
              </p:cNvSpPr>
              <p:nvPr/>
            </p:nvSpPr>
            <p:spPr bwMode="auto">
              <a:xfrm>
                <a:off x="4694" y="2162"/>
                <a:ext cx="240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529" name="AutoShape 265"/>
              <p:cNvSpPr>
                <a:spLocks noChangeArrowheads="1"/>
              </p:cNvSpPr>
              <p:nvPr/>
            </p:nvSpPr>
            <p:spPr bwMode="auto">
              <a:xfrm>
                <a:off x="4430" y="1921"/>
                <a:ext cx="288" cy="480"/>
              </a:xfrm>
              <a:prstGeom prst="roundRect">
                <a:avLst>
                  <a:gd name="adj" fmla="val 16667"/>
                </a:avLst>
              </a:prstGeom>
              <a:solidFill>
                <a:srgbClr val="CC99FF">
                  <a:alpha val="89999"/>
                </a:srgbClr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400" b="1">
                    <a:latin typeface=".VnTimeH" pitchFamily="34" charset="0"/>
                  </a:rPr>
                  <a:t>r</a:t>
                </a:r>
                <a:r>
                  <a:rPr lang="en-US" sz="1400" b="1">
                    <a:latin typeface=".VnTime" pitchFamily="34" charset="0"/>
                  </a:rPr>
                  <a:t>th</a:t>
                </a:r>
              </a:p>
            </p:txBody>
          </p:sp>
        </p:grpSp>
        <p:sp>
          <p:nvSpPr>
            <p:cNvPr id="11530" name="Line 266"/>
            <p:cNvSpPr>
              <a:spLocks noChangeShapeType="1"/>
            </p:cNvSpPr>
            <p:nvPr/>
          </p:nvSpPr>
          <p:spPr bwMode="auto">
            <a:xfrm>
              <a:off x="4426" y="2029"/>
              <a:ext cx="288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531" name="Group 267"/>
          <p:cNvGrpSpPr>
            <a:grpSpLocks/>
          </p:cNvGrpSpPr>
          <p:nvPr/>
        </p:nvGrpSpPr>
        <p:grpSpPr bwMode="auto">
          <a:xfrm>
            <a:off x="581025" y="711200"/>
            <a:ext cx="920750" cy="965200"/>
            <a:chOff x="366" y="448"/>
            <a:chExt cx="580" cy="608"/>
          </a:xfrm>
        </p:grpSpPr>
        <p:grpSp>
          <p:nvGrpSpPr>
            <p:cNvPr id="11532" name="Group 268"/>
            <p:cNvGrpSpPr>
              <a:grpSpLocks/>
            </p:cNvGrpSpPr>
            <p:nvPr/>
          </p:nvGrpSpPr>
          <p:grpSpPr bwMode="auto">
            <a:xfrm>
              <a:off x="404" y="498"/>
              <a:ext cx="58" cy="558"/>
              <a:chOff x="162" y="498"/>
              <a:chExt cx="58" cy="558"/>
            </a:xfrm>
          </p:grpSpPr>
          <p:sp>
            <p:nvSpPr>
              <p:cNvPr id="11533" name="Line 269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534" name="Oval 270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1535" name="Group 271"/>
            <p:cNvGrpSpPr>
              <a:grpSpLocks/>
            </p:cNvGrpSpPr>
            <p:nvPr/>
          </p:nvGrpSpPr>
          <p:grpSpPr bwMode="auto">
            <a:xfrm>
              <a:off x="626" y="498"/>
              <a:ext cx="58" cy="558"/>
              <a:chOff x="162" y="498"/>
              <a:chExt cx="58" cy="558"/>
            </a:xfrm>
          </p:grpSpPr>
          <p:sp>
            <p:nvSpPr>
              <p:cNvPr id="11536" name="Line 272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537" name="Oval 273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1538" name="Group 274"/>
            <p:cNvGrpSpPr>
              <a:grpSpLocks/>
            </p:cNvGrpSpPr>
            <p:nvPr/>
          </p:nvGrpSpPr>
          <p:grpSpPr bwMode="auto">
            <a:xfrm>
              <a:off x="842" y="498"/>
              <a:ext cx="58" cy="558"/>
              <a:chOff x="162" y="498"/>
              <a:chExt cx="58" cy="558"/>
            </a:xfrm>
          </p:grpSpPr>
          <p:sp>
            <p:nvSpPr>
              <p:cNvPr id="11539" name="Line 275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540" name="Oval 276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1541" name="Line 277"/>
            <p:cNvSpPr>
              <a:spLocks noChangeShapeType="1"/>
            </p:cNvSpPr>
            <p:nvPr/>
          </p:nvSpPr>
          <p:spPr bwMode="auto">
            <a:xfrm flipH="1">
              <a:off x="802" y="448"/>
              <a:ext cx="144" cy="1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42" name="Line 278"/>
            <p:cNvSpPr>
              <a:spLocks noChangeShapeType="1"/>
            </p:cNvSpPr>
            <p:nvPr/>
          </p:nvSpPr>
          <p:spPr bwMode="auto">
            <a:xfrm flipH="1">
              <a:off x="586" y="452"/>
              <a:ext cx="144" cy="1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43" name="Line 279"/>
            <p:cNvSpPr>
              <a:spLocks noChangeShapeType="1"/>
            </p:cNvSpPr>
            <p:nvPr/>
          </p:nvSpPr>
          <p:spPr bwMode="auto">
            <a:xfrm flipH="1">
              <a:off x="366" y="452"/>
              <a:ext cx="144" cy="1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544" name="Group 280"/>
          <p:cNvGrpSpPr>
            <a:grpSpLocks/>
          </p:cNvGrpSpPr>
          <p:nvPr/>
        </p:nvGrpSpPr>
        <p:grpSpPr bwMode="auto">
          <a:xfrm>
            <a:off x="688975" y="1876425"/>
            <a:ext cx="698500" cy="485775"/>
            <a:chOff x="434" y="1182"/>
            <a:chExt cx="440" cy="306"/>
          </a:xfrm>
        </p:grpSpPr>
        <p:sp>
          <p:nvSpPr>
            <p:cNvPr id="11545" name="Line 281"/>
            <p:cNvSpPr>
              <a:spLocks noChangeShapeType="1"/>
            </p:cNvSpPr>
            <p:nvPr/>
          </p:nvSpPr>
          <p:spPr bwMode="auto">
            <a:xfrm>
              <a:off x="874" y="1186"/>
              <a:ext cx="0" cy="30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46" name="Line 282"/>
            <p:cNvSpPr>
              <a:spLocks noChangeShapeType="1"/>
            </p:cNvSpPr>
            <p:nvPr/>
          </p:nvSpPr>
          <p:spPr bwMode="auto">
            <a:xfrm>
              <a:off x="654" y="1185"/>
              <a:ext cx="0" cy="30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47" name="Line 283"/>
            <p:cNvSpPr>
              <a:spLocks noChangeShapeType="1"/>
            </p:cNvSpPr>
            <p:nvPr/>
          </p:nvSpPr>
          <p:spPr bwMode="auto">
            <a:xfrm>
              <a:off x="434" y="1182"/>
              <a:ext cx="0" cy="30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548" name="Group 284"/>
          <p:cNvGrpSpPr>
            <a:grpSpLocks/>
          </p:cNvGrpSpPr>
          <p:nvPr/>
        </p:nvGrpSpPr>
        <p:grpSpPr bwMode="auto">
          <a:xfrm>
            <a:off x="674688" y="2341563"/>
            <a:ext cx="841375" cy="7937"/>
            <a:chOff x="425" y="1474"/>
            <a:chExt cx="530" cy="5"/>
          </a:xfrm>
        </p:grpSpPr>
        <p:sp>
          <p:nvSpPr>
            <p:cNvPr id="11549" name="Line 285"/>
            <p:cNvSpPr>
              <a:spLocks noChangeShapeType="1"/>
            </p:cNvSpPr>
            <p:nvPr/>
          </p:nvSpPr>
          <p:spPr bwMode="auto">
            <a:xfrm>
              <a:off x="425" y="1474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50" name="Line 286"/>
            <p:cNvSpPr>
              <a:spLocks noChangeShapeType="1"/>
            </p:cNvSpPr>
            <p:nvPr/>
          </p:nvSpPr>
          <p:spPr bwMode="auto">
            <a:xfrm>
              <a:off x="648" y="1479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551" name="Line 287"/>
            <p:cNvSpPr>
              <a:spLocks noChangeShapeType="1"/>
            </p:cNvSpPr>
            <p:nvPr/>
          </p:nvSpPr>
          <p:spPr bwMode="auto">
            <a:xfrm>
              <a:off x="869" y="1478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633" name="Group 369"/>
          <p:cNvGrpSpPr>
            <a:grpSpLocks/>
          </p:cNvGrpSpPr>
          <p:nvPr/>
        </p:nvGrpSpPr>
        <p:grpSpPr bwMode="auto">
          <a:xfrm>
            <a:off x="2362200" y="922338"/>
            <a:ext cx="287338" cy="1439862"/>
            <a:chOff x="1488" y="581"/>
            <a:chExt cx="181" cy="907"/>
          </a:xfrm>
        </p:grpSpPr>
        <p:sp>
          <p:nvSpPr>
            <p:cNvPr id="11634" name="AutoShape 370"/>
            <p:cNvSpPr>
              <a:spLocks noChangeArrowheads="1"/>
            </p:cNvSpPr>
            <p:nvPr/>
          </p:nvSpPr>
          <p:spPr bwMode="auto">
            <a:xfrm>
              <a:off x="1507" y="851"/>
              <a:ext cx="144" cy="336"/>
            </a:xfrm>
            <a:prstGeom prst="roundRect">
              <a:avLst>
                <a:gd name="adj" fmla="val 16667"/>
              </a:avLst>
            </a:prstGeom>
            <a:solidFill>
              <a:srgbClr val="FFCCFF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1635" name="Group 371"/>
            <p:cNvGrpSpPr>
              <a:grpSpLocks/>
            </p:cNvGrpSpPr>
            <p:nvPr/>
          </p:nvGrpSpPr>
          <p:grpSpPr bwMode="auto">
            <a:xfrm>
              <a:off x="1488" y="581"/>
              <a:ext cx="181" cy="907"/>
              <a:chOff x="1488" y="581"/>
              <a:chExt cx="181" cy="907"/>
            </a:xfrm>
          </p:grpSpPr>
          <p:sp>
            <p:nvSpPr>
              <p:cNvPr id="11636" name="Line 372"/>
              <p:cNvSpPr>
                <a:spLocks noChangeShapeType="1"/>
              </p:cNvSpPr>
              <p:nvPr/>
            </p:nvSpPr>
            <p:spPr bwMode="auto">
              <a:xfrm flipH="1">
                <a:off x="1488" y="581"/>
                <a:ext cx="181" cy="13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637" name="Line 373"/>
              <p:cNvSpPr>
                <a:spLocks noChangeShapeType="1"/>
              </p:cNvSpPr>
              <p:nvPr/>
            </p:nvSpPr>
            <p:spPr bwMode="auto">
              <a:xfrm>
                <a:off x="1580" y="660"/>
                <a:ext cx="0" cy="8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638" name="Oval 374"/>
              <p:cNvSpPr>
                <a:spLocks noChangeArrowheads="1"/>
              </p:cNvSpPr>
              <p:nvPr/>
            </p:nvSpPr>
            <p:spPr bwMode="auto">
              <a:xfrm>
                <a:off x="1552" y="628"/>
                <a:ext cx="58" cy="58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1639" name="Group 375"/>
          <p:cNvGrpSpPr>
            <a:grpSpLocks/>
          </p:cNvGrpSpPr>
          <p:nvPr/>
        </p:nvGrpSpPr>
        <p:grpSpPr bwMode="auto">
          <a:xfrm>
            <a:off x="2493963" y="2322513"/>
            <a:ext cx="381000" cy="71437"/>
            <a:chOff x="1571" y="1463"/>
            <a:chExt cx="240" cy="45"/>
          </a:xfrm>
        </p:grpSpPr>
        <p:sp>
          <p:nvSpPr>
            <p:cNvPr id="11640" name="Oval 376"/>
            <p:cNvSpPr>
              <a:spLocks noChangeArrowheads="1"/>
            </p:cNvSpPr>
            <p:nvPr/>
          </p:nvSpPr>
          <p:spPr bwMode="auto">
            <a:xfrm>
              <a:off x="1671" y="1463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41" name="Line 377"/>
            <p:cNvSpPr>
              <a:spLocks noChangeShapeType="1"/>
            </p:cNvSpPr>
            <p:nvPr/>
          </p:nvSpPr>
          <p:spPr bwMode="auto">
            <a:xfrm flipH="1">
              <a:off x="1571" y="1488"/>
              <a:ext cx="24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642" name="Group 378"/>
          <p:cNvGrpSpPr>
            <a:grpSpLocks/>
          </p:cNvGrpSpPr>
          <p:nvPr/>
        </p:nvGrpSpPr>
        <p:grpSpPr bwMode="auto">
          <a:xfrm>
            <a:off x="8547100" y="914400"/>
            <a:ext cx="287338" cy="1439863"/>
            <a:chOff x="5384" y="576"/>
            <a:chExt cx="181" cy="907"/>
          </a:xfrm>
        </p:grpSpPr>
        <p:sp>
          <p:nvSpPr>
            <p:cNvPr id="11643" name="AutoShape 379"/>
            <p:cNvSpPr>
              <a:spLocks noChangeArrowheads="1"/>
            </p:cNvSpPr>
            <p:nvPr/>
          </p:nvSpPr>
          <p:spPr bwMode="auto">
            <a:xfrm>
              <a:off x="5403" y="846"/>
              <a:ext cx="144" cy="336"/>
            </a:xfrm>
            <a:prstGeom prst="roundRect">
              <a:avLst>
                <a:gd name="adj" fmla="val 16667"/>
              </a:avLst>
            </a:prstGeom>
            <a:solidFill>
              <a:srgbClr val="FFCCFF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1644" name="Group 380"/>
            <p:cNvGrpSpPr>
              <a:grpSpLocks/>
            </p:cNvGrpSpPr>
            <p:nvPr/>
          </p:nvGrpSpPr>
          <p:grpSpPr bwMode="auto">
            <a:xfrm>
              <a:off x="5384" y="576"/>
              <a:ext cx="181" cy="907"/>
              <a:chOff x="1488" y="581"/>
              <a:chExt cx="181" cy="907"/>
            </a:xfrm>
          </p:grpSpPr>
          <p:sp>
            <p:nvSpPr>
              <p:cNvPr id="11645" name="Line 381"/>
              <p:cNvSpPr>
                <a:spLocks noChangeShapeType="1"/>
              </p:cNvSpPr>
              <p:nvPr/>
            </p:nvSpPr>
            <p:spPr bwMode="auto">
              <a:xfrm flipH="1">
                <a:off x="1488" y="581"/>
                <a:ext cx="181" cy="13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646" name="Line 382"/>
              <p:cNvSpPr>
                <a:spLocks noChangeShapeType="1"/>
              </p:cNvSpPr>
              <p:nvPr/>
            </p:nvSpPr>
            <p:spPr bwMode="auto">
              <a:xfrm>
                <a:off x="1580" y="660"/>
                <a:ext cx="0" cy="8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647" name="Oval 383"/>
              <p:cNvSpPr>
                <a:spLocks noChangeArrowheads="1"/>
              </p:cNvSpPr>
              <p:nvPr/>
            </p:nvSpPr>
            <p:spPr bwMode="auto">
              <a:xfrm>
                <a:off x="1552" y="628"/>
                <a:ext cx="58" cy="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1648" name="Group 384"/>
          <p:cNvGrpSpPr>
            <a:grpSpLocks/>
          </p:cNvGrpSpPr>
          <p:nvPr/>
        </p:nvGrpSpPr>
        <p:grpSpPr bwMode="auto">
          <a:xfrm>
            <a:off x="8248650" y="2316163"/>
            <a:ext cx="457200" cy="71437"/>
            <a:chOff x="5196" y="1459"/>
            <a:chExt cx="288" cy="45"/>
          </a:xfrm>
        </p:grpSpPr>
        <p:sp>
          <p:nvSpPr>
            <p:cNvPr id="11649" name="Oval 385"/>
            <p:cNvSpPr>
              <a:spLocks noChangeArrowheads="1"/>
            </p:cNvSpPr>
            <p:nvPr/>
          </p:nvSpPr>
          <p:spPr bwMode="auto">
            <a:xfrm>
              <a:off x="5314" y="1459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50" name="Line 386"/>
            <p:cNvSpPr>
              <a:spLocks noChangeShapeType="1"/>
            </p:cNvSpPr>
            <p:nvPr/>
          </p:nvSpPr>
          <p:spPr bwMode="auto">
            <a:xfrm flipH="1">
              <a:off x="5196" y="1484"/>
              <a:ext cx="288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651" name="Group 387"/>
          <p:cNvGrpSpPr>
            <a:grpSpLocks/>
          </p:cNvGrpSpPr>
          <p:nvPr/>
        </p:nvGrpSpPr>
        <p:grpSpPr bwMode="auto">
          <a:xfrm>
            <a:off x="676275" y="1612900"/>
            <a:ext cx="981075" cy="285750"/>
            <a:chOff x="426" y="1016"/>
            <a:chExt cx="618" cy="180"/>
          </a:xfrm>
        </p:grpSpPr>
        <p:grpSp>
          <p:nvGrpSpPr>
            <p:cNvPr id="11652" name="Group 388"/>
            <p:cNvGrpSpPr>
              <a:grpSpLocks/>
            </p:cNvGrpSpPr>
            <p:nvPr/>
          </p:nvGrpSpPr>
          <p:grpSpPr bwMode="auto">
            <a:xfrm>
              <a:off x="426" y="1016"/>
              <a:ext cx="579" cy="178"/>
              <a:chOff x="184" y="1016"/>
              <a:chExt cx="579" cy="178"/>
            </a:xfrm>
          </p:grpSpPr>
          <p:sp>
            <p:nvSpPr>
              <p:cNvPr id="11653" name="Line 389"/>
              <p:cNvSpPr>
                <a:spLocks noChangeShapeType="1"/>
              </p:cNvSpPr>
              <p:nvPr/>
            </p:nvSpPr>
            <p:spPr bwMode="auto">
              <a:xfrm flipH="1">
                <a:off x="184" y="1016"/>
                <a:ext cx="106" cy="17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654" name="Line 390"/>
              <p:cNvSpPr>
                <a:spLocks noChangeShapeType="1"/>
              </p:cNvSpPr>
              <p:nvPr/>
            </p:nvSpPr>
            <p:spPr bwMode="auto">
              <a:xfrm flipH="1">
                <a:off x="409" y="1021"/>
                <a:ext cx="106" cy="17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655" name="Line 391"/>
              <p:cNvSpPr>
                <a:spLocks noChangeShapeType="1"/>
              </p:cNvSpPr>
              <p:nvPr/>
            </p:nvSpPr>
            <p:spPr bwMode="auto">
              <a:xfrm flipH="1">
                <a:off x="626" y="1021"/>
                <a:ext cx="106" cy="17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656" name="Line 392"/>
              <p:cNvSpPr>
                <a:spLocks noChangeShapeType="1"/>
              </p:cNvSpPr>
              <p:nvPr/>
            </p:nvSpPr>
            <p:spPr bwMode="auto">
              <a:xfrm>
                <a:off x="187" y="1104"/>
                <a:ext cx="57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1657" name="Line 393"/>
            <p:cNvSpPr>
              <a:spLocks noChangeShapeType="1"/>
            </p:cNvSpPr>
            <p:nvPr/>
          </p:nvSpPr>
          <p:spPr bwMode="auto">
            <a:xfrm>
              <a:off x="996" y="1100"/>
              <a:ext cx="48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658" name="Group 394"/>
          <p:cNvGrpSpPr>
            <a:grpSpLocks/>
          </p:cNvGrpSpPr>
          <p:nvPr/>
        </p:nvGrpSpPr>
        <p:grpSpPr bwMode="auto">
          <a:xfrm>
            <a:off x="609600" y="1600200"/>
            <a:ext cx="1047750" cy="298450"/>
            <a:chOff x="384" y="1008"/>
            <a:chExt cx="660" cy="188"/>
          </a:xfrm>
        </p:grpSpPr>
        <p:sp>
          <p:nvSpPr>
            <p:cNvPr id="11659" name="Line 395"/>
            <p:cNvSpPr>
              <a:spLocks noChangeShapeType="1"/>
            </p:cNvSpPr>
            <p:nvPr/>
          </p:nvSpPr>
          <p:spPr bwMode="auto">
            <a:xfrm rot="21480000" flipH="1">
              <a:off x="432" y="1008"/>
              <a:ext cx="40" cy="18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660" name="Line 396"/>
            <p:cNvSpPr>
              <a:spLocks noChangeShapeType="1"/>
            </p:cNvSpPr>
            <p:nvPr/>
          </p:nvSpPr>
          <p:spPr bwMode="auto">
            <a:xfrm rot="21480000" flipH="1">
              <a:off x="648" y="1008"/>
              <a:ext cx="40" cy="18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661" name="Line 397"/>
            <p:cNvSpPr>
              <a:spLocks noChangeShapeType="1"/>
            </p:cNvSpPr>
            <p:nvPr/>
          </p:nvSpPr>
          <p:spPr bwMode="auto">
            <a:xfrm rot="21480000" flipH="1">
              <a:off x="872" y="1008"/>
              <a:ext cx="40" cy="18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1662" name="Group 398"/>
            <p:cNvGrpSpPr>
              <a:grpSpLocks/>
            </p:cNvGrpSpPr>
            <p:nvPr/>
          </p:nvGrpSpPr>
          <p:grpSpPr bwMode="auto">
            <a:xfrm>
              <a:off x="384" y="1100"/>
              <a:ext cx="660" cy="96"/>
              <a:chOff x="384" y="1100"/>
              <a:chExt cx="660" cy="96"/>
            </a:xfrm>
          </p:grpSpPr>
          <p:sp>
            <p:nvSpPr>
              <p:cNvPr id="11663" name="Line 399"/>
              <p:cNvSpPr>
                <a:spLocks noChangeShapeType="1"/>
              </p:cNvSpPr>
              <p:nvPr/>
            </p:nvSpPr>
            <p:spPr bwMode="auto">
              <a:xfrm>
                <a:off x="384" y="1104"/>
                <a:ext cx="622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664" name="Line 400"/>
              <p:cNvSpPr>
                <a:spLocks noChangeShapeType="1"/>
              </p:cNvSpPr>
              <p:nvPr/>
            </p:nvSpPr>
            <p:spPr bwMode="auto">
              <a:xfrm>
                <a:off x="996" y="1100"/>
                <a:ext cx="48" cy="9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11665" name="Group 401"/>
          <p:cNvGrpSpPr>
            <a:grpSpLocks/>
          </p:cNvGrpSpPr>
          <p:nvPr/>
        </p:nvGrpSpPr>
        <p:grpSpPr bwMode="auto">
          <a:xfrm>
            <a:off x="2908300" y="4467225"/>
            <a:ext cx="368300" cy="304800"/>
            <a:chOff x="4472" y="2699"/>
            <a:chExt cx="232" cy="192"/>
          </a:xfrm>
        </p:grpSpPr>
        <p:sp>
          <p:nvSpPr>
            <p:cNvPr id="11666" name="AutoShape 402"/>
            <p:cNvSpPr>
              <a:spLocks noChangeArrowheads="1"/>
            </p:cNvSpPr>
            <p:nvPr/>
          </p:nvSpPr>
          <p:spPr bwMode="auto">
            <a:xfrm>
              <a:off x="4635" y="2764"/>
              <a:ext cx="69" cy="69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67" name="Text Box 403"/>
            <p:cNvSpPr txBox="1">
              <a:spLocks noChangeArrowheads="1"/>
            </p:cNvSpPr>
            <p:nvPr/>
          </p:nvSpPr>
          <p:spPr bwMode="auto">
            <a:xfrm>
              <a:off x="4472" y="2699"/>
              <a:ext cx="144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99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400" b="1">
                  <a:latin typeface=".VnTimeH" pitchFamily="34" charset="0"/>
                </a:rPr>
                <a:t>k</a:t>
              </a:r>
            </a:p>
          </p:txBody>
        </p:sp>
      </p:grpSp>
      <p:sp>
        <p:nvSpPr>
          <p:cNvPr id="11668" name="Text Box 404"/>
          <p:cNvSpPr txBox="1">
            <a:spLocks noChangeArrowheads="1"/>
          </p:cNvSpPr>
          <p:nvPr/>
        </p:nvSpPr>
        <p:spPr bwMode="auto">
          <a:xfrm>
            <a:off x="1495425" y="2892425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rn</a:t>
            </a:r>
          </a:p>
        </p:txBody>
      </p:sp>
      <p:grpSp>
        <p:nvGrpSpPr>
          <p:cNvPr id="11669" name="Group 405"/>
          <p:cNvGrpSpPr>
            <a:grpSpLocks/>
          </p:cNvGrpSpPr>
          <p:nvPr/>
        </p:nvGrpSpPr>
        <p:grpSpPr bwMode="auto">
          <a:xfrm>
            <a:off x="471488" y="228600"/>
            <a:ext cx="1166812" cy="522288"/>
            <a:chOff x="297" y="144"/>
            <a:chExt cx="735" cy="329"/>
          </a:xfrm>
        </p:grpSpPr>
        <p:sp>
          <p:nvSpPr>
            <p:cNvPr id="11670" name="Text Box 406"/>
            <p:cNvSpPr txBox="1">
              <a:spLocks noChangeArrowheads="1"/>
            </p:cNvSpPr>
            <p:nvPr/>
          </p:nvSpPr>
          <p:spPr bwMode="auto">
            <a:xfrm>
              <a:off x="466" y="261"/>
              <a:ext cx="494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>
                  <a:latin typeface=".VnTimeH" pitchFamily="34" charset="0"/>
                </a:rPr>
                <a:t>380v</a:t>
              </a:r>
            </a:p>
          </p:txBody>
        </p:sp>
        <p:sp>
          <p:nvSpPr>
            <p:cNvPr id="11671" name="Rectangle 407"/>
            <p:cNvSpPr>
              <a:spLocks noChangeArrowheads="1"/>
            </p:cNvSpPr>
            <p:nvPr/>
          </p:nvSpPr>
          <p:spPr bwMode="auto">
            <a:xfrm>
              <a:off x="297" y="144"/>
              <a:ext cx="735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400" b="1">
                  <a:latin typeface=".VnTimeH" pitchFamily="34" charset="0"/>
                </a:rPr>
                <a:t>Ac 3phase</a:t>
              </a:r>
            </a:p>
          </p:txBody>
        </p:sp>
      </p:grpSp>
      <p:sp>
        <p:nvSpPr>
          <p:cNvPr id="11672" name="Text Box 408"/>
          <p:cNvSpPr txBox="1">
            <a:spLocks noChangeArrowheads="1"/>
          </p:cNvSpPr>
          <p:nvPr/>
        </p:nvSpPr>
        <p:spPr bwMode="auto">
          <a:xfrm>
            <a:off x="2438400" y="6019800"/>
            <a:ext cx="41910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chemeClr val="accent2"/>
                </a:solidFill>
                <a:latin typeface=".VnCourier NewH" pitchFamily="18" charset="0"/>
              </a:rPr>
              <a:t>®ãng cÊp nguån cho m¹ch ®éng lùc vµ m¹ch ®iÒu khiÓn</a:t>
            </a:r>
          </a:p>
        </p:txBody>
      </p:sp>
      <p:sp>
        <p:nvSpPr>
          <p:cNvPr id="11673" name="Text Box 409"/>
          <p:cNvSpPr txBox="1">
            <a:spLocks noChangeArrowheads="1"/>
          </p:cNvSpPr>
          <p:nvPr/>
        </p:nvSpPr>
        <p:spPr bwMode="auto">
          <a:xfrm>
            <a:off x="1981200" y="6048375"/>
            <a:ext cx="54102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chemeClr val="accent2"/>
                </a:solidFill>
                <a:latin typeface=".VnCourier NewH" pitchFamily="18" charset="0"/>
              </a:rPr>
              <a:t>ÊN NóT Më M¸Y M</a:t>
            </a:r>
            <a:r>
              <a:rPr lang="en-US" sz="1600" b="1">
                <a:solidFill>
                  <a:schemeClr val="accent2"/>
                </a:solidFill>
                <a:latin typeface=".VnCourier NewH" pitchFamily="18" charset="0"/>
                <a:sym typeface="Wingdings" pitchFamily="2" charset="2"/>
              </a:rPr>
              <a:t> thùc hiÖn qu¸ tr×nh khëi ®éng ®éng c¬</a:t>
            </a:r>
            <a:endParaRPr lang="en-US" sz="1600" b="1">
              <a:solidFill>
                <a:schemeClr val="accent2"/>
              </a:solidFill>
              <a:latin typeface=".VnCourier NewH" pitchFamily="18" charset="0"/>
            </a:endParaRPr>
          </a:p>
        </p:txBody>
      </p:sp>
      <p:sp>
        <p:nvSpPr>
          <p:cNvPr id="11674" name="Line 410"/>
          <p:cNvSpPr>
            <a:spLocks noChangeShapeType="1"/>
          </p:cNvSpPr>
          <p:nvPr/>
        </p:nvSpPr>
        <p:spPr bwMode="auto">
          <a:xfrm>
            <a:off x="7820025" y="2349500"/>
            <a:ext cx="0" cy="10668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1675" name="Group 411"/>
          <p:cNvGrpSpPr>
            <a:grpSpLocks/>
          </p:cNvGrpSpPr>
          <p:nvPr/>
        </p:nvGrpSpPr>
        <p:grpSpPr bwMode="auto">
          <a:xfrm>
            <a:off x="4584700" y="2051050"/>
            <a:ext cx="368300" cy="304800"/>
            <a:chOff x="4472" y="2699"/>
            <a:chExt cx="232" cy="192"/>
          </a:xfrm>
        </p:grpSpPr>
        <p:sp>
          <p:nvSpPr>
            <p:cNvPr id="11676" name="AutoShape 412"/>
            <p:cNvSpPr>
              <a:spLocks noChangeArrowheads="1"/>
            </p:cNvSpPr>
            <p:nvPr/>
          </p:nvSpPr>
          <p:spPr bwMode="auto">
            <a:xfrm>
              <a:off x="4635" y="2764"/>
              <a:ext cx="69" cy="69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677" name="Text Box 413"/>
            <p:cNvSpPr txBox="1">
              <a:spLocks noChangeArrowheads="1"/>
            </p:cNvSpPr>
            <p:nvPr/>
          </p:nvSpPr>
          <p:spPr bwMode="auto">
            <a:xfrm>
              <a:off x="4472" y="2699"/>
              <a:ext cx="144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99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400" b="1">
                  <a:latin typeface=".VnTimeH" pitchFamily="34" charset="0"/>
                </a:rPr>
                <a:t>k</a:t>
              </a:r>
            </a:p>
          </p:txBody>
        </p:sp>
      </p:grpSp>
      <p:sp>
        <p:nvSpPr>
          <p:cNvPr id="11678" name="Line 414"/>
          <p:cNvSpPr>
            <a:spLocks noChangeShapeType="1"/>
          </p:cNvSpPr>
          <p:nvPr/>
        </p:nvSpPr>
        <p:spPr bwMode="auto">
          <a:xfrm>
            <a:off x="5318125" y="4527550"/>
            <a:ext cx="360363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679" name="Line 415"/>
          <p:cNvSpPr>
            <a:spLocks noChangeShapeType="1"/>
          </p:cNvSpPr>
          <p:nvPr/>
        </p:nvSpPr>
        <p:spPr bwMode="auto">
          <a:xfrm>
            <a:off x="5967413" y="5497513"/>
            <a:ext cx="110331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1680" name="Group 416"/>
          <p:cNvGrpSpPr>
            <a:grpSpLocks/>
          </p:cNvGrpSpPr>
          <p:nvPr/>
        </p:nvGrpSpPr>
        <p:grpSpPr bwMode="auto">
          <a:xfrm>
            <a:off x="7065963" y="5118100"/>
            <a:ext cx="757237" cy="762000"/>
            <a:chOff x="4451" y="3224"/>
            <a:chExt cx="477" cy="480"/>
          </a:xfrm>
        </p:grpSpPr>
        <p:sp>
          <p:nvSpPr>
            <p:cNvPr id="11681" name="AutoShape 417"/>
            <p:cNvSpPr>
              <a:spLocks noChangeArrowheads="1"/>
            </p:cNvSpPr>
            <p:nvPr/>
          </p:nvSpPr>
          <p:spPr bwMode="auto">
            <a:xfrm>
              <a:off x="4451" y="3224"/>
              <a:ext cx="288" cy="480"/>
            </a:xfrm>
            <a:prstGeom prst="roundRect">
              <a:avLst>
                <a:gd name="adj" fmla="val 16667"/>
              </a:avLst>
            </a:prstGeom>
            <a:solidFill>
              <a:srgbClr val="FFCC99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400" b="1">
                  <a:latin typeface=".VnTimeH" pitchFamily="34" charset="0"/>
                </a:rPr>
                <a:t>k</a:t>
              </a:r>
            </a:p>
          </p:txBody>
        </p:sp>
        <p:sp>
          <p:nvSpPr>
            <p:cNvPr id="11682" name="Line 418"/>
            <p:cNvSpPr>
              <a:spLocks noChangeShapeType="1"/>
            </p:cNvSpPr>
            <p:nvPr/>
          </p:nvSpPr>
          <p:spPr bwMode="auto">
            <a:xfrm>
              <a:off x="4736" y="3464"/>
              <a:ext cx="192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683" name="Line 419"/>
          <p:cNvSpPr>
            <a:spLocks noChangeShapeType="1"/>
          </p:cNvSpPr>
          <p:nvPr/>
        </p:nvSpPr>
        <p:spPr bwMode="auto">
          <a:xfrm flipV="1">
            <a:off x="7820025" y="3378200"/>
            <a:ext cx="0" cy="21336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1684" name="Group 420"/>
          <p:cNvGrpSpPr>
            <a:grpSpLocks/>
          </p:cNvGrpSpPr>
          <p:nvPr/>
        </p:nvGrpSpPr>
        <p:grpSpPr bwMode="auto">
          <a:xfrm>
            <a:off x="733425" y="5762625"/>
            <a:ext cx="714375" cy="314325"/>
            <a:chOff x="462" y="3630"/>
            <a:chExt cx="450" cy="198"/>
          </a:xfrm>
        </p:grpSpPr>
        <p:sp>
          <p:nvSpPr>
            <p:cNvPr id="11685" name="Line 421"/>
            <p:cNvSpPr>
              <a:spLocks noChangeShapeType="1"/>
            </p:cNvSpPr>
            <p:nvPr/>
          </p:nvSpPr>
          <p:spPr bwMode="auto">
            <a:xfrm>
              <a:off x="462" y="3636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686" name="Line 422"/>
            <p:cNvSpPr>
              <a:spLocks noChangeShapeType="1"/>
            </p:cNvSpPr>
            <p:nvPr/>
          </p:nvSpPr>
          <p:spPr bwMode="auto">
            <a:xfrm>
              <a:off x="696" y="3630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687" name="Line 423"/>
            <p:cNvSpPr>
              <a:spLocks noChangeShapeType="1"/>
            </p:cNvSpPr>
            <p:nvPr/>
          </p:nvSpPr>
          <p:spPr bwMode="auto">
            <a:xfrm>
              <a:off x="912" y="3636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688" name="Line 424"/>
          <p:cNvSpPr>
            <a:spLocks noChangeShapeType="1"/>
          </p:cNvSpPr>
          <p:nvPr/>
        </p:nvSpPr>
        <p:spPr bwMode="auto">
          <a:xfrm>
            <a:off x="4133850" y="5572125"/>
            <a:ext cx="3810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1693" name="Group 429"/>
          <p:cNvGrpSpPr>
            <a:grpSpLocks/>
          </p:cNvGrpSpPr>
          <p:nvPr/>
        </p:nvGrpSpPr>
        <p:grpSpPr bwMode="auto">
          <a:xfrm>
            <a:off x="733425" y="5762625"/>
            <a:ext cx="714375" cy="314325"/>
            <a:chOff x="462" y="3630"/>
            <a:chExt cx="450" cy="198"/>
          </a:xfrm>
        </p:grpSpPr>
        <p:sp>
          <p:nvSpPr>
            <p:cNvPr id="11694" name="Line 430"/>
            <p:cNvSpPr>
              <a:spLocks noChangeShapeType="1"/>
            </p:cNvSpPr>
            <p:nvPr/>
          </p:nvSpPr>
          <p:spPr bwMode="auto">
            <a:xfrm>
              <a:off x="462" y="3636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695" name="Line 431"/>
            <p:cNvSpPr>
              <a:spLocks noChangeShapeType="1"/>
            </p:cNvSpPr>
            <p:nvPr/>
          </p:nvSpPr>
          <p:spPr bwMode="auto">
            <a:xfrm>
              <a:off x="696" y="3630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696" name="Line 432"/>
            <p:cNvSpPr>
              <a:spLocks noChangeShapeType="1"/>
            </p:cNvSpPr>
            <p:nvPr/>
          </p:nvSpPr>
          <p:spPr bwMode="auto">
            <a:xfrm>
              <a:off x="912" y="3636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697" name="AutoShape 433"/>
          <p:cNvSpPr>
            <a:spLocks noChangeArrowheads="1"/>
          </p:cNvSpPr>
          <p:nvPr/>
        </p:nvSpPr>
        <p:spPr bwMode="auto">
          <a:xfrm>
            <a:off x="7034213" y="3052763"/>
            <a:ext cx="457200" cy="762000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>
                <a:latin typeface=".VnTimeH" pitchFamily="34" charset="0"/>
              </a:rPr>
              <a:t>r</a:t>
            </a:r>
            <a:r>
              <a:rPr lang="en-US" sz="1400" b="1">
                <a:latin typeface=".VnTime" pitchFamily="34" charset="0"/>
              </a:rPr>
              <a:t>th</a:t>
            </a:r>
          </a:p>
        </p:txBody>
      </p:sp>
      <p:grpSp>
        <p:nvGrpSpPr>
          <p:cNvPr id="11698" name="Group 434"/>
          <p:cNvGrpSpPr>
            <a:grpSpLocks/>
          </p:cNvGrpSpPr>
          <p:nvPr/>
        </p:nvGrpSpPr>
        <p:grpSpPr bwMode="auto">
          <a:xfrm>
            <a:off x="6089650" y="1963738"/>
            <a:ext cx="1682750" cy="762000"/>
            <a:chOff x="3836" y="1237"/>
            <a:chExt cx="1060" cy="480"/>
          </a:xfrm>
        </p:grpSpPr>
        <p:grpSp>
          <p:nvGrpSpPr>
            <p:cNvPr id="11699" name="Group 435"/>
            <p:cNvGrpSpPr>
              <a:grpSpLocks/>
            </p:cNvGrpSpPr>
            <p:nvPr/>
          </p:nvGrpSpPr>
          <p:grpSpPr bwMode="auto">
            <a:xfrm>
              <a:off x="3836" y="1237"/>
              <a:ext cx="1060" cy="480"/>
              <a:chOff x="3836" y="1234"/>
              <a:chExt cx="1060" cy="480"/>
            </a:xfrm>
          </p:grpSpPr>
          <p:sp>
            <p:nvSpPr>
              <p:cNvPr id="11700" name="Line 436"/>
              <p:cNvSpPr>
                <a:spLocks noChangeShapeType="1"/>
              </p:cNvSpPr>
              <p:nvPr/>
            </p:nvSpPr>
            <p:spPr bwMode="auto">
              <a:xfrm>
                <a:off x="4694" y="1481"/>
                <a:ext cx="20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701" name="Oval 437"/>
              <p:cNvSpPr>
                <a:spLocks noChangeArrowheads="1"/>
              </p:cNvSpPr>
              <p:nvPr/>
            </p:nvSpPr>
            <p:spPr bwMode="auto">
              <a:xfrm>
                <a:off x="4124" y="1460"/>
                <a:ext cx="46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702" name="Line 438"/>
              <p:cNvSpPr>
                <a:spLocks noChangeShapeType="1"/>
              </p:cNvSpPr>
              <p:nvPr/>
            </p:nvSpPr>
            <p:spPr bwMode="auto">
              <a:xfrm>
                <a:off x="3836" y="1485"/>
                <a:ext cx="58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703" name="AutoShape 439"/>
              <p:cNvSpPr>
                <a:spLocks noChangeArrowheads="1"/>
              </p:cNvSpPr>
              <p:nvPr/>
            </p:nvSpPr>
            <p:spPr bwMode="auto">
              <a:xfrm>
                <a:off x="4422" y="1234"/>
                <a:ext cx="288" cy="480"/>
              </a:xfrm>
              <a:prstGeom prst="roundRect">
                <a:avLst>
                  <a:gd name="adj" fmla="val 16667"/>
                </a:avLst>
              </a:prstGeom>
              <a:solidFill>
                <a:srgbClr val="99CC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400" b="1">
                    <a:latin typeface=".VnTimeH" pitchFamily="34" charset="0"/>
                  </a:rPr>
                  <a:t>ky</a:t>
                </a:r>
              </a:p>
            </p:txBody>
          </p:sp>
        </p:grpSp>
        <p:sp>
          <p:nvSpPr>
            <p:cNvPr id="11704" name="Line 440"/>
            <p:cNvSpPr>
              <a:spLocks noChangeShapeType="1"/>
            </p:cNvSpPr>
            <p:nvPr/>
          </p:nvSpPr>
          <p:spPr bwMode="auto">
            <a:xfrm>
              <a:off x="3840" y="1478"/>
              <a:ext cx="0" cy="13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705" name="Line 441"/>
          <p:cNvSpPr>
            <a:spLocks noChangeShapeType="1"/>
          </p:cNvSpPr>
          <p:nvPr/>
        </p:nvSpPr>
        <p:spPr bwMode="auto">
          <a:xfrm>
            <a:off x="6143625" y="4548188"/>
            <a:ext cx="360363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1706" name="Group 442"/>
          <p:cNvGrpSpPr>
            <a:grpSpLocks/>
          </p:cNvGrpSpPr>
          <p:nvPr/>
        </p:nvGrpSpPr>
        <p:grpSpPr bwMode="auto">
          <a:xfrm>
            <a:off x="2012950" y="4489450"/>
            <a:ext cx="714375" cy="314325"/>
            <a:chOff x="462" y="3630"/>
            <a:chExt cx="450" cy="198"/>
          </a:xfrm>
        </p:grpSpPr>
        <p:sp>
          <p:nvSpPr>
            <p:cNvPr id="11707" name="Line 443"/>
            <p:cNvSpPr>
              <a:spLocks noChangeShapeType="1"/>
            </p:cNvSpPr>
            <p:nvPr/>
          </p:nvSpPr>
          <p:spPr bwMode="auto">
            <a:xfrm>
              <a:off x="462" y="3636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708" name="Line 444"/>
            <p:cNvSpPr>
              <a:spLocks noChangeShapeType="1"/>
            </p:cNvSpPr>
            <p:nvPr/>
          </p:nvSpPr>
          <p:spPr bwMode="auto">
            <a:xfrm>
              <a:off x="696" y="3630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709" name="Line 445"/>
            <p:cNvSpPr>
              <a:spLocks noChangeShapeType="1"/>
            </p:cNvSpPr>
            <p:nvPr/>
          </p:nvSpPr>
          <p:spPr bwMode="auto">
            <a:xfrm>
              <a:off x="912" y="3636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714" name="Text Box 450"/>
          <p:cNvSpPr txBox="1">
            <a:spLocks noChangeArrowheads="1"/>
          </p:cNvSpPr>
          <p:nvPr/>
        </p:nvSpPr>
        <p:spPr bwMode="auto">
          <a:xfrm>
            <a:off x="2590800" y="901700"/>
            <a:ext cx="6019800" cy="55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sz="1600" b="1">
                <a:solidFill>
                  <a:schemeClr val="accent2"/>
                </a:solidFill>
                <a:latin typeface=".VnCourier NewH" pitchFamily="18" charset="0"/>
              </a:rPr>
              <a:t>Sau kho¶ng thêi gian chØnh ®Þnh R</a:t>
            </a:r>
            <a:r>
              <a:rPr lang="en-US" sz="1200" b="1">
                <a:solidFill>
                  <a:schemeClr val="accent2"/>
                </a:solidFill>
                <a:latin typeface=".VnArial" pitchFamily="34" charset="0"/>
              </a:rPr>
              <a:t>th</a:t>
            </a:r>
            <a:r>
              <a:rPr lang="en-US" sz="1600" b="1">
                <a:solidFill>
                  <a:schemeClr val="accent2"/>
                </a:solidFill>
                <a:latin typeface=".VnCourier NewH" pitchFamily="18" charset="0"/>
              </a:rPr>
              <a:t> t¸c ®éng 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sz="1600" b="1">
                <a:solidFill>
                  <a:schemeClr val="accent2"/>
                </a:solidFill>
                <a:latin typeface=".VnCourier NewH" pitchFamily="18" charset="0"/>
              </a:rPr>
              <a:t>thùc hiÖn ®æi nèi trong m¹ch ®iÒu khiÓn</a:t>
            </a:r>
          </a:p>
        </p:txBody>
      </p:sp>
      <p:sp>
        <p:nvSpPr>
          <p:cNvPr id="11715" name="Text Box 451"/>
          <p:cNvSpPr txBox="1">
            <a:spLocks noChangeArrowheads="1"/>
          </p:cNvSpPr>
          <p:nvPr/>
        </p:nvSpPr>
        <p:spPr bwMode="auto">
          <a:xfrm>
            <a:off x="1676400" y="6064250"/>
            <a:ext cx="66294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chemeClr val="accent2"/>
                </a:solidFill>
                <a:latin typeface=".VnCourier NewH" pitchFamily="18" charset="0"/>
              </a:rPr>
              <a:t>ÊN NóT DõNG D </a:t>
            </a:r>
            <a:r>
              <a:rPr lang="en-US" sz="1600" b="1">
                <a:solidFill>
                  <a:schemeClr val="accent2"/>
                </a:solidFill>
                <a:latin typeface=".VnCourier NewH" pitchFamily="18" charset="0"/>
                <a:sym typeface="Wingdings" pitchFamily="2" charset="2"/>
              </a:rPr>
              <a:t> ng¾t ®iÖn m¹ch ®iÒu khiÓn</a:t>
            </a:r>
            <a:endParaRPr lang="en-US" sz="1600" b="1">
              <a:solidFill>
                <a:schemeClr val="accent2"/>
              </a:solidFill>
              <a:latin typeface=".VnCourier NewH" pitchFamily="18" charset="0"/>
            </a:endParaRPr>
          </a:p>
        </p:txBody>
      </p:sp>
      <p:sp>
        <p:nvSpPr>
          <p:cNvPr id="11716" name="AutoShape 45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72513" y="6477000"/>
            <a:ext cx="457200" cy="381000"/>
          </a:xfrm>
          <a:prstGeom prst="actionButtonEnd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11717" name="Line 453"/>
          <p:cNvSpPr>
            <a:spLocks noChangeShapeType="1"/>
          </p:cNvSpPr>
          <p:nvPr/>
        </p:nvSpPr>
        <p:spPr bwMode="auto">
          <a:xfrm>
            <a:off x="7029450" y="3219450"/>
            <a:ext cx="4572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718" name="Line 454"/>
          <p:cNvSpPr>
            <a:spLocks noChangeShapeType="1"/>
          </p:cNvSpPr>
          <p:nvPr/>
        </p:nvSpPr>
        <p:spPr bwMode="auto">
          <a:xfrm>
            <a:off x="3757613" y="2324100"/>
            <a:ext cx="32385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1719" name="Group 455"/>
          <p:cNvGrpSpPr>
            <a:grpSpLocks/>
          </p:cNvGrpSpPr>
          <p:nvPr/>
        </p:nvGrpSpPr>
        <p:grpSpPr bwMode="auto">
          <a:xfrm>
            <a:off x="4052888" y="2320925"/>
            <a:ext cx="693737" cy="71438"/>
            <a:chOff x="2553" y="1462"/>
            <a:chExt cx="437" cy="45"/>
          </a:xfrm>
        </p:grpSpPr>
        <p:sp>
          <p:nvSpPr>
            <p:cNvPr id="11720" name="Line 456"/>
            <p:cNvSpPr>
              <a:spLocks noChangeShapeType="1"/>
            </p:cNvSpPr>
            <p:nvPr/>
          </p:nvSpPr>
          <p:spPr bwMode="auto">
            <a:xfrm>
              <a:off x="2553" y="1486"/>
              <a:ext cx="437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721" name="Oval 457"/>
            <p:cNvSpPr>
              <a:spLocks noChangeArrowheads="1"/>
            </p:cNvSpPr>
            <p:nvPr/>
          </p:nvSpPr>
          <p:spPr bwMode="auto">
            <a:xfrm>
              <a:off x="2795" y="1462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1722" name="Text Box 458"/>
          <p:cNvSpPr txBox="1">
            <a:spLocks noChangeArrowheads="1"/>
          </p:cNvSpPr>
          <p:nvPr/>
        </p:nvSpPr>
        <p:spPr bwMode="auto">
          <a:xfrm>
            <a:off x="2133600" y="6057900"/>
            <a:ext cx="5867400" cy="574675"/>
          </a:xfrm>
          <a:prstGeom prst="rect">
            <a:avLst/>
          </a:prstGeom>
          <a:solidFill>
            <a:srgbClr val="CCFFFF"/>
          </a:solidFill>
          <a:ln w="57150" cmpd="thinThick">
            <a:solidFill>
              <a:srgbClr val="800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>
                <a:solidFill>
                  <a:schemeClr val="accent2"/>
                </a:solidFill>
                <a:latin typeface=".VnCourier NewH" pitchFamily="18" charset="0"/>
              </a:rPr>
              <a:t>HÖ thèng tiÕp ®iÓm chÝnh contactor k kh«ng ®ãng cÊp ®iÖn cho ®éng c¬ lµm viÖc</a:t>
            </a:r>
          </a:p>
        </p:txBody>
      </p:sp>
      <p:sp>
        <p:nvSpPr>
          <p:cNvPr id="11725" name="AutoShape 461"/>
          <p:cNvSpPr>
            <a:spLocks noChangeArrowheads="1"/>
          </p:cNvSpPr>
          <p:nvPr/>
        </p:nvSpPr>
        <p:spPr bwMode="auto">
          <a:xfrm rot="12217008">
            <a:off x="1617663" y="2578100"/>
            <a:ext cx="838200" cy="304800"/>
          </a:xfrm>
          <a:custGeom>
            <a:avLst/>
            <a:gdLst>
              <a:gd name="G0" fmla="+- 12300 0 0"/>
              <a:gd name="G1" fmla="+- 4680 0 0"/>
              <a:gd name="G2" fmla="+- 21600 0 4680"/>
              <a:gd name="G3" fmla="+- 10800 0 4680"/>
              <a:gd name="G4" fmla="+- 21600 0 12300"/>
              <a:gd name="G5" fmla="*/ G4 G3 10800"/>
              <a:gd name="G6" fmla="+- 21600 0 G5"/>
              <a:gd name="T0" fmla="*/ 12300 w 21600"/>
              <a:gd name="T1" fmla="*/ 0 h 21600"/>
              <a:gd name="T2" fmla="*/ 0 w 21600"/>
              <a:gd name="T3" fmla="*/ 10800 h 21600"/>
              <a:gd name="T4" fmla="*/ 123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2300" y="0"/>
                </a:moveTo>
                <a:lnTo>
                  <a:pt x="12300" y="4680"/>
                </a:lnTo>
                <a:lnTo>
                  <a:pt x="3375" y="4680"/>
                </a:lnTo>
                <a:lnTo>
                  <a:pt x="3375" y="16920"/>
                </a:lnTo>
                <a:lnTo>
                  <a:pt x="12300" y="16920"/>
                </a:lnTo>
                <a:lnTo>
                  <a:pt x="123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4680"/>
                </a:moveTo>
                <a:lnTo>
                  <a:pt x="1350" y="16920"/>
                </a:lnTo>
                <a:lnTo>
                  <a:pt x="2700" y="16920"/>
                </a:lnTo>
                <a:lnTo>
                  <a:pt x="2700" y="4680"/>
                </a:lnTo>
                <a:close/>
              </a:path>
              <a:path w="21600" h="21600">
                <a:moveTo>
                  <a:pt x="0" y="4680"/>
                </a:moveTo>
                <a:lnTo>
                  <a:pt x="0" y="16920"/>
                </a:lnTo>
                <a:lnTo>
                  <a:pt x="675" y="16920"/>
                </a:lnTo>
                <a:lnTo>
                  <a:pt x="675" y="4680"/>
                </a:lnTo>
                <a:close/>
              </a:path>
            </a:pathLst>
          </a:cu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726" name="Text Box 462"/>
          <p:cNvSpPr txBox="1">
            <a:spLocks noChangeArrowheads="1"/>
          </p:cNvSpPr>
          <p:nvPr/>
        </p:nvSpPr>
        <p:spPr bwMode="auto">
          <a:xfrm>
            <a:off x="2667000" y="903288"/>
            <a:ext cx="48006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chemeClr val="accent2"/>
                </a:solidFill>
                <a:latin typeface=".VnCourier NewH" pitchFamily="18" charset="0"/>
              </a:rPr>
              <a:t>Sù cè hÖ thèng tiÕp ®iÓm chÝnh contactor k kh«ng ho¹t ®éng</a:t>
            </a:r>
          </a:p>
        </p:txBody>
      </p:sp>
    </p:spTree>
    <p:extLst>
      <p:ext uri="{BB962C8B-B14F-4D97-AF65-F5344CB8AC3E}">
        <p14:creationId xmlns:p14="http://schemas.microsoft.com/office/powerpoint/2010/main" val="3117207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5" decel="100000"/>
                                        <p:tgtEl>
                                          <p:spTgt spid="117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5" decel="100000"/>
                                        <p:tgtEl>
                                          <p:spTgt spid="1172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172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5" fill="hold"/>
                                        <p:tgtEl>
                                          <p:spTgt spid="11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1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5" fill="hold"/>
                                        <p:tgtEl>
                                          <p:spTgt spid="11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1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117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117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9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6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6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6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6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7" dur="300"/>
                                        <p:tgtEl>
                                          <p:spTgt spid="116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1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200"/>
                                        <p:tgtEl>
                                          <p:spTgt spid="11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11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11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0"/>
                                        <p:tgtEl>
                                          <p:spTgt spid="11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11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2000"/>
                                        <p:tgtEl>
                                          <p:spTgt spid="11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11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1000"/>
                                        <p:tgtEl>
                                          <p:spTgt spid="11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1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116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16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1000"/>
                                        <p:tgtEl>
                                          <p:spTgt spid="116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6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6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1.38889E-6 0.00463 L -1.38889E-6 0.01388 " pathEditMode="relative" rAng="0" ptsTypes="AA">
                                      <p:cBhvr>
                                        <p:cTn id="69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3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2000"/>
                                        <p:tgtEl>
                                          <p:spTgt spid="11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2000"/>
                                        <p:tgtEl>
                                          <p:spTgt spid="11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1000"/>
                                        <p:tgtEl>
                                          <p:spTgt spid="11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1000"/>
                                        <p:tgtEl>
                                          <p:spTgt spid="11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grpId="0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1000"/>
                                        <p:tgtEl>
                                          <p:spTgt spid="11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2000"/>
                                        <p:tgtEl>
                                          <p:spTgt spid="11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1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2000"/>
                                        <p:tgtEl>
                                          <p:spTgt spid="11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1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1000"/>
                                        <p:tgtEl>
                                          <p:spTgt spid="11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nodeType="withEffect">
                                  <p:stCondLst>
                                    <p:cond delay="98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1000"/>
                                        <p:tgtEl>
                                          <p:spTgt spid="1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3000"/>
                                        <p:tgtEl>
                                          <p:spTgt spid="11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1000"/>
                                        <p:tgtEl>
                                          <p:spTgt spid="11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2000"/>
                                        <p:tgtEl>
                                          <p:spTgt spid="1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4" fill="hold" grpId="0" nodeType="withEffect">
                                  <p:stCondLst>
                                    <p:cond delay="123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2000"/>
                                        <p:tgtEl>
                                          <p:spTgt spid="11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1" fill="hold" grpId="0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1000"/>
                                        <p:tgtEl>
                                          <p:spTgt spid="11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8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2000"/>
                                        <p:tgtEl>
                                          <p:spTgt spid="11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4" fill="hold" grpId="0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1000"/>
                                        <p:tgtEl>
                                          <p:spTgt spid="11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8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2000"/>
                                        <p:tgtEl>
                                          <p:spTgt spid="11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2" presetClass="entr" presetSubtype="4" fill="hold" nodeType="withEffect">
                                  <p:stCondLst>
                                    <p:cond delay="188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2000"/>
                                        <p:tgtEl>
                                          <p:spTgt spid="11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8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2000"/>
                                        <p:tgtEl>
                                          <p:spTgt spid="11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1" fill="hold" grpId="0" nodeType="withEffect">
                                  <p:stCondLst>
                                    <p:cond delay="118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9" dur="1000"/>
                                        <p:tgtEl>
                                          <p:spTgt spid="11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2" presetClass="entr" presetSubtype="1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2" dur="1000"/>
                                        <p:tgtEl>
                                          <p:spTgt spid="11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xit" presetSubtype="1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34" dur="1000"/>
                                        <p:tgtEl>
                                          <p:spTgt spid="113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2" presetClass="entr" presetSubtype="4" fill="hold" grpId="0" nodeType="withEffect">
                                  <p:stCondLst>
                                    <p:cond delay="148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1000"/>
                                        <p:tgtEl>
                                          <p:spTgt spid="11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2" presetClass="entr" presetSubtype="8" fill="hold" grpId="0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2000"/>
                                        <p:tgtEl>
                                          <p:spTgt spid="11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2" presetClass="entr" presetSubtype="1" fill="hold" grpId="0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4" dur="2000"/>
                                        <p:tgtEl>
                                          <p:spTgt spid="11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ntr" presetSubtype="1" fill="hold" grpId="0" nodeType="with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7" dur="1000"/>
                                        <p:tgtEl>
                                          <p:spTgt spid="1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2" presetClass="entr" presetSubtype="8" fill="hold" grpId="0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2000"/>
                                        <p:tgtEl>
                                          <p:spTgt spid="11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2" presetClass="entr" presetSubtype="8" fill="hold" nodeType="withEffect">
                                  <p:stCondLst>
                                    <p:cond delay="212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3" dur="2000"/>
                                        <p:tgtEl>
                                          <p:spTgt spid="11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23" presetClass="entr" presetSubtype="16" fill="hold" grpId="0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11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11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9" presetClass="entr" presetSubtype="0" fill="hold" grpId="0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0" dur="500"/>
                                        <p:tgtEl>
                                          <p:spTgt spid="11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5" presetClass="emph" presetSubtype="0" repeatCount="indefinite" fill="hold" grpId="1" nodeType="withEffect">
                                  <p:stCondLst>
                                    <p:cond delay="22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162" dur="1000" fill="hold"/>
                                        <p:tgtEl>
                                          <p:spTgt spid="11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3" presetClass="emph" presetSubtype="0" repeatCount="indefinite" fill="hold" grpId="2" nodeType="withEffect">
                                  <p:stCondLst>
                                    <p:cond delay="23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hsl" dir="cw">
                                      <p:cBhvr override="childStyle">
                                        <p:cTn id="164" dur="500" fill="hold"/>
                                        <p:tgtEl>
                                          <p:spTgt spid="117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5" dur="500" fill="hold"/>
                                        <p:tgtEl>
                                          <p:spTgt spid="117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6" dur="500" fill="hold"/>
                                        <p:tgtEl>
                                          <p:spTgt spid="117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67" dur="500" fill="hold"/>
                                        <p:tgtEl>
                                          <p:spTgt spid="117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2" presetClass="entr" presetSubtype="4" fill="hold" grpId="0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0" dur="2000"/>
                                        <p:tgtEl>
                                          <p:spTgt spid="11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22" presetClass="entr" presetSubtype="1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3" dur="1000"/>
                                        <p:tgtEl>
                                          <p:spTgt spid="1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22" presetClass="entr" presetSubtype="8" fill="hold" grpId="0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6" dur="1000"/>
                                        <p:tgtEl>
                                          <p:spTgt spid="11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22" presetClass="entr" presetSubtype="4" fill="hold" grpId="0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9" dur="2000"/>
                                        <p:tgtEl>
                                          <p:spTgt spid="11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2" presetClass="entr" presetSubtype="8" fill="hold" grpId="0" nodeType="withEffect">
                                  <p:stCondLst>
                                    <p:cond delay="245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2" dur="2000"/>
                                        <p:tgtEl>
                                          <p:spTgt spid="11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22" presetClass="entr" presetSubtype="1" fill="hold" nodeType="withEffect">
                                  <p:stCondLst>
                                    <p:cond delay="288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5" dur="2000"/>
                                        <p:tgtEl>
                                          <p:spTgt spid="11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2" presetClass="entr" presetSubtype="4" fill="hold" grpId="1" nodeType="withEffect">
                                  <p:stCondLst>
                                    <p:cond delay="360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1000"/>
                                        <p:tgtEl>
                                          <p:spTgt spid="11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2" presetClass="emph" presetSubtype="0" fill="hold" grpId="0" nodeType="withEffect">
                                  <p:stCondLst>
                                    <p:cond delay="36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0" dur="1000" fill="hold"/>
                                        <p:tgtEl>
                                          <p:spTgt spid="116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1" dur="1000" fill="hold"/>
                                        <p:tgtEl>
                                          <p:spTgt spid="116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2" dur="1000" fill="hold"/>
                                        <p:tgtEl>
                                          <p:spTgt spid="116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93" dur="1000" fill="hold"/>
                                        <p:tgtEl>
                                          <p:spTgt spid="116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2" presetClass="entr" presetSubtype="4" fill="hold" grpId="0" nodeType="withEffect">
                                  <p:stCondLst>
                                    <p:cond delay="360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6" dur="1000"/>
                                        <p:tgtEl>
                                          <p:spTgt spid="11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22" presetClass="emph" presetSubtype="0" fill="hold" grpId="1" nodeType="withEffect">
                                  <p:stCondLst>
                                    <p:cond delay="36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8" dur="1000" fill="hold"/>
                                        <p:tgtEl>
                                          <p:spTgt spid="117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9" dur="1000" fill="hold"/>
                                        <p:tgtEl>
                                          <p:spTgt spid="117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0" dur="1000" fill="hold"/>
                                        <p:tgtEl>
                                          <p:spTgt spid="117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01" dur="1000" fill="hold"/>
                                        <p:tgtEl>
                                          <p:spTgt spid="117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2" presetClass="exit" presetSubtype="8" fill="hold" nodeType="withEffect">
                                  <p:stCondLst>
                                    <p:cond delay="38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3" dur="1000"/>
                                        <p:tgtEl>
                                          <p:spTgt spid="115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2" presetClass="exit" presetSubtype="1" fill="hold" nodeType="withEffect">
                                  <p:stCondLst>
                                    <p:cond delay="38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06" dur="1000"/>
                                        <p:tgtEl>
                                          <p:spTgt spid="113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2" presetClass="entr" presetSubtype="2" fill="hold" nodeType="withEffect">
                                  <p:stCondLst>
                                    <p:cond delay="3900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0" dur="2000"/>
                                        <p:tgtEl>
                                          <p:spTgt spid="11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22" presetClass="exit" presetSubtype="1" fill="hold" grpId="1" nodeType="withEffect">
                                  <p:stCondLst>
                                    <p:cond delay="40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12" dur="1000"/>
                                        <p:tgtEl>
                                          <p:spTgt spid="116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2" presetClass="entr" presetSubtype="4" fill="hold" grpId="1" nodeType="withEffect">
                                  <p:stCondLst>
                                    <p:cond delay="4050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6" dur="1000"/>
                                        <p:tgtEl>
                                          <p:spTgt spid="11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22" presetClass="entr" presetSubtype="8" fill="hold" grpId="0" nodeType="withEffect">
                                  <p:stCondLst>
                                    <p:cond delay="410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9" dur="2000"/>
                                        <p:tgtEl>
                                          <p:spTgt spid="11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22" presetClass="entr" presetSubtype="8" fill="hold" nodeType="withEffect">
                                  <p:stCondLst>
                                    <p:cond delay="4300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2" dur="2000"/>
                                        <p:tgtEl>
                                          <p:spTgt spid="1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22" presetClass="exit" presetSubtype="4" fill="hold" grpId="1" nodeType="withEffect">
                                  <p:stCondLst>
                                    <p:cond delay="44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24" dur="1000"/>
                                        <p:tgtEl>
                                          <p:spTgt spid="114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2" presetClass="exit" presetSubtype="4" fill="hold" grpId="0" nodeType="withEffect">
                                  <p:stCondLst>
                                    <p:cond delay="44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27" dur="1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2" presetClass="entr" presetSubtype="4" fill="hold" grpId="0" nodeType="withEffect">
                                  <p:stCondLst>
                                    <p:cond delay="420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1" dur="1000"/>
                                        <p:tgtEl>
                                          <p:spTgt spid="1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22" presetClass="exit" presetSubtype="1" fill="hold" grpId="1" nodeType="withEffect">
                                  <p:stCondLst>
                                    <p:cond delay="45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33" dur="1000"/>
                                        <p:tgtEl>
                                          <p:spTgt spid="115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2" presetClass="exit" presetSubtype="1" fill="hold" grpId="1" nodeType="withEffect">
                                  <p:stCondLst>
                                    <p:cond delay="45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36" dur="1000"/>
                                        <p:tgtEl>
                                          <p:spTgt spid="115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2" presetClass="exit" presetSubtype="1" fill="hold" grpId="1" nodeType="withEffect">
                                  <p:stCondLst>
                                    <p:cond delay="45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39" dur="1000"/>
                                        <p:tgtEl>
                                          <p:spTgt spid="114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2" presetClass="exit" presetSubtype="8" fill="hold" grpId="1" nodeType="withEffect">
                                  <p:stCondLst>
                                    <p:cond delay="44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42" dur="2000"/>
                                        <p:tgtEl>
                                          <p:spTgt spid="114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2" presetClass="exit" presetSubtype="8" fill="hold" nodeType="withEffect">
                                  <p:stCondLst>
                                    <p:cond delay="43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45" dur="1000"/>
                                        <p:tgtEl>
                                          <p:spTgt spid="117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2" presetClass="exit" presetSubtype="1" fill="hold" grpId="1" nodeType="withEffect">
                                  <p:stCondLst>
                                    <p:cond delay="45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48" dur="1000"/>
                                        <p:tgtEl>
                                          <p:spTgt spid="114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2" presetClass="exit" presetSubtype="1" fill="hold" grpId="1" nodeType="withEffect">
                                  <p:stCondLst>
                                    <p:cond delay="45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51" dur="1000"/>
                                        <p:tgtEl>
                                          <p:spTgt spid="114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2" presetClass="exit" presetSubtype="1" fill="hold" grpId="1" nodeType="withEffect">
                                  <p:stCondLst>
                                    <p:cond delay="45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54" dur="1000"/>
                                        <p:tgtEl>
                                          <p:spTgt spid="114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2" presetClass="exit" presetSubtype="8" fill="hold" grpId="2" nodeType="withEffect">
                                  <p:stCondLst>
                                    <p:cond delay="45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7" dur="1000"/>
                                        <p:tgtEl>
                                          <p:spTgt spid="116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2" presetClass="exit" presetSubtype="8" fill="hold" grpId="2" nodeType="withEffect">
                                  <p:stCondLst>
                                    <p:cond delay="45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0" dur="1000"/>
                                        <p:tgtEl>
                                          <p:spTgt spid="117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2" presetClass="exit" presetSubtype="8" fill="hold" nodeType="withEffect">
                                  <p:stCondLst>
                                    <p:cond delay="45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3" dur="1000"/>
                                        <p:tgtEl>
                                          <p:spTgt spid="115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2" presetClass="entr" presetSubtype="1" fill="hold" nodeType="withEffect">
                                  <p:stCondLst>
                                    <p:cond delay="445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7" dur="2000"/>
                                        <p:tgtEl>
                                          <p:spTgt spid="11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22" presetClass="exit" presetSubtype="4" fill="hold" nodeType="withEffect">
                                  <p:stCondLst>
                                    <p:cond delay="4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9" dur="1000"/>
                                        <p:tgtEl>
                                          <p:spTgt spid="116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2" presetClass="exit" presetSubtype="4" fill="hold" nodeType="withEffect">
                                  <p:stCondLst>
                                    <p:cond delay="4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2" dur="1000"/>
                                        <p:tgtEl>
                                          <p:spTgt spid="116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" presetClass="exit" presetSubtype="0" fill="hold" grpId="1" nodeType="withEffect">
                                  <p:stCondLst>
                                    <p:cond delay="3500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51" presetClass="entr" presetSubtype="0" fill="hold" grpId="0" nodeType="withEffect">
                                  <p:stCondLst>
                                    <p:cond delay="3400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1155" decel="100000"/>
                                        <p:tgtEl>
                                          <p:spTgt spid="117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9" dur="1155" decel="100000"/>
                                        <p:tgtEl>
                                          <p:spTgt spid="1171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80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171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1" dur="1155" fill="hold"/>
                                        <p:tgtEl>
                                          <p:spTgt spid="11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82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1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83" dur="1155" fill="hold"/>
                                        <p:tgtEl>
                                          <p:spTgt spid="11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84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1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5" presetID="1" presetClass="exit" presetSubtype="0" fill="hold" grpId="1" nodeType="withEffect">
                                  <p:stCondLst>
                                    <p:cond delay="3900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2" presetClass="exit" presetSubtype="8" fill="hold" grpId="1" nodeType="withEffect">
                                  <p:stCondLst>
                                    <p:cond delay="27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88" dur="500"/>
                                        <p:tgtEl>
                                          <p:spTgt spid="117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64" presetClass="path" presetSubtype="0" accel="50000" decel="50000" fill="hold" nodeType="withEffect">
                                  <p:stCondLst>
                                    <p:cond delay="27500"/>
                                  </p:stCondLst>
                                  <p:childTnLst>
                                    <p:animMotion origin="layout" path="M -2.77778E-7 0.01389 L -2.77778E-7 0.00208 " pathEditMode="relative" rAng="0" ptsTypes="AA">
                                      <p:cBhvr>
                                        <p:cTn id="291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 nodeType="clickPar">
                      <p:stCondLst>
                        <p:cond delay="indefinite"/>
                      </p:stCondLst>
                      <p:childTnLst>
                        <p:par>
                          <p:cTn id="2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1000" fill="hold"/>
                                        <p:tgtEl>
                                          <p:spTgt spid="117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1000" fill="hold"/>
                                        <p:tgtEl>
                                          <p:spTgt spid="117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8" dur="1000"/>
                                        <p:tgtEl>
                                          <p:spTgt spid="11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0" dur="500"/>
                                        <p:tgtEl>
                                          <p:spTgt spid="11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500"/>
                                        <p:tgtEl>
                                          <p:spTgt spid="11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0.00903 L -1.66667E-6 0.01481 " pathEditMode="relative" rAng="0" ptsTypes="AA">
                                      <p:cBhvr>
                                        <p:cTn id="304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78"/>
                                    </p:animMotion>
                                  </p:childTnLst>
                                </p:cTn>
                              </p:par>
                              <p:par>
                                <p:cTn id="305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06" dur="500"/>
                                        <p:tgtEl>
                                          <p:spTgt spid="114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09" dur="1000"/>
                                        <p:tgtEl>
                                          <p:spTgt spid="116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2" dur="1000"/>
                                        <p:tgtEl>
                                          <p:spTgt spid="116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5" dur="1000"/>
                                        <p:tgtEl>
                                          <p:spTgt spid="116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8" dur="1000"/>
                                        <p:tgtEl>
                                          <p:spTgt spid="115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21" dur="1000"/>
                                        <p:tgtEl>
                                          <p:spTgt spid="116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24" dur="1000"/>
                                        <p:tgtEl>
                                          <p:spTgt spid="114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27" dur="1000"/>
                                        <p:tgtEl>
                                          <p:spTgt spid="114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30" dur="1000"/>
                                        <p:tgtEl>
                                          <p:spTgt spid="114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33" dur="1000"/>
                                        <p:tgtEl>
                                          <p:spTgt spid="114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36" dur="1000"/>
                                        <p:tgtEl>
                                          <p:spTgt spid="115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39" dur="1000"/>
                                        <p:tgtEl>
                                          <p:spTgt spid="117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42" dur="1000"/>
                                        <p:tgtEl>
                                          <p:spTgt spid="115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45" dur="1000"/>
                                        <p:tgtEl>
                                          <p:spTgt spid="115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48" dur="1000"/>
                                        <p:tgtEl>
                                          <p:spTgt spid="114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51" dur="1000"/>
                                        <p:tgtEl>
                                          <p:spTgt spid="116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54" dur="1000"/>
                                        <p:tgtEl>
                                          <p:spTgt spid="114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57" dur="1000"/>
                                        <p:tgtEl>
                                          <p:spTgt spid="114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60" dur="1000"/>
                                        <p:tgtEl>
                                          <p:spTgt spid="114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63" dur="1000"/>
                                        <p:tgtEl>
                                          <p:spTgt spid="116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66" dur="1000"/>
                                        <p:tgtEl>
                                          <p:spTgt spid="116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69" dur="1000"/>
                                        <p:tgtEl>
                                          <p:spTgt spid="114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72" dur="1000"/>
                                        <p:tgtEl>
                                          <p:spTgt spid="115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75" dur="1000"/>
                                        <p:tgtEl>
                                          <p:spTgt spid="115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64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1.66667E-6 0.00995 L -1.66667E-6 0.00092 " pathEditMode="relative" rAng="0" ptsTypes="AA">
                                      <p:cBhvr>
                                        <p:cTn id="378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63"/>
                                    </p:animMotion>
                                  </p:childTnLst>
                                </p:cTn>
                              </p:par>
                              <p:par>
                                <p:cTn id="379" presetID="22" presetClass="entr" presetSubtype="8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1" dur="2000"/>
                                        <p:tgtEl>
                                          <p:spTgt spid="11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22" presetClass="entr" presetSubtype="1" fill="hold" grpId="2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4" dur="2000"/>
                                        <p:tgtEl>
                                          <p:spTgt spid="11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22" presetClass="entr" presetSubtype="8" fill="hold" grpId="2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7" dur="2000"/>
                                        <p:tgtEl>
                                          <p:spTgt spid="11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22" presetClass="entr" presetSubtype="1" fill="hold" grpId="2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0" dur="2000"/>
                                        <p:tgtEl>
                                          <p:spTgt spid="11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22" presetClass="exit" presetSubtype="1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92" dur="1000"/>
                                        <p:tgtEl>
                                          <p:spTgt spid="117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4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395" presetID="22" presetClass="entr" presetSubtype="8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7" dur="500"/>
                                        <p:tgtEl>
                                          <p:spTgt spid="11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 animBg="1"/>
      <p:bldP spid="11333" grpId="0" animBg="1"/>
      <p:bldP spid="11333" grpId="1" animBg="1"/>
      <p:bldP spid="11480" grpId="0" animBg="1"/>
      <p:bldP spid="11480" grpId="1" animBg="1"/>
      <p:bldP spid="11481" grpId="0" animBg="1"/>
      <p:bldP spid="11481" grpId="1" animBg="1"/>
      <p:bldP spid="11485" grpId="0" animBg="1"/>
      <p:bldP spid="11485" grpId="1" animBg="1"/>
      <p:bldP spid="11488" grpId="0" animBg="1"/>
      <p:bldP spid="11488" grpId="1" animBg="1"/>
      <p:bldP spid="11489" grpId="0" animBg="1"/>
      <p:bldP spid="11489" grpId="1" animBg="1"/>
      <p:bldP spid="11490" grpId="0" animBg="1"/>
      <p:bldP spid="11490" grpId="1" animBg="1"/>
      <p:bldP spid="11491" grpId="0" animBg="1"/>
      <p:bldP spid="11491" grpId="1" animBg="1"/>
      <p:bldP spid="11492" grpId="0" animBg="1"/>
      <p:bldP spid="11492" grpId="1" animBg="1"/>
      <p:bldP spid="11493" grpId="0" animBg="1"/>
      <p:bldP spid="11493" grpId="1" animBg="1"/>
      <p:bldP spid="11494" grpId="0" animBg="1"/>
      <p:bldP spid="11494" grpId="1" animBg="1"/>
      <p:bldP spid="11495" grpId="0" animBg="1"/>
      <p:bldP spid="11495" grpId="1" animBg="1"/>
      <p:bldP spid="11495" grpId="2" animBg="1"/>
      <p:bldP spid="11496" grpId="0" animBg="1"/>
      <p:bldP spid="11496" grpId="1" animBg="1"/>
      <p:bldP spid="11496" grpId="2" animBg="1"/>
      <p:bldP spid="11497" grpId="0" animBg="1"/>
      <p:bldP spid="11497" grpId="1" animBg="1"/>
      <p:bldP spid="11498" grpId="0" animBg="1"/>
      <p:bldP spid="11498" grpId="1" animBg="1"/>
      <p:bldP spid="11499" grpId="0" animBg="1"/>
      <p:bldP spid="11499" grpId="1" animBg="1"/>
      <p:bldP spid="11500" grpId="0" animBg="1"/>
      <p:bldP spid="11500" grpId="1" animBg="1"/>
      <p:bldP spid="11501" grpId="0" animBg="1"/>
      <p:bldP spid="11501" grpId="1" animBg="1"/>
      <p:bldP spid="11502" grpId="0" animBg="1"/>
      <p:bldP spid="11503" grpId="0" animBg="1"/>
      <p:bldP spid="11503" grpId="1" animBg="1"/>
      <p:bldP spid="11503" grpId="2" animBg="1"/>
      <p:bldP spid="11504" grpId="0" animBg="1"/>
      <p:bldP spid="11504" grpId="1" animBg="1"/>
      <p:bldP spid="11509" grpId="0" animBg="1"/>
      <p:bldP spid="11509" grpId="1" animBg="1"/>
      <p:bldP spid="11510" grpId="0" animBg="1"/>
      <p:bldP spid="11510" grpId="1" animBg="1"/>
      <p:bldP spid="11672" grpId="0"/>
      <p:bldP spid="11672" grpId="1"/>
      <p:bldP spid="11673" grpId="0"/>
      <p:bldP spid="11673" grpId="1"/>
      <p:bldP spid="11674" grpId="0" animBg="1"/>
      <p:bldP spid="11674" grpId="1" animBg="1"/>
      <p:bldP spid="11678" grpId="0" animBg="1"/>
      <p:bldP spid="11678" grpId="1" animBg="1"/>
      <p:bldP spid="11679" grpId="0" animBg="1"/>
      <p:bldP spid="11679" grpId="1" animBg="1"/>
      <p:bldP spid="11683" grpId="0" animBg="1"/>
      <p:bldP spid="11683" grpId="1" animBg="1"/>
      <p:bldP spid="11688" grpId="0" animBg="1"/>
      <p:bldP spid="11688" grpId="1" animBg="1"/>
      <p:bldP spid="11697" grpId="0" animBg="1"/>
      <p:bldP spid="11697" grpId="1" animBg="1"/>
      <p:bldP spid="11697" grpId="2" animBg="1"/>
      <p:bldP spid="11705" grpId="0" animBg="1"/>
      <p:bldP spid="11705" grpId="1" animBg="1"/>
      <p:bldP spid="11714" grpId="0"/>
      <p:bldP spid="11714" grpId="1"/>
      <p:bldP spid="11715" grpId="0"/>
      <p:bldP spid="11716" grpId="0" animBg="1"/>
      <p:bldP spid="11717" grpId="0" animBg="1"/>
      <p:bldP spid="11717" grpId="1" animBg="1"/>
      <p:bldP spid="11717" grpId="2" animBg="1"/>
      <p:bldP spid="11718" grpId="0" animBg="1"/>
      <p:bldP spid="11718" grpId="1" animBg="1"/>
      <p:bldP spid="11722" grpId="0" animBg="1"/>
      <p:bldP spid="11722" grpId="1" animBg="1"/>
      <p:bldP spid="11725" grpId="0" animBg="1"/>
      <p:bldP spid="11725" grpId="1" animBg="1"/>
      <p:bldP spid="11725" grpId="2" animBg="1"/>
      <p:bldP spid="11726" grpId="0"/>
      <p:bldP spid="11726" grpId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87" name="Line 675"/>
          <p:cNvSpPr>
            <a:spLocks noChangeShapeType="1"/>
          </p:cNvSpPr>
          <p:nvPr/>
        </p:nvSpPr>
        <p:spPr bwMode="auto">
          <a:xfrm>
            <a:off x="6480175" y="4467225"/>
            <a:ext cx="3238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3759" name="Group 447"/>
          <p:cNvGrpSpPr>
            <a:grpSpLocks/>
          </p:cNvGrpSpPr>
          <p:nvPr/>
        </p:nvGrpSpPr>
        <p:grpSpPr bwMode="auto">
          <a:xfrm>
            <a:off x="2771775" y="692150"/>
            <a:ext cx="6151563" cy="5118100"/>
            <a:chOff x="1746" y="436"/>
            <a:chExt cx="3875" cy="3224"/>
          </a:xfrm>
        </p:grpSpPr>
        <p:grpSp>
          <p:nvGrpSpPr>
            <p:cNvPr id="13481" name="Group 169"/>
            <p:cNvGrpSpPr>
              <a:grpSpLocks/>
            </p:cNvGrpSpPr>
            <p:nvPr/>
          </p:nvGrpSpPr>
          <p:grpSpPr bwMode="auto">
            <a:xfrm>
              <a:off x="1746" y="436"/>
              <a:ext cx="3875" cy="3224"/>
              <a:chOff x="1290" y="480"/>
              <a:chExt cx="4266" cy="3224"/>
            </a:xfrm>
          </p:grpSpPr>
          <p:grpSp>
            <p:nvGrpSpPr>
              <p:cNvPr id="13482" name="Group 170"/>
              <p:cNvGrpSpPr>
                <a:grpSpLocks/>
              </p:cNvGrpSpPr>
              <p:nvPr/>
            </p:nvGrpSpPr>
            <p:grpSpPr bwMode="auto">
              <a:xfrm>
                <a:off x="1488" y="576"/>
                <a:ext cx="4068" cy="3128"/>
                <a:chOff x="1644" y="576"/>
                <a:chExt cx="4068" cy="3128"/>
              </a:xfrm>
            </p:grpSpPr>
            <p:sp>
              <p:nvSpPr>
                <p:cNvPr id="13483" name="Line 171"/>
                <p:cNvSpPr>
                  <a:spLocks noChangeShapeType="1"/>
                </p:cNvSpPr>
                <p:nvPr/>
              </p:nvSpPr>
              <p:spPr bwMode="auto">
                <a:xfrm>
                  <a:off x="3087" y="1521"/>
                  <a:ext cx="227" cy="0"/>
                </a:xfrm>
                <a:prstGeom prst="line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484" name="Line 172"/>
                <p:cNvSpPr>
                  <a:spLocks noChangeShapeType="1"/>
                </p:cNvSpPr>
                <p:nvPr/>
              </p:nvSpPr>
              <p:spPr bwMode="auto">
                <a:xfrm>
                  <a:off x="2519" y="1414"/>
                  <a:ext cx="20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485" name="Line 173"/>
                <p:cNvSpPr>
                  <a:spLocks noChangeShapeType="1"/>
                </p:cNvSpPr>
                <p:nvPr/>
              </p:nvSpPr>
              <p:spPr bwMode="auto">
                <a:xfrm>
                  <a:off x="2621" y="1292"/>
                  <a:ext cx="0" cy="113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486" name="Line 174"/>
                <p:cNvSpPr>
                  <a:spLocks noChangeShapeType="1"/>
                </p:cNvSpPr>
                <p:nvPr/>
              </p:nvSpPr>
              <p:spPr bwMode="auto">
                <a:xfrm>
                  <a:off x="1968" y="1524"/>
                  <a:ext cx="20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487" name="Line 175"/>
                <p:cNvSpPr>
                  <a:spLocks noChangeShapeType="1"/>
                </p:cNvSpPr>
                <p:nvPr/>
              </p:nvSpPr>
              <p:spPr bwMode="auto">
                <a:xfrm>
                  <a:off x="2069" y="1402"/>
                  <a:ext cx="0" cy="113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488" name="Line 176"/>
                <p:cNvSpPr>
                  <a:spLocks noChangeShapeType="1"/>
                </p:cNvSpPr>
                <p:nvPr/>
              </p:nvSpPr>
              <p:spPr bwMode="auto">
                <a:xfrm>
                  <a:off x="3402" y="2806"/>
                  <a:ext cx="167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489" name="Text Box 177"/>
                <p:cNvSpPr txBox="1">
                  <a:spLocks noChangeArrowheads="1"/>
                </p:cNvSpPr>
                <p:nvPr/>
              </p:nvSpPr>
              <p:spPr bwMode="auto">
                <a:xfrm>
                  <a:off x="3026" y="1300"/>
                  <a:ext cx="522" cy="1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endParaRPr lang="en-US" sz="1400" b="1">
                    <a:latin typeface=".VnTimeH" pitchFamily="34" charset="0"/>
                  </a:endParaRPr>
                </a:p>
              </p:txBody>
            </p:sp>
            <p:sp>
              <p:nvSpPr>
                <p:cNvPr id="13490" name="AutoShape 178"/>
                <p:cNvSpPr>
                  <a:spLocks noChangeArrowheads="1"/>
                </p:cNvSpPr>
                <p:nvPr/>
              </p:nvSpPr>
              <p:spPr bwMode="auto">
                <a:xfrm>
                  <a:off x="5537" y="852"/>
                  <a:ext cx="144" cy="336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99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491" name="AutoShape 179"/>
                <p:cNvSpPr>
                  <a:spLocks noChangeArrowheads="1"/>
                </p:cNvSpPr>
                <p:nvPr/>
              </p:nvSpPr>
              <p:spPr bwMode="auto">
                <a:xfrm>
                  <a:off x="1663" y="851"/>
                  <a:ext cx="144" cy="336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99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492" name="Line 180"/>
                <p:cNvSpPr>
                  <a:spLocks noChangeShapeType="1"/>
                </p:cNvSpPr>
                <p:nvPr/>
              </p:nvSpPr>
              <p:spPr bwMode="auto">
                <a:xfrm>
                  <a:off x="2160" y="1486"/>
                  <a:ext cx="386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493" name="Line 181"/>
                <p:cNvSpPr>
                  <a:spLocks noChangeShapeType="1"/>
                </p:cNvSpPr>
                <p:nvPr/>
              </p:nvSpPr>
              <p:spPr bwMode="auto">
                <a:xfrm>
                  <a:off x="2709" y="1486"/>
                  <a:ext cx="437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494" name="Line 182"/>
                <p:cNvSpPr>
                  <a:spLocks noChangeShapeType="1"/>
                </p:cNvSpPr>
                <p:nvPr/>
              </p:nvSpPr>
              <p:spPr bwMode="auto">
                <a:xfrm>
                  <a:off x="4850" y="1482"/>
                  <a:ext cx="420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495" name="Line 183"/>
                <p:cNvSpPr>
                  <a:spLocks noChangeShapeType="1"/>
                </p:cNvSpPr>
                <p:nvPr/>
              </p:nvSpPr>
              <p:spPr bwMode="auto">
                <a:xfrm>
                  <a:off x="5199" y="1521"/>
                  <a:ext cx="227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496" name="Line 184"/>
                <p:cNvSpPr>
                  <a:spLocks noChangeShapeType="1"/>
                </p:cNvSpPr>
                <p:nvPr/>
              </p:nvSpPr>
              <p:spPr bwMode="auto">
                <a:xfrm>
                  <a:off x="5210" y="1421"/>
                  <a:ext cx="227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497" name="Line 185"/>
                <p:cNvSpPr>
                  <a:spLocks noChangeShapeType="1"/>
                </p:cNvSpPr>
                <p:nvPr/>
              </p:nvSpPr>
              <p:spPr bwMode="auto">
                <a:xfrm>
                  <a:off x="5324" y="1299"/>
                  <a:ext cx="0" cy="113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498" name="Line 186"/>
                <p:cNvSpPr>
                  <a:spLocks noChangeShapeType="1"/>
                </p:cNvSpPr>
                <p:nvPr/>
              </p:nvSpPr>
              <p:spPr bwMode="auto">
                <a:xfrm>
                  <a:off x="3410" y="2159"/>
                  <a:ext cx="1180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cxnSp>
              <p:nvCxnSpPr>
                <p:cNvPr id="13499" name="AutoShape 187"/>
                <p:cNvCxnSpPr>
                  <a:cxnSpLocks noChangeShapeType="1"/>
                </p:cNvCxnSpPr>
                <p:nvPr/>
              </p:nvCxnSpPr>
              <p:spPr bwMode="auto">
                <a:xfrm rot="5400000">
                  <a:off x="3997" y="2379"/>
                  <a:ext cx="1983" cy="187"/>
                </a:xfrm>
                <a:prstGeom prst="bentConnector2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cxnSp>
            <p:sp>
              <p:nvSpPr>
                <p:cNvPr id="13500" name="Line 188"/>
                <p:cNvSpPr>
                  <a:spLocks noChangeShapeType="1"/>
                </p:cNvSpPr>
                <p:nvPr/>
              </p:nvSpPr>
              <p:spPr bwMode="auto">
                <a:xfrm>
                  <a:off x="3145" y="1479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01" name="Line 189"/>
                <p:cNvSpPr>
                  <a:spLocks noChangeShapeType="1"/>
                </p:cNvSpPr>
                <p:nvPr/>
              </p:nvSpPr>
              <p:spPr bwMode="auto">
                <a:xfrm>
                  <a:off x="3246" y="1481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02" name="Line 190"/>
                <p:cNvSpPr>
                  <a:spLocks noChangeShapeType="1"/>
                </p:cNvSpPr>
                <p:nvPr/>
              </p:nvSpPr>
              <p:spPr bwMode="auto">
                <a:xfrm>
                  <a:off x="5260" y="1477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03" name="Line 191"/>
                <p:cNvSpPr>
                  <a:spLocks noChangeShapeType="1"/>
                </p:cNvSpPr>
                <p:nvPr/>
              </p:nvSpPr>
              <p:spPr bwMode="auto">
                <a:xfrm>
                  <a:off x="5361" y="1479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04" name="Line 192"/>
                <p:cNvSpPr>
                  <a:spLocks noChangeShapeType="1"/>
                </p:cNvSpPr>
                <p:nvPr/>
              </p:nvSpPr>
              <p:spPr bwMode="auto">
                <a:xfrm rot="-5400000">
                  <a:off x="3595" y="3128"/>
                  <a:ext cx="662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05" name="Line 193"/>
                <p:cNvSpPr>
                  <a:spLocks noChangeShapeType="1"/>
                </p:cNvSpPr>
                <p:nvPr/>
              </p:nvSpPr>
              <p:spPr bwMode="auto">
                <a:xfrm>
                  <a:off x="3559" y="2801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06" name="Line 194"/>
                <p:cNvSpPr>
                  <a:spLocks noChangeShapeType="1"/>
                </p:cNvSpPr>
                <p:nvPr/>
              </p:nvSpPr>
              <p:spPr bwMode="auto">
                <a:xfrm>
                  <a:off x="3660" y="2803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07" name="Line 195"/>
                <p:cNvSpPr>
                  <a:spLocks noChangeShapeType="1"/>
                </p:cNvSpPr>
                <p:nvPr/>
              </p:nvSpPr>
              <p:spPr bwMode="auto">
                <a:xfrm>
                  <a:off x="2354" y="3462"/>
                  <a:ext cx="489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08" name="Line 196"/>
                <p:cNvSpPr>
                  <a:spLocks noChangeShapeType="1"/>
                </p:cNvSpPr>
                <p:nvPr/>
              </p:nvSpPr>
              <p:spPr bwMode="auto">
                <a:xfrm>
                  <a:off x="2837" y="3453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09" name="Line 197"/>
                <p:cNvSpPr>
                  <a:spLocks noChangeShapeType="1"/>
                </p:cNvSpPr>
                <p:nvPr/>
              </p:nvSpPr>
              <p:spPr bwMode="auto">
                <a:xfrm>
                  <a:off x="2938" y="3455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10" name="Line 198"/>
                <p:cNvSpPr>
                  <a:spLocks noChangeShapeType="1"/>
                </p:cNvSpPr>
                <p:nvPr/>
              </p:nvSpPr>
              <p:spPr bwMode="auto">
                <a:xfrm>
                  <a:off x="2930" y="3463"/>
                  <a:ext cx="1681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11" name="Line 199"/>
                <p:cNvSpPr>
                  <a:spLocks noChangeShapeType="1"/>
                </p:cNvSpPr>
                <p:nvPr/>
              </p:nvSpPr>
              <p:spPr bwMode="auto">
                <a:xfrm>
                  <a:off x="3410" y="1482"/>
                  <a:ext cx="0" cy="1315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12" name="Text Box 200"/>
                <p:cNvSpPr txBox="1">
                  <a:spLocks noChangeArrowheads="1"/>
                </p:cNvSpPr>
                <p:nvPr/>
              </p:nvSpPr>
              <p:spPr bwMode="auto">
                <a:xfrm>
                  <a:off x="5190" y="1120"/>
                  <a:ext cx="522" cy="1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400" b="1">
                      <a:latin typeface=".VnTimeH" pitchFamily="34" charset="0"/>
                    </a:rPr>
                    <a:t>rn</a:t>
                  </a:r>
                </a:p>
              </p:txBody>
            </p:sp>
            <p:sp>
              <p:nvSpPr>
                <p:cNvPr id="13513" name="Line 201"/>
                <p:cNvSpPr>
                  <a:spLocks noChangeShapeType="1"/>
                </p:cNvSpPr>
                <p:nvPr/>
              </p:nvSpPr>
              <p:spPr bwMode="auto">
                <a:xfrm>
                  <a:off x="4850" y="2162"/>
                  <a:ext cx="240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14" name="Line 202"/>
                <p:cNvSpPr>
                  <a:spLocks noChangeShapeType="1"/>
                </p:cNvSpPr>
                <p:nvPr/>
              </p:nvSpPr>
              <p:spPr bwMode="auto">
                <a:xfrm>
                  <a:off x="4890" y="2821"/>
                  <a:ext cx="192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15" name="Line 203"/>
                <p:cNvSpPr>
                  <a:spLocks noChangeShapeType="1"/>
                </p:cNvSpPr>
                <p:nvPr/>
              </p:nvSpPr>
              <p:spPr bwMode="auto">
                <a:xfrm>
                  <a:off x="3650" y="2809"/>
                  <a:ext cx="438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cxnSp>
              <p:nvCxnSpPr>
                <p:cNvPr id="13516" name="AutoShape 204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1442" y="944"/>
                  <a:ext cx="839" cy="250"/>
                </a:xfrm>
                <a:prstGeom prst="bentConnector3">
                  <a:avLst>
                    <a:gd name="adj1" fmla="val 100116"/>
                  </a:avLst>
                </a:prstGeom>
                <a:noFill/>
                <a:ln w="28575">
                  <a:solidFill>
                    <a:schemeClr val="tx1"/>
                  </a:solidFill>
                  <a:miter lim="800000"/>
                  <a:headEnd type="oval" w="lg" len="lg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cxnSp>
            <p:sp>
              <p:nvSpPr>
                <p:cNvPr id="13517" name="Oval 205"/>
                <p:cNvSpPr>
                  <a:spLocks noChangeArrowheads="1"/>
                </p:cNvSpPr>
                <p:nvPr/>
              </p:nvSpPr>
              <p:spPr bwMode="auto">
                <a:xfrm>
                  <a:off x="1707" y="620"/>
                  <a:ext cx="58" cy="58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cxnSp>
              <p:nvCxnSpPr>
                <p:cNvPr id="13518" name="AutoShape 206"/>
                <p:cNvCxnSpPr>
                  <a:cxnSpLocks noChangeShapeType="1"/>
                </p:cNvCxnSpPr>
                <p:nvPr/>
              </p:nvCxnSpPr>
              <p:spPr bwMode="auto">
                <a:xfrm rot="5400000">
                  <a:off x="5064" y="936"/>
                  <a:ext cx="844" cy="249"/>
                </a:xfrm>
                <a:prstGeom prst="bentConnector3">
                  <a:avLst>
                    <a:gd name="adj1" fmla="val 99880"/>
                  </a:avLst>
                </a:prstGeom>
                <a:noFill/>
                <a:ln w="28575">
                  <a:solidFill>
                    <a:schemeClr val="tx1"/>
                  </a:solidFill>
                  <a:miter lim="800000"/>
                  <a:headEnd type="oval" w="lg" len="lg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cxnSp>
            <p:sp>
              <p:nvSpPr>
                <p:cNvPr id="13519" name="Oval 207"/>
                <p:cNvSpPr>
                  <a:spLocks noChangeArrowheads="1"/>
                </p:cNvSpPr>
                <p:nvPr/>
              </p:nvSpPr>
              <p:spPr bwMode="auto">
                <a:xfrm>
                  <a:off x="5582" y="610"/>
                  <a:ext cx="58" cy="58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520" name="Line 208"/>
                <p:cNvSpPr>
                  <a:spLocks noChangeShapeType="1"/>
                </p:cNvSpPr>
                <p:nvPr/>
              </p:nvSpPr>
              <p:spPr bwMode="auto">
                <a:xfrm flipH="1">
                  <a:off x="1644" y="581"/>
                  <a:ext cx="181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21" name="Line 209"/>
                <p:cNvSpPr>
                  <a:spLocks noChangeShapeType="1"/>
                </p:cNvSpPr>
                <p:nvPr/>
              </p:nvSpPr>
              <p:spPr bwMode="auto">
                <a:xfrm flipH="1">
                  <a:off x="5513" y="576"/>
                  <a:ext cx="181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22" name="Text Box 210"/>
                <p:cNvSpPr txBox="1">
                  <a:spLocks noChangeArrowheads="1"/>
                </p:cNvSpPr>
                <p:nvPr/>
              </p:nvSpPr>
              <p:spPr bwMode="auto">
                <a:xfrm>
                  <a:off x="2657" y="1211"/>
                  <a:ext cx="340" cy="1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400" b="1">
                      <a:latin typeface=".VnTimeH" pitchFamily="34" charset="0"/>
                    </a:rPr>
                    <a:t>m</a:t>
                  </a:r>
                </a:p>
              </p:txBody>
            </p:sp>
            <p:sp>
              <p:nvSpPr>
                <p:cNvPr id="13523" name="Text Box 211"/>
                <p:cNvSpPr txBox="1">
                  <a:spLocks noChangeArrowheads="1"/>
                </p:cNvSpPr>
                <p:nvPr/>
              </p:nvSpPr>
              <p:spPr bwMode="auto">
                <a:xfrm>
                  <a:off x="2037" y="1300"/>
                  <a:ext cx="179" cy="1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400" b="1">
                      <a:latin typeface=".VnTimeH" pitchFamily="34" charset="0"/>
                    </a:rPr>
                    <a:t>d</a:t>
                  </a:r>
                </a:p>
              </p:txBody>
            </p:sp>
            <p:sp>
              <p:nvSpPr>
                <p:cNvPr id="13524" name="Text Box 212"/>
                <p:cNvSpPr txBox="1">
                  <a:spLocks noChangeArrowheads="1"/>
                </p:cNvSpPr>
                <p:nvPr/>
              </p:nvSpPr>
              <p:spPr bwMode="auto">
                <a:xfrm>
                  <a:off x="2750" y="3275"/>
                  <a:ext cx="522" cy="1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400" b="1">
                      <a:latin typeface=".VnTimeH" pitchFamily="34" charset="0"/>
                    </a:rPr>
                    <a:t>k</a:t>
                  </a:r>
                </a:p>
              </p:txBody>
            </p:sp>
            <p:sp>
              <p:nvSpPr>
                <p:cNvPr id="13525" name="Text Box 213"/>
                <p:cNvSpPr txBox="1">
                  <a:spLocks noChangeArrowheads="1"/>
                </p:cNvSpPr>
                <p:nvPr/>
              </p:nvSpPr>
              <p:spPr bwMode="auto">
                <a:xfrm>
                  <a:off x="1780" y="874"/>
                  <a:ext cx="385" cy="1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400" b="1">
                      <a:latin typeface=".VnTimeH" pitchFamily="34" charset="0"/>
                    </a:rPr>
                    <a:t>cc</a:t>
                  </a:r>
                </a:p>
              </p:txBody>
            </p:sp>
            <p:sp>
              <p:nvSpPr>
                <p:cNvPr id="13526" name="Text Box 214"/>
                <p:cNvSpPr txBox="1">
                  <a:spLocks noChangeArrowheads="1"/>
                </p:cNvSpPr>
                <p:nvPr/>
              </p:nvSpPr>
              <p:spPr bwMode="auto">
                <a:xfrm>
                  <a:off x="1734" y="1295"/>
                  <a:ext cx="181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endParaRPr lang="en-US" sz="1600" b="1">
                    <a:latin typeface=".VnBook-Antiqua" pitchFamily="34" charset="0"/>
                  </a:endParaRPr>
                </a:p>
              </p:txBody>
            </p:sp>
            <p:sp>
              <p:nvSpPr>
                <p:cNvPr id="13527" name="Text Box 215"/>
                <p:cNvSpPr txBox="1">
                  <a:spLocks noChangeArrowheads="1"/>
                </p:cNvSpPr>
                <p:nvPr/>
              </p:nvSpPr>
              <p:spPr bwMode="auto">
                <a:xfrm>
                  <a:off x="2349" y="1461"/>
                  <a:ext cx="181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endParaRPr lang="en-US" sz="1600" b="1">
                    <a:latin typeface=".VnBook-Antiqua" pitchFamily="34" charset="0"/>
                  </a:endParaRPr>
                </a:p>
              </p:txBody>
            </p:sp>
            <p:sp>
              <p:nvSpPr>
                <p:cNvPr id="13528" name="Text Box 216"/>
                <p:cNvSpPr txBox="1">
                  <a:spLocks noChangeArrowheads="1"/>
                </p:cNvSpPr>
                <p:nvPr/>
              </p:nvSpPr>
              <p:spPr bwMode="auto">
                <a:xfrm>
                  <a:off x="2869" y="1481"/>
                  <a:ext cx="181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endParaRPr lang="en-US" sz="1600" b="1">
                    <a:latin typeface=".VnBook-Antiqua" pitchFamily="34" charset="0"/>
                  </a:endParaRPr>
                </a:p>
              </p:txBody>
            </p:sp>
            <p:sp>
              <p:nvSpPr>
                <p:cNvPr id="13529" name="Text Box 217"/>
                <p:cNvSpPr txBox="1">
                  <a:spLocks noChangeArrowheads="1"/>
                </p:cNvSpPr>
                <p:nvPr/>
              </p:nvSpPr>
              <p:spPr bwMode="auto">
                <a:xfrm>
                  <a:off x="4215" y="1481"/>
                  <a:ext cx="299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endParaRPr lang="en-US" sz="1600" b="1">
                    <a:latin typeface=".VnBook-Antiqua" pitchFamily="34" charset="0"/>
                  </a:endParaRPr>
                </a:p>
              </p:txBody>
            </p:sp>
            <p:sp>
              <p:nvSpPr>
                <p:cNvPr id="13530" name="Text Box 218"/>
                <p:cNvSpPr txBox="1">
                  <a:spLocks noChangeArrowheads="1"/>
                </p:cNvSpPr>
                <p:nvPr/>
              </p:nvSpPr>
              <p:spPr bwMode="auto">
                <a:xfrm>
                  <a:off x="5005" y="1265"/>
                  <a:ext cx="181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endParaRPr lang="en-US" sz="1600" b="1">
                    <a:latin typeface=".VnBook-Antiqua" pitchFamily="34" charset="0"/>
                  </a:endParaRPr>
                </a:p>
              </p:txBody>
            </p:sp>
            <p:sp>
              <p:nvSpPr>
                <p:cNvPr id="13531" name="Text Box 219"/>
                <p:cNvSpPr txBox="1">
                  <a:spLocks noChangeArrowheads="1"/>
                </p:cNvSpPr>
                <p:nvPr/>
              </p:nvSpPr>
              <p:spPr bwMode="auto">
                <a:xfrm>
                  <a:off x="4322" y="2608"/>
                  <a:ext cx="267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endParaRPr lang="en-US" sz="1600" b="1">
                    <a:latin typeface=".VnBook-Antiqua" pitchFamily="34" charset="0"/>
                  </a:endParaRPr>
                </a:p>
              </p:txBody>
            </p:sp>
            <p:sp>
              <p:nvSpPr>
                <p:cNvPr id="13532" name="Text Box 220"/>
                <p:cNvSpPr txBox="1">
                  <a:spLocks noChangeArrowheads="1"/>
                </p:cNvSpPr>
                <p:nvPr/>
              </p:nvSpPr>
              <p:spPr bwMode="auto">
                <a:xfrm>
                  <a:off x="4363" y="3039"/>
                  <a:ext cx="363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endParaRPr lang="en-US" sz="1600" b="1">
                    <a:latin typeface=".VnTimeH" pitchFamily="34" charset="0"/>
                  </a:endParaRPr>
                </a:p>
              </p:txBody>
            </p:sp>
            <p:sp>
              <p:nvSpPr>
                <p:cNvPr id="13533" name="Oval 221"/>
                <p:cNvSpPr>
                  <a:spLocks noChangeArrowheads="1"/>
                </p:cNvSpPr>
                <p:nvPr/>
              </p:nvSpPr>
              <p:spPr bwMode="auto">
                <a:xfrm>
                  <a:off x="4424" y="2785"/>
                  <a:ext cx="46" cy="45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534" name="Oval 222"/>
                <p:cNvSpPr>
                  <a:spLocks noChangeArrowheads="1"/>
                </p:cNvSpPr>
                <p:nvPr/>
              </p:nvSpPr>
              <p:spPr bwMode="auto">
                <a:xfrm>
                  <a:off x="2951" y="1462"/>
                  <a:ext cx="46" cy="45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535" name="Line 223"/>
                <p:cNvSpPr>
                  <a:spLocks noChangeShapeType="1"/>
                </p:cNvSpPr>
                <p:nvPr/>
              </p:nvSpPr>
              <p:spPr bwMode="auto">
                <a:xfrm>
                  <a:off x="3236" y="1483"/>
                  <a:ext cx="662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36" name="Line 224"/>
                <p:cNvSpPr>
                  <a:spLocks noChangeShapeType="1"/>
                </p:cNvSpPr>
                <p:nvPr/>
              </p:nvSpPr>
              <p:spPr bwMode="auto">
                <a:xfrm>
                  <a:off x="3893" y="1479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37" name="Line 225"/>
                <p:cNvSpPr>
                  <a:spLocks noChangeShapeType="1"/>
                </p:cNvSpPr>
                <p:nvPr/>
              </p:nvSpPr>
              <p:spPr bwMode="auto">
                <a:xfrm>
                  <a:off x="3994" y="1481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3538" name="Group 226"/>
                <p:cNvGrpSpPr>
                  <a:grpSpLocks/>
                </p:cNvGrpSpPr>
                <p:nvPr/>
              </p:nvGrpSpPr>
              <p:grpSpPr bwMode="auto">
                <a:xfrm>
                  <a:off x="3992" y="1461"/>
                  <a:ext cx="584" cy="45"/>
                  <a:chOff x="3936" y="1208"/>
                  <a:chExt cx="584" cy="45"/>
                </a:xfrm>
              </p:grpSpPr>
              <p:sp>
                <p:nvSpPr>
                  <p:cNvPr id="13539" name="Oval 227"/>
                  <p:cNvSpPr>
                    <a:spLocks noChangeArrowheads="1"/>
                  </p:cNvSpPr>
                  <p:nvPr/>
                </p:nvSpPr>
                <p:spPr bwMode="auto">
                  <a:xfrm>
                    <a:off x="4224" y="1208"/>
                    <a:ext cx="46" cy="45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3540" name="Line 228"/>
                  <p:cNvSpPr>
                    <a:spLocks noChangeShapeType="1"/>
                  </p:cNvSpPr>
                  <p:nvPr/>
                </p:nvSpPr>
                <p:spPr bwMode="auto">
                  <a:xfrm>
                    <a:off x="3936" y="1233"/>
                    <a:ext cx="584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3541" name="Line 229"/>
                <p:cNvSpPr>
                  <a:spLocks noChangeShapeType="1"/>
                </p:cNvSpPr>
                <p:nvPr/>
              </p:nvSpPr>
              <p:spPr bwMode="auto">
                <a:xfrm>
                  <a:off x="2354" y="1488"/>
                  <a:ext cx="0" cy="1981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42" name="AutoShape 230"/>
                <p:cNvSpPr>
                  <a:spLocks noChangeArrowheads="1"/>
                </p:cNvSpPr>
                <p:nvPr/>
              </p:nvSpPr>
              <p:spPr bwMode="auto">
                <a:xfrm>
                  <a:off x="4607" y="3224"/>
                  <a:ext cx="288" cy="48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99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/>
                  <a:r>
                    <a:rPr lang="en-US" sz="1400" b="1">
                      <a:latin typeface=".VnTimeH" pitchFamily="34" charset="0"/>
                    </a:rPr>
                    <a:t>k</a:t>
                  </a:r>
                </a:p>
              </p:txBody>
            </p:sp>
            <p:sp>
              <p:nvSpPr>
                <p:cNvPr id="13543" name="Text Box 231"/>
                <p:cNvSpPr txBox="1">
                  <a:spLocks noChangeArrowheads="1"/>
                </p:cNvSpPr>
                <p:nvPr/>
              </p:nvSpPr>
              <p:spPr bwMode="auto">
                <a:xfrm>
                  <a:off x="3388" y="1465"/>
                  <a:ext cx="138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endParaRPr lang="en-US" sz="1600" b="1">
                    <a:latin typeface=".VnBook-Antiqua" pitchFamily="34" charset="0"/>
                  </a:endParaRPr>
                </a:p>
              </p:txBody>
            </p:sp>
            <p:grpSp>
              <p:nvGrpSpPr>
                <p:cNvPr id="13544" name="Group 232"/>
                <p:cNvGrpSpPr>
                  <a:grpSpLocks/>
                </p:cNvGrpSpPr>
                <p:nvPr/>
              </p:nvGrpSpPr>
              <p:grpSpPr bwMode="auto">
                <a:xfrm>
                  <a:off x="3816" y="1514"/>
                  <a:ext cx="273" cy="96"/>
                  <a:chOff x="3766" y="1261"/>
                  <a:chExt cx="273" cy="96"/>
                </a:xfrm>
              </p:grpSpPr>
              <p:sp>
                <p:nvSpPr>
                  <p:cNvPr id="13545" name="Line 233"/>
                  <p:cNvSpPr>
                    <a:spLocks noChangeShapeType="1"/>
                  </p:cNvSpPr>
                  <p:nvPr/>
                </p:nvSpPr>
                <p:spPr bwMode="auto">
                  <a:xfrm>
                    <a:off x="3766" y="1311"/>
                    <a:ext cx="227" cy="0"/>
                  </a:xfrm>
                  <a:prstGeom prst="line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91240B29-F687-4F45-9708-019B960494DF}">
                      <a14:hiddenLine xmlns:a14="http://schemas.microsoft.com/office/drawing/2010/main" w="2857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546" name="Line 23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991" y="1261"/>
                    <a:ext cx="48" cy="48"/>
                  </a:xfrm>
                  <a:prstGeom prst="line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91240B29-F687-4F45-9708-019B960494DF}">
                      <a14:hiddenLine xmlns:a14="http://schemas.microsoft.com/office/drawing/2010/main" w="2857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547" name="Line 235"/>
                  <p:cNvSpPr>
                    <a:spLocks noChangeShapeType="1"/>
                  </p:cNvSpPr>
                  <p:nvPr/>
                </p:nvSpPr>
                <p:spPr bwMode="auto">
                  <a:xfrm>
                    <a:off x="3991" y="1309"/>
                    <a:ext cx="48" cy="48"/>
                  </a:xfrm>
                  <a:prstGeom prst="line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91240B29-F687-4F45-9708-019B960494DF}">
                      <a14:hiddenLine xmlns:a14="http://schemas.microsoft.com/office/drawing/2010/main" w="2857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3548" name="Text Box 236"/>
                <p:cNvSpPr txBox="1">
                  <a:spLocks noChangeArrowheads="1"/>
                </p:cNvSpPr>
                <p:nvPr/>
              </p:nvSpPr>
              <p:spPr bwMode="auto">
                <a:xfrm>
                  <a:off x="3464" y="2629"/>
                  <a:ext cx="378" cy="1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400" b="1">
                      <a:latin typeface=".VnTimeH" pitchFamily="34" charset="0"/>
                    </a:rPr>
                    <a:t>ky</a:t>
                  </a:r>
                </a:p>
              </p:txBody>
            </p:sp>
            <p:sp>
              <p:nvSpPr>
                <p:cNvPr id="13549" name="Text Box 237"/>
                <p:cNvSpPr txBox="1">
                  <a:spLocks noChangeArrowheads="1"/>
                </p:cNvSpPr>
                <p:nvPr/>
              </p:nvSpPr>
              <p:spPr bwMode="auto">
                <a:xfrm>
                  <a:off x="3973" y="2629"/>
                  <a:ext cx="401" cy="1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400" b="1">
                      <a:latin typeface=".VnTimeH" pitchFamily="34" charset="0"/>
                    </a:rPr>
                    <a:t>ky</a:t>
                  </a:r>
                </a:p>
              </p:txBody>
            </p:sp>
            <p:sp>
              <p:nvSpPr>
                <p:cNvPr id="13550" name="Line 238"/>
                <p:cNvSpPr>
                  <a:spLocks noChangeShapeType="1"/>
                </p:cNvSpPr>
                <p:nvPr/>
              </p:nvSpPr>
              <p:spPr bwMode="auto">
                <a:xfrm>
                  <a:off x="4089" y="2809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51" name="Line 239"/>
                <p:cNvSpPr>
                  <a:spLocks noChangeShapeType="1"/>
                </p:cNvSpPr>
                <p:nvPr/>
              </p:nvSpPr>
              <p:spPr bwMode="auto">
                <a:xfrm>
                  <a:off x="4190" y="2801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52" name="Line 240"/>
                <p:cNvSpPr>
                  <a:spLocks noChangeShapeType="1"/>
                </p:cNvSpPr>
                <p:nvPr/>
              </p:nvSpPr>
              <p:spPr bwMode="auto">
                <a:xfrm>
                  <a:off x="4181" y="2806"/>
                  <a:ext cx="429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53" name="Line 241"/>
                <p:cNvSpPr>
                  <a:spLocks noChangeShapeType="1"/>
                </p:cNvSpPr>
                <p:nvPr/>
              </p:nvSpPr>
              <p:spPr bwMode="auto">
                <a:xfrm>
                  <a:off x="4021" y="2864"/>
                  <a:ext cx="227" cy="0"/>
                </a:xfrm>
                <a:prstGeom prst="line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54" name="Text Box 242"/>
                <p:cNvSpPr txBox="1">
                  <a:spLocks noChangeArrowheads="1"/>
                </p:cNvSpPr>
                <p:nvPr/>
              </p:nvSpPr>
              <p:spPr bwMode="auto">
                <a:xfrm>
                  <a:off x="3698" y="2801"/>
                  <a:ext cx="363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endParaRPr lang="en-US" sz="1600" b="1">
                    <a:latin typeface=".VnBook-Antiqua" pitchFamily="34" charset="0"/>
                  </a:endParaRPr>
                </a:p>
              </p:txBody>
            </p:sp>
            <p:sp>
              <p:nvSpPr>
                <p:cNvPr id="13555" name="Text Box 243"/>
                <p:cNvSpPr txBox="1">
                  <a:spLocks noChangeArrowheads="1"/>
                </p:cNvSpPr>
                <p:nvPr/>
              </p:nvSpPr>
              <p:spPr bwMode="auto">
                <a:xfrm>
                  <a:off x="5447" y="1285"/>
                  <a:ext cx="181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endParaRPr lang="en-US" sz="1600" b="1">
                    <a:latin typeface=".VnBook-Antiqua" pitchFamily="34" charset="0"/>
                  </a:endParaRPr>
                </a:p>
              </p:txBody>
            </p:sp>
            <p:sp>
              <p:nvSpPr>
                <p:cNvPr id="13556" name="Oval 244"/>
                <p:cNvSpPr>
                  <a:spLocks noChangeArrowheads="1"/>
                </p:cNvSpPr>
                <p:nvPr/>
              </p:nvSpPr>
              <p:spPr bwMode="auto">
                <a:xfrm>
                  <a:off x="5474" y="1459"/>
                  <a:ext cx="46" cy="45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557" name="Oval 245"/>
                <p:cNvSpPr>
                  <a:spLocks noChangeArrowheads="1"/>
                </p:cNvSpPr>
                <p:nvPr/>
              </p:nvSpPr>
              <p:spPr bwMode="auto">
                <a:xfrm>
                  <a:off x="1827" y="1459"/>
                  <a:ext cx="46" cy="45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558" name="Text Box 246"/>
                <p:cNvSpPr txBox="1">
                  <a:spLocks noChangeArrowheads="1"/>
                </p:cNvSpPr>
                <p:nvPr/>
              </p:nvSpPr>
              <p:spPr bwMode="auto">
                <a:xfrm>
                  <a:off x="3809" y="1277"/>
                  <a:ext cx="363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b="1">
                      <a:latin typeface=".VnTimeH" pitchFamily="34" charset="0"/>
                    </a:rPr>
                    <a:t>r</a:t>
                  </a:r>
                  <a:r>
                    <a:rPr lang="en-US" sz="1600" b="1">
                      <a:latin typeface=".VnTime" pitchFamily="34" charset="0"/>
                    </a:rPr>
                    <a:t>th</a:t>
                  </a:r>
                  <a:endParaRPr lang="en-US" sz="1600" b="1">
                    <a:latin typeface=".VnTimeH" pitchFamily="34" charset="0"/>
                  </a:endParaRPr>
                </a:p>
              </p:txBody>
            </p:sp>
            <p:sp>
              <p:nvSpPr>
                <p:cNvPr id="13559" name="AutoShape 247"/>
                <p:cNvSpPr>
                  <a:spLocks noChangeArrowheads="1"/>
                </p:cNvSpPr>
                <p:nvPr/>
              </p:nvSpPr>
              <p:spPr bwMode="auto">
                <a:xfrm>
                  <a:off x="4578" y="1235"/>
                  <a:ext cx="288" cy="48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99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/>
                  <a:r>
                    <a:rPr lang="en-US" sz="1400" b="1">
                      <a:latin typeface=".VnTimeH" pitchFamily="34" charset="0"/>
                    </a:rPr>
                    <a:t>ky</a:t>
                  </a:r>
                </a:p>
              </p:txBody>
            </p:sp>
            <p:grpSp>
              <p:nvGrpSpPr>
                <p:cNvPr id="13560" name="Group 248"/>
                <p:cNvGrpSpPr>
                  <a:grpSpLocks/>
                </p:cNvGrpSpPr>
                <p:nvPr/>
              </p:nvGrpSpPr>
              <p:grpSpPr bwMode="auto">
                <a:xfrm>
                  <a:off x="4592" y="2565"/>
                  <a:ext cx="302" cy="480"/>
                  <a:chOff x="4542" y="2312"/>
                  <a:chExt cx="302" cy="480"/>
                </a:xfrm>
              </p:grpSpPr>
              <p:sp>
                <p:nvSpPr>
                  <p:cNvPr id="13561" name="AutoShape 249"/>
                  <p:cNvSpPr>
                    <a:spLocks noChangeArrowheads="1"/>
                  </p:cNvSpPr>
                  <p:nvPr/>
                </p:nvSpPr>
                <p:spPr bwMode="auto">
                  <a:xfrm>
                    <a:off x="4556" y="2312"/>
                    <a:ext cx="288" cy="480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rgbClr val="99CCFF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algn="ctr"/>
                    <a:endParaRPr lang="en-US" sz="1400" b="1">
                      <a:latin typeface=".VnTimeH" pitchFamily="34" charset="0"/>
                    </a:endParaRPr>
                  </a:p>
                </p:txBody>
              </p:sp>
              <p:grpSp>
                <p:nvGrpSpPr>
                  <p:cNvPr id="13562" name="Group 250"/>
                  <p:cNvGrpSpPr>
                    <a:grpSpLocks/>
                  </p:cNvGrpSpPr>
                  <p:nvPr/>
                </p:nvGrpSpPr>
                <p:grpSpPr bwMode="auto">
                  <a:xfrm>
                    <a:off x="4542" y="2454"/>
                    <a:ext cx="240" cy="192"/>
                    <a:chOff x="5184" y="2460"/>
                    <a:chExt cx="240" cy="192"/>
                  </a:xfrm>
                </p:grpSpPr>
                <p:sp>
                  <p:nvSpPr>
                    <p:cNvPr id="13563" name="AutoShape 25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355" y="2517"/>
                      <a:ext cx="69" cy="69"/>
                    </a:xfrm>
                    <a:prstGeom prst="triangle">
                      <a:avLst>
                        <a:gd name="adj" fmla="val 50000"/>
                      </a:avLst>
                    </a:prstGeom>
                    <a:noFill/>
                    <a:ln w="2857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564" name="Text Box 252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5184" y="2460"/>
                      <a:ext cx="192" cy="19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/>
                    <a:p>
                      <a:pPr>
                        <a:spcBef>
                          <a:spcPct val="50000"/>
                        </a:spcBef>
                      </a:pPr>
                      <a:r>
                        <a:rPr lang="en-US" sz="1400" b="1">
                          <a:latin typeface=".VnTimeH" pitchFamily="34" charset="0"/>
                        </a:rPr>
                        <a:t>k</a:t>
                      </a:r>
                    </a:p>
                  </p:txBody>
                </p:sp>
              </p:grpSp>
            </p:grpSp>
            <p:grpSp>
              <p:nvGrpSpPr>
                <p:cNvPr id="13565" name="Group 253"/>
                <p:cNvGrpSpPr>
                  <a:grpSpLocks/>
                </p:cNvGrpSpPr>
                <p:nvPr/>
              </p:nvGrpSpPr>
              <p:grpSpPr bwMode="auto">
                <a:xfrm>
                  <a:off x="4582" y="1921"/>
                  <a:ext cx="292" cy="480"/>
                  <a:chOff x="4416" y="1668"/>
                  <a:chExt cx="292" cy="480"/>
                </a:xfrm>
              </p:grpSpPr>
              <p:sp>
                <p:nvSpPr>
                  <p:cNvPr id="13566" name="AutoShape 254"/>
                  <p:cNvSpPr>
                    <a:spLocks noChangeArrowheads="1"/>
                  </p:cNvSpPr>
                  <p:nvPr/>
                </p:nvSpPr>
                <p:spPr bwMode="auto">
                  <a:xfrm>
                    <a:off x="4420" y="1668"/>
                    <a:ext cx="288" cy="480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rgbClr val="CCFFFF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algn="ctr"/>
                    <a:r>
                      <a:rPr lang="en-US" sz="1600" b="1">
                        <a:latin typeface=".VnTimeH" pitchFamily="34" charset="0"/>
                      </a:rPr>
                      <a:t>r</a:t>
                    </a:r>
                    <a:r>
                      <a:rPr lang="en-US" sz="1600" b="1">
                        <a:latin typeface=".VnTime" pitchFamily="34" charset="0"/>
                      </a:rPr>
                      <a:t>th</a:t>
                    </a:r>
                  </a:p>
                </p:txBody>
              </p:sp>
              <p:sp>
                <p:nvSpPr>
                  <p:cNvPr id="13567" name="Line 255"/>
                  <p:cNvSpPr>
                    <a:spLocks noChangeShapeType="1"/>
                  </p:cNvSpPr>
                  <p:nvPr/>
                </p:nvSpPr>
                <p:spPr bwMode="auto">
                  <a:xfrm>
                    <a:off x="4416" y="1776"/>
                    <a:ext cx="288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3568" name="Line 256"/>
                <p:cNvSpPr>
                  <a:spLocks noChangeShapeType="1"/>
                </p:cNvSpPr>
                <p:nvPr/>
              </p:nvSpPr>
              <p:spPr bwMode="auto">
                <a:xfrm>
                  <a:off x="1814" y="728"/>
                  <a:ext cx="3648" cy="0"/>
                </a:xfrm>
                <a:prstGeom prst="line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chemeClr val="tx1"/>
                      </a:solidFill>
                      <a:round/>
                      <a:headEnd type="triangle" w="med" len="med"/>
                      <a:tailEnd type="triangl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569" name="Text Box 257"/>
                <p:cNvSpPr txBox="1">
                  <a:spLocks noChangeArrowheads="1"/>
                </p:cNvSpPr>
                <p:nvPr/>
              </p:nvSpPr>
              <p:spPr bwMode="auto">
                <a:xfrm>
                  <a:off x="3350" y="732"/>
                  <a:ext cx="768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endParaRPr lang="en-US" sz="1600" b="1">
                    <a:latin typeface=".VnTimeH" pitchFamily="34" charset="0"/>
                  </a:endParaRPr>
                </a:p>
              </p:txBody>
            </p:sp>
          </p:grpSp>
          <p:sp>
            <p:nvSpPr>
              <p:cNvPr id="13570" name="Text Box 258"/>
              <p:cNvSpPr txBox="1">
                <a:spLocks noChangeArrowheads="1"/>
              </p:cNvSpPr>
              <p:nvPr/>
            </p:nvSpPr>
            <p:spPr bwMode="auto">
              <a:xfrm>
                <a:off x="1290" y="480"/>
                <a:ext cx="432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1600" b="1">
                    <a:latin typeface=".VnTimeH" pitchFamily="34" charset="0"/>
                  </a:rPr>
                  <a:t>c1</a:t>
                </a:r>
              </a:p>
            </p:txBody>
          </p:sp>
        </p:grpSp>
        <p:sp>
          <p:nvSpPr>
            <p:cNvPr id="13757" name="Line 445"/>
            <p:cNvSpPr>
              <a:spLocks noChangeShapeType="1"/>
            </p:cNvSpPr>
            <p:nvPr/>
          </p:nvSpPr>
          <p:spPr bwMode="auto">
            <a:xfrm>
              <a:off x="2943" y="3470"/>
              <a:ext cx="22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3480" name="Group 168"/>
          <p:cNvGrpSpPr>
            <a:grpSpLocks/>
          </p:cNvGrpSpPr>
          <p:nvPr/>
        </p:nvGrpSpPr>
        <p:grpSpPr bwMode="auto">
          <a:xfrm>
            <a:off x="138113" y="368300"/>
            <a:ext cx="2849562" cy="5994400"/>
            <a:chOff x="45" y="248"/>
            <a:chExt cx="1795" cy="3776"/>
          </a:xfrm>
        </p:grpSpPr>
        <p:grpSp>
          <p:nvGrpSpPr>
            <p:cNvPr id="13465" name="Group 153"/>
            <p:cNvGrpSpPr>
              <a:grpSpLocks/>
            </p:cNvGrpSpPr>
            <p:nvPr/>
          </p:nvGrpSpPr>
          <p:grpSpPr bwMode="auto">
            <a:xfrm>
              <a:off x="45" y="248"/>
              <a:ext cx="1795" cy="3776"/>
              <a:chOff x="1788" y="248"/>
              <a:chExt cx="1795" cy="3776"/>
            </a:xfrm>
          </p:grpSpPr>
          <p:grpSp>
            <p:nvGrpSpPr>
              <p:cNvPr id="13461" name="Group 149"/>
              <p:cNvGrpSpPr>
                <a:grpSpLocks/>
              </p:cNvGrpSpPr>
              <p:nvPr/>
            </p:nvGrpSpPr>
            <p:grpSpPr bwMode="auto">
              <a:xfrm>
                <a:off x="2022" y="2647"/>
                <a:ext cx="466" cy="466"/>
                <a:chOff x="2022" y="2647"/>
                <a:chExt cx="466" cy="466"/>
              </a:xfrm>
            </p:grpSpPr>
            <p:sp>
              <p:nvSpPr>
                <p:cNvPr id="13444" name="Oval 132"/>
                <p:cNvSpPr>
                  <a:spLocks noChangeArrowheads="1"/>
                </p:cNvSpPr>
                <p:nvPr/>
              </p:nvSpPr>
              <p:spPr bwMode="auto">
                <a:xfrm>
                  <a:off x="2022" y="2647"/>
                  <a:ext cx="466" cy="466"/>
                </a:xfrm>
                <a:prstGeom prst="ellipse">
                  <a:avLst/>
                </a:prstGeom>
                <a:solidFill>
                  <a:srgbClr val="99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3445" name="Oval 133"/>
                <p:cNvSpPr>
                  <a:spLocks noChangeArrowheads="1"/>
                </p:cNvSpPr>
                <p:nvPr/>
              </p:nvSpPr>
              <p:spPr bwMode="auto">
                <a:xfrm>
                  <a:off x="2086" y="2710"/>
                  <a:ext cx="340" cy="339"/>
                </a:xfrm>
                <a:prstGeom prst="ellipse">
                  <a:avLst/>
                </a:prstGeom>
                <a:solidFill>
                  <a:srgbClr val="993366">
                    <a:alpha val="58000"/>
                  </a:srgbClr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3464" name="Group 152"/>
              <p:cNvGrpSpPr>
                <a:grpSpLocks/>
              </p:cNvGrpSpPr>
              <p:nvPr/>
            </p:nvGrpSpPr>
            <p:grpSpPr bwMode="auto">
              <a:xfrm>
                <a:off x="1788" y="248"/>
                <a:ext cx="1795" cy="3776"/>
                <a:chOff x="1788" y="248"/>
                <a:chExt cx="1795" cy="3776"/>
              </a:xfrm>
            </p:grpSpPr>
            <p:grpSp>
              <p:nvGrpSpPr>
                <p:cNvPr id="13319" name="Group 7"/>
                <p:cNvGrpSpPr>
                  <a:grpSpLocks/>
                </p:cNvGrpSpPr>
                <p:nvPr/>
              </p:nvGrpSpPr>
              <p:grpSpPr bwMode="auto">
                <a:xfrm>
                  <a:off x="1974" y="448"/>
                  <a:ext cx="580" cy="608"/>
                  <a:chOff x="124" y="448"/>
                  <a:chExt cx="580" cy="608"/>
                </a:xfrm>
              </p:grpSpPr>
              <p:grpSp>
                <p:nvGrpSpPr>
                  <p:cNvPr id="13320" name="Group 8"/>
                  <p:cNvGrpSpPr>
                    <a:grpSpLocks/>
                  </p:cNvGrpSpPr>
                  <p:nvPr/>
                </p:nvGrpSpPr>
                <p:grpSpPr bwMode="auto">
                  <a:xfrm>
                    <a:off x="162" y="498"/>
                    <a:ext cx="58" cy="558"/>
                    <a:chOff x="162" y="498"/>
                    <a:chExt cx="58" cy="558"/>
                  </a:xfrm>
                </p:grpSpPr>
                <p:sp>
                  <p:nvSpPr>
                    <p:cNvPr id="13321" name="Line 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92" y="528"/>
                      <a:ext cx="0" cy="528"/>
                    </a:xfrm>
                    <a:prstGeom prst="line">
                      <a:avLst/>
                    </a:prstGeom>
                    <a:noFill/>
                    <a:ln w="28575">
                      <a:solidFill>
                        <a:srgbClr val="FF0000"/>
                      </a:solidFill>
                      <a:round/>
                      <a:headEnd type="oval" w="lg" len="lg"/>
                      <a:tailEnd type="oval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322" name="Oval 1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2" y="498"/>
                      <a:ext cx="58" cy="5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13323" name="Group 11"/>
                  <p:cNvGrpSpPr>
                    <a:grpSpLocks/>
                  </p:cNvGrpSpPr>
                  <p:nvPr/>
                </p:nvGrpSpPr>
                <p:grpSpPr bwMode="auto">
                  <a:xfrm>
                    <a:off x="384" y="498"/>
                    <a:ext cx="58" cy="558"/>
                    <a:chOff x="162" y="498"/>
                    <a:chExt cx="58" cy="558"/>
                  </a:xfrm>
                </p:grpSpPr>
                <p:sp>
                  <p:nvSpPr>
                    <p:cNvPr id="13324" name="Line 1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92" y="528"/>
                      <a:ext cx="0" cy="528"/>
                    </a:xfrm>
                    <a:prstGeom prst="line">
                      <a:avLst/>
                    </a:prstGeom>
                    <a:noFill/>
                    <a:ln w="28575">
                      <a:solidFill>
                        <a:srgbClr val="FF0000"/>
                      </a:solidFill>
                      <a:round/>
                      <a:headEnd type="oval" w="lg" len="lg"/>
                      <a:tailEnd type="oval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325" name="Oval 1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2" y="498"/>
                      <a:ext cx="58" cy="5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13326" name="Group 14"/>
                  <p:cNvGrpSpPr>
                    <a:grpSpLocks/>
                  </p:cNvGrpSpPr>
                  <p:nvPr/>
                </p:nvGrpSpPr>
                <p:grpSpPr bwMode="auto">
                  <a:xfrm>
                    <a:off x="600" y="498"/>
                    <a:ext cx="58" cy="558"/>
                    <a:chOff x="162" y="498"/>
                    <a:chExt cx="58" cy="558"/>
                  </a:xfrm>
                </p:grpSpPr>
                <p:sp>
                  <p:nvSpPr>
                    <p:cNvPr id="13327" name="Line 1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92" y="528"/>
                      <a:ext cx="0" cy="528"/>
                    </a:xfrm>
                    <a:prstGeom prst="line">
                      <a:avLst/>
                    </a:prstGeom>
                    <a:noFill/>
                    <a:ln w="28575">
                      <a:solidFill>
                        <a:srgbClr val="FF0000"/>
                      </a:solidFill>
                      <a:round/>
                      <a:headEnd type="oval" w="lg" len="lg"/>
                      <a:tailEnd type="oval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328" name="Oval 1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2" y="498"/>
                      <a:ext cx="58" cy="5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sp>
                <p:nvSpPr>
                  <p:cNvPr id="13329" name="Line 1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560" y="448"/>
                    <a:ext cx="144" cy="144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330" name="Line 1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44" y="452"/>
                    <a:ext cx="144" cy="144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331" name="Line 1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4" y="452"/>
                    <a:ext cx="144" cy="144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3332" name="Text Box 20"/>
                <p:cNvSpPr txBox="1">
                  <a:spLocks noChangeArrowheads="1"/>
                </p:cNvSpPr>
                <p:nvPr/>
              </p:nvSpPr>
              <p:spPr bwMode="auto">
                <a:xfrm>
                  <a:off x="1978" y="248"/>
                  <a:ext cx="720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b="1">
                      <a:latin typeface=".VnTimeH" pitchFamily="34" charset="0"/>
                    </a:rPr>
                    <a:t>380v-ac</a:t>
                  </a:r>
                </a:p>
              </p:txBody>
            </p:sp>
            <p:grpSp>
              <p:nvGrpSpPr>
                <p:cNvPr id="13333" name="Group 21"/>
                <p:cNvGrpSpPr>
                  <a:grpSpLocks/>
                </p:cNvGrpSpPr>
                <p:nvPr/>
              </p:nvGrpSpPr>
              <p:grpSpPr bwMode="auto">
                <a:xfrm>
                  <a:off x="2034" y="1016"/>
                  <a:ext cx="579" cy="178"/>
                  <a:chOff x="184" y="1016"/>
                  <a:chExt cx="579" cy="178"/>
                </a:xfrm>
              </p:grpSpPr>
              <p:sp>
                <p:nvSpPr>
                  <p:cNvPr id="13334" name="Line 2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84" y="1016"/>
                    <a:ext cx="106" cy="173"/>
                  </a:xfrm>
                  <a:prstGeom prst="line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91240B29-F687-4F45-9708-019B960494DF}">
                      <a14:hiddenLine xmlns:a14="http://schemas.microsoft.com/office/drawing/2010/main" w="2857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335" name="Line 2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09" y="1021"/>
                    <a:ext cx="106" cy="173"/>
                  </a:xfrm>
                  <a:prstGeom prst="line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91240B29-F687-4F45-9708-019B960494DF}">
                      <a14:hiddenLine xmlns:a14="http://schemas.microsoft.com/office/drawing/2010/main" w="2857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336" name="Line 2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626" y="1021"/>
                    <a:ext cx="106" cy="173"/>
                  </a:xfrm>
                  <a:prstGeom prst="line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91240B29-F687-4F45-9708-019B960494DF}">
                      <a14:hiddenLine xmlns:a14="http://schemas.microsoft.com/office/drawing/2010/main" w="2857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337" name="Line 25"/>
                  <p:cNvSpPr>
                    <a:spLocks noChangeShapeType="1"/>
                  </p:cNvSpPr>
                  <p:nvPr/>
                </p:nvSpPr>
                <p:spPr bwMode="auto">
                  <a:xfrm>
                    <a:off x="187" y="1104"/>
                    <a:ext cx="576" cy="0"/>
                  </a:xfrm>
                  <a:prstGeom prst="line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91240B29-F687-4F45-9708-019B960494DF}">
                      <a14:hiddenLine xmlns:a14="http://schemas.microsoft.com/office/drawing/2010/main" w="28575">
                        <a:solidFill>
                          <a:schemeClr val="tx1"/>
                        </a:solidFill>
                        <a:round/>
                        <a:headEnd/>
                        <a:tailEnd type="triangl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3338" name="Group 26"/>
                <p:cNvGrpSpPr>
                  <a:grpSpLocks/>
                </p:cNvGrpSpPr>
                <p:nvPr/>
              </p:nvGrpSpPr>
              <p:grpSpPr bwMode="auto">
                <a:xfrm>
                  <a:off x="2042" y="1182"/>
                  <a:ext cx="440" cy="306"/>
                  <a:chOff x="192" y="1182"/>
                  <a:chExt cx="440" cy="523"/>
                </a:xfrm>
              </p:grpSpPr>
              <p:sp>
                <p:nvSpPr>
                  <p:cNvPr id="13339" name="Line 27"/>
                  <p:cNvSpPr>
                    <a:spLocks noChangeShapeType="1"/>
                  </p:cNvSpPr>
                  <p:nvPr/>
                </p:nvSpPr>
                <p:spPr bwMode="auto">
                  <a:xfrm>
                    <a:off x="632" y="1189"/>
                    <a:ext cx="0" cy="516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 type="oval" w="med" len="med"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340" name="Line 28"/>
                  <p:cNvSpPr>
                    <a:spLocks noChangeShapeType="1"/>
                  </p:cNvSpPr>
                  <p:nvPr/>
                </p:nvSpPr>
                <p:spPr bwMode="auto">
                  <a:xfrm>
                    <a:off x="412" y="1187"/>
                    <a:ext cx="0" cy="516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 type="oval" w="med" len="med"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341" name="Line 29"/>
                  <p:cNvSpPr>
                    <a:spLocks noChangeShapeType="1"/>
                  </p:cNvSpPr>
                  <p:nvPr/>
                </p:nvSpPr>
                <p:spPr bwMode="auto">
                  <a:xfrm>
                    <a:off x="192" y="1182"/>
                    <a:ext cx="0" cy="516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 type="oval" w="med" len="med"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3342" name="Group 30"/>
                <p:cNvGrpSpPr>
                  <a:grpSpLocks/>
                </p:cNvGrpSpPr>
                <p:nvPr/>
              </p:nvGrpSpPr>
              <p:grpSpPr bwMode="auto">
                <a:xfrm>
                  <a:off x="2030" y="1474"/>
                  <a:ext cx="542" cy="87"/>
                  <a:chOff x="292" y="1689"/>
                  <a:chExt cx="542" cy="87"/>
                </a:xfrm>
              </p:grpSpPr>
              <p:sp>
                <p:nvSpPr>
                  <p:cNvPr id="13343" name="Line 31"/>
                  <p:cNvSpPr>
                    <a:spLocks noChangeShapeType="1"/>
                  </p:cNvSpPr>
                  <p:nvPr/>
                </p:nvSpPr>
                <p:spPr bwMode="auto">
                  <a:xfrm>
                    <a:off x="304" y="1689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344" name="Line 32"/>
                  <p:cNvSpPr>
                    <a:spLocks noChangeShapeType="1"/>
                  </p:cNvSpPr>
                  <p:nvPr/>
                </p:nvSpPr>
                <p:spPr bwMode="auto">
                  <a:xfrm>
                    <a:off x="527" y="1694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345" name="Line 33"/>
                  <p:cNvSpPr>
                    <a:spLocks noChangeShapeType="1"/>
                  </p:cNvSpPr>
                  <p:nvPr/>
                </p:nvSpPr>
                <p:spPr bwMode="auto">
                  <a:xfrm>
                    <a:off x="748" y="1696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346" name="Line 34"/>
                  <p:cNvSpPr>
                    <a:spLocks noChangeShapeType="1"/>
                  </p:cNvSpPr>
                  <p:nvPr/>
                </p:nvSpPr>
                <p:spPr bwMode="auto">
                  <a:xfrm>
                    <a:off x="292" y="1769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347" name="Line 35"/>
                  <p:cNvSpPr>
                    <a:spLocks noChangeShapeType="1"/>
                  </p:cNvSpPr>
                  <p:nvPr/>
                </p:nvSpPr>
                <p:spPr bwMode="auto">
                  <a:xfrm>
                    <a:off x="515" y="1774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348" name="Line 36"/>
                  <p:cNvSpPr>
                    <a:spLocks noChangeShapeType="1"/>
                  </p:cNvSpPr>
                  <p:nvPr/>
                </p:nvSpPr>
                <p:spPr bwMode="auto">
                  <a:xfrm>
                    <a:off x="736" y="1776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3349" name="Group 37"/>
                <p:cNvGrpSpPr>
                  <a:grpSpLocks/>
                </p:cNvGrpSpPr>
                <p:nvPr/>
              </p:nvGrpSpPr>
              <p:grpSpPr bwMode="auto">
                <a:xfrm>
                  <a:off x="1948" y="1551"/>
                  <a:ext cx="617" cy="1040"/>
                  <a:chOff x="340" y="1551"/>
                  <a:chExt cx="617" cy="1129"/>
                </a:xfrm>
              </p:grpSpPr>
              <p:sp>
                <p:nvSpPr>
                  <p:cNvPr id="13350" name="Arc 38"/>
                  <p:cNvSpPr>
                    <a:spLocks/>
                  </p:cNvSpPr>
                  <p:nvPr/>
                </p:nvSpPr>
                <p:spPr bwMode="auto">
                  <a:xfrm rot="10112503" flipH="1">
                    <a:off x="854" y="1812"/>
                    <a:ext cx="103" cy="201"/>
                  </a:xfrm>
                  <a:custGeom>
                    <a:avLst/>
                    <a:gdLst>
                      <a:gd name="G0" fmla="+- 0 0 0"/>
                      <a:gd name="G1" fmla="+- 21600 0 0"/>
                      <a:gd name="G2" fmla="+- 21600 0 0"/>
                      <a:gd name="T0" fmla="*/ 0 w 21600"/>
                      <a:gd name="T1" fmla="*/ 0 h 42322"/>
                      <a:gd name="T2" fmla="*/ 6096 w 21600"/>
                      <a:gd name="T3" fmla="*/ 42322 h 42322"/>
                      <a:gd name="T4" fmla="*/ 0 w 21600"/>
                      <a:gd name="T5" fmla="*/ 21600 h 423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1600" h="42322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cubicBezTo>
                          <a:pt x="21600" y="31181"/>
                          <a:pt x="15287" y="39617"/>
                          <a:pt x="6095" y="42321"/>
                        </a:cubicBezTo>
                      </a:path>
                      <a:path w="21600" h="42322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cubicBezTo>
                          <a:pt x="21600" y="31181"/>
                          <a:pt x="15287" y="39617"/>
                          <a:pt x="6095" y="42321"/>
                        </a:cubicBezTo>
                        <a:lnTo>
                          <a:pt x="0" y="21600"/>
                        </a:lnTo>
                        <a:close/>
                      </a:path>
                    </a:pathLst>
                  </a:cu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 type="none" w="lg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3351" name="Arc 39"/>
                  <p:cNvSpPr>
                    <a:spLocks/>
                  </p:cNvSpPr>
                  <p:nvPr/>
                </p:nvSpPr>
                <p:spPr bwMode="auto">
                  <a:xfrm rot="11487497">
                    <a:off x="340" y="1812"/>
                    <a:ext cx="103" cy="201"/>
                  </a:xfrm>
                  <a:custGeom>
                    <a:avLst/>
                    <a:gdLst>
                      <a:gd name="G0" fmla="+- 0 0 0"/>
                      <a:gd name="G1" fmla="+- 21600 0 0"/>
                      <a:gd name="G2" fmla="+- 21600 0 0"/>
                      <a:gd name="T0" fmla="*/ 0 w 21600"/>
                      <a:gd name="T1" fmla="*/ 0 h 42322"/>
                      <a:gd name="T2" fmla="*/ 6096 w 21600"/>
                      <a:gd name="T3" fmla="*/ 42322 h 42322"/>
                      <a:gd name="T4" fmla="*/ 0 w 21600"/>
                      <a:gd name="T5" fmla="*/ 21600 h 423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21600" h="42322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cubicBezTo>
                          <a:pt x="21600" y="31181"/>
                          <a:pt x="15287" y="39617"/>
                          <a:pt x="6095" y="42321"/>
                        </a:cubicBezTo>
                      </a:path>
                      <a:path w="21600" h="42322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cubicBezTo>
                          <a:pt x="21600" y="31181"/>
                          <a:pt x="15287" y="39617"/>
                          <a:pt x="6095" y="42321"/>
                        </a:cubicBezTo>
                        <a:lnTo>
                          <a:pt x="0" y="21600"/>
                        </a:lnTo>
                        <a:close/>
                      </a:path>
                    </a:pathLst>
                  </a:cu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 type="none" w="lg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3352" name="Line 40"/>
                  <p:cNvSpPr>
                    <a:spLocks noChangeShapeType="1"/>
                  </p:cNvSpPr>
                  <p:nvPr/>
                </p:nvSpPr>
                <p:spPr bwMode="auto">
                  <a:xfrm>
                    <a:off x="875" y="1551"/>
                    <a:ext cx="0" cy="273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 type="none" w="lg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353" name="Line 41"/>
                  <p:cNvSpPr>
                    <a:spLocks noChangeShapeType="1"/>
                  </p:cNvSpPr>
                  <p:nvPr/>
                </p:nvSpPr>
                <p:spPr bwMode="auto">
                  <a:xfrm>
                    <a:off x="654" y="1551"/>
                    <a:ext cx="0" cy="1124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 type="oval" w="lg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354" name="Line 42"/>
                  <p:cNvSpPr>
                    <a:spLocks noChangeShapeType="1"/>
                  </p:cNvSpPr>
                  <p:nvPr/>
                </p:nvSpPr>
                <p:spPr bwMode="auto">
                  <a:xfrm>
                    <a:off x="431" y="1551"/>
                    <a:ext cx="0" cy="273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 type="none" w="lg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355" name="Line 43"/>
                  <p:cNvSpPr>
                    <a:spLocks noChangeShapeType="1"/>
                  </p:cNvSpPr>
                  <p:nvPr/>
                </p:nvSpPr>
                <p:spPr bwMode="auto">
                  <a:xfrm>
                    <a:off x="870" y="2016"/>
                    <a:ext cx="0" cy="664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 type="oval" w="lg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356" name="Line 44"/>
                  <p:cNvSpPr>
                    <a:spLocks noChangeShapeType="1"/>
                  </p:cNvSpPr>
                  <p:nvPr/>
                </p:nvSpPr>
                <p:spPr bwMode="auto">
                  <a:xfrm>
                    <a:off x="426" y="2016"/>
                    <a:ext cx="0" cy="664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 type="oval" w="lg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3357" name="Group 45"/>
                <p:cNvGrpSpPr>
                  <a:grpSpLocks/>
                </p:cNvGrpSpPr>
                <p:nvPr/>
              </p:nvGrpSpPr>
              <p:grpSpPr bwMode="auto">
                <a:xfrm>
                  <a:off x="2036" y="3181"/>
                  <a:ext cx="442" cy="612"/>
                  <a:chOff x="298" y="3160"/>
                  <a:chExt cx="442" cy="792"/>
                </a:xfrm>
              </p:grpSpPr>
              <p:sp>
                <p:nvSpPr>
                  <p:cNvPr id="13358" name="Line 46"/>
                  <p:cNvSpPr>
                    <a:spLocks noChangeShapeType="1"/>
                  </p:cNvSpPr>
                  <p:nvPr/>
                </p:nvSpPr>
                <p:spPr bwMode="auto">
                  <a:xfrm>
                    <a:off x="740" y="3160"/>
                    <a:ext cx="0" cy="783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 type="oval" w="lg" len="med"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359" name="Line 47"/>
                  <p:cNvSpPr>
                    <a:spLocks noChangeShapeType="1"/>
                  </p:cNvSpPr>
                  <p:nvPr/>
                </p:nvSpPr>
                <p:spPr bwMode="auto">
                  <a:xfrm>
                    <a:off x="528" y="3163"/>
                    <a:ext cx="0" cy="783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 type="oval" w="lg" len="med"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360" name="Line 48"/>
                  <p:cNvSpPr>
                    <a:spLocks noChangeShapeType="1"/>
                  </p:cNvSpPr>
                  <p:nvPr/>
                </p:nvSpPr>
                <p:spPr bwMode="auto">
                  <a:xfrm>
                    <a:off x="298" y="3163"/>
                    <a:ext cx="0" cy="789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 type="oval" w="lg" len="med"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3462" name="Group 150"/>
                <p:cNvGrpSpPr>
                  <a:grpSpLocks/>
                </p:cNvGrpSpPr>
                <p:nvPr/>
              </p:nvGrpSpPr>
              <p:grpSpPr bwMode="auto">
                <a:xfrm>
                  <a:off x="2038" y="2116"/>
                  <a:ext cx="1256" cy="200"/>
                  <a:chOff x="2038" y="2116"/>
                  <a:chExt cx="1256" cy="200"/>
                </a:xfrm>
              </p:grpSpPr>
              <p:sp>
                <p:nvSpPr>
                  <p:cNvPr id="13390" name="Line 78"/>
                  <p:cNvSpPr>
                    <a:spLocks noChangeShapeType="1"/>
                  </p:cNvSpPr>
                  <p:nvPr/>
                </p:nvSpPr>
                <p:spPr bwMode="auto">
                  <a:xfrm>
                    <a:off x="2038" y="2316"/>
                    <a:ext cx="81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 type="oval" w="med" len="med"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391" name="Line 79"/>
                  <p:cNvSpPr>
                    <a:spLocks noChangeShapeType="1"/>
                  </p:cNvSpPr>
                  <p:nvPr/>
                </p:nvSpPr>
                <p:spPr bwMode="auto">
                  <a:xfrm>
                    <a:off x="2266" y="2208"/>
                    <a:ext cx="81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 type="oval" w="med" len="med"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392" name="Line 80"/>
                  <p:cNvSpPr>
                    <a:spLocks noChangeShapeType="1"/>
                  </p:cNvSpPr>
                  <p:nvPr/>
                </p:nvSpPr>
                <p:spPr bwMode="auto">
                  <a:xfrm>
                    <a:off x="2478" y="2116"/>
                    <a:ext cx="81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 type="oval" w="med" len="med"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3393" name="Group 81"/>
                <p:cNvGrpSpPr>
                  <a:grpSpLocks/>
                </p:cNvGrpSpPr>
                <p:nvPr/>
              </p:nvGrpSpPr>
              <p:grpSpPr bwMode="auto">
                <a:xfrm>
                  <a:off x="2846" y="2115"/>
                  <a:ext cx="440" cy="703"/>
                  <a:chOff x="1238" y="2208"/>
                  <a:chExt cx="440" cy="672"/>
                </a:xfrm>
              </p:grpSpPr>
              <p:sp>
                <p:nvSpPr>
                  <p:cNvPr id="13394" name="Line 82"/>
                  <p:cNvSpPr>
                    <a:spLocks noChangeShapeType="1"/>
                  </p:cNvSpPr>
                  <p:nvPr/>
                </p:nvSpPr>
                <p:spPr bwMode="auto">
                  <a:xfrm>
                    <a:off x="1238" y="2400"/>
                    <a:ext cx="0" cy="48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395" name="Line 83"/>
                  <p:cNvSpPr>
                    <a:spLocks noChangeShapeType="1"/>
                  </p:cNvSpPr>
                  <p:nvPr/>
                </p:nvSpPr>
                <p:spPr bwMode="auto">
                  <a:xfrm>
                    <a:off x="1466" y="2304"/>
                    <a:ext cx="0" cy="576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396" name="Line 84"/>
                  <p:cNvSpPr>
                    <a:spLocks noChangeShapeType="1"/>
                  </p:cNvSpPr>
                  <p:nvPr/>
                </p:nvSpPr>
                <p:spPr bwMode="auto">
                  <a:xfrm>
                    <a:off x="1678" y="2208"/>
                    <a:ext cx="0" cy="672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3397" name="Group 85"/>
                <p:cNvGrpSpPr>
                  <a:grpSpLocks/>
                </p:cNvGrpSpPr>
                <p:nvPr/>
              </p:nvGrpSpPr>
              <p:grpSpPr bwMode="auto">
                <a:xfrm>
                  <a:off x="2838" y="2818"/>
                  <a:ext cx="534" cy="104"/>
                  <a:chOff x="1100" y="2872"/>
                  <a:chExt cx="534" cy="104"/>
                </a:xfrm>
              </p:grpSpPr>
              <p:sp>
                <p:nvSpPr>
                  <p:cNvPr id="13398" name="Line 86"/>
                  <p:cNvSpPr>
                    <a:spLocks noChangeShapeType="1"/>
                  </p:cNvSpPr>
                  <p:nvPr/>
                </p:nvSpPr>
                <p:spPr bwMode="auto">
                  <a:xfrm>
                    <a:off x="1100" y="2881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399" name="Line 87"/>
                  <p:cNvSpPr>
                    <a:spLocks noChangeShapeType="1"/>
                  </p:cNvSpPr>
                  <p:nvPr/>
                </p:nvSpPr>
                <p:spPr bwMode="auto">
                  <a:xfrm>
                    <a:off x="1327" y="2874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400" name="Line 88"/>
                  <p:cNvSpPr>
                    <a:spLocks noChangeShapeType="1"/>
                  </p:cNvSpPr>
                  <p:nvPr/>
                </p:nvSpPr>
                <p:spPr bwMode="auto">
                  <a:xfrm>
                    <a:off x="1104" y="2969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401" name="Line 89"/>
                  <p:cNvSpPr>
                    <a:spLocks noChangeShapeType="1"/>
                  </p:cNvSpPr>
                  <p:nvPr/>
                </p:nvSpPr>
                <p:spPr bwMode="auto">
                  <a:xfrm>
                    <a:off x="1327" y="2974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402" name="Line 90"/>
                  <p:cNvSpPr>
                    <a:spLocks noChangeShapeType="1"/>
                  </p:cNvSpPr>
                  <p:nvPr/>
                </p:nvSpPr>
                <p:spPr bwMode="auto">
                  <a:xfrm>
                    <a:off x="1548" y="2976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403" name="Line 91"/>
                  <p:cNvSpPr>
                    <a:spLocks noChangeShapeType="1"/>
                  </p:cNvSpPr>
                  <p:nvPr/>
                </p:nvSpPr>
                <p:spPr bwMode="auto">
                  <a:xfrm>
                    <a:off x="1540" y="2872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3404" name="Group 92"/>
                <p:cNvGrpSpPr>
                  <a:grpSpLocks/>
                </p:cNvGrpSpPr>
                <p:nvPr/>
              </p:nvGrpSpPr>
              <p:grpSpPr bwMode="auto">
                <a:xfrm>
                  <a:off x="2038" y="3385"/>
                  <a:ext cx="1254" cy="184"/>
                  <a:chOff x="300" y="3260"/>
                  <a:chExt cx="1254" cy="184"/>
                </a:xfrm>
              </p:grpSpPr>
              <p:sp>
                <p:nvSpPr>
                  <p:cNvPr id="13405" name="Line 93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738" y="3444"/>
                    <a:ext cx="81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 type="oval" w="med" len="med"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406" name="Line 94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528" y="3352"/>
                    <a:ext cx="81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 type="oval" w="med" len="med"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407" name="Line 95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300" y="3260"/>
                    <a:ext cx="81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 type="oval" w="med" len="med"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3463" name="Group 151"/>
                <p:cNvGrpSpPr>
                  <a:grpSpLocks/>
                </p:cNvGrpSpPr>
                <p:nvPr/>
              </p:nvGrpSpPr>
              <p:grpSpPr bwMode="auto">
                <a:xfrm>
                  <a:off x="2846" y="2907"/>
                  <a:ext cx="436" cy="659"/>
                  <a:chOff x="2846" y="2907"/>
                  <a:chExt cx="436" cy="659"/>
                </a:xfrm>
              </p:grpSpPr>
              <p:sp>
                <p:nvSpPr>
                  <p:cNvPr id="13409" name="Line 97"/>
                  <p:cNvSpPr>
                    <a:spLocks noChangeShapeType="1"/>
                  </p:cNvSpPr>
                  <p:nvPr/>
                </p:nvSpPr>
                <p:spPr bwMode="auto">
                  <a:xfrm>
                    <a:off x="2846" y="2907"/>
                    <a:ext cx="0" cy="478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410" name="Line 98"/>
                  <p:cNvSpPr>
                    <a:spLocks noChangeShapeType="1"/>
                  </p:cNvSpPr>
                  <p:nvPr/>
                </p:nvSpPr>
                <p:spPr bwMode="auto">
                  <a:xfrm>
                    <a:off x="3074" y="2912"/>
                    <a:ext cx="0" cy="563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411" name="Line 99"/>
                  <p:cNvSpPr>
                    <a:spLocks noChangeShapeType="1"/>
                  </p:cNvSpPr>
                  <p:nvPr/>
                </p:nvSpPr>
                <p:spPr bwMode="auto">
                  <a:xfrm>
                    <a:off x="3282" y="2912"/>
                    <a:ext cx="0" cy="654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3412" name="Group 100"/>
                <p:cNvGrpSpPr>
                  <a:grpSpLocks/>
                </p:cNvGrpSpPr>
                <p:nvPr/>
              </p:nvGrpSpPr>
              <p:grpSpPr bwMode="auto">
                <a:xfrm>
                  <a:off x="2032" y="3781"/>
                  <a:ext cx="534" cy="104"/>
                  <a:chOff x="1100" y="2872"/>
                  <a:chExt cx="534" cy="104"/>
                </a:xfrm>
              </p:grpSpPr>
              <p:sp>
                <p:nvSpPr>
                  <p:cNvPr id="13413" name="Line 101"/>
                  <p:cNvSpPr>
                    <a:spLocks noChangeShapeType="1"/>
                  </p:cNvSpPr>
                  <p:nvPr/>
                </p:nvSpPr>
                <p:spPr bwMode="auto">
                  <a:xfrm>
                    <a:off x="1100" y="2881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414" name="Line 102"/>
                  <p:cNvSpPr>
                    <a:spLocks noChangeShapeType="1"/>
                  </p:cNvSpPr>
                  <p:nvPr/>
                </p:nvSpPr>
                <p:spPr bwMode="auto">
                  <a:xfrm>
                    <a:off x="1327" y="2874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415" name="Line 103"/>
                  <p:cNvSpPr>
                    <a:spLocks noChangeShapeType="1"/>
                  </p:cNvSpPr>
                  <p:nvPr/>
                </p:nvSpPr>
                <p:spPr bwMode="auto">
                  <a:xfrm>
                    <a:off x="1104" y="2969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416" name="Line 104"/>
                  <p:cNvSpPr>
                    <a:spLocks noChangeShapeType="1"/>
                  </p:cNvSpPr>
                  <p:nvPr/>
                </p:nvSpPr>
                <p:spPr bwMode="auto">
                  <a:xfrm>
                    <a:off x="1327" y="2974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417" name="Line 105"/>
                  <p:cNvSpPr>
                    <a:spLocks noChangeShapeType="1"/>
                  </p:cNvSpPr>
                  <p:nvPr/>
                </p:nvSpPr>
                <p:spPr bwMode="auto">
                  <a:xfrm>
                    <a:off x="1548" y="2976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418" name="Line 106"/>
                  <p:cNvSpPr>
                    <a:spLocks noChangeShapeType="1"/>
                  </p:cNvSpPr>
                  <p:nvPr/>
                </p:nvSpPr>
                <p:spPr bwMode="auto">
                  <a:xfrm>
                    <a:off x="1540" y="2872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3419" name="Group 107"/>
                <p:cNvGrpSpPr>
                  <a:grpSpLocks/>
                </p:cNvGrpSpPr>
                <p:nvPr/>
              </p:nvGrpSpPr>
              <p:grpSpPr bwMode="auto">
                <a:xfrm>
                  <a:off x="2035" y="3874"/>
                  <a:ext cx="456" cy="150"/>
                  <a:chOff x="297" y="3774"/>
                  <a:chExt cx="456" cy="150"/>
                </a:xfrm>
              </p:grpSpPr>
              <p:sp>
                <p:nvSpPr>
                  <p:cNvPr id="13420" name="Line 108"/>
                  <p:cNvSpPr>
                    <a:spLocks noChangeShapeType="1"/>
                  </p:cNvSpPr>
                  <p:nvPr/>
                </p:nvSpPr>
                <p:spPr bwMode="auto">
                  <a:xfrm>
                    <a:off x="303" y="3774"/>
                    <a:ext cx="0" cy="147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421" name="Line 109"/>
                  <p:cNvSpPr>
                    <a:spLocks noChangeShapeType="1"/>
                  </p:cNvSpPr>
                  <p:nvPr/>
                </p:nvSpPr>
                <p:spPr bwMode="auto">
                  <a:xfrm>
                    <a:off x="528" y="3777"/>
                    <a:ext cx="0" cy="138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 type="oval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422" name="Line 110"/>
                  <p:cNvSpPr>
                    <a:spLocks noChangeShapeType="1"/>
                  </p:cNvSpPr>
                  <p:nvPr/>
                </p:nvSpPr>
                <p:spPr bwMode="auto">
                  <a:xfrm>
                    <a:off x="750" y="3777"/>
                    <a:ext cx="0" cy="147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423" name="Line 111"/>
                  <p:cNvSpPr>
                    <a:spLocks noChangeShapeType="1"/>
                  </p:cNvSpPr>
                  <p:nvPr/>
                </p:nvSpPr>
                <p:spPr bwMode="auto">
                  <a:xfrm>
                    <a:off x="297" y="3915"/>
                    <a:ext cx="45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3424" name="Text Box 112"/>
                <p:cNvSpPr txBox="1">
                  <a:spLocks noChangeArrowheads="1"/>
                </p:cNvSpPr>
                <p:nvPr/>
              </p:nvSpPr>
              <p:spPr bwMode="auto">
                <a:xfrm>
                  <a:off x="1836" y="549"/>
                  <a:ext cx="240" cy="23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>
                      <a:latin typeface=".VnTimeH" pitchFamily="34" charset="0"/>
                    </a:rPr>
                    <a:t>a</a:t>
                  </a:r>
                </a:p>
              </p:txBody>
            </p:sp>
            <p:sp>
              <p:nvSpPr>
                <p:cNvPr id="13425" name="Text Box 113"/>
                <p:cNvSpPr txBox="1">
                  <a:spLocks noChangeArrowheads="1"/>
                </p:cNvSpPr>
                <p:nvPr/>
              </p:nvSpPr>
              <p:spPr bwMode="auto">
                <a:xfrm>
                  <a:off x="2076" y="555"/>
                  <a:ext cx="240" cy="23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>
                      <a:latin typeface=".VnTimeH" pitchFamily="34" charset="0"/>
                    </a:rPr>
                    <a:t>b</a:t>
                  </a:r>
                </a:p>
              </p:txBody>
            </p:sp>
            <p:sp>
              <p:nvSpPr>
                <p:cNvPr id="13426" name="Text Box 114"/>
                <p:cNvSpPr txBox="1">
                  <a:spLocks noChangeArrowheads="1"/>
                </p:cNvSpPr>
                <p:nvPr/>
              </p:nvSpPr>
              <p:spPr bwMode="auto">
                <a:xfrm>
                  <a:off x="2298" y="561"/>
                  <a:ext cx="240" cy="23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>
                      <a:latin typeface=".VnTimeH" pitchFamily="34" charset="0"/>
                    </a:rPr>
                    <a:t>c</a:t>
                  </a:r>
                </a:p>
              </p:txBody>
            </p:sp>
            <p:sp>
              <p:nvSpPr>
                <p:cNvPr id="13427" name="Text Box 115"/>
                <p:cNvSpPr txBox="1">
                  <a:spLocks noChangeArrowheads="1"/>
                </p:cNvSpPr>
                <p:nvPr/>
              </p:nvSpPr>
              <p:spPr bwMode="auto">
                <a:xfrm>
                  <a:off x="1788" y="1158"/>
                  <a:ext cx="432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>
                      <a:latin typeface=".VnTimeH" pitchFamily="34" charset="0"/>
                    </a:rPr>
                    <a:t>a1</a:t>
                  </a:r>
                </a:p>
              </p:txBody>
            </p:sp>
            <p:sp>
              <p:nvSpPr>
                <p:cNvPr id="13428" name="Text Box 116"/>
                <p:cNvSpPr txBox="1">
                  <a:spLocks noChangeArrowheads="1"/>
                </p:cNvSpPr>
                <p:nvPr/>
              </p:nvSpPr>
              <p:spPr bwMode="auto">
                <a:xfrm>
                  <a:off x="2049" y="1164"/>
                  <a:ext cx="345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>
                      <a:latin typeface=".VnTimeH" pitchFamily="34" charset="0"/>
                    </a:rPr>
                    <a:t>b1</a:t>
                  </a:r>
                </a:p>
              </p:txBody>
            </p:sp>
            <p:sp>
              <p:nvSpPr>
                <p:cNvPr id="13429" name="Text Box 117"/>
                <p:cNvSpPr txBox="1">
                  <a:spLocks noChangeArrowheads="1"/>
                </p:cNvSpPr>
                <p:nvPr/>
              </p:nvSpPr>
              <p:spPr bwMode="auto">
                <a:xfrm>
                  <a:off x="2268" y="1170"/>
                  <a:ext cx="432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>
                      <a:latin typeface=".VnTimeH" pitchFamily="34" charset="0"/>
                    </a:rPr>
                    <a:t>c1</a:t>
                  </a:r>
                </a:p>
              </p:txBody>
            </p:sp>
            <p:sp>
              <p:nvSpPr>
                <p:cNvPr id="13430" name="Text Box 118"/>
                <p:cNvSpPr txBox="1">
                  <a:spLocks noChangeArrowheads="1"/>
                </p:cNvSpPr>
                <p:nvPr/>
              </p:nvSpPr>
              <p:spPr bwMode="auto">
                <a:xfrm>
                  <a:off x="2586" y="960"/>
                  <a:ext cx="432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b="1">
                      <a:latin typeface=".VnTimeH" pitchFamily="34" charset="0"/>
                    </a:rPr>
                    <a:t>atm</a:t>
                  </a:r>
                </a:p>
              </p:txBody>
            </p:sp>
            <p:sp>
              <p:nvSpPr>
                <p:cNvPr id="13431" name="Text Box 119"/>
                <p:cNvSpPr txBox="1">
                  <a:spLocks noChangeArrowheads="1"/>
                </p:cNvSpPr>
                <p:nvPr/>
              </p:nvSpPr>
              <p:spPr bwMode="auto">
                <a:xfrm>
                  <a:off x="2535" y="3717"/>
                  <a:ext cx="432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b="1">
                      <a:latin typeface=".VnTimeH" pitchFamily="34" charset="0"/>
                    </a:rPr>
                    <a:t>ky</a:t>
                  </a:r>
                </a:p>
              </p:txBody>
            </p:sp>
            <p:sp>
              <p:nvSpPr>
                <p:cNvPr id="13432" name="Text Box 120"/>
                <p:cNvSpPr txBox="1">
                  <a:spLocks noChangeArrowheads="1"/>
                </p:cNvSpPr>
                <p:nvPr/>
              </p:nvSpPr>
              <p:spPr bwMode="auto">
                <a:xfrm>
                  <a:off x="1814" y="2458"/>
                  <a:ext cx="240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>
                      <a:latin typeface=".VnTimeH" pitchFamily="34" charset="0"/>
                    </a:rPr>
                    <a:t>a</a:t>
                  </a:r>
                </a:p>
              </p:txBody>
            </p:sp>
            <p:sp>
              <p:nvSpPr>
                <p:cNvPr id="13433" name="Text Box 121"/>
                <p:cNvSpPr txBox="1">
                  <a:spLocks noChangeArrowheads="1"/>
                </p:cNvSpPr>
                <p:nvPr/>
              </p:nvSpPr>
              <p:spPr bwMode="auto">
                <a:xfrm>
                  <a:off x="2062" y="2468"/>
                  <a:ext cx="240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>
                      <a:latin typeface=".VnTimeH" pitchFamily="34" charset="0"/>
                    </a:rPr>
                    <a:t>b</a:t>
                  </a:r>
                </a:p>
              </p:txBody>
            </p:sp>
            <p:sp>
              <p:nvSpPr>
                <p:cNvPr id="13434" name="Text Box 122"/>
                <p:cNvSpPr txBox="1">
                  <a:spLocks noChangeArrowheads="1"/>
                </p:cNvSpPr>
                <p:nvPr/>
              </p:nvSpPr>
              <p:spPr bwMode="auto">
                <a:xfrm>
                  <a:off x="2488" y="2482"/>
                  <a:ext cx="240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>
                      <a:latin typeface=".VnTimeH" pitchFamily="34" charset="0"/>
                    </a:rPr>
                    <a:t>c</a:t>
                  </a:r>
                </a:p>
              </p:txBody>
            </p:sp>
            <p:sp>
              <p:nvSpPr>
                <p:cNvPr id="13435" name="Text Box 123"/>
                <p:cNvSpPr txBox="1">
                  <a:spLocks noChangeArrowheads="1"/>
                </p:cNvSpPr>
                <p:nvPr/>
              </p:nvSpPr>
              <p:spPr bwMode="auto">
                <a:xfrm>
                  <a:off x="1840" y="3078"/>
                  <a:ext cx="240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>
                      <a:latin typeface=".VnTimeH" pitchFamily="34" charset="0"/>
                    </a:rPr>
                    <a:t>z</a:t>
                  </a:r>
                </a:p>
              </p:txBody>
            </p:sp>
            <p:sp>
              <p:nvSpPr>
                <p:cNvPr id="13436" name="Text Box 124"/>
                <p:cNvSpPr txBox="1">
                  <a:spLocks noChangeArrowheads="1"/>
                </p:cNvSpPr>
                <p:nvPr/>
              </p:nvSpPr>
              <p:spPr bwMode="auto">
                <a:xfrm>
                  <a:off x="2270" y="3088"/>
                  <a:ext cx="240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>
                      <a:latin typeface=".VnTimeH" pitchFamily="34" charset="0"/>
                    </a:rPr>
                    <a:t>x</a:t>
                  </a:r>
                </a:p>
              </p:txBody>
            </p:sp>
            <p:sp>
              <p:nvSpPr>
                <p:cNvPr id="13437" name="Text Box 125"/>
                <p:cNvSpPr txBox="1">
                  <a:spLocks noChangeArrowheads="1"/>
                </p:cNvSpPr>
                <p:nvPr/>
              </p:nvSpPr>
              <p:spPr bwMode="auto">
                <a:xfrm>
                  <a:off x="2490" y="3094"/>
                  <a:ext cx="240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>
                      <a:latin typeface=".VnTimeH" pitchFamily="34" charset="0"/>
                    </a:rPr>
                    <a:t>y</a:t>
                  </a:r>
                </a:p>
              </p:txBody>
            </p:sp>
            <p:sp>
              <p:nvSpPr>
                <p:cNvPr id="13439" name="Text Box 127"/>
                <p:cNvSpPr txBox="1">
                  <a:spLocks noChangeArrowheads="1"/>
                </p:cNvSpPr>
                <p:nvPr/>
              </p:nvSpPr>
              <p:spPr bwMode="auto">
                <a:xfrm>
                  <a:off x="2542" y="1410"/>
                  <a:ext cx="432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b="1">
                      <a:latin typeface=".VnTimeH" pitchFamily="34" charset="0"/>
                    </a:rPr>
                    <a:t>k</a:t>
                  </a:r>
                </a:p>
              </p:txBody>
            </p:sp>
            <p:grpSp>
              <p:nvGrpSpPr>
                <p:cNvPr id="13440" name="Group 128"/>
                <p:cNvGrpSpPr>
                  <a:grpSpLocks/>
                </p:cNvGrpSpPr>
                <p:nvPr/>
              </p:nvGrpSpPr>
              <p:grpSpPr bwMode="auto">
                <a:xfrm>
                  <a:off x="3351" y="2768"/>
                  <a:ext cx="232" cy="192"/>
                  <a:chOff x="4472" y="2699"/>
                  <a:chExt cx="232" cy="192"/>
                </a:xfrm>
              </p:grpSpPr>
              <p:sp>
                <p:nvSpPr>
                  <p:cNvPr id="13441" name="AutoShape 129"/>
                  <p:cNvSpPr>
                    <a:spLocks noChangeArrowheads="1"/>
                  </p:cNvSpPr>
                  <p:nvPr/>
                </p:nvSpPr>
                <p:spPr bwMode="auto">
                  <a:xfrm>
                    <a:off x="4635" y="2764"/>
                    <a:ext cx="69" cy="69"/>
                  </a:xfrm>
                  <a:prstGeom prst="triangle">
                    <a:avLst>
                      <a:gd name="adj" fmla="val 50000"/>
                    </a:avLst>
                  </a:prstGeom>
                  <a:noFill/>
                  <a:ln w="2857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CC99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3442" name="Text Box 13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472" y="2699"/>
                    <a:ext cx="144" cy="192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CC99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sz="1400" b="1">
                        <a:latin typeface=".VnTimeH" pitchFamily="34" charset="0"/>
                      </a:rPr>
                      <a:t>k</a:t>
                    </a:r>
                  </a:p>
                </p:txBody>
              </p:sp>
            </p:grpSp>
            <p:sp>
              <p:nvSpPr>
                <p:cNvPr id="13443" name="Text Box 131"/>
                <p:cNvSpPr txBox="1">
                  <a:spLocks noChangeArrowheads="1"/>
                </p:cNvSpPr>
                <p:nvPr/>
              </p:nvSpPr>
              <p:spPr bwMode="auto">
                <a:xfrm>
                  <a:off x="2538" y="1780"/>
                  <a:ext cx="432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b="1">
                      <a:latin typeface=".VnTimeH" pitchFamily="34" charset="0"/>
                    </a:rPr>
                    <a:t>rn</a:t>
                  </a:r>
                </a:p>
              </p:txBody>
            </p:sp>
            <p:sp>
              <p:nvSpPr>
                <p:cNvPr id="13447" name="Line 135"/>
                <p:cNvSpPr>
                  <a:spLocks noChangeShapeType="1"/>
                </p:cNvSpPr>
                <p:nvPr/>
              </p:nvSpPr>
              <p:spPr bwMode="auto">
                <a:xfrm>
                  <a:off x="2029" y="2589"/>
                  <a:ext cx="57" cy="131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448" name="Line 136"/>
                <p:cNvSpPr>
                  <a:spLocks noChangeShapeType="1"/>
                </p:cNvSpPr>
                <p:nvPr/>
              </p:nvSpPr>
              <p:spPr bwMode="auto">
                <a:xfrm flipH="1">
                  <a:off x="2420" y="2591"/>
                  <a:ext cx="54" cy="124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449" name="Line 137"/>
                <p:cNvSpPr>
                  <a:spLocks noChangeShapeType="1"/>
                </p:cNvSpPr>
                <p:nvPr/>
              </p:nvSpPr>
              <p:spPr bwMode="auto">
                <a:xfrm flipV="1">
                  <a:off x="2026" y="3040"/>
                  <a:ext cx="61" cy="141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450" name="Line 138"/>
                <p:cNvSpPr>
                  <a:spLocks noChangeShapeType="1"/>
                </p:cNvSpPr>
                <p:nvPr/>
              </p:nvSpPr>
              <p:spPr bwMode="auto">
                <a:xfrm flipH="1" flipV="1">
                  <a:off x="2421" y="3043"/>
                  <a:ext cx="62" cy="144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451" name="Line 139"/>
                <p:cNvSpPr>
                  <a:spLocks noChangeShapeType="1"/>
                </p:cNvSpPr>
                <p:nvPr/>
              </p:nvSpPr>
              <p:spPr bwMode="auto">
                <a:xfrm>
                  <a:off x="2261" y="2589"/>
                  <a:ext cx="0" cy="6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452" name="Line 140"/>
                <p:cNvSpPr>
                  <a:spLocks noChangeShapeType="1"/>
                </p:cNvSpPr>
                <p:nvPr/>
              </p:nvSpPr>
              <p:spPr bwMode="auto">
                <a:xfrm>
                  <a:off x="2266" y="3111"/>
                  <a:ext cx="0" cy="6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grpSp>
          <p:nvGrpSpPr>
            <p:cNvPr id="13475" name="Group 163"/>
            <p:cNvGrpSpPr>
              <a:grpSpLocks/>
            </p:cNvGrpSpPr>
            <p:nvPr/>
          </p:nvGrpSpPr>
          <p:grpSpPr bwMode="auto">
            <a:xfrm>
              <a:off x="266" y="2574"/>
              <a:ext cx="495" cy="29"/>
              <a:chOff x="266" y="2574"/>
              <a:chExt cx="495" cy="29"/>
            </a:xfrm>
          </p:grpSpPr>
          <p:sp>
            <p:nvSpPr>
              <p:cNvPr id="13466" name="Oval 154"/>
              <p:cNvSpPr>
                <a:spLocks noChangeArrowheads="1"/>
              </p:cNvSpPr>
              <p:nvPr/>
            </p:nvSpPr>
            <p:spPr bwMode="auto">
              <a:xfrm>
                <a:off x="711" y="2578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467" name="Oval 155"/>
              <p:cNvSpPr>
                <a:spLocks noChangeArrowheads="1"/>
              </p:cNvSpPr>
              <p:nvPr/>
            </p:nvSpPr>
            <p:spPr bwMode="auto">
              <a:xfrm>
                <a:off x="494" y="2574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468" name="Oval 156"/>
              <p:cNvSpPr>
                <a:spLocks noChangeArrowheads="1"/>
              </p:cNvSpPr>
              <p:nvPr/>
            </p:nvSpPr>
            <p:spPr bwMode="auto">
              <a:xfrm>
                <a:off x="266" y="2578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3476" name="Group 164"/>
            <p:cNvGrpSpPr>
              <a:grpSpLocks/>
            </p:cNvGrpSpPr>
            <p:nvPr/>
          </p:nvGrpSpPr>
          <p:grpSpPr bwMode="auto">
            <a:xfrm>
              <a:off x="268" y="3167"/>
              <a:ext cx="495" cy="29"/>
              <a:chOff x="266" y="2574"/>
              <a:chExt cx="495" cy="29"/>
            </a:xfrm>
          </p:grpSpPr>
          <p:sp>
            <p:nvSpPr>
              <p:cNvPr id="13477" name="Oval 165"/>
              <p:cNvSpPr>
                <a:spLocks noChangeArrowheads="1"/>
              </p:cNvSpPr>
              <p:nvPr/>
            </p:nvSpPr>
            <p:spPr bwMode="auto">
              <a:xfrm>
                <a:off x="711" y="2578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478" name="Oval 166"/>
              <p:cNvSpPr>
                <a:spLocks noChangeArrowheads="1"/>
              </p:cNvSpPr>
              <p:nvPr/>
            </p:nvSpPr>
            <p:spPr bwMode="auto">
              <a:xfrm>
                <a:off x="494" y="2574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479" name="Oval 167"/>
              <p:cNvSpPr>
                <a:spLocks noChangeArrowheads="1"/>
              </p:cNvSpPr>
              <p:nvPr/>
            </p:nvSpPr>
            <p:spPr bwMode="auto">
              <a:xfrm>
                <a:off x="266" y="2578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3661" name="Group 349"/>
          <p:cNvGrpSpPr>
            <a:grpSpLocks/>
          </p:cNvGrpSpPr>
          <p:nvPr/>
        </p:nvGrpSpPr>
        <p:grpSpPr bwMode="auto">
          <a:xfrm>
            <a:off x="1371600" y="-339725"/>
            <a:ext cx="6707188" cy="1470025"/>
            <a:chOff x="864" y="-214"/>
            <a:chExt cx="4225" cy="926"/>
          </a:xfrm>
        </p:grpSpPr>
        <p:sp>
          <p:nvSpPr>
            <p:cNvPr id="13662" name="Rectangle 350"/>
            <p:cNvSpPr>
              <a:spLocks noChangeArrowheads="1"/>
            </p:cNvSpPr>
            <p:nvPr/>
          </p:nvSpPr>
          <p:spPr bwMode="auto">
            <a:xfrm>
              <a:off x="864" y="-214"/>
              <a:ext cx="4225" cy="9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r>
                <a:rPr lang="en-US" b="1">
                  <a:solidFill>
                    <a:srgbClr val="6600CC"/>
                  </a:solidFill>
                  <a:latin typeface=".VnTimeH" pitchFamily="34" charset="0"/>
                </a:rPr>
                <a:t>M¹ch ®iÖn ®iÒu khiÓn y/    ®æi nèi dïng </a:t>
              </a:r>
              <a:br>
                <a:rPr lang="en-US" b="1">
                  <a:solidFill>
                    <a:srgbClr val="6600CC"/>
                  </a:solidFill>
                  <a:latin typeface=".VnTimeH" pitchFamily="34" charset="0"/>
                </a:rPr>
              </a:br>
              <a:r>
                <a:rPr lang="en-US" b="1">
                  <a:solidFill>
                    <a:srgbClr val="6600CC"/>
                  </a:solidFill>
                  <a:latin typeface=".VnTimeH" pitchFamily="34" charset="0"/>
                </a:rPr>
                <a:t>r¬ le thêi gian</a:t>
              </a:r>
            </a:p>
          </p:txBody>
        </p:sp>
        <p:sp>
          <p:nvSpPr>
            <p:cNvPr id="13663" name="AutoShape 351"/>
            <p:cNvSpPr>
              <a:spLocks noChangeArrowheads="1"/>
            </p:cNvSpPr>
            <p:nvPr/>
          </p:nvSpPr>
          <p:spPr bwMode="auto">
            <a:xfrm>
              <a:off x="3361" y="117"/>
              <a:ext cx="96" cy="96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rgbClr val="6600CC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3984" name="Group 672"/>
          <p:cNvGrpSpPr>
            <a:grpSpLocks/>
          </p:cNvGrpSpPr>
          <p:nvPr/>
        </p:nvGrpSpPr>
        <p:grpSpPr bwMode="auto">
          <a:xfrm>
            <a:off x="8027988" y="2274888"/>
            <a:ext cx="481012" cy="219075"/>
            <a:chOff x="5057" y="1433"/>
            <a:chExt cx="303" cy="138"/>
          </a:xfrm>
        </p:grpSpPr>
        <p:sp>
          <p:nvSpPr>
            <p:cNvPr id="13677" name="Line 365"/>
            <p:cNvSpPr>
              <a:spLocks noChangeShapeType="1"/>
            </p:cNvSpPr>
            <p:nvPr/>
          </p:nvSpPr>
          <p:spPr bwMode="auto">
            <a:xfrm>
              <a:off x="5057" y="1438"/>
              <a:ext cx="162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78" name="Line 366"/>
            <p:cNvSpPr>
              <a:spLocks noChangeShapeType="1"/>
            </p:cNvSpPr>
            <p:nvPr/>
          </p:nvSpPr>
          <p:spPr bwMode="auto">
            <a:xfrm>
              <a:off x="5154" y="1477"/>
              <a:ext cx="20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85" name="Line 373"/>
            <p:cNvSpPr>
              <a:spLocks noChangeShapeType="1"/>
            </p:cNvSpPr>
            <p:nvPr/>
          </p:nvSpPr>
          <p:spPr bwMode="auto">
            <a:xfrm>
              <a:off x="5209" y="1433"/>
              <a:ext cx="0" cy="13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86" name="Line 374"/>
            <p:cNvSpPr>
              <a:spLocks noChangeShapeType="1"/>
            </p:cNvSpPr>
            <p:nvPr/>
          </p:nvSpPr>
          <p:spPr bwMode="auto">
            <a:xfrm>
              <a:off x="5301" y="1435"/>
              <a:ext cx="0" cy="13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687" name="Line 375"/>
          <p:cNvSpPr>
            <a:spLocks noChangeShapeType="1"/>
          </p:cNvSpPr>
          <p:nvPr/>
        </p:nvSpPr>
        <p:spPr bwMode="auto">
          <a:xfrm rot="-5400000">
            <a:off x="5821362" y="4895851"/>
            <a:ext cx="105092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700" name="Oval 388"/>
          <p:cNvSpPr>
            <a:spLocks noChangeArrowheads="1"/>
          </p:cNvSpPr>
          <p:nvPr/>
        </p:nvSpPr>
        <p:spPr bwMode="auto">
          <a:xfrm>
            <a:off x="3146425" y="914400"/>
            <a:ext cx="84138" cy="92075"/>
          </a:xfrm>
          <a:prstGeom prst="ellipse">
            <a:avLst/>
          </a:prstGeom>
          <a:solidFill>
            <a:schemeClr val="bg1"/>
          </a:soli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702" name="Oval 390"/>
          <p:cNvSpPr>
            <a:spLocks noChangeArrowheads="1"/>
          </p:cNvSpPr>
          <p:nvPr/>
        </p:nvSpPr>
        <p:spPr bwMode="auto">
          <a:xfrm>
            <a:off x="8734425" y="898525"/>
            <a:ext cx="84138" cy="92075"/>
          </a:xfrm>
          <a:prstGeom prst="ellipse">
            <a:avLst/>
          </a:prstGeom>
          <a:solidFill>
            <a:schemeClr val="bg1"/>
          </a:soli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712" name="Text Box 400"/>
          <p:cNvSpPr txBox="1">
            <a:spLocks noChangeArrowheads="1"/>
          </p:cNvSpPr>
          <p:nvPr/>
        </p:nvSpPr>
        <p:spPr bwMode="auto">
          <a:xfrm>
            <a:off x="6762750" y="2281238"/>
            <a:ext cx="431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600" b="1">
              <a:latin typeface=".VnBook-Antiqua" pitchFamily="34" charset="0"/>
            </a:endParaRPr>
          </a:p>
        </p:txBody>
      </p:sp>
      <p:grpSp>
        <p:nvGrpSpPr>
          <p:cNvPr id="13983" name="Group 671"/>
          <p:cNvGrpSpPr>
            <a:grpSpLocks/>
          </p:cNvGrpSpPr>
          <p:nvPr/>
        </p:nvGrpSpPr>
        <p:grpSpPr bwMode="auto">
          <a:xfrm>
            <a:off x="3522663" y="2289175"/>
            <a:ext cx="833437" cy="3148013"/>
            <a:chOff x="2219" y="1442"/>
            <a:chExt cx="525" cy="1983"/>
          </a:xfrm>
        </p:grpSpPr>
        <p:sp>
          <p:nvSpPr>
            <p:cNvPr id="13669" name="Line 357"/>
            <p:cNvSpPr>
              <a:spLocks noChangeShapeType="1"/>
            </p:cNvSpPr>
            <p:nvPr/>
          </p:nvSpPr>
          <p:spPr bwMode="auto">
            <a:xfrm>
              <a:off x="2219" y="1480"/>
              <a:ext cx="1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75" name="Line 363"/>
            <p:cNvSpPr>
              <a:spLocks noChangeShapeType="1"/>
            </p:cNvSpPr>
            <p:nvPr/>
          </p:nvSpPr>
          <p:spPr bwMode="auto">
            <a:xfrm>
              <a:off x="2394" y="1442"/>
              <a:ext cx="35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724" name="Line 412"/>
            <p:cNvSpPr>
              <a:spLocks noChangeShapeType="1"/>
            </p:cNvSpPr>
            <p:nvPr/>
          </p:nvSpPr>
          <p:spPr bwMode="auto">
            <a:xfrm>
              <a:off x="2570" y="1444"/>
              <a:ext cx="0" cy="198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3980" name="Group 668"/>
          <p:cNvGrpSpPr>
            <a:grpSpLocks/>
          </p:cNvGrpSpPr>
          <p:nvPr/>
        </p:nvGrpSpPr>
        <p:grpSpPr bwMode="auto">
          <a:xfrm>
            <a:off x="5948363" y="4379913"/>
            <a:ext cx="633412" cy="225425"/>
            <a:chOff x="3747" y="2759"/>
            <a:chExt cx="399" cy="142"/>
          </a:xfrm>
        </p:grpSpPr>
        <p:sp>
          <p:nvSpPr>
            <p:cNvPr id="13689" name="Line 377"/>
            <p:cNvSpPr>
              <a:spLocks noChangeShapeType="1"/>
            </p:cNvSpPr>
            <p:nvPr/>
          </p:nvSpPr>
          <p:spPr bwMode="auto">
            <a:xfrm>
              <a:off x="3756" y="2759"/>
              <a:ext cx="0" cy="13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698" name="Line 386"/>
            <p:cNvSpPr>
              <a:spLocks noChangeShapeType="1"/>
            </p:cNvSpPr>
            <p:nvPr/>
          </p:nvSpPr>
          <p:spPr bwMode="auto">
            <a:xfrm>
              <a:off x="3747" y="2765"/>
              <a:ext cx="398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733" name="Line 421"/>
            <p:cNvSpPr>
              <a:spLocks noChangeShapeType="1"/>
            </p:cNvSpPr>
            <p:nvPr/>
          </p:nvSpPr>
          <p:spPr bwMode="auto">
            <a:xfrm>
              <a:off x="4146" y="2765"/>
              <a:ext cx="0" cy="13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3772" name="Group 460"/>
          <p:cNvGrpSpPr>
            <a:grpSpLocks/>
          </p:cNvGrpSpPr>
          <p:nvPr/>
        </p:nvGrpSpPr>
        <p:grpSpPr bwMode="auto">
          <a:xfrm>
            <a:off x="8415338" y="844550"/>
            <a:ext cx="481012" cy="1473200"/>
            <a:chOff x="5301" y="532"/>
            <a:chExt cx="303" cy="928"/>
          </a:xfrm>
        </p:grpSpPr>
        <p:grpSp>
          <p:nvGrpSpPr>
            <p:cNvPr id="13771" name="Group 459"/>
            <p:cNvGrpSpPr>
              <a:grpSpLocks/>
            </p:cNvGrpSpPr>
            <p:nvPr/>
          </p:nvGrpSpPr>
          <p:grpSpPr bwMode="auto">
            <a:xfrm>
              <a:off x="5301" y="532"/>
              <a:ext cx="303" cy="907"/>
              <a:chOff x="5301" y="532"/>
              <a:chExt cx="303" cy="907"/>
            </a:xfrm>
          </p:grpSpPr>
          <p:sp>
            <p:nvSpPr>
              <p:cNvPr id="13673" name="AutoShape 361"/>
              <p:cNvSpPr>
                <a:spLocks noChangeArrowheads="1"/>
              </p:cNvSpPr>
              <p:nvPr/>
            </p:nvSpPr>
            <p:spPr bwMode="auto">
              <a:xfrm>
                <a:off x="5461" y="808"/>
                <a:ext cx="131" cy="336"/>
              </a:xfrm>
              <a:prstGeom prst="roundRect">
                <a:avLst>
                  <a:gd name="adj" fmla="val 16667"/>
                </a:avLst>
              </a:prstGeom>
              <a:solidFill>
                <a:srgbClr val="FFCCFF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cxnSp>
            <p:nvCxnSpPr>
              <p:cNvPr id="13701" name="AutoShape 389"/>
              <p:cNvCxnSpPr>
                <a:cxnSpLocks noChangeShapeType="1"/>
              </p:cNvCxnSpPr>
              <p:nvPr/>
            </p:nvCxnSpPr>
            <p:spPr bwMode="auto">
              <a:xfrm rot="5400000">
                <a:off x="4992" y="904"/>
                <a:ext cx="844" cy="226"/>
              </a:xfrm>
              <a:prstGeom prst="bentConnector3">
                <a:avLst>
                  <a:gd name="adj1" fmla="val 99880"/>
                </a:avLst>
              </a:prstGeom>
              <a:noFill/>
              <a:ln w="28575">
                <a:solidFill>
                  <a:srgbClr val="FF0000"/>
                </a:solidFill>
                <a:miter lim="800000"/>
                <a:headEnd type="oval" w="lg" len="lg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sp>
            <p:nvSpPr>
              <p:cNvPr id="13704" name="Line 392"/>
              <p:cNvSpPr>
                <a:spLocks noChangeShapeType="1"/>
              </p:cNvSpPr>
              <p:nvPr/>
            </p:nvSpPr>
            <p:spPr bwMode="auto">
              <a:xfrm flipH="1">
                <a:off x="5439" y="532"/>
                <a:ext cx="165" cy="13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739" name="Oval 427"/>
            <p:cNvSpPr>
              <a:spLocks noChangeArrowheads="1"/>
            </p:cNvSpPr>
            <p:nvPr/>
          </p:nvSpPr>
          <p:spPr bwMode="auto">
            <a:xfrm>
              <a:off x="5404" y="1415"/>
              <a:ext cx="42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3982" name="Group 670"/>
          <p:cNvGrpSpPr>
            <a:grpSpLocks/>
          </p:cNvGrpSpPr>
          <p:nvPr/>
        </p:nvGrpSpPr>
        <p:grpSpPr bwMode="auto">
          <a:xfrm>
            <a:off x="6483350" y="4002088"/>
            <a:ext cx="1530350" cy="762000"/>
            <a:chOff x="4084" y="2521"/>
            <a:chExt cx="964" cy="480"/>
          </a:xfrm>
        </p:grpSpPr>
        <p:sp>
          <p:nvSpPr>
            <p:cNvPr id="13716" name="Oval 404"/>
            <p:cNvSpPr>
              <a:spLocks noChangeArrowheads="1"/>
            </p:cNvSpPr>
            <p:nvPr/>
          </p:nvSpPr>
          <p:spPr bwMode="auto">
            <a:xfrm>
              <a:off x="4450" y="2741"/>
              <a:ext cx="42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3981" name="Group 669"/>
            <p:cNvGrpSpPr>
              <a:grpSpLocks/>
            </p:cNvGrpSpPr>
            <p:nvPr/>
          </p:nvGrpSpPr>
          <p:grpSpPr bwMode="auto">
            <a:xfrm>
              <a:off x="4084" y="2521"/>
              <a:ext cx="964" cy="480"/>
              <a:chOff x="4084" y="2521"/>
              <a:chExt cx="964" cy="480"/>
            </a:xfrm>
          </p:grpSpPr>
          <p:sp>
            <p:nvSpPr>
              <p:cNvPr id="13736" name="Line 424"/>
              <p:cNvSpPr>
                <a:spLocks noChangeShapeType="1"/>
              </p:cNvSpPr>
              <p:nvPr/>
            </p:nvSpPr>
            <p:spPr bwMode="auto">
              <a:xfrm>
                <a:off x="4084" y="2814"/>
                <a:ext cx="20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3777" name="Group 465"/>
              <p:cNvGrpSpPr>
                <a:grpSpLocks/>
              </p:cNvGrpSpPr>
              <p:nvPr/>
            </p:nvGrpSpPr>
            <p:grpSpPr bwMode="auto">
              <a:xfrm>
                <a:off x="4229" y="2521"/>
                <a:ext cx="819" cy="480"/>
                <a:chOff x="4229" y="2521"/>
                <a:chExt cx="819" cy="480"/>
              </a:xfrm>
            </p:grpSpPr>
            <p:sp>
              <p:nvSpPr>
                <p:cNvPr id="13697" name="Line 385"/>
                <p:cNvSpPr>
                  <a:spLocks noChangeShapeType="1"/>
                </p:cNvSpPr>
                <p:nvPr/>
              </p:nvSpPr>
              <p:spPr bwMode="auto">
                <a:xfrm>
                  <a:off x="4873" y="2777"/>
                  <a:ext cx="175" cy="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734" name="Line 422"/>
                <p:cNvSpPr>
                  <a:spLocks noChangeShapeType="1"/>
                </p:cNvSpPr>
                <p:nvPr/>
              </p:nvSpPr>
              <p:spPr bwMode="auto">
                <a:xfrm>
                  <a:off x="4238" y="2757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735" name="Line 423"/>
                <p:cNvSpPr>
                  <a:spLocks noChangeShapeType="1"/>
                </p:cNvSpPr>
                <p:nvPr/>
              </p:nvSpPr>
              <p:spPr bwMode="auto">
                <a:xfrm>
                  <a:off x="4229" y="2762"/>
                  <a:ext cx="390" cy="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3743" name="Group 431"/>
                <p:cNvGrpSpPr>
                  <a:grpSpLocks/>
                </p:cNvGrpSpPr>
                <p:nvPr/>
              </p:nvGrpSpPr>
              <p:grpSpPr bwMode="auto">
                <a:xfrm>
                  <a:off x="4603" y="2521"/>
                  <a:ext cx="274" cy="480"/>
                  <a:chOff x="4542" y="2312"/>
                  <a:chExt cx="302" cy="480"/>
                </a:xfrm>
              </p:grpSpPr>
              <p:sp>
                <p:nvSpPr>
                  <p:cNvPr id="13744" name="AutoShape 432"/>
                  <p:cNvSpPr>
                    <a:spLocks noChangeArrowheads="1"/>
                  </p:cNvSpPr>
                  <p:nvPr/>
                </p:nvSpPr>
                <p:spPr bwMode="auto">
                  <a:xfrm>
                    <a:off x="4556" y="2312"/>
                    <a:ext cx="288" cy="480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rgbClr val="FFCC99"/>
                  </a:solidFill>
                  <a:ln w="9525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algn="ctr"/>
                    <a:endParaRPr lang="en-US" sz="1400" b="1">
                      <a:latin typeface=".VnTimeH" pitchFamily="34" charset="0"/>
                    </a:endParaRPr>
                  </a:p>
                </p:txBody>
              </p:sp>
              <p:grpSp>
                <p:nvGrpSpPr>
                  <p:cNvPr id="13745" name="Group 433"/>
                  <p:cNvGrpSpPr>
                    <a:grpSpLocks/>
                  </p:cNvGrpSpPr>
                  <p:nvPr/>
                </p:nvGrpSpPr>
                <p:grpSpPr bwMode="auto">
                  <a:xfrm>
                    <a:off x="4542" y="2454"/>
                    <a:ext cx="240" cy="192"/>
                    <a:chOff x="5184" y="2460"/>
                    <a:chExt cx="240" cy="192"/>
                  </a:xfrm>
                </p:grpSpPr>
                <p:sp>
                  <p:nvSpPr>
                    <p:cNvPr id="13746" name="AutoShape 43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355" y="2517"/>
                      <a:ext cx="69" cy="69"/>
                    </a:xfrm>
                    <a:prstGeom prst="triangle">
                      <a:avLst>
                        <a:gd name="adj" fmla="val 50000"/>
                      </a:avLst>
                    </a:prstGeom>
                    <a:noFill/>
                    <a:ln w="2857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747" name="Text Box 435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5184" y="2460"/>
                      <a:ext cx="192" cy="19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FF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/>
                    <a:p>
                      <a:pPr>
                        <a:spcBef>
                          <a:spcPct val="50000"/>
                        </a:spcBef>
                      </a:pPr>
                      <a:r>
                        <a:rPr lang="en-US" sz="1400" b="1">
                          <a:latin typeface=".VnTimeH" pitchFamily="34" charset="0"/>
                        </a:rPr>
                        <a:t>k</a:t>
                      </a:r>
                    </a:p>
                  </p:txBody>
                </p:sp>
              </p:grpSp>
            </p:grpSp>
          </p:grpSp>
        </p:grpSp>
      </p:grpSp>
      <p:grpSp>
        <p:nvGrpSpPr>
          <p:cNvPr id="13754" name="Group 442"/>
          <p:cNvGrpSpPr>
            <a:grpSpLocks/>
          </p:cNvGrpSpPr>
          <p:nvPr/>
        </p:nvGrpSpPr>
        <p:grpSpPr bwMode="auto">
          <a:xfrm>
            <a:off x="5067300" y="2000250"/>
            <a:ext cx="368300" cy="304800"/>
            <a:chOff x="4472" y="2699"/>
            <a:chExt cx="232" cy="192"/>
          </a:xfrm>
        </p:grpSpPr>
        <p:sp>
          <p:nvSpPr>
            <p:cNvPr id="13755" name="AutoShape 443"/>
            <p:cNvSpPr>
              <a:spLocks noChangeArrowheads="1"/>
            </p:cNvSpPr>
            <p:nvPr/>
          </p:nvSpPr>
          <p:spPr bwMode="auto">
            <a:xfrm>
              <a:off x="4635" y="2764"/>
              <a:ext cx="69" cy="69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756" name="Text Box 444"/>
            <p:cNvSpPr txBox="1">
              <a:spLocks noChangeArrowheads="1"/>
            </p:cNvSpPr>
            <p:nvPr/>
          </p:nvSpPr>
          <p:spPr bwMode="auto">
            <a:xfrm>
              <a:off x="4472" y="2699"/>
              <a:ext cx="144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99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400" b="1">
                  <a:latin typeface=".VnTimeH" pitchFamily="34" charset="0"/>
                </a:rPr>
                <a:t>k</a:t>
              </a:r>
            </a:p>
          </p:txBody>
        </p:sp>
      </p:grpSp>
      <p:grpSp>
        <p:nvGrpSpPr>
          <p:cNvPr id="13773" name="Group 461"/>
          <p:cNvGrpSpPr>
            <a:grpSpLocks/>
          </p:cNvGrpSpPr>
          <p:nvPr/>
        </p:nvGrpSpPr>
        <p:grpSpPr bwMode="auto">
          <a:xfrm>
            <a:off x="3055938" y="831850"/>
            <a:ext cx="260350" cy="1476375"/>
            <a:chOff x="1925" y="524"/>
            <a:chExt cx="164" cy="930"/>
          </a:xfrm>
        </p:grpSpPr>
        <p:sp>
          <p:nvSpPr>
            <p:cNvPr id="13703" name="Line 391"/>
            <p:cNvSpPr>
              <a:spLocks noChangeShapeType="1"/>
            </p:cNvSpPr>
            <p:nvPr/>
          </p:nvSpPr>
          <p:spPr bwMode="auto">
            <a:xfrm flipH="1">
              <a:off x="1925" y="537"/>
              <a:ext cx="164" cy="13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770" name="Group 458"/>
            <p:cNvGrpSpPr>
              <a:grpSpLocks/>
            </p:cNvGrpSpPr>
            <p:nvPr/>
          </p:nvGrpSpPr>
          <p:grpSpPr bwMode="auto">
            <a:xfrm>
              <a:off x="1930" y="524"/>
              <a:ext cx="156" cy="930"/>
              <a:chOff x="1930" y="524"/>
              <a:chExt cx="156" cy="930"/>
            </a:xfrm>
          </p:grpSpPr>
          <p:sp>
            <p:nvSpPr>
              <p:cNvPr id="13761" name="AutoShape 449"/>
              <p:cNvSpPr>
                <a:spLocks noChangeArrowheads="1"/>
              </p:cNvSpPr>
              <p:nvPr/>
            </p:nvSpPr>
            <p:spPr bwMode="auto">
              <a:xfrm>
                <a:off x="1941" y="808"/>
                <a:ext cx="132" cy="334"/>
              </a:xfrm>
              <a:prstGeom prst="roundRect">
                <a:avLst>
                  <a:gd name="adj" fmla="val 16667"/>
                </a:avLst>
              </a:prstGeom>
              <a:solidFill>
                <a:srgbClr val="FFCCFF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3762" name="Group 450"/>
              <p:cNvGrpSpPr>
                <a:grpSpLocks/>
              </p:cNvGrpSpPr>
              <p:nvPr/>
            </p:nvGrpSpPr>
            <p:grpSpPr bwMode="auto">
              <a:xfrm>
                <a:off x="1930" y="524"/>
                <a:ext cx="156" cy="930"/>
                <a:chOff x="1488" y="581"/>
                <a:chExt cx="181" cy="907"/>
              </a:xfrm>
            </p:grpSpPr>
            <p:sp>
              <p:nvSpPr>
                <p:cNvPr id="13763" name="Line 451"/>
                <p:cNvSpPr>
                  <a:spLocks noChangeShapeType="1"/>
                </p:cNvSpPr>
                <p:nvPr/>
              </p:nvSpPr>
              <p:spPr bwMode="auto">
                <a:xfrm flipH="1">
                  <a:off x="1488" y="581"/>
                  <a:ext cx="181" cy="136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764" name="Line 452"/>
                <p:cNvSpPr>
                  <a:spLocks noChangeShapeType="1"/>
                </p:cNvSpPr>
                <p:nvPr/>
              </p:nvSpPr>
              <p:spPr bwMode="auto">
                <a:xfrm>
                  <a:off x="1580" y="660"/>
                  <a:ext cx="0" cy="828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 type="oval" w="lg" len="lg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765" name="Oval 453"/>
                <p:cNvSpPr>
                  <a:spLocks noChangeArrowheads="1"/>
                </p:cNvSpPr>
                <p:nvPr/>
              </p:nvSpPr>
              <p:spPr bwMode="auto">
                <a:xfrm>
                  <a:off x="1552" y="628"/>
                  <a:ext cx="58" cy="58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13769" name="Group 457"/>
          <p:cNvGrpSpPr>
            <a:grpSpLocks/>
          </p:cNvGrpSpPr>
          <p:nvPr/>
        </p:nvGrpSpPr>
        <p:grpSpPr bwMode="auto">
          <a:xfrm>
            <a:off x="3176588" y="2247900"/>
            <a:ext cx="374650" cy="71438"/>
            <a:chOff x="2001" y="1416"/>
            <a:chExt cx="236" cy="45"/>
          </a:xfrm>
        </p:grpSpPr>
        <p:sp>
          <p:nvSpPr>
            <p:cNvPr id="13767" name="Oval 455"/>
            <p:cNvSpPr>
              <a:spLocks noChangeArrowheads="1"/>
            </p:cNvSpPr>
            <p:nvPr/>
          </p:nvSpPr>
          <p:spPr bwMode="auto">
            <a:xfrm>
              <a:off x="2091" y="1416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768" name="Line 456"/>
            <p:cNvSpPr>
              <a:spLocks noChangeShapeType="1"/>
            </p:cNvSpPr>
            <p:nvPr/>
          </p:nvSpPr>
          <p:spPr bwMode="auto">
            <a:xfrm flipH="1">
              <a:off x="2001" y="1445"/>
              <a:ext cx="23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778" name="Line 466"/>
          <p:cNvSpPr>
            <a:spLocks noChangeShapeType="1"/>
          </p:cNvSpPr>
          <p:nvPr/>
        </p:nvSpPr>
        <p:spPr bwMode="auto">
          <a:xfrm>
            <a:off x="8015288" y="2276475"/>
            <a:ext cx="0" cy="10668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3979" name="Group 667"/>
          <p:cNvGrpSpPr>
            <a:grpSpLocks/>
          </p:cNvGrpSpPr>
          <p:nvPr/>
        </p:nvGrpSpPr>
        <p:grpSpPr bwMode="auto">
          <a:xfrm>
            <a:off x="4079875" y="5048250"/>
            <a:ext cx="3948113" cy="762000"/>
            <a:chOff x="2570" y="3180"/>
            <a:chExt cx="2487" cy="480"/>
          </a:xfrm>
        </p:grpSpPr>
        <p:grpSp>
          <p:nvGrpSpPr>
            <p:cNvPr id="13774" name="Group 462"/>
            <p:cNvGrpSpPr>
              <a:grpSpLocks/>
            </p:cNvGrpSpPr>
            <p:nvPr/>
          </p:nvGrpSpPr>
          <p:grpSpPr bwMode="auto">
            <a:xfrm>
              <a:off x="2570" y="3409"/>
              <a:ext cx="444" cy="136"/>
              <a:chOff x="2570" y="3409"/>
              <a:chExt cx="444" cy="136"/>
            </a:xfrm>
          </p:grpSpPr>
          <p:sp>
            <p:nvSpPr>
              <p:cNvPr id="13690" name="Line 378"/>
              <p:cNvSpPr>
                <a:spLocks noChangeShapeType="1"/>
              </p:cNvSpPr>
              <p:nvPr/>
            </p:nvSpPr>
            <p:spPr bwMode="auto">
              <a:xfrm>
                <a:off x="2570" y="3418"/>
                <a:ext cx="444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691" name="Line 379"/>
              <p:cNvSpPr>
                <a:spLocks noChangeShapeType="1"/>
              </p:cNvSpPr>
              <p:nvPr/>
            </p:nvSpPr>
            <p:spPr bwMode="auto">
              <a:xfrm>
                <a:off x="3009" y="3409"/>
                <a:ext cx="0" cy="13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758" name="Line 446"/>
            <p:cNvSpPr>
              <a:spLocks noChangeShapeType="1"/>
            </p:cNvSpPr>
            <p:nvPr/>
          </p:nvSpPr>
          <p:spPr bwMode="auto">
            <a:xfrm>
              <a:off x="2942" y="3471"/>
              <a:ext cx="227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783" name="Group 471"/>
            <p:cNvGrpSpPr>
              <a:grpSpLocks/>
            </p:cNvGrpSpPr>
            <p:nvPr/>
          </p:nvGrpSpPr>
          <p:grpSpPr bwMode="auto">
            <a:xfrm>
              <a:off x="3093" y="3180"/>
              <a:ext cx="1964" cy="480"/>
              <a:chOff x="3093" y="3180"/>
              <a:chExt cx="1964" cy="480"/>
            </a:xfrm>
          </p:grpSpPr>
          <p:grpSp>
            <p:nvGrpSpPr>
              <p:cNvPr id="13776" name="Group 464"/>
              <p:cNvGrpSpPr>
                <a:grpSpLocks/>
              </p:cNvGrpSpPr>
              <p:nvPr/>
            </p:nvGrpSpPr>
            <p:grpSpPr bwMode="auto">
              <a:xfrm>
                <a:off x="3093" y="3180"/>
                <a:ext cx="1785" cy="480"/>
                <a:chOff x="3093" y="3180"/>
                <a:chExt cx="1785" cy="480"/>
              </a:xfrm>
            </p:grpSpPr>
            <p:grpSp>
              <p:nvGrpSpPr>
                <p:cNvPr id="13775" name="Group 463"/>
                <p:cNvGrpSpPr>
                  <a:grpSpLocks/>
                </p:cNvGrpSpPr>
                <p:nvPr/>
              </p:nvGrpSpPr>
              <p:grpSpPr bwMode="auto">
                <a:xfrm>
                  <a:off x="3093" y="3411"/>
                  <a:ext cx="1527" cy="136"/>
                  <a:chOff x="3093" y="3411"/>
                  <a:chExt cx="1527" cy="136"/>
                </a:xfrm>
              </p:grpSpPr>
              <p:sp>
                <p:nvSpPr>
                  <p:cNvPr id="13692" name="Line 380"/>
                  <p:cNvSpPr>
                    <a:spLocks noChangeShapeType="1"/>
                  </p:cNvSpPr>
                  <p:nvPr/>
                </p:nvSpPr>
                <p:spPr bwMode="auto">
                  <a:xfrm>
                    <a:off x="3100" y="3411"/>
                    <a:ext cx="0" cy="136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3693" name="Line 381"/>
                  <p:cNvSpPr>
                    <a:spLocks noChangeShapeType="1"/>
                  </p:cNvSpPr>
                  <p:nvPr/>
                </p:nvSpPr>
                <p:spPr bwMode="auto">
                  <a:xfrm>
                    <a:off x="3093" y="3419"/>
                    <a:ext cx="1527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3725" name="AutoShape 413"/>
                <p:cNvSpPr>
                  <a:spLocks noChangeArrowheads="1"/>
                </p:cNvSpPr>
                <p:nvPr/>
              </p:nvSpPr>
              <p:spPr bwMode="auto">
                <a:xfrm>
                  <a:off x="4616" y="3180"/>
                  <a:ext cx="262" cy="48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CC99"/>
                </a:solidFill>
                <a:ln w="952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/>
                  <a:r>
                    <a:rPr lang="en-US" sz="1400" b="1">
                      <a:latin typeface=".VnTimeH" pitchFamily="34" charset="0"/>
                    </a:rPr>
                    <a:t>k</a:t>
                  </a:r>
                </a:p>
              </p:txBody>
            </p:sp>
          </p:grpSp>
          <p:sp>
            <p:nvSpPr>
              <p:cNvPr id="13781" name="Line 469"/>
              <p:cNvSpPr>
                <a:spLocks noChangeShapeType="1"/>
              </p:cNvSpPr>
              <p:nvPr/>
            </p:nvSpPr>
            <p:spPr bwMode="auto">
              <a:xfrm>
                <a:off x="4876" y="3420"/>
                <a:ext cx="181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3782" name="Line 470"/>
          <p:cNvSpPr>
            <a:spLocks noChangeShapeType="1"/>
          </p:cNvSpPr>
          <p:nvPr/>
        </p:nvSpPr>
        <p:spPr bwMode="auto">
          <a:xfrm flipV="1">
            <a:off x="8015288" y="3305175"/>
            <a:ext cx="0" cy="21336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3786" name="Group 474"/>
          <p:cNvGrpSpPr>
            <a:grpSpLocks/>
          </p:cNvGrpSpPr>
          <p:nvPr/>
        </p:nvGrpSpPr>
        <p:grpSpPr bwMode="auto">
          <a:xfrm>
            <a:off x="508000" y="4176713"/>
            <a:ext cx="739775" cy="739775"/>
            <a:chOff x="2022" y="2647"/>
            <a:chExt cx="466" cy="466"/>
          </a:xfrm>
        </p:grpSpPr>
        <p:sp>
          <p:nvSpPr>
            <p:cNvPr id="13787" name="Oval 475"/>
            <p:cNvSpPr>
              <a:spLocks noChangeArrowheads="1"/>
            </p:cNvSpPr>
            <p:nvPr/>
          </p:nvSpPr>
          <p:spPr bwMode="auto">
            <a:xfrm>
              <a:off x="2022" y="2647"/>
              <a:ext cx="466" cy="466"/>
            </a:xfrm>
            <a:prstGeom prst="ellipse">
              <a:avLst/>
            </a:prstGeom>
            <a:solidFill>
              <a:srgbClr val="99CC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788" name="Oval 476"/>
            <p:cNvSpPr>
              <a:spLocks noChangeArrowheads="1"/>
            </p:cNvSpPr>
            <p:nvPr/>
          </p:nvSpPr>
          <p:spPr bwMode="auto">
            <a:xfrm>
              <a:off x="2086" y="2710"/>
              <a:ext cx="340" cy="339"/>
            </a:xfrm>
            <a:prstGeom prst="ellipse">
              <a:avLst/>
            </a:prstGeom>
            <a:solidFill>
              <a:srgbClr val="993366">
                <a:alpha val="58000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3804" name="Group 492"/>
          <p:cNvGrpSpPr>
            <a:grpSpLocks/>
          </p:cNvGrpSpPr>
          <p:nvPr/>
        </p:nvGrpSpPr>
        <p:grpSpPr bwMode="auto">
          <a:xfrm>
            <a:off x="520700" y="1592263"/>
            <a:ext cx="919163" cy="282575"/>
            <a:chOff x="184" y="1016"/>
            <a:chExt cx="579" cy="178"/>
          </a:xfrm>
        </p:grpSpPr>
        <p:sp>
          <p:nvSpPr>
            <p:cNvPr id="13805" name="Line 493"/>
            <p:cNvSpPr>
              <a:spLocks noChangeShapeType="1"/>
            </p:cNvSpPr>
            <p:nvPr/>
          </p:nvSpPr>
          <p:spPr bwMode="auto">
            <a:xfrm flipH="1">
              <a:off x="184" y="1016"/>
              <a:ext cx="106" cy="17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806" name="Line 494"/>
            <p:cNvSpPr>
              <a:spLocks noChangeShapeType="1"/>
            </p:cNvSpPr>
            <p:nvPr/>
          </p:nvSpPr>
          <p:spPr bwMode="auto">
            <a:xfrm flipH="1">
              <a:off x="409" y="1021"/>
              <a:ext cx="106" cy="17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807" name="Line 495"/>
            <p:cNvSpPr>
              <a:spLocks noChangeShapeType="1"/>
            </p:cNvSpPr>
            <p:nvPr/>
          </p:nvSpPr>
          <p:spPr bwMode="auto">
            <a:xfrm flipH="1">
              <a:off x="626" y="1021"/>
              <a:ext cx="106" cy="17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808" name="Line 496"/>
            <p:cNvSpPr>
              <a:spLocks noChangeShapeType="1"/>
            </p:cNvSpPr>
            <p:nvPr/>
          </p:nvSpPr>
          <p:spPr bwMode="auto">
            <a:xfrm>
              <a:off x="187" y="1104"/>
              <a:ext cx="57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3950" name="Group 638"/>
          <p:cNvGrpSpPr>
            <a:grpSpLocks/>
          </p:cNvGrpSpPr>
          <p:nvPr/>
        </p:nvGrpSpPr>
        <p:grpSpPr bwMode="auto">
          <a:xfrm>
            <a:off x="530225" y="1851025"/>
            <a:ext cx="852488" cy="485775"/>
            <a:chOff x="334" y="1166"/>
            <a:chExt cx="537" cy="306"/>
          </a:xfrm>
        </p:grpSpPr>
        <p:grpSp>
          <p:nvGrpSpPr>
            <p:cNvPr id="13809" name="Group 497"/>
            <p:cNvGrpSpPr>
              <a:grpSpLocks/>
            </p:cNvGrpSpPr>
            <p:nvPr/>
          </p:nvGrpSpPr>
          <p:grpSpPr bwMode="auto">
            <a:xfrm>
              <a:off x="341" y="1166"/>
              <a:ext cx="440" cy="306"/>
              <a:chOff x="192" y="1182"/>
              <a:chExt cx="440" cy="523"/>
            </a:xfrm>
          </p:grpSpPr>
          <p:sp>
            <p:nvSpPr>
              <p:cNvPr id="13810" name="Line 498"/>
              <p:cNvSpPr>
                <a:spLocks noChangeShapeType="1"/>
              </p:cNvSpPr>
              <p:nvPr/>
            </p:nvSpPr>
            <p:spPr bwMode="auto">
              <a:xfrm>
                <a:off x="632" y="1189"/>
                <a:ext cx="0" cy="51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811" name="Line 499"/>
              <p:cNvSpPr>
                <a:spLocks noChangeShapeType="1"/>
              </p:cNvSpPr>
              <p:nvPr/>
            </p:nvSpPr>
            <p:spPr bwMode="auto">
              <a:xfrm>
                <a:off x="412" y="1187"/>
                <a:ext cx="0" cy="51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812" name="Line 500"/>
              <p:cNvSpPr>
                <a:spLocks noChangeShapeType="1"/>
              </p:cNvSpPr>
              <p:nvPr/>
            </p:nvSpPr>
            <p:spPr bwMode="auto">
              <a:xfrm>
                <a:off x="192" y="1182"/>
                <a:ext cx="0" cy="51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3949" name="Group 637"/>
            <p:cNvGrpSpPr>
              <a:grpSpLocks/>
            </p:cNvGrpSpPr>
            <p:nvPr/>
          </p:nvGrpSpPr>
          <p:grpSpPr bwMode="auto">
            <a:xfrm>
              <a:off x="334" y="1458"/>
              <a:ext cx="537" cy="7"/>
              <a:chOff x="334" y="1458"/>
              <a:chExt cx="537" cy="7"/>
            </a:xfrm>
          </p:grpSpPr>
          <p:sp>
            <p:nvSpPr>
              <p:cNvPr id="13814" name="Line 502"/>
              <p:cNvSpPr>
                <a:spLocks noChangeShapeType="1"/>
              </p:cNvSpPr>
              <p:nvPr/>
            </p:nvSpPr>
            <p:spPr bwMode="auto">
              <a:xfrm>
                <a:off x="334" y="1458"/>
                <a:ext cx="94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815" name="Line 503"/>
              <p:cNvSpPr>
                <a:spLocks noChangeShapeType="1"/>
              </p:cNvSpPr>
              <p:nvPr/>
            </p:nvSpPr>
            <p:spPr bwMode="auto">
              <a:xfrm>
                <a:off x="556" y="1463"/>
                <a:ext cx="94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816" name="Line 504"/>
              <p:cNvSpPr>
                <a:spLocks noChangeShapeType="1"/>
              </p:cNvSpPr>
              <p:nvPr/>
            </p:nvSpPr>
            <p:spPr bwMode="auto">
              <a:xfrm>
                <a:off x="777" y="1465"/>
                <a:ext cx="94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13832" name="Group 520"/>
          <p:cNvGrpSpPr>
            <a:grpSpLocks/>
          </p:cNvGrpSpPr>
          <p:nvPr/>
        </p:nvGrpSpPr>
        <p:grpSpPr bwMode="auto">
          <a:xfrm>
            <a:off x="533400" y="3333750"/>
            <a:ext cx="1993900" cy="317500"/>
            <a:chOff x="2038" y="2116"/>
            <a:chExt cx="1256" cy="200"/>
          </a:xfrm>
        </p:grpSpPr>
        <p:sp>
          <p:nvSpPr>
            <p:cNvPr id="13833" name="Line 521"/>
            <p:cNvSpPr>
              <a:spLocks noChangeShapeType="1"/>
            </p:cNvSpPr>
            <p:nvPr/>
          </p:nvSpPr>
          <p:spPr bwMode="auto">
            <a:xfrm>
              <a:off x="2038" y="2316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834" name="Line 522"/>
            <p:cNvSpPr>
              <a:spLocks noChangeShapeType="1"/>
            </p:cNvSpPr>
            <p:nvPr/>
          </p:nvSpPr>
          <p:spPr bwMode="auto">
            <a:xfrm>
              <a:off x="2266" y="2208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835" name="Line 523"/>
            <p:cNvSpPr>
              <a:spLocks noChangeShapeType="1"/>
            </p:cNvSpPr>
            <p:nvPr/>
          </p:nvSpPr>
          <p:spPr bwMode="auto">
            <a:xfrm>
              <a:off x="2478" y="2116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3958" name="Group 646"/>
          <p:cNvGrpSpPr>
            <a:grpSpLocks/>
          </p:cNvGrpSpPr>
          <p:nvPr/>
        </p:nvGrpSpPr>
        <p:grpSpPr bwMode="auto">
          <a:xfrm>
            <a:off x="533400" y="5348288"/>
            <a:ext cx="1990725" cy="292100"/>
            <a:chOff x="336" y="3369"/>
            <a:chExt cx="1254" cy="184"/>
          </a:xfrm>
        </p:grpSpPr>
        <p:sp>
          <p:nvSpPr>
            <p:cNvPr id="13848" name="Line 536"/>
            <p:cNvSpPr>
              <a:spLocks noChangeShapeType="1"/>
            </p:cNvSpPr>
            <p:nvPr/>
          </p:nvSpPr>
          <p:spPr bwMode="auto">
            <a:xfrm flipV="1">
              <a:off x="774" y="3553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956" name="Group 644"/>
            <p:cNvGrpSpPr>
              <a:grpSpLocks/>
            </p:cNvGrpSpPr>
            <p:nvPr/>
          </p:nvGrpSpPr>
          <p:grpSpPr bwMode="auto">
            <a:xfrm>
              <a:off x="336" y="3369"/>
              <a:ext cx="1044" cy="92"/>
              <a:chOff x="336" y="3369"/>
              <a:chExt cx="1044" cy="92"/>
            </a:xfrm>
          </p:grpSpPr>
          <p:sp>
            <p:nvSpPr>
              <p:cNvPr id="13849" name="Line 537"/>
              <p:cNvSpPr>
                <a:spLocks noChangeShapeType="1"/>
              </p:cNvSpPr>
              <p:nvPr/>
            </p:nvSpPr>
            <p:spPr bwMode="auto">
              <a:xfrm flipV="1">
                <a:off x="564" y="3461"/>
                <a:ext cx="81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850" name="Line 538"/>
              <p:cNvSpPr>
                <a:spLocks noChangeShapeType="1"/>
              </p:cNvSpPr>
              <p:nvPr/>
            </p:nvSpPr>
            <p:spPr bwMode="auto">
              <a:xfrm flipV="1">
                <a:off x="336" y="3369"/>
                <a:ext cx="81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3889" name="Line 577"/>
          <p:cNvSpPr>
            <a:spLocks noChangeShapeType="1"/>
          </p:cNvSpPr>
          <p:nvPr/>
        </p:nvSpPr>
        <p:spPr bwMode="auto">
          <a:xfrm flipH="1" flipV="1">
            <a:off x="1141413" y="4805363"/>
            <a:ext cx="98425" cy="2286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3978" name="Group 666"/>
          <p:cNvGrpSpPr>
            <a:grpSpLocks/>
          </p:cNvGrpSpPr>
          <p:nvPr/>
        </p:nvGrpSpPr>
        <p:grpSpPr bwMode="auto">
          <a:xfrm>
            <a:off x="514350" y="4800600"/>
            <a:ext cx="717550" cy="841375"/>
            <a:chOff x="324" y="3024"/>
            <a:chExt cx="452" cy="530"/>
          </a:xfrm>
        </p:grpSpPr>
        <p:grpSp>
          <p:nvGrpSpPr>
            <p:cNvPr id="13957" name="Group 645"/>
            <p:cNvGrpSpPr>
              <a:grpSpLocks/>
            </p:cNvGrpSpPr>
            <p:nvPr/>
          </p:nvGrpSpPr>
          <p:grpSpPr bwMode="auto">
            <a:xfrm>
              <a:off x="334" y="3165"/>
              <a:ext cx="442" cy="389"/>
              <a:chOff x="334" y="3165"/>
              <a:chExt cx="442" cy="389"/>
            </a:xfrm>
          </p:grpSpPr>
          <p:sp>
            <p:nvSpPr>
              <p:cNvPr id="13829" name="Line 517"/>
              <p:cNvSpPr>
                <a:spLocks noChangeShapeType="1"/>
              </p:cNvSpPr>
              <p:nvPr/>
            </p:nvSpPr>
            <p:spPr bwMode="auto">
              <a:xfrm>
                <a:off x="776" y="3165"/>
                <a:ext cx="0" cy="389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830" name="Line 518"/>
              <p:cNvSpPr>
                <a:spLocks noChangeShapeType="1"/>
              </p:cNvSpPr>
              <p:nvPr/>
            </p:nvSpPr>
            <p:spPr bwMode="auto">
              <a:xfrm>
                <a:off x="564" y="3167"/>
                <a:ext cx="0" cy="302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831" name="Line 519"/>
              <p:cNvSpPr>
                <a:spLocks noChangeShapeType="1"/>
              </p:cNvSpPr>
              <p:nvPr/>
            </p:nvSpPr>
            <p:spPr bwMode="auto">
              <a:xfrm>
                <a:off x="334" y="3167"/>
                <a:ext cx="0" cy="20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888" name="Line 576"/>
            <p:cNvSpPr>
              <a:spLocks noChangeShapeType="1"/>
            </p:cNvSpPr>
            <p:nvPr/>
          </p:nvSpPr>
          <p:spPr bwMode="auto">
            <a:xfrm flipV="1">
              <a:off x="324" y="3024"/>
              <a:ext cx="61" cy="14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891" name="Line 579"/>
            <p:cNvSpPr>
              <a:spLocks noChangeShapeType="1"/>
            </p:cNvSpPr>
            <p:nvPr/>
          </p:nvSpPr>
          <p:spPr bwMode="auto">
            <a:xfrm>
              <a:off x="564" y="3095"/>
              <a:ext cx="0" cy="6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3896" name="Group 584"/>
          <p:cNvGrpSpPr>
            <a:grpSpLocks/>
          </p:cNvGrpSpPr>
          <p:nvPr/>
        </p:nvGrpSpPr>
        <p:grpSpPr bwMode="auto">
          <a:xfrm>
            <a:off x="490538" y="5002213"/>
            <a:ext cx="785812" cy="46037"/>
            <a:chOff x="266" y="2574"/>
            <a:chExt cx="495" cy="29"/>
          </a:xfrm>
        </p:grpSpPr>
        <p:sp>
          <p:nvSpPr>
            <p:cNvPr id="13897" name="Oval 585"/>
            <p:cNvSpPr>
              <a:spLocks noChangeArrowheads="1"/>
            </p:cNvSpPr>
            <p:nvPr/>
          </p:nvSpPr>
          <p:spPr bwMode="auto">
            <a:xfrm>
              <a:off x="711" y="2578"/>
              <a:ext cx="50" cy="2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898" name="Oval 586"/>
            <p:cNvSpPr>
              <a:spLocks noChangeArrowheads="1"/>
            </p:cNvSpPr>
            <p:nvPr/>
          </p:nvSpPr>
          <p:spPr bwMode="auto">
            <a:xfrm>
              <a:off x="494" y="2574"/>
              <a:ext cx="50" cy="2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899" name="Oval 587"/>
            <p:cNvSpPr>
              <a:spLocks noChangeArrowheads="1"/>
            </p:cNvSpPr>
            <p:nvPr/>
          </p:nvSpPr>
          <p:spPr bwMode="auto">
            <a:xfrm>
              <a:off x="266" y="2578"/>
              <a:ext cx="50" cy="2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3932" name="Group 620"/>
          <p:cNvGrpSpPr>
            <a:grpSpLocks/>
          </p:cNvGrpSpPr>
          <p:nvPr/>
        </p:nvGrpSpPr>
        <p:grpSpPr bwMode="auto">
          <a:xfrm>
            <a:off x="598488" y="2216150"/>
            <a:ext cx="693737" cy="317500"/>
            <a:chOff x="-1934" y="2251"/>
            <a:chExt cx="437" cy="200"/>
          </a:xfrm>
        </p:grpSpPr>
        <p:sp>
          <p:nvSpPr>
            <p:cNvPr id="13925" name="Line 613"/>
            <p:cNvSpPr>
              <a:spLocks noChangeShapeType="1"/>
            </p:cNvSpPr>
            <p:nvPr/>
          </p:nvSpPr>
          <p:spPr bwMode="auto">
            <a:xfrm>
              <a:off x="-1497" y="2269"/>
              <a:ext cx="0" cy="18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926" name="Line 614"/>
            <p:cNvSpPr>
              <a:spLocks noChangeShapeType="1"/>
            </p:cNvSpPr>
            <p:nvPr/>
          </p:nvSpPr>
          <p:spPr bwMode="auto">
            <a:xfrm>
              <a:off x="-1718" y="2257"/>
              <a:ext cx="0" cy="18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927" name="Line 615"/>
            <p:cNvSpPr>
              <a:spLocks noChangeShapeType="1"/>
            </p:cNvSpPr>
            <p:nvPr/>
          </p:nvSpPr>
          <p:spPr bwMode="auto">
            <a:xfrm>
              <a:off x="-1934" y="2251"/>
              <a:ext cx="0" cy="18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3931" name="Group 619"/>
          <p:cNvGrpSpPr>
            <a:grpSpLocks/>
          </p:cNvGrpSpPr>
          <p:nvPr/>
        </p:nvGrpSpPr>
        <p:grpSpPr bwMode="auto">
          <a:xfrm>
            <a:off x="1878013" y="4375150"/>
            <a:ext cx="700087" cy="304800"/>
            <a:chOff x="-1126" y="3607"/>
            <a:chExt cx="441" cy="192"/>
          </a:xfrm>
        </p:grpSpPr>
        <p:sp>
          <p:nvSpPr>
            <p:cNvPr id="13928" name="Line 616"/>
            <p:cNvSpPr>
              <a:spLocks noChangeShapeType="1"/>
            </p:cNvSpPr>
            <p:nvPr/>
          </p:nvSpPr>
          <p:spPr bwMode="auto">
            <a:xfrm>
              <a:off x="-685" y="3617"/>
              <a:ext cx="0" cy="18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929" name="Line 617"/>
            <p:cNvSpPr>
              <a:spLocks noChangeShapeType="1"/>
            </p:cNvSpPr>
            <p:nvPr/>
          </p:nvSpPr>
          <p:spPr bwMode="auto">
            <a:xfrm>
              <a:off x="-904" y="3613"/>
              <a:ext cx="0" cy="18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930" name="Line 618"/>
            <p:cNvSpPr>
              <a:spLocks noChangeShapeType="1"/>
            </p:cNvSpPr>
            <p:nvPr/>
          </p:nvSpPr>
          <p:spPr bwMode="auto">
            <a:xfrm>
              <a:off x="-1126" y="3607"/>
              <a:ext cx="0" cy="18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3966" name="Group 654"/>
          <p:cNvGrpSpPr>
            <a:grpSpLocks/>
          </p:cNvGrpSpPr>
          <p:nvPr/>
        </p:nvGrpSpPr>
        <p:grpSpPr bwMode="auto">
          <a:xfrm>
            <a:off x="460375" y="1598613"/>
            <a:ext cx="1047750" cy="300037"/>
            <a:chOff x="1290" y="1007"/>
            <a:chExt cx="660" cy="189"/>
          </a:xfrm>
        </p:grpSpPr>
        <p:sp>
          <p:nvSpPr>
            <p:cNvPr id="13942" name="Line 630"/>
            <p:cNvSpPr>
              <a:spLocks noChangeShapeType="1"/>
            </p:cNvSpPr>
            <p:nvPr/>
          </p:nvSpPr>
          <p:spPr bwMode="auto">
            <a:xfrm rot="21480000" flipH="1">
              <a:off x="1338" y="1007"/>
              <a:ext cx="39" cy="17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943" name="Line 631"/>
            <p:cNvSpPr>
              <a:spLocks noChangeShapeType="1"/>
            </p:cNvSpPr>
            <p:nvPr/>
          </p:nvSpPr>
          <p:spPr bwMode="auto">
            <a:xfrm rot="21480000" flipH="1">
              <a:off x="1554" y="1007"/>
              <a:ext cx="39" cy="17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944" name="Line 632"/>
            <p:cNvSpPr>
              <a:spLocks noChangeShapeType="1"/>
            </p:cNvSpPr>
            <p:nvPr/>
          </p:nvSpPr>
          <p:spPr bwMode="auto">
            <a:xfrm rot="21480000" flipH="1">
              <a:off x="1778" y="1007"/>
              <a:ext cx="39" cy="17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945" name="Group 633"/>
            <p:cNvGrpSpPr>
              <a:grpSpLocks/>
            </p:cNvGrpSpPr>
            <p:nvPr/>
          </p:nvGrpSpPr>
          <p:grpSpPr bwMode="auto">
            <a:xfrm>
              <a:off x="1290" y="1100"/>
              <a:ext cx="660" cy="96"/>
              <a:chOff x="384" y="1100"/>
              <a:chExt cx="660" cy="96"/>
            </a:xfrm>
          </p:grpSpPr>
          <p:sp>
            <p:nvSpPr>
              <p:cNvPr id="13946" name="Line 634"/>
              <p:cNvSpPr>
                <a:spLocks noChangeShapeType="1"/>
              </p:cNvSpPr>
              <p:nvPr/>
            </p:nvSpPr>
            <p:spPr bwMode="auto">
              <a:xfrm>
                <a:off x="384" y="1104"/>
                <a:ext cx="622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947" name="Line 635"/>
              <p:cNvSpPr>
                <a:spLocks noChangeShapeType="1"/>
              </p:cNvSpPr>
              <p:nvPr/>
            </p:nvSpPr>
            <p:spPr bwMode="auto">
              <a:xfrm>
                <a:off x="996" y="1100"/>
                <a:ext cx="48" cy="9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13460" name="Group 148"/>
          <p:cNvGrpSpPr>
            <a:grpSpLocks/>
          </p:cNvGrpSpPr>
          <p:nvPr/>
        </p:nvGrpSpPr>
        <p:grpSpPr bwMode="auto">
          <a:xfrm>
            <a:off x="636588" y="4305300"/>
            <a:ext cx="484187" cy="484188"/>
            <a:chOff x="2103" y="2726"/>
            <a:chExt cx="305" cy="305"/>
          </a:xfrm>
        </p:grpSpPr>
        <p:grpSp>
          <p:nvGrpSpPr>
            <p:cNvPr id="13457" name="Group 145"/>
            <p:cNvGrpSpPr>
              <a:grpSpLocks/>
            </p:cNvGrpSpPr>
            <p:nvPr/>
          </p:nvGrpSpPr>
          <p:grpSpPr bwMode="auto">
            <a:xfrm>
              <a:off x="2103" y="2726"/>
              <a:ext cx="305" cy="305"/>
              <a:chOff x="2103" y="2718"/>
              <a:chExt cx="317" cy="317"/>
            </a:xfrm>
          </p:grpSpPr>
          <p:sp>
            <p:nvSpPr>
              <p:cNvPr id="13454" name="AutoShape 142"/>
              <p:cNvSpPr>
                <a:spLocks noChangeArrowheads="1"/>
              </p:cNvSpPr>
              <p:nvPr/>
            </p:nvSpPr>
            <p:spPr bwMode="auto">
              <a:xfrm>
                <a:off x="2216" y="2718"/>
                <a:ext cx="91" cy="317"/>
              </a:xfrm>
              <a:prstGeom prst="flowChartCollate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455" name="AutoShape 143"/>
              <p:cNvSpPr>
                <a:spLocks noChangeArrowheads="1"/>
              </p:cNvSpPr>
              <p:nvPr/>
            </p:nvSpPr>
            <p:spPr bwMode="auto">
              <a:xfrm rot="5400000">
                <a:off x="2216" y="2717"/>
                <a:ext cx="91" cy="317"/>
              </a:xfrm>
              <a:prstGeom prst="flowChartCollate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3458" name="AutoShape 146"/>
            <p:cNvSpPr>
              <a:spLocks noChangeArrowheads="1"/>
            </p:cNvSpPr>
            <p:nvPr/>
          </p:nvSpPr>
          <p:spPr bwMode="auto">
            <a:xfrm>
              <a:off x="2204" y="2828"/>
              <a:ext cx="104" cy="104"/>
            </a:xfrm>
            <a:custGeom>
              <a:avLst/>
              <a:gdLst>
                <a:gd name="G0" fmla="+- 5400 0 0"/>
                <a:gd name="G1" fmla="+- 8100 0 0"/>
                <a:gd name="G2" fmla="+- 2700 0 0"/>
                <a:gd name="G3" fmla="+- 9450 0 0"/>
                <a:gd name="G4" fmla="+- 21600 0 8100"/>
                <a:gd name="G5" fmla="+- 21600 0 9450"/>
                <a:gd name="G6" fmla="+- 5400 21600 0"/>
                <a:gd name="G7" fmla="*/ G6 1 2"/>
                <a:gd name="G8" fmla="+- 21600 0 5400"/>
                <a:gd name="G9" fmla="+- 21600 0 2700"/>
                <a:gd name="T0" fmla="*/ G0 w 21600"/>
                <a:gd name="T1" fmla="*/ G0 h 21600"/>
                <a:gd name="T2" fmla="*/ G8 w 21600"/>
                <a:gd name="T3" fmla="*/ G8 h 21600"/>
              </a:gdLst>
              <a:ahLst/>
              <a:cxnLst>
                <a:cxn ang="0">
                  <a:pos x="r" y="vc"/>
                </a:cxn>
                <a:cxn ang="5400000">
                  <a:pos x="hc" y="b"/>
                </a:cxn>
                <a:cxn ang="10800000">
                  <a:pos x="l" y="vc"/>
                </a:cxn>
                <a:cxn ang="16200000">
                  <a:pos x="hc" y="t"/>
                </a:cxn>
              </a:cxnLst>
              <a:rect l="T0" t="T1" r="T2" b="T3"/>
              <a:pathLst>
                <a:path w="21600" h="21600">
                  <a:moveTo>
                    <a:pt x="5400" y="5400"/>
                  </a:moveTo>
                  <a:lnTo>
                    <a:pt x="9450" y="5400"/>
                  </a:lnTo>
                  <a:lnTo>
                    <a:pt x="9450" y="2700"/>
                  </a:lnTo>
                  <a:lnTo>
                    <a:pt x="8100" y="2700"/>
                  </a:lnTo>
                  <a:lnTo>
                    <a:pt x="10800" y="0"/>
                  </a:lnTo>
                  <a:lnTo>
                    <a:pt x="13500" y="2700"/>
                  </a:lnTo>
                  <a:lnTo>
                    <a:pt x="12150" y="2700"/>
                  </a:lnTo>
                  <a:lnTo>
                    <a:pt x="12150" y="5400"/>
                  </a:lnTo>
                  <a:lnTo>
                    <a:pt x="16200" y="5400"/>
                  </a:lnTo>
                  <a:lnTo>
                    <a:pt x="16200" y="9450"/>
                  </a:lnTo>
                  <a:lnTo>
                    <a:pt x="18900" y="9450"/>
                  </a:lnTo>
                  <a:lnTo>
                    <a:pt x="18900" y="8100"/>
                  </a:lnTo>
                  <a:lnTo>
                    <a:pt x="21600" y="10800"/>
                  </a:lnTo>
                  <a:lnTo>
                    <a:pt x="18900" y="13500"/>
                  </a:lnTo>
                  <a:lnTo>
                    <a:pt x="18900" y="12150"/>
                  </a:lnTo>
                  <a:lnTo>
                    <a:pt x="16200" y="12150"/>
                  </a:lnTo>
                  <a:lnTo>
                    <a:pt x="16200" y="16200"/>
                  </a:lnTo>
                  <a:lnTo>
                    <a:pt x="12150" y="16200"/>
                  </a:lnTo>
                  <a:lnTo>
                    <a:pt x="12150" y="18900"/>
                  </a:lnTo>
                  <a:lnTo>
                    <a:pt x="13500" y="18900"/>
                  </a:lnTo>
                  <a:lnTo>
                    <a:pt x="10800" y="21600"/>
                  </a:lnTo>
                  <a:lnTo>
                    <a:pt x="8100" y="18900"/>
                  </a:lnTo>
                  <a:lnTo>
                    <a:pt x="9450" y="18900"/>
                  </a:lnTo>
                  <a:lnTo>
                    <a:pt x="9450" y="16200"/>
                  </a:lnTo>
                  <a:lnTo>
                    <a:pt x="5400" y="16200"/>
                  </a:lnTo>
                  <a:lnTo>
                    <a:pt x="5400" y="12150"/>
                  </a:lnTo>
                  <a:lnTo>
                    <a:pt x="2700" y="12150"/>
                  </a:lnTo>
                  <a:lnTo>
                    <a:pt x="2700" y="13500"/>
                  </a:lnTo>
                  <a:lnTo>
                    <a:pt x="0" y="10800"/>
                  </a:lnTo>
                  <a:lnTo>
                    <a:pt x="2700" y="8100"/>
                  </a:lnTo>
                  <a:lnTo>
                    <a:pt x="2700" y="9450"/>
                  </a:lnTo>
                  <a:lnTo>
                    <a:pt x="5400" y="9450"/>
                  </a:lnTo>
                  <a:close/>
                </a:path>
              </a:pathLst>
            </a:cu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3952" name="Text Box 640"/>
          <p:cNvSpPr txBox="1">
            <a:spLocks noChangeArrowheads="1"/>
          </p:cNvSpPr>
          <p:nvPr/>
        </p:nvSpPr>
        <p:spPr bwMode="auto">
          <a:xfrm>
            <a:off x="3659188" y="1220788"/>
            <a:ext cx="48006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chemeClr val="accent2"/>
                </a:solidFill>
                <a:latin typeface=".VnCourier NewH" pitchFamily="18" charset="0"/>
              </a:rPr>
              <a:t>Sù cè ®éng c¬ mÊt 1 pha</a:t>
            </a:r>
          </a:p>
        </p:txBody>
      </p:sp>
      <p:sp>
        <p:nvSpPr>
          <p:cNvPr id="13953" name="Text Box 641"/>
          <p:cNvSpPr txBox="1">
            <a:spLocks noChangeArrowheads="1"/>
          </p:cNvSpPr>
          <p:nvPr/>
        </p:nvSpPr>
        <p:spPr bwMode="auto">
          <a:xfrm>
            <a:off x="4267200" y="1066800"/>
            <a:ext cx="4552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rgbClr val="006600"/>
                </a:solidFill>
                <a:latin typeface=".VnCourier NewH" pitchFamily="18" charset="0"/>
              </a:rPr>
              <a:t>ë ®iÒu kiÖn b×nh th­êng ®éng c¬ ®ang lµm viÖc æn ®Þnh</a:t>
            </a:r>
            <a:r>
              <a:rPr lang="en-US" sz="2000" b="1">
                <a:solidFill>
                  <a:srgbClr val="006600"/>
                </a:solidFill>
                <a:latin typeface=".VnCourier NewH" pitchFamily="18" charset="0"/>
              </a:rPr>
              <a:t> </a:t>
            </a:r>
          </a:p>
        </p:txBody>
      </p:sp>
      <p:sp>
        <p:nvSpPr>
          <p:cNvPr id="13954" name="Text Box 642"/>
          <p:cNvSpPr txBox="1">
            <a:spLocks noChangeArrowheads="1"/>
          </p:cNvSpPr>
          <p:nvPr/>
        </p:nvSpPr>
        <p:spPr bwMode="auto">
          <a:xfrm>
            <a:off x="2339975" y="6129338"/>
            <a:ext cx="45529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rgbClr val="006600"/>
                </a:solidFill>
                <a:latin typeface=".VnCourier NewH" pitchFamily="18" charset="0"/>
              </a:rPr>
              <a:t>§éng c¬ quay mét lóc th× dõng</a:t>
            </a:r>
            <a:endParaRPr lang="en-US" sz="2000" b="1">
              <a:solidFill>
                <a:srgbClr val="006600"/>
              </a:solidFill>
              <a:latin typeface=".VnCourier NewH" pitchFamily="18" charset="0"/>
            </a:endParaRPr>
          </a:p>
        </p:txBody>
      </p:sp>
      <p:sp>
        <p:nvSpPr>
          <p:cNvPr id="13955" name="AutoShape 643"/>
          <p:cNvSpPr>
            <a:spLocks noChangeArrowheads="1"/>
          </p:cNvSpPr>
          <p:nvPr/>
        </p:nvSpPr>
        <p:spPr bwMode="auto">
          <a:xfrm>
            <a:off x="2635250" y="5049838"/>
            <a:ext cx="1439863" cy="647700"/>
          </a:xfrm>
          <a:prstGeom prst="wedgeRoundRectCallout">
            <a:avLst>
              <a:gd name="adj1" fmla="val -149889"/>
              <a:gd name="adj2" fmla="val -80148"/>
              <a:gd name="adj3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b="1">
                <a:solidFill>
                  <a:srgbClr val="660066"/>
                </a:solidFill>
                <a:latin typeface=".VnCourier NewH" pitchFamily="18" charset="0"/>
              </a:rPr>
              <a:t> ®øt d©y</a:t>
            </a:r>
          </a:p>
          <a:p>
            <a:pPr algn="ctr"/>
            <a:r>
              <a:rPr lang="en-US" b="1">
                <a:solidFill>
                  <a:srgbClr val="660066"/>
                </a:solidFill>
                <a:latin typeface=".VnCourier NewH" pitchFamily="18" charset="0"/>
              </a:rPr>
              <a:t>pha C</a:t>
            </a:r>
          </a:p>
        </p:txBody>
      </p:sp>
      <p:sp>
        <p:nvSpPr>
          <p:cNvPr id="13959" name="AutoShape 647"/>
          <p:cNvSpPr>
            <a:spLocks noChangeArrowheads="1"/>
          </p:cNvSpPr>
          <p:nvPr/>
        </p:nvSpPr>
        <p:spPr bwMode="auto">
          <a:xfrm>
            <a:off x="2016125" y="2457450"/>
            <a:ext cx="1800225" cy="647700"/>
          </a:xfrm>
          <a:prstGeom prst="wedgeRoundRectCallout">
            <a:avLst>
              <a:gd name="adj1" fmla="val -77426"/>
              <a:gd name="adj2" fmla="val -141912"/>
              <a:gd name="adj3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sz="1200" b="1">
                <a:solidFill>
                  <a:srgbClr val="660066"/>
                </a:solidFill>
                <a:latin typeface=".VnCourier NewH" pitchFamily="18" charset="0"/>
              </a:rPr>
              <a:t>atm t¸c ®éng ng¾t ®iÖn </a:t>
            </a:r>
          </a:p>
          <a:p>
            <a:pPr algn="ctr"/>
            <a:r>
              <a:rPr lang="en-US" sz="1200" b="1">
                <a:solidFill>
                  <a:srgbClr val="660066"/>
                </a:solidFill>
                <a:latin typeface=".VnCourier NewH" pitchFamily="18" charset="0"/>
              </a:rPr>
              <a:t>hÖ thèng</a:t>
            </a:r>
          </a:p>
        </p:txBody>
      </p:sp>
      <p:grpSp>
        <p:nvGrpSpPr>
          <p:cNvPr id="13972" name="Group 660"/>
          <p:cNvGrpSpPr>
            <a:grpSpLocks/>
          </p:cNvGrpSpPr>
          <p:nvPr/>
        </p:nvGrpSpPr>
        <p:grpSpPr bwMode="auto">
          <a:xfrm>
            <a:off x="392113" y="2211388"/>
            <a:ext cx="979487" cy="2081212"/>
            <a:chOff x="246" y="1393"/>
            <a:chExt cx="617" cy="1311"/>
          </a:xfrm>
        </p:grpSpPr>
        <p:grpSp>
          <p:nvGrpSpPr>
            <p:cNvPr id="13909" name="Group 597"/>
            <p:cNvGrpSpPr>
              <a:grpSpLocks/>
            </p:cNvGrpSpPr>
            <p:nvPr/>
          </p:nvGrpSpPr>
          <p:grpSpPr bwMode="auto">
            <a:xfrm>
              <a:off x="328" y="1538"/>
              <a:ext cx="530" cy="7"/>
              <a:chOff x="-1981" y="2389"/>
              <a:chExt cx="530" cy="7"/>
            </a:xfrm>
          </p:grpSpPr>
          <p:sp>
            <p:nvSpPr>
              <p:cNvPr id="13817" name="Line 505"/>
              <p:cNvSpPr>
                <a:spLocks noChangeShapeType="1"/>
              </p:cNvSpPr>
              <p:nvPr/>
            </p:nvSpPr>
            <p:spPr bwMode="auto">
              <a:xfrm>
                <a:off x="-1981" y="2389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818" name="Line 506"/>
              <p:cNvSpPr>
                <a:spLocks noChangeShapeType="1"/>
              </p:cNvSpPr>
              <p:nvPr/>
            </p:nvSpPr>
            <p:spPr bwMode="auto">
              <a:xfrm>
                <a:off x="-1758" y="2394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819" name="Line 507"/>
              <p:cNvSpPr>
                <a:spLocks noChangeShapeType="1"/>
              </p:cNvSpPr>
              <p:nvPr/>
            </p:nvSpPr>
            <p:spPr bwMode="auto">
              <a:xfrm>
                <a:off x="-1537" y="2396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3971" name="Group 659"/>
            <p:cNvGrpSpPr>
              <a:grpSpLocks/>
            </p:cNvGrpSpPr>
            <p:nvPr/>
          </p:nvGrpSpPr>
          <p:grpSpPr bwMode="auto">
            <a:xfrm>
              <a:off x="246" y="1393"/>
              <a:ext cx="617" cy="1311"/>
              <a:chOff x="246" y="1393"/>
              <a:chExt cx="617" cy="1311"/>
            </a:xfrm>
          </p:grpSpPr>
          <p:grpSp>
            <p:nvGrpSpPr>
              <p:cNvPr id="13924" name="Group 612"/>
              <p:cNvGrpSpPr>
                <a:grpSpLocks/>
              </p:cNvGrpSpPr>
              <p:nvPr/>
            </p:nvGrpSpPr>
            <p:grpSpPr bwMode="auto">
              <a:xfrm>
                <a:off x="246" y="1535"/>
                <a:ext cx="617" cy="1169"/>
                <a:chOff x="-2063" y="2386"/>
                <a:chExt cx="617" cy="1169"/>
              </a:xfrm>
            </p:grpSpPr>
            <p:grpSp>
              <p:nvGrpSpPr>
                <p:cNvPr id="13916" name="Group 604"/>
                <p:cNvGrpSpPr>
                  <a:grpSpLocks/>
                </p:cNvGrpSpPr>
                <p:nvPr/>
              </p:nvGrpSpPr>
              <p:grpSpPr bwMode="auto">
                <a:xfrm>
                  <a:off x="-2063" y="2386"/>
                  <a:ext cx="617" cy="1169"/>
                  <a:chOff x="-2063" y="2386"/>
                  <a:chExt cx="617" cy="1169"/>
                </a:xfrm>
              </p:grpSpPr>
              <p:grpSp>
                <p:nvGrpSpPr>
                  <p:cNvPr id="13820" name="Group 508"/>
                  <p:cNvGrpSpPr>
                    <a:grpSpLocks/>
                  </p:cNvGrpSpPr>
                  <p:nvPr/>
                </p:nvGrpSpPr>
                <p:grpSpPr bwMode="auto">
                  <a:xfrm>
                    <a:off x="-2063" y="2386"/>
                    <a:ext cx="617" cy="1040"/>
                    <a:chOff x="340" y="1551"/>
                    <a:chExt cx="617" cy="1129"/>
                  </a:xfrm>
                </p:grpSpPr>
                <p:sp>
                  <p:nvSpPr>
                    <p:cNvPr id="13821" name="Arc 509"/>
                    <p:cNvSpPr>
                      <a:spLocks/>
                    </p:cNvSpPr>
                    <p:nvPr/>
                  </p:nvSpPr>
                  <p:spPr bwMode="auto">
                    <a:xfrm rot="10112503" flipH="1">
                      <a:off x="854" y="1812"/>
                      <a:ext cx="103" cy="201"/>
                    </a:xfrm>
                    <a:custGeom>
                      <a:avLst/>
                      <a:gdLst>
                        <a:gd name="G0" fmla="+- 0 0 0"/>
                        <a:gd name="G1" fmla="+- 21600 0 0"/>
                        <a:gd name="G2" fmla="+- 21600 0 0"/>
                        <a:gd name="T0" fmla="*/ 0 w 21600"/>
                        <a:gd name="T1" fmla="*/ 0 h 42322"/>
                        <a:gd name="T2" fmla="*/ 6096 w 21600"/>
                        <a:gd name="T3" fmla="*/ 42322 h 42322"/>
                        <a:gd name="T4" fmla="*/ 0 w 21600"/>
                        <a:gd name="T5" fmla="*/ 21600 h 4232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21600" h="42322" fill="none" extrusionOk="0">
                          <a:moveTo>
                            <a:pt x="-1" y="0"/>
                          </a:moveTo>
                          <a:cubicBezTo>
                            <a:pt x="11929" y="0"/>
                            <a:pt x="21600" y="9670"/>
                            <a:pt x="21600" y="21600"/>
                          </a:cubicBezTo>
                          <a:cubicBezTo>
                            <a:pt x="21600" y="31181"/>
                            <a:pt x="15287" y="39617"/>
                            <a:pt x="6095" y="42321"/>
                          </a:cubicBezTo>
                        </a:path>
                        <a:path w="21600" h="42322" stroke="0" extrusionOk="0">
                          <a:moveTo>
                            <a:pt x="-1" y="0"/>
                          </a:moveTo>
                          <a:cubicBezTo>
                            <a:pt x="11929" y="0"/>
                            <a:pt x="21600" y="9670"/>
                            <a:pt x="21600" y="21600"/>
                          </a:cubicBezTo>
                          <a:cubicBezTo>
                            <a:pt x="21600" y="31181"/>
                            <a:pt x="15287" y="39617"/>
                            <a:pt x="6095" y="42321"/>
                          </a:cubicBezTo>
                          <a:lnTo>
                            <a:pt x="0" y="21600"/>
                          </a:lnTo>
                          <a:close/>
                        </a:path>
                      </a:pathLst>
                    </a:custGeom>
                    <a:noFill/>
                    <a:ln w="28575">
                      <a:solidFill>
                        <a:srgbClr val="FF0000"/>
                      </a:solidFill>
                      <a:round/>
                      <a:headEnd/>
                      <a:tailEnd type="none" w="lg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822" name="Arc 510"/>
                    <p:cNvSpPr>
                      <a:spLocks/>
                    </p:cNvSpPr>
                    <p:nvPr/>
                  </p:nvSpPr>
                  <p:spPr bwMode="auto">
                    <a:xfrm rot="11487497">
                      <a:off x="340" y="1812"/>
                      <a:ext cx="103" cy="201"/>
                    </a:xfrm>
                    <a:custGeom>
                      <a:avLst/>
                      <a:gdLst>
                        <a:gd name="G0" fmla="+- 0 0 0"/>
                        <a:gd name="G1" fmla="+- 21600 0 0"/>
                        <a:gd name="G2" fmla="+- 21600 0 0"/>
                        <a:gd name="T0" fmla="*/ 0 w 21600"/>
                        <a:gd name="T1" fmla="*/ 0 h 42322"/>
                        <a:gd name="T2" fmla="*/ 6096 w 21600"/>
                        <a:gd name="T3" fmla="*/ 42322 h 42322"/>
                        <a:gd name="T4" fmla="*/ 0 w 21600"/>
                        <a:gd name="T5" fmla="*/ 21600 h 4232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21600" h="42322" fill="none" extrusionOk="0">
                          <a:moveTo>
                            <a:pt x="-1" y="0"/>
                          </a:moveTo>
                          <a:cubicBezTo>
                            <a:pt x="11929" y="0"/>
                            <a:pt x="21600" y="9670"/>
                            <a:pt x="21600" y="21600"/>
                          </a:cubicBezTo>
                          <a:cubicBezTo>
                            <a:pt x="21600" y="31181"/>
                            <a:pt x="15287" y="39617"/>
                            <a:pt x="6095" y="42321"/>
                          </a:cubicBezTo>
                        </a:path>
                        <a:path w="21600" h="42322" stroke="0" extrusionOk="0">
                          <a:moveTo>
                            <a:pt x="-1" y="0"/>
                          </a:moveTo>
                          <a:cubicBezTo>
                            <a:pt x="11929" y="0"/>
                            <a:pt x="21600" y="9670"/>
                            <a:pt x="21600" y="21600"/>
                          </a:cubicBezTo>
                          <a:cubicBezTo>
                            <a:pt x="21600" y="31181"/>
                            <a:pt x="15287" y="39617"/>
                            <a:pt x="6095" y="42321"/>
                          </a:cubicBezTo>
                          <a:lnTo>
                            <a:pt x="0" y="21600"/>
                          </a:lnTo>
                          <a:close/>
                        </a:path>
                      </a:pathLst>
                    </a:custGeom>
                    <a:noFill/>
                    <a:ln w="28575">
                      <a:solidFill>
                        <a:srgbClr val="FF0000"/>
                      </a:solidFill>
                      <a:round/>
                      <a:headEnd/>
                      <a:tailEnd type="none" w="lg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823" name="Line 51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875" y="1551"/>
                      <a:ext cx="0" cy="273"/>
                    </a:xfrm>
                    <a:prstGeom prst="line">
                      <a:avLst/>
                    </a:prstGeom>
                    <a:noFill/>
                    <a:ln w="28575">
                      <a:solidFill>
                        <a:srgbClr val="FF0000"/>
                      </a:solidFill>
                      <a:round/>
                      <a:headEnd/>
                      <a:tailEnd type="none" w="lg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824" name="Line 51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654" y="1551"/>
                      <a:ext cx="0" cy="1124"/>
                    </a:xfrm>
                    <a:prstGeom prst="line">
                      <a:avLst/>
                    </a:prstGeom>
                    <a:noFill/>
                    <a:ln w="28575">
                      <a:solidFill>
                        <a:srgbClr val="FF0000"/>
                      </a:solidFill>
                      <a:round/>
                      <a:headEnd/>
                      <a:tailEnd type="oval" w="lg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825" name="Line 51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31" y="1551"/>
                      <a:ext cx="0" cy="273"/>
                    </a:xfrm>
                    <a:prstGeom prst="line">
                      <a:avLst/>
                    </a:prstGeom>
                    <a:noFill/>
                    <a:ln w="28575">
                      <a:solidFill>
                        <a:srgbClr val="FF0000"/>
                      </a:solidFill>
                      <a:round/>
                      <a:headEnd/>
                      <a:tailEnd type="none" w="lg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826" name="Line 51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870" y="2016"/>
                      <a:ext cx="0" cy="664"/>
                    </a:xfrm>
                    <a:prstGeom prst="line">
                      <a:avLst/>
                    </a:prstGeom>
                    <a:noFill/>
                    <a:ln w="28575">
                      <a:solidFill>
                        <a:srgbClr val="FF0000"/>
                      </a:solidFill>
                      <a:round/>
                      <a:headEnd/>
                      <a:tailEnd type="oval" w="lg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827" name="Line 51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426" y="2016"/>
                      <a:ext cx="0" cy="664"/>
                    </a:xfrm>
                    <a:prstGeom prst="line">
                      <a:avLst/>
                    </a:prstGeom>
                    <a:noFill/>
                    <a:ln w="28575">
                      <a:solidFill>
                        <a:srgbClr val="FF0000"/>
                      </a:solidFill>
                      <a:round/>
                      <a:headEnd/>
                      <a:tailEnd type="oval" w="lg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13914" name="Group 602"/>
                  <p:cNvGrpSpPr>
                    <a:grpSpLocks/>
                  </p:cNvGrpSpPr>
                  <p:nvPr/>
                </p:nvGrpSpPr>
                <p:grpSpPr bwMode="auto">
                  <a:xfrm>
                    <a:off x="-1982" y="3424"/>
                    <a:ext cx="445" cy="131"/>
                    <a:chOff x="-1982" y="3424"/>
                    <a:chExt cx="445" cy="131"/>
                  </a:xfrm>
                </p:grpSpPr>
                <p:sp>
                  <p:nvSpPr>
                    <p:cNvPr id="13886" name="Line 57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-1982" y="3424"/>
                      <a:ext cx="57" cy="131"/>
                    </a:xfrm>
                    <a:prstGeom prst="line">
                      <a:avLst/>
                    </a:prstGeom>
                    <a:noFill/>
                    <a:ln w="28575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887" name="Line 575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-1591" y="3426"/>
                      <a:ext cx="54" cy="124"/>
                    </a:xfrm>
                    <a:prstGeom prst="line">
                      <a:avLst/>
                    </a:prstGeom>
                    <a:noFill/>
                    <a:ln w="28575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890" name="Line 57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-1750" y="3424"/>
                      <a:ext cx="0" cy="60"/>
                    </a:xfrm>
                    <a:prstGeom prst="line">
                      <a:avLst/>
                    </a:prstGeom>
                    <a:noFill/>
                    <a:ln w="28575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</p:grpSp>
            <p:grpSp>
              <p:nvGrpSpPr>
                <p:cNvPr id="13892" name="Group 580"/>
                <p:cNvGrpSpPr>
                  <a:grpSpLocks/>
                </p:cNvGrpSpPr>
                <p:nvPr/>
              </p:nvGrpSpPr>
              <p:grpSpPr bwMode="auto">
                <a:xfrm>
                  <a:off x="-2002" y="3409"/>
                  <a:ext cx="495" cy="29"/>
                  <a:chOff x="266" y="2574"/>
                  <a:chExt cx="495" cy="29"/>
                </a:xfrm>
              </p:grpSpPr>
              <p:sp>
                <p:nvSpPr>
                  <p:cNvPr id="13893" name="Oval 581"/>
                  <p:cNvSpPr>
                    <a:spLocks noChangeArrowheads="1"/>
                  </p:cNvSpPr>
                  <p:nvPr/>
                </p:nvSpPr>
                <p:spPr bwMode="auto">
                  <a:xfrm>
                    <a:off x="711" y="2578"/>
                    <a:ext cx="50" cy="25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3894" name="Oval 582"/>
                  <p:cNvSpPr>
                    <a:spLocks noChangeArrowheads="1"/>
                  </p:cNvSpPr>
                  <p:nvPr/>
                </p:nvSpPr>
                <p:spPr bwMode="auto">
                  <a:xfrm>
                    <a:off x="494" y="2574"/>
                    <a:ext cx="50" cy="25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3895" name="Oval 583"/>
                  <p:cNvSpPr>
                    <a:spLocks noChangeArrowheads="1"/>
                  </p:cNvSpPr>
                  <p:nvPr/>
                </p:nvSpPr>
                <p:spPr bwMode="auto">
                  <a:xfrm>
                    <a:off x="266" y="2578"/>
                    <a:ext cx="50" cy="25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grpSp>
            <p:nvGrpSpPr>
              <p:cNvPr id="13967" name="Group 655"/>
              <p:cNvGrpSpPr>
                <a:grpSpLocks/>
              </p:cNvGrpSpPr>
              <p:nvPr/>
            </p:nvGrpSpPr>
            <p:grpSpPr bwMode="auto">
              <a:xfrm>
                <a:off x="376" y="1393"/>
                <a:ext cx="437" cy="200"/>
                <a:chOff x="-1934" y="2251"/>
                <a:chExt cx="437" cy="200"/>
              </a:xfrm>
            </p:grpSpPr>
            <p:sp>
              <p:nvSpPr>
                <p:cNvPr id="13968" name="Line 656"/>
                <p:cNvSpPr>
                  <a:spLocks noChangeShapeType="1"/>
                </p:cNvSpPr>
                <p:nvPr/>
              </p:nvSpPr>
              <p:spPr bwMode="auto">
                <a:xfrm>
                  <a:off x="-1497" y="2269"/>
                  <a:ext cx="0" cy="182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969" name="Line 657"/>
                <p:cNvSpPr>
                  <a:spLocks noChangeShapeType="1"/>
                </p:cNvSpPr>
                <p:nvPr/>
              </p:nvSpPr>
              <p:spPr bwMode="auto">
                <a:xfrm>
                  <a:off x="-1718" y="2257"/>
                  <a:ext cx="0" cy="182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970" name="Line 658"/>
                <p:cNvSpPr>
                  <a:spLocks noChangeShapeType="1"/>
                </p:cNvSpPr>
                <p:nvPr/>
              </p:nvSpPr>
              <p:spPr bwMode="auto">
                <a:xfrm>
                  <a:off x="-1934" y="2251"/>
                  <a:ext cx="0" cy="182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13977" name="Group 665"/>
          <p:cNvGrpSpPr>
            <a:grpSpLocks/>
          </p:cNvGrpSpPr>
          <p:nvPr/>
        </p:nvGrpSpPr>
        <p:grpSpPr bwMode="auto">
          <a:xfrm>
            <a:off x="1803400" y="3332163"/>
            <a:ext cx="847725" cy="2303462"/>
            <a:chOff x="1136" y="2099"/>
            <a:chExt cx="534" cy="1451"/>
          </a:xfrm>
        </p:grpSpPr>
        <p:grpSp>
          <p:nvGrpSpPr>
            <p:cNvPr id="13911" name="Group 599"/>
            <p:cNvGrpSpPr>
              <a:grpSpLocks/>
            </p:cNvGrpSpPr>
            <p:nvPr/>
          </p:nvGrpSpPr>
          <p:grpSpPr bwMode="auto">
            <a:xfrm>
              <a:off x="1136" y="2099"/>
              <a:ext cx="526" cy="712"/>
              <a:chOff x="-1173" y="2950"/>
              <a:chExt cx="526" cy="712"/>
            </a:xfrm>
          </p:grpSpPr>
          <p:grpSp>
            <p:nvGrpSpPr>
              <p:cNvPr id="13836" name="Group 524"/>
              <p:cNvGrpSpPr>
                <a:grpSpLocks/>
              </p:cNvGrpSpPr>
              <p:nvPr/>
            </p:nvGrpSpPr>
            <p:grpSpPr bwMode="auto">
              <a:xfrm>
                <a:off x="-1165" y="2950"/>
                <a:ext cx="440" cy="703"/>
                <a:chOff x="1238" y="2208"/>
                <a:chExt cx="440" cy="672"/>
              </a:xfrm>
            </p:grpSpPr>
            <p:sp>
              <p:nvSpPr>
                <p:cNvPr id="13837" name="Line 525"/>
                <p:cNvSpPr>
                  <a:spLocks noChangeShapeType="1"/>
                </p:cNvSpPr>
                <p:nvPr/>
              </p:nvSpPr>
              <p:spPr bwMode="auto">
                <a:xfrm>
                  <a:off x="1238" y="2400"/>
                  <a:ext cx="0" cy="48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838" name="Line 526"/>
                <p:cNvSpPr>
                  <a:spLocks noChangeShapeType="1"/>
                </p:cNvSpPr>
                <p:nvPr/>
              </p:nvSpPr>
              <p:spPr bwMode="auto">
                <a:xfrm>
                  <a:off x="1466" y="2304"/>
                  <a:ext cx="0" cy="576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839" name="Line 527"/>
                <p:cNvSpPr>
                  <a:spLocks noChangeShapeType="1"/>
                </p:cNvSpPr>
                <p:nvPr/>
              </p:nvSpPr>
              <p:spPr bwMode="auto">
                <a:xfrm>
                  <a:off x="1678" y="2208"/>
                  <a:ext cx="0" cy="672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13910" name="Group 598"/>
              <p:cNvGrpSpPr>
                <a:grpSpLocks/>
              </p:cNvGrpSpPr>
              <p:nvPr/>
            </p:nvGrpSpPr>
            <p:grpSpPr bwMode="auto">
              <a:xfrm>
                <a:off x="-1173" y="3653"/>
                <a:ext cx="526" cy="9"/>
                <a:chOff x="-1173" y="3653"/>
                <a:chExt cx="526" cy="9"/>
              </a:xfrm>
            </p:grpSpPr>
            <p:sp>
              <p:nvSpPr>
                <p:cNvPr id="13841" name="Line 529"/>
                <p:cNvSpPr>
                  <a:spLocks noChangeShapeType="1"/>
                </p:cNvSpPr>
                <p:nvPr/>
              </p:nvSpPr>
              <p:spPr bwMode="auto">
                <a:xfrm>
                  <a:off x="-1173" y="3662"/>
                  <a:ext cx="86" cy="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842" name="Line 530"/>
                <p:cNvSpPr>
                  <a:spLocks noChangeShapeType="1"/>
                </p:cNvSpPr>
                <p:nvPr/>
              </p:nvSpPr>
              <p:spPr bwMode="auto">
                <a:xfrm>
                  <a:off x="-946" y="3655"/>
                  <a:ext cx="86" cy="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846" name="Line 534"/>
                <p:cNvSpPr>
                  <a:spLocks noChangeShapeType="1"/>
                </p:cNvSpPr>
                <p:nvPr/>
              </p:nvSpPr>
              <p:spPr bwMode="auto">
                <a:xfrm>
                  <a:off x="-733" y="3653"/>
                  <a:ext cx="86" cy="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grpSp>
          <p:nvGrpSpPr>
            <p:cNvPr id="13913" name="Group 601"/>
            <p:cNvGrpSpPr>
              <a:grpSpLocks/>
            </p:cNvGrpSpPr>
            <p:nvPr/>
          </p:nvGrpSpPr>
          <p:grpSpPr bwMode="auto">
            <a:xfrm>
              <a:off x="1140" y="2891"/>
              <a:ext cx="530" cy="659"/>
              <a:chOff x="-1169" y="3742"/>
              <a:chExt cx="530" cy="659"/>
            </a:xfrm>
          </p:grpSpPr>
          <p:grpSp>
            <p:nvGrpSpPr>
              <p:cNvPr id="13912" name="Group 600"/>
              <p:cNvGrpSpPr>
                <a:grpSpLocks/>
              </p:cNvGrpSpPr>
              <p:nvPr/>
            </p:nvGrpSpPr>
            <p:grpSpPr bwMode="auto">
              <a:xfrm>
                <a:off x="-1169" y="3750"/>
                <a:ext cx="530" cy="7"/>
                <a:chOff x="-1169" y="3750"/>
                <a:chExt cx="530" cy="7"/>
              </a:xfrm>
            </p:grpSpPr>
            <p:sp>
              <p:nvSpPr>
                <p:cNvPr id="13843" name="Line 531"/>
                <p:cNvSpPr>
                  <a:spLocks noChangeShapeType="1"/>
                </p:cNvSpPr>
                <p:nvPr/>
              </p:nvSpPr>
              <p:spPr bwMode="auto">
                <a:xfrm>
                  <a:off x="-1169" y="3750"/>
                  <a:ext cx="86" cy="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844" name="Line 532"/>
                <p:cNvSpPr>
                  <a:spLocks noChangeShapeType="1"/>
                </p:cNvSpPr>
                <p:nvPr/>
              </p:nvSpPr>
              <p:spPr bwMode="auto">
                <a:xfrm>
                  <a:off x="-946" y="3755"/>
                  <a:ext cx="86" cy="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845" name="Line 533"/>
                <p:cNvSpPr>
                  <a:spLocks noChangeShapeType="1"/>
                </p:cNvSpPr>
                <p:nvPr/>
              </p:nvSpPr>
              <p:spPr bwMode="auto">
                <a:xfrm>
                  <a:off x="-725" y="3757"/>
                  <a:ext cx="86" cy="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13851" name="Group 539"/>
              <p:cNvGrpSpPr>
                <a:grpSpLocks/>
              </p:cNvGrpSpPr>
              <p:nvPr/>
            </p:nvGrpSpPr>
            <p:grpSpPr bwMode="auto">
              <a:xfrm>
                <a:off x="-1165" y="3742"/>
                <a:ext cx="436" cy="659"/>
                <a:chOff x="2846" y="2907"/>
                <a:chExt cx="436" cy="659"/>
              </a:xfrm>
            </p:grpSpPr>
            <p:sp>
              <p:nvSpPr>
                <p:cNvPr id="13852" name="Line 540"/>
                <p:cNvSpPr>
                  <a:spLocks noChangeShapeType="1"/>
                </p:cNvSpPr>
                <p:nvPr/>
              </p:nvSpPr>
              <p:spPr bwMode="auto">
                <a:xfrm>
                  <a:off x="2846" y="2907"/>
                  <a:ext cx="0" cy="478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853" name="Line 541"/>
                <p:cNvSpPr>
                  <a:spLocks noChangeShapeType="1"/>
                </p:cNvSpPr>
                <p:nvPr/>
              </p:nvSpPr>
              <p:spPr bwMode="auto">
                <a:xfrm>
                  <a:off x="3074" y="2912"/>
                  <a:ext cx="0" cy="563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3854" name="Line 542"/>
                <p:cNvSpPr>
                  <a:spLocks noChangeShapeType="1"/>
                </p:cNvSpPr>
                <p:nvPr/>
              </p:nvSpPr>
              <p:spPr bwMode="auto">
                <a:xfrm>
                  <a:off x="3282" y="2912"/>
                  <a:ext cx="0" cy="654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grpSp>
          <p:nvGrpSpPr>
            <p:cNvPr id="13973" name="Group 661"/>
            <p:cNvGrpSpPr>
              <a:grpSpLocks/>
            </p:cNvGrpSpPr>
            <p:nvPr/>
          </p:nvGrpSpPr>
          <p:grpSpPr bwMode="auto">
            <a:xfrm>
              <a:off x="1183" y="2759"/>
              <a:ext cx="441" cy="192"/>
              <a:chOff x="-1126" y="3607"/>
              <a:chExt cx="441" cy="192"/>
            </a:xfrm>
          </p:grpSpPr>
          <p:sp>
            <p:nvSpPr>
              <p:cNvPr id="13974" name="Line 662"/>
              <p:cNvSpPr>
                <a:spLocks noChangeShapeType="1"/>
              </p:cNvSpPr>
              <p:nvPr/>
            </p:nvSpPr>
            <p:spPr bwMode="auto">
              <a:xfrm>
                <a:off x="-685" y="3617"/>
                <a:ext cx="0" cy="182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975" name="Line 663"/>
              <p:cNvSpPr>
                <a:spLocks noChangeShapeType="1"/>
              </p:cNvSpPr>
              <p:nvPr/>
            </p:nvSpPr>
            <p:spPr bwMode="auto">
              <a:xfrm>
                <a:off x="-904" y="3613"/>
                <a:ext cx="0" cy="182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976" name="Line 664"/>
              <p:cNvSpPr>
                <a:spLocks noChangeShapeType="1"/>
              </p:cNvSpPr>
              <p:nvPr/>
            </p:nvSpPr>
            <p:spPr bwMode="auto">
              <a:xfrm>
                <a:off x="-1126" y="3607"/>
                <a:ext cx="0" cy="182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3986" name="Line 674"/>
          <p:cNvSpPr>
            <a:spLocks noChangeShapeType="1"/>
          </p:cNvSpPr>
          <p:nvPr/>
        </p:nvSpPr>
        <p:spPr bwMode="auto">
          <a:xfrm>
            <a:off x="5132388" y="2365375"/>
            <a:ext cx="3222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988" name="AutoShape 67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72513" y="6477000"/>
            <a:ext cx="457200" cy="381000"/>
          </a:xfrm>
          <a:prstGeom prst="actionButtonEnd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4589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5" decel="100000"/>
                                        <p:tgtEl>
                                          <p:spTgt spid="139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5" decel="100000"/>
                                        <p:tgtEl>
                                          <p:spTgt spid="1395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395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5" fill="hold"/>
                                        <p:tgtEl>
                                          <p:spTgt spid="139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39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5" fill="hold"/>
                                        <p:tgtEl>
                                          <p:spTgt spid="139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39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139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139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9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9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3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26" dur="400" fill="hold"/>
                                        <p:tgtEl>
                                          <p:spTgt spid="134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17" presetClass="exit" presetSubtype="10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38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138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3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mph" presetSubtype="0" repeatCount="300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134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grpId="0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3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1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2" presetClass="exit" presetSubtype="1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3" dur="1000"/>
                                        <p:tgtEl>
                                          <p:spTgt spid="139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2" presetClass="exit" presetSubtype="1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6" dur="2000"/>
                                        <p:tgtEl>
                                          <p:spTgt spid="137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2" presetClass="exit" presetSubtype="8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9" dur="2000"/>
                                        <p:tgtEl>
                                          <p:spTgt spid="137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2" presetClass="exit" presetSubtype="1" fill="hold" nodeType="withEffect">
                                  <p:stCondLst>
                                    <p:cond delay="227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2" dur="2000"/>
                                        <p:tgtEl>
                                          <p:spTgt spid="139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2" presetClass="exit" presetSubtype="8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5" dur="2000"/>
                                        <p:tgtEl>
                                          <p:spTgt spid="138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2" presetClass="exit" presetSubtype="1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8" dur="2000"/>
                                        <p:tgtEl>
                                          <p:spTgt spid="139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2" presetClass="exit" presetSubtype="2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71" dur="2000"/>
                                        <p:tgtEl>
                                          <p:spTgt spid="139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2" presetClass="exit" presetSubtype="1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4" dur="2000"/>
                                        <p:tgtEl>
                                          <p:spTgt spid="139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2" presetClass="exit" presetSubtype="1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7" dur="1000"/>
                                        <p:tgtEl>
                                          <p:spTgt spid="139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2" presetClass="exit" presetSubtype="1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0" dur="1000"/>
                                        <p:tgtEl>
                                          <p:spTgt spid="139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2" presetClass="exit" presetSubtype="8" fill="hold" nodeType="withEffect">
                                  <p:stCondLst>
                                    <p:cond delay="27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3" dur="2000"/>
                                        <p:tgtEl>
                                          <p:spTgt spid="139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2" presetClass="exit" presetSubtype="4" fill="hold" grpId="0" nodeType="withEffect">
                                  <p:stCondLst>
                                    <p:cond delay="28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6" dur="1000"/>
                                        <p:tgtEl>
                                          <p:spTgt spid="136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2" presetClass="exit" presetSubtype="1" fill="hold" nodeType="withEffect">
                                  <p:stCondLst>
                                    <p:cond delay="29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9" dur="1000"/>
                                        <p:tgtEl>
                                          <p:spTgt spid="139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2" presetClass="exit" presetSubtype="8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2" dur="1000"/>
                                        <p:tgtEl>
                                          <p:spTgt spid="139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2" presetClass="exit" presetSubtype="1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5" dur="2000"/>
                                        <p:tgtEl>
                                          <p:spTgt spid="139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2" presetClass="exit" presetSubtype="4" fill="hold" grpId="0" nodeType="withEffect">
                                  <p:stCondLst>
                                    <p:cond delay="30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8" dur="1000"/>
                                        <p:tgtEl>
                                          <p:spTgt spid="137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2" presetClass="exit" presetSubtype="4" fill="hold" grpId="0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1" dur="1000"/>
                                        <p:tgtEl>
                                          <p:spTgt spid="137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2" presetClass="exit" presetSubtype="8" fill="hold" nodeType="withEffect">
                                  <p:stCondLst>
                                    <p:cond delay="32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4" dur="2000"/>
                                        <p:tgtEl>
                                          <p:spTgt spid="139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2" presetClass="exit" presetSubtype="4" fill="hold" nodeType="withEffect">
                                  <p:stCondLst>
                                    <p:cond delay="34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7" dur="2000"/>
                                        <p:tgtEl>
                                          <p:spTgt spid="137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9" presetClass="entr" presetSubtype="0" fill="hold" grpId="0" nodeType="withEffect">
                                  <p:stCondLst>
                                    <p:cond delay="327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13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113" presetID="22" presetClass="entr" presetSubtype="8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13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87" grpId="0" animBg="1"/>
      <p:bldP spid="13778" grpId="0" animBg="1"/>
      <p:bldP spid="13782" grpId="0" animBg="1"/>
      <p:bldP spid="13889" grpId="0" animBg="1"/>
      <p:bldP spid="13952" grpId="0"/>
      <p:bldP spid="13952" grpId="1"/>
      <p:bldP spid="13953" grpId="0"/>
      <p:bldP spid="13953" grpId="1"/>
      <p:bldP spid="13954" grpId="0"/>
      <p:bldP spid="13954" grpId="1"/>
      <p:bldP spid="13955" grpId="0" animBg="1"/>
      <p:bldP spid="13955" grpId="1" animBg="1"/>
      <p:bldP spid="13959" grpId="0" animBg="1"/>
      <p:bldP spid="13986" grpId="0" animBg="1"/>
      <p:bldP spid="1398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774" name="Group 438"/>
          <p:cNvGrpSpPr>
            <a:grpSpLocks/>
          </p:cNvGrpSpPr>
          <p:nvPr/>
        </p:nvGrpSpPr>
        <p:grpSpPr bwMode="auto">
          <a:xfrm>
            <a:off x="739775" y="1646238"/>
            <a:ext cx="919163" cy="282575"/>
            <a:chOff x="184" y="1016"/>
            <a:chExt cx="579" cy="178"/>
          </a:xfrm>
        </p:grpSpPr>
        <p:sp>
          <p:nvSpPr>
            <p:cNvPr id="14775" name="Line 439"/>
            <p:cNvSpPr>
              <a:spLocks noChangeShapeType="1"/>
            </p:cNvSpPr>
            <p:nvPr/>
          </p:nvSpPr>
          <p:spPr bwMode="auto">
            <a:xfrm flipH="1">
              <a:off x="184" y="1016"/>
              <a:ext cx="106" cy="17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776" name="Line 440"/>
            <p:cNvSpPr>
              <a:spLocks noChangeShapeType="1"/>
            </p:cNvSpPr>
            <p:nvPr/>
          </p:nvSpPr>
          <p:spPr bwMode="auto">
            <a:xfrm flipH="1">
              <a:off x="409" y="1021"/>
              <a:ext cx="106" cy="17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777" name="Line 441"/>
            <p:cNvSpPr>
              <a:spLocks noChangeShapeType="1"/>
            </p:cNvSpPr>
            <p:nvPr/>
          </p:nvSpPr>
          <p:spPr bwMode="auto">
            <a:xfrm flipH="1">
              <a:off x="626" y="1021"/>
              <a:ext cx="106" cy="17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778" name="Line 442"/>
            <p:cNvSpPr>
              <a:spLocks noChangeShapeType="1"/>
            </p:cNvSpPr>
            <p:nvPr/>
          </p:nvSpPr>
          <p:spPr bwMode="auto">
            <a:xfrm>
              <a:off x="187" y="1104"/>
              <a:ext cx="57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340" name="Group 4"/>
          <p:cNvGrpSpPr>
            <a:grpSpLocks/>
          </p:cNvGrpSpPr>
          <p:nvPr/>
        </p:nvGrpSpPr>
        <p:grpSpPr bwMode="auto">
          <a:xfrm>
            <a:off x="1855788" y="-71438"/>
            <a:ext cx="6707187" cy="1470026"/>
            <a:chOff x="1871" y="-214"/>
            <a:chExt cx="4225" cy="926"/>
          </a:xfrm>
        </p:grpSpPr>
        <p:sp>
          <p:nvSpPr>
            <p:cNvPr id="14341" name="Rectangle 5"/>
            <p:cNvSpPr>
              <a:spLocks noChangeArrowheads="1"/>
            </p:cNvSpPr>
            <p:nvPr/>
          </p:nvSpPr>
          <p:spPr bwMode="auto">
            <a:xfrm>
              <a:off x="1871" y="-214"/>
              <a:ext cx="4225" cy="9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r>
                <a:rPr lang="en-US" b="1">
                  <a:solidFill>
                    <a:srgbClr val="6600CC"/>
                  </a:solidFill>
                  <a:latin typeface=".VnTimeH" pitchFamily="34" charset="0"/>
                </a:rPr>
                <a:t>M¹ch ®iÖn ®iÒu khiÓn y/    ®æi nèi dïng </a:t>
              </a:r>
              <a:br>
                <a:rPr lang="en-US" b="1">
                  <a:solidFill>
                    <a:srgbClr val="6600CC"/>
                  </a:solidFill>
                  <a:latin typeface=".VnTimeH" pitchFamily="34" charset="0"/>
                </a:rPr>
              </a:br>
              <a:r>
                <a:rPr lang="en-US" b="1">
                  <a:solidFill>
                    <a:srgbClr val="6600CC"/>
                  </a:solidFill>
                  <a:latin typeface=".VnTimeH" pitchFamily="34" charset="0"/>
                </a:rPr>
                <a:t>r¬ le thêi gian</a:t>
              </a:r>
            </a:p>
          </p:txBody>
        </p:sp>
        <p:sp>
          <p:nvSpPr>
            <p:cNvPr id="14342" name="AutoShape 6"/>
            <p:cNvSpPr>
              <a:spLocks noChangeArrowheads="1"/>
            </p:cNvSpPr>
            <p:nvPr/>
          </p:nvSpPr>
          <p:spPr bwMode="auto">
            <a:xfrm>
              <a:off x="4368" y="117"/>
              <a:ext cx="96" cy="96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rgbClr val="6600CC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4419" name="Group 83"/>
          <p:cNvGrpSpPr>
            <a:grpSpLocks/>
          </p:cNvGrpSpPr>
          <p:nvPr/>
        </p:nvGrpSpPr>
        <p:grpSpPr bwMode="auto">
          <a:xfrm>
            <a:off x="642938" y="760413"/>
            <a:ext cx="920750" cy="965200"/>
            <a:chOff x="124" y="448"/>
            <a:chExt cx="580" cy="608"/>
          </a:xfrm>
        </p:grpSpPr>
        <p:grpSp>
          <p:nvGrpSpPr>
            <p:cNvPr id="14420" name="Group 84"/>
            <p:cNvGrpSpPr>
              <a:grpSpLocks/>
            </p:cNvGrpSpPr>
            <p:nvPr/>
          </p:nvGrpSpPr>
          <p:grpSpPr bwMode="auto">
            <a:xfrm>
              <a:off x="162" y="498"/>
              <a:ext cx="58" cy="558"/>
              <a:chOff x="162" y="498"/>
              <a:chExt cx="58" cy="558"/>
            </a:xfrm>
          </p:grpSpPr>
          <p:sp>
            <p:nvSpPr>
              <p:cNvPr id="14421" name="Line 85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22" name="Oval 86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4423" name="Group 87"/>
            <p:cNvGrpSpPr>
              <a:grpSpLocks/>
            </p:cNvGrpSpPr>
            <p:nvPr/>
          </p:nvGrpSpPr>
          <p:grpSpPr bwMode="auto">
            <a:xfrm>
              <a:off x="384" y="498"/>
              <a:ext cx="58" cy="558"/>
              <a:chOff x="162" y="498"/>
              <a:chExt cx="58" cy="558"/>
            </a:xfrm>
          </p:grpSpPr>
          <p:sp>
            <p:nvSpPr>
              <p:cNvPr id="14424" name="Line 88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25" name="Oval 89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4426" name="Group 90"/>
            <p:cNvGrpSpPr>
              <a:grpSpLocks/>
            </p:cNvGrpSpPr>
            <p:nvPr/>
          </p:nvGrpSpPr>
          <p:grpSpPr bwMode="auto">
            <a:xfrm>
              <a:off x="600" y="498"/>
              <a:ext cx="58" cy="558"/>
              <a:chOff x="162" y="498"/>
              <a:chExt cx="58" cy="558"/>
            </a:xfrm>
          </p:grpSpPr>
          <p:sp>
            <p:nvSpPr>
              <p:cNvPr id="14427" name="Line 91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28" name="Oval 92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4429" name="Line 93"/>
            <p:cNvSpPr>
              <a:spLocks noChangeShapeType="1"/>
            </p:cNvSpPr>
            <p:nvPr/>
          </p:nvSpPr>
          <p:spPr bwMode="auto">
            <a:xfrm flipH="1">
              <a:off x="560" y="448"/>
              <a:ext cx="144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30" name="Line 94"/>
            <p:cNvSpPr>
              <a:spLocks noChangeShapeType="1"/>
            </p:cNvSpPr>
            <p:nvPr/>
          </p:nvSpPr>
          <p:spPr bwMode="auto">
            <a:xfrm flipH="1">
              <a:off x="344" y="452"/>
              <a:ext cx="144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31" name="Line 95"/>
            <p:cNvSpPr>
              <a:spLocks noChangeShapeType="1"/>
            </p:cNvSpPr>
            <p:nvPr/>
          </p:nvSpPr>
          <p:spPr bwMode="auto">
            <a:xfrm flipH="1">
              <a:off x="124" y="452"/>
              <a:ext cx="144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432" name="Group 96"/>
          <p:cNvGrpSpPr>
            <a:grpSpLocks/>
          </p:cNvGrpSpPr>
          <p:nvPr/>
        </p:nvGrpSpPr>
        <p:grpSpPr bwMode="auto">
          <a:xfrm>
            <a:off x="750888" y="1925638"/>
            <a:ext cx="698500" cy="485775"/>
            <a:chOff x="192" y="1182"/>
            <a:chExt cx="440" cy="523"/>
          </a:xfrm>
        </p:grpSpPr>
        <p:sp>
          <p:nvSpPr>
            <p:cNvPr id="14433" name="Line 97"/>
            <p:cNvSpPr>
              <a:spLocks noChangeShapeType="1"/>
            </p:cNvSpPr>
            <p:nvPr/>
          </p:nvSpPr>
          <p:spPr bwMode="auto">
            <a:xfrm>
              <a:off x="632" y="1189"/>
              <a:ext cx="0" cy="51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34" name="Line 98"/>
            <p:cNvSpPr>
              <a:spLocks noChangeShapeType="1"/>
            </p:cNvSpPr>
            <p:nvPr/>
          </p:nvSpPr>
          <p:spPr bwMode="auto">
            <a:xfrm>
              <a:off x="412" y="1187"/>
              <a:ext cx="0" cy="51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35" name="Line 99"/>
            <p:cNvSpPr>
              <a:spLocks noChangeShapeType="1"/>
            </p:cNvSpPr>
            <p:nvPr/>
          </p:nvSpPr>
          <p:spPr bwMode="auto">
            <a:xfrm>
              <a:off x="192" y="1182"/>
              <a:ext cx="0" cy="51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436" name="Line 100"/>
          <p:cNvSpPr>
            <a:spLocks noChangeShapeType="1"/>
          </p:cNvSpPr>
          <p:nvPr/>
        </p:nvSpPr>
        <p:spPr bwMode="auto">
          <a:xfrm>
            <a:off x="738188" y="2389188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437" name="Line 101"/>
          <p:cNvSpPr>
            <a:spLocks noChangeShapeType="1"/>
          </p:cNvSpPr>
          <p:nvPr/>
        </p:nvSpPr>
        <p:spPr bwMode="auto">
          <a:xfrm>
            <a:off x="1092200" y="2397125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438" name="Line 102"/>
          <p:cNvSpPr>
            <a:spLocks noChangeShapeType="1"/>
          </p:cNvSpPr>
          <p:nvPr/>
        </p:nvSpPr>
        <p:spPr bwMode="auto">
          <a:xfrm>
            <a:off x="1443038" y="2400300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4439" name="Group 103"/>
          <p:cNvGrpSpPr>
            <a:grpSpLocks/>
          </p:cNvGrpSpPr>
          <p:nvPr/>
        </p:nvGrpSpPr>
        <p:grpSpPr bwMode="auto">
          <a:xfrm>
            <a:off x="741363" y="5065713"/>
            <a:ext cx="701675" cy="850900"/>
            <a:chOff x="298" y="3160"/>
            <a:chExt cx="442" cy="792"/>
          </a:xfrm>
        </p:grpSpPr>
        <p:sp>
          <p:nvSpPr>
            <p:cNvPr id="14440" name="Line 104"/>
            <p:cNvSpPr>
              <a:spLocks noChangeShapeType="1"/>
            </p:cNvSpPr>
            <p:nvPr/>
          </p:nvSpPr>
          <p:spPr bwMode="auto">
            <a:xfrm>
              <a:off x="740" y="3160"/>
              <a:ext cx="0" cy="78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41" name="Line 105"/>
            <p:cNvSpPr>
              <a:spLocks noChangeShapeType="1"/>
            </p:cNvSpPr>
            <p:nvPr/>
          </p:nvSpPr>
          <p:spPr bwMode="auto">
            <a:xfrm>
              <a:off x="528" y="3163"/>
              <a:ext cx="0" cy="78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42" name="Line 106"/>
            <p:cNvSpPr>
              <a:spLocks noChangeShapeType="1"/>
            </p:cNvSpPr>
            <p:nvPr/>
          </p:nvSpPr>
          <p:spPr bwMode="auto">
            <a:xfrm>
              <a:off x="298" y="3163"/>
              <a:ext cx="0" cy="78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443" name="Group 107"/>
          <p:cNvGrpSpPr>
            <a:grpSpLocks/>
          </p:cNvGrpSpPr>
          <p:nvPr/>
        </p:nvGrpSpPr>
        <p:grpSpPr bwMode="auto">
          <a:xfrm>
            <a:off x="463550" y="4254500"/>
            <a:ext cx="1073150" cy="863600"/>
            <a:chOff x="123" y="2649"/>
            <a:chExt cx="676" cy="544"/>
          </a:xfrm>
        </p:grpSpPr>
        <p:grpSp>
          <p:nvGrpSpPr>
            <p:cNvPr id="14444" name="Group 108"/>
            <p:cNvGrpSpPr>
              <a:grpSpLocks/>
            </p:cNvGrpSpPr>
            <p:nvPr/>
          </p:nvGrpSpPr>
          <p:grpSpPr bwMode="auto">
            <a:xfrm rot="18645612" flipH="1">
              <a:off x="245" y="2683"/>
              <a:ext cx="269" cy="513"/>
              <a:chOff x="595" y="2890"/>
              <a:chExt cx="269" cy="513"/>
            </a:xfrm>
          </p:grpSpPr>
          <p:grpSp>
            <p:nvGrpSpPr>
              <p:cNvPr id="14445" name="Group 109"/>
              <p:cNvGrpSpPr>
                <a:grpSpLocks/>
              </p:cNvGrpSpPr>
              <p:nvPr/>
            </p:nvGrpSpPr>
            <p:grpSpPr bwMode="auto">
              <a:xfrm>
                <a:off x="595" y="2890"/>
                <a:ext cx="228" cy="416"/>
                <a:chOff x="595" y="2890"/>
                <a:chExt cx="228" cy="416"/>
              </a:xfrm>
            </p:grpSpPr>
            <p:grpSp>
              <p:nvGrpSpPr>
                <p:cNvPr id="14446" name="Group 110"/>
                <p:cNvGrpSpPr>
                  <a:grpSpLocks/>
                </p:cNvGrpSpPr>
                <p:nvPr/>
              </p:nvGrpSpPr>
              <p:grpSpPr bwMode="auto">
                <a:xfrm>
                  <a:off x="595" y="2890"/>
                  <a:ext cx="141" cy="224"/>
                  <a:chOff x="595" y="2890"/>
                  <a:chExt cx="141" cy="224"/>
                </a:xfrm>
              </p:grpSpPr>
              <p:sp>
                <p:nvSpPr>
                  <p:cNvPr id="14447" name="Arc 111"/>
                  <p:cNvSpPr>
                    <a:spLocks/>
                  </p:cNvSpPr>
                  <p:nvPr/>
                </p:nvSpPr>
                <p:spPr bwMode="auto">
                  <a:xfrm rot="-1687346">
                    <a:off x="595" y="2890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4448" name="Arc 112"/>
                  <p:cNvSpPr>
                    <a:spLocks/>
                  </p:cNvSpPr>
                  <p:nvPr/>
                </p:nvSpPr>
                <p:spPr bwMode="auto">
                  <a:xfrm rot="-1687346">
                    <a:off x="640" y="2985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4449" name="Group 113"/>
                <p:cNvGrpSpPr>
                  <a:grpSpLocks/>
                </p:cNvGrpSpPr>
                <p:nvPr/>
              </p:nvGrpSpPr>
              <p:grpSpPr bwMode="auto">
                <a:xfrm>
                  <a:off x="682" y="3082"/>
                  <a:ext cx="141" cy="224"/>
                  <a:chOff x="595" y="2890"/>
                  <a:chExt cx="141" cy="224"/>
                </a:xfrm>
              </p:grpSpPr>
              <p:sp>
                <p:nvSpPr>
                  <p:cNvPr id="14450" name="Arc 114"/>
                  <p:cNvSpPr>
                    <a:spLocks/>
                  </p:cNvSpPr>
                  <p:nvPr/>
                </p:nvSpPr>
                <p:spPr bwMode="auto">
                  <a:xfrm rot="-1687346">
                    <a:off x="595" y="2890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4451" name="Arc 115"/>
                  <p:cNvSpPr>
                    <a:spLocks/>
                  </p:cNvSpPr>
                  <p:nvPr/>
                </p:nvSpPr>
                <p:spPr bwMode="auto">
                  <a:xfrm rot="-1687346">
                    <a:off x="640" y="2985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14452" name="Arc 116"/>
              <p:cNvSpPr>
                <a:spLocks/>
              </p:cNvSpPr>
              <p:nvPr/>
            </p:nvSpPr>
            <p:spPr bwMode="auto">
              <a:xfrm rot="-1687346">
                <a:off x="768" y="3274"/>
                <a:ext cx="96" cy="129"/>
              </a:xfrm>
              <a:custGeom>
                <a:avLst/>
                <a:gdLst>
                  <a:gd name="G0" fmla="+- 13674 0 0"/>
                  <a:gd name="G1" fmla="+- 21600 0 0"/>
                  <a:gd name="G2" fmla="+- 21600 0 0"/>
                  <a:gd name="T0" fmla="*/ 3471 w 35274"/>
                  <a:gd name="T1" fmla="*/ 2562 h 43200"/>
                  <a:gd name="T2" fmla="*/ 0 w 35274"/>
                  <a:gd name="T3" fmla="*/ 38321 h 43200"/>
                  <a:gd name="T4" fmla="*/ 13674 w 35274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5274" h="43200" fill="none" extrusionOk="0">
                    <a:moveTo>
                      <a:pt x="3470" y="2561"/>
                    </a:moveTo>
                    <a:cubicBezTo>
                      <a:pt x="6608" y="880"/>
                      <a:pt x="10113" y="-1"/>
                      <a:pt x="13674" y="0"/>
                    </a:cubicBezTo>
                    <a:cubicBezTo>
                      <a:pt x="25603" y="0"/>
                      <a:pt x="35274" y="9670"/>
                      <a:pt x="35274" y="21600"/>
                    </a:cubicBezTo>
                    <a:cubicBezTo>
                      <a:pt x="35274" y="33529"/>
                      <a:pt x="25603" y="43200"/>
                      <a:pt x="13674" y="43200"/>
                    </a:cubicBezTo>
                    <a:cubicBezTo>
                      <a:pt x="8689" y="43200"/>
                      <a:pt x="3858" y="41476"/>
                      <a:pt x="0" y="38320"/>
                    </a:cubicBezTo>
                  </a:path>
                  <a:path w="35274" h="43200" stroke="0" extrusionOk="0">
                    <a:moveTo>
                      <a:pt x="3470" y="2561"/>
                    </a:moveTo>
                    <a:cubicBezTo>
                      <a:pt x="6608" y="880"/>
                      <a:pt x="10113" y="-1"/>
                      <a:pt x="13674" y="0"/>
                    </a:cubicBezTo>
                    <a:cubicBezTo>
                      <a:pt x="25603" y="0"/>
                      <a:pt x="35274" y="9670"/>
                      <a:pt x="35274" y="21600"/>
                    </a:cubicBezTo>
                    <a:cubicBezTo>
                      <a:pt x="35274" y="33529"/>
                      <a:pt x="25603" y="43200"/>
                      <a:pt x="13674" y="43200"/>
                    </a:cubicBezTo>
                    <a:cubicBezTo>
                      <a:pt x="8689" y="43200"/>
                      <a:pt x="3858" y="41476"/>
                      <a:pt x="0" y="38320"/>
                    </a:cubicBezTo>
                    <a:lnTo>
                      <a:pt x="13674" y="21600"/>
                    </a:lnTo>
                    <a:close/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4453" name="Group 117"/>
            <p:cNvGrpSpPr>
              <a:grpSpLocks/>
            </p:cNvGrpSpPr>
            <p:nvPr/>
          </p:nvGrpSpPr>
          <p:grpSpPr bwMode="auto">
            <a:xfrm>
              <a:off x="530" y="2650"/>
              <a:ext cx="269" cy="513"/>
              <a:chOff x="595" y="2890"/>
              <a:chExt cx="269" cy="513"/>
            </a:xfrm>
          </p:grpSpPr>
          <p:grpSp>
            <p:nvGrpSpPr>
              <p:cNvPr id="14454" name="Group 118"/>
              <p:cNvGrpSpPr>
                <a:grpSpLocks/>
              </p:cNvGrpSpPr>
              <p:nvPr/>
            </p:nvGrpSpPr>
            <p:grpSpPr bwMode="auto">
              <a:xfrm>
                <a:off x="595" y="2890"/>
                <a:ext cx="228" cy="416"/>
                <a:chOff x="595" y="2890"/>
                <a:chExt cx="228" cy="416"/>
              </a:xfrm>
            </p:grpSpPr>
            <p:grpSp>
              <p:nvGrpSpPr>
                <p:cNvPr id="14455" name="Group 119"/>
                <p:cNvGrpSpPr>
                  <a:grpSpLocks/>
                </p:cNvGrpSpPr>
                <p:nvPr/>
              </p:nvGrpSpPr>
              <p:grpSpPr bwMode="auto">
                <a:xfrm>
                  <a:off x="595" y="2890"/>
                  <a:ext cx="141" cy="224"/>
                  <a:chOff x="595" y="2890"/>
                  <a:chExt cx="141" cy="224"/>
                </a:xfrm>
              </p:grpSpPr>
              <p:sp>
                <p:nvSpPr>
                  <p:cNvPr id="14456" name="Arc 120"/>
                  <p:cNvSpPr>
                    <a:spLocks/>
                  </p:cNvSpPr>
                  <p:nvPr/>
                </p:nvSpPr>
                <p:spPr bwMode="auto">
                  <a:xfrm rot="-1687346">
                    <a:off x="595" y="2890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4457" name="Arc 121"/>
                  <p:cNvSpPr>
                    <a:spLocks/>
                  </p:cNvSpPr>
                  <p:nvPr/>
                </p:nvSpPr>
                <p:spPr bwMode="auto">
                  <a:xfrm rot="-1687346">
                    <a:off x="640" y="2985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4458" name="Group 122"/>
                <p:cNvGrpSpPr>
                  <a:grpSpLocks/>
                </p:cNvGrpSpPr>
                <p:nvPr/>
              </p:nvGrpSpPr>
              <p:grpSpPr bwMode="auto">
                <a:xfrm>
                  <a:off x="682" y="3082"/>
                  <a:ext cx="141" cy="224"/>
                  <a:chOff x="595" y="2890"/>
                  <a:chExt cx="141" cy="224"/>
                </a:xfrm>
              </p:grpSpPr>
              <p:sp>
                <p:nvSpPr>
                  <p:cNvPr id="14459" name="Arc 123"/>
                  <p:cNvSpPr>
                    <a:spLocks/>
                  </p:cNvSpPr>
                  <p:nvPr/>
                </p:nvSpPr>
                <p:spPr bwMode="auto">
                  <a:xfrm rot="-1687346">
                    <a:off x="595" y="2890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4460" name="Arc 124"/>
                  <p:cNvSpPr>
                    <a:spLocks/>
                  </p:cNvSpPr>
                  <p:nvPr/>
                </p:nvSpPr>
                <p:spPr bwMode="auto">
                  <a:xfrm rot="-1687346">
                    <a:off x="640" y="2985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14461" name="Arc 125"/>
              <p:cNvSpPr>
                <a:spLocks/>
              </p:cNvSpPr>
              <p:nvPr/>
            </p:nvSpPr>
            <p:spPr bwMode="auto">
              <a:xfrm rot="-1687346">
                <a:off x="768" y="3274"/>
                <a:ext cx="96" cy="129"/>
              </a:xfrm>
              <a:custGeom>
                <a:avLst/>
                <a:gdLst>
                  <a:gd name="G0" fmla="+- 13674 0 0"/>
                  <a:gd name="G1" fmla="+- 21600 0 0"/>
                  <a:gd name="G2" fmla="+- 21600 0 0"/>
                  <a:gd name="T0" fmla="*/ 3471 w 35274"/>
                  <a:gd name="T1" fmla="*/ 2562 h 43200"/>
                  <a:gd name="T2" fmla="*/ 0 w 35274"/>
                  <a:gd name="T3" fmla="*/ 38321 h 43200"/>
                  <a:gd name="T4" fmla="*/ 13674 w 35274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5274" h="43200" fill="none" extrusionOk="0">
                    <a:moveTo>
                      <a:pt x="3470" y="2561"/>
                    </a:moveTo>
                    <a:cubicBezTo>
                      <a:pt x="6608" y="880"/>
                      <a:pt x="10113" y="-1"/>
                      <a:pt x="13674" y="0"/>
                    </a:cubicBezTo>
                    <a:cubicBezTo>
                      <a:pt x="25603" y="0"/>
                      <a:pt x="35274" y="9670"/>
                      <a:pt x="35274" y="21600"/>
                    </a:cubicBezTo>
                    <a:cubicBezTo>
                      <a:pt x="35274" y="33529"/>
                      <a:pt x="25603" y="43200"/>
                      <a:pt x="13674" y="43200"/>
                    </a:cubicBezTo>
                    <a:cubicBezTo>
                      <a:pt x="8689" y="43200"/>
                      <a:pt x="3858" y="41476"/>
                      <a:pt x="0" y="38320"/>
                    </a:cubicBezTo>
                  </a:path>
                  <a:path w="35274" h="43200" stroke="0" extrusionOk="0">
                    <a:moveTo>
                      <a:pt x="3470" y="2561"/>
                    </a:moveTo>
                    <a:cubicBezTo>
                      <a:pt x="6608" y="880"/>
                      <a:pt x="10113" y="-1"/>
                      <a:pt x="13674" y="0"/>
                    </a:cubicBezTo>
                    <a:cubicBezTo>
                      <a:pt x="25603" y="0"/>
                      <a:pt x="35274" y="9670"/>
                      <a:pt x="35274" y="21600"/>
                    </a:cubicBezTo>
                    <a:cubicBezTo>
                      <a:pt x="35274" y="33529"/>
                      <a:pt x="25603" y="43200"/>
                      <a:pt x="13674" y="43200"/>
                    </a:cubicBezTo>
                    <a:cubicBezTo>
                      <a:pt x="8689" y="43200"/>
                      <a:pt x="3858" y="41476"/>
                      <a:pt x="0" y="38320"/>
                    </a:cubicBezTo>
                    <a:lnTo>
                      <a:pt x="13674" y="21600"/>
                    </a:lnTo>
                    <a:close/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4462" name="Group 126"/>
            <p:cNvGrpSpPr>
              <a:grpSpLocks/>
            </p:cNvGrpSpPr>
            <p:nvPr/>
          </p:nvGrpSpPr>
          <p:grpSpPr bwMode="auto">
            <a:xfrm rot="5671300" flipH="1">
              <a:off x="235" y="2732"/>
              <a:ext cx="544" cy="378"/>
              <a:chOff x="284" y="2724"/>
              <a:chExt cx="616" cy="462"/>
            </a:xfrm>
          </p:grpSpPr>
          <p:grpSp>
            <p:nvGrpSpPr>
              <p:cNvPr id="14463" name="Group 127"/>
              <p:cNvGrpSpPr>
                <a:grpSpLocks/>
              </p:cNvGrpSpPr>
              <p:nvPr/>
            </p:nvGrpSpPr>
            <p:grpSpPr bwMode="auto">
              <a:xfrm>
                <a:off x="284" y="2816"/>
                <a:ext cx="507" cy="370"/>
                <a:chOff x="734" y="3022"/>
                <a:chExt cx="507" cy="370"/>
              </a:xfrm>
            </p:grpSpPr>
            <p:grpSp>
              <p:nvGrpSpPr>
                <p:cNvPr id="14464" name="Group 128"/>
                <p:cNvGrpSpPr>
                  <a:grpSpLocks/>
                </p:cNvGrpSpPr>
                <p:nvPr/>
              </p:nvGrpSpPr>
              <p:grpSpPr bwMode="auto">
                <a:xfrm>
                  <a:off x="950" y="3022"/>
                  <a:ext cx="291" cy="178"/>
                  <a:chOff x="950" y="3022"/>
                  <a:chExt cx="291" cy="178"/>
                </a:xfrm>
              </p:grpSpPr>
              <p:sp>
                <p:nvSpPr>
                  <p:cNvPr id="14465" name="Arc 129"/>
                  <p:cNvSpPr>
                    <a:spLocks/>
                  </p:cNvSpPr>
                  <p:nvPr/>
                </p:nvSpPr>
                <p:spPr bwMode="auto">
                  <a:xfrm rot="3013097">
                    <a:off x="1108" y="2970"/>
                    <a:ext cx="82" cy="185"/>
                  </a:xfrm>
                  <a:custGeom>
                    <a:avLst/>
                    <a:gdLst>
                      <a:gd name="G0" fmla="+- 15032 0 0"/>
                      <a:gd name="G1" fmla="+- 21600 0 0"/>
                      <a:gd name="G2" fmla="+- 21600 0 0"/>
                      <a:gd name="T0" fmla="*/ 0 w 36632"/>
                      <a:gd name="T1" fmla="*/ 6089 h 43200"/>
                      <a:gd name="T2" fmla="*/ 1358 w 36632"/>
                      <a:gd name="T3" fmla="*/ 38321 h 43200"/>
                      <a:gd name="T4" fmla="*/ 15032 w 36632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632" h="43200" fill="none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</a:path>
                      <a:path w="36632" h="43200" stroke="0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  <a:lnTo>
                          <a:pt x="15032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4466" name="Arc 130"/>
                  <p:cNvSpPr>
                    <a:spLocks/>
                  </p:cNvSpPr>
                  <p:nvPr/>
                </p:nvSpPr>
                <p:spPr bwMode="auto">
                  <a:xfrm rot="3013097">
                    <a:off x="1002" y="3066"/>
                    <a:ext cx="82" cy="185"/>
                  </a:xfrm>
                  <a:custGeom>
                    <a:avLst/>
                    <a:gdLst>
                      <a:gd name="G0" fmla="+- 15032 0 0"/>
                      <a:gd name="G1" fmla="+- 21600 0 0"/>
                      <a:gd name="G2" fmla="+- 21600 0 0"/>
                      <a:gd name="T0" fmla="*/ 0 w 36632"/>
                      <a:gd name="T1" fmla="*/ 6089 h 43200"/>
                      <a:gd name="T2" fmla="*/ 1358 w 36632"/>
                      <a:gd name="T3" fmla="*/ 38321 h 43200"/>
                      <a:gd name="T4" fmla="*/ 15032 w 36632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632" h="43200" fill="none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</a:path>
                      <a:path w="36632" h="43200" stroke="0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  <a:lnTo>
                          <a:pt x="15032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4467" name="Group 131"/>
                <p:cNvGrpSpPr>
                  <a:grpSpLocks/>
                </p:cNvGrpSpPr>
                <p:nvPr/>
              </p:nvGrpSpPr>
              <p:grpSpPr bwMode="auto">
                <a:xfrm>
                  <a:off x="734" y="3214"/>
                  <a:ext cx="291" cy="178"/>
                  <a:chOff x="950" y="3022"/>
                  <a:chExt cx="291" cy="178"/>
                </a:xfrm>
              </p:grpSpPr>
              <p:sp>
                <p:nvSpPr>
                  <p:cNvPr id="14468" name="Arc 132"/>
                  <p:cNvSpPr>
                    <a:spLocks/>
                  </p:cNvSpPr>
                  <p:nvPr/>
                </p:nvSpPr>
                <p:spPr bwMode="auto">
                  <a:xfrm rot="3013097">
                    <a:off x="1108" y="2970"/>
                    <a:ext cx="82" cy="185"/>
                  </a:xfrm>
                  <a:custGeom>
                    <a:avLst/>
                    <a:gdLst>
                      <a:gd name="G0" fmla="+- 15032 0 0"/>
                      <a:gd name="G1" fmla="+- 21600 0 0"/>
                      <a:gd name="G2" fmla="+- 21600 0 0"/>
                      <a:gd name="T0" fmla="*/ 0 w 36632"/>
                      <a:gd name="T1" fmla="*/ 6089 h 43200"/>
                      <a:gd name="T2" fmla="*/ 1358 w 36632"/>
                      <a:gd name="T3" fmla="*/ 38321 h 43200"/>
                      <a:gd name="T4" fmla="*/ 15032 w 36632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632" h="43200" fill="none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</a:path>
                      <a:path w="36632" h="43200" stroke="0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  <a:lnTo>
                          <a:pt x="15032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4469" name="Arc 133"/>
                  <p:cNvSpPr>
                    <a:spLocks/>
                  </p:cNvSpPr>
                  <p:nvPr/>
                </p:nvSpPr>
                <p:spPr bwMode="auto">
                  <a:xfrm rot="3013097">
                    <a:off x="1002" y="3066"/>
                    <a:ext cx="82" cy="185"/>
                  </a:xfrm>
                  <a:custGeom>
                    <a:avLst/>
                    <a:gdLst>
                      <a:gd name="G0" fmla="+- 15032 0 0"/>
                      <a:gd name="G1" fmla="+- 21600 0 0"/>
                      <a:gd name="G2" fmla="+- 21600 0 0"/>
                      <a:gd name="T0" fmla="*/ 0 w 36632"/>
                      <a:gd name="T1" fmla="*/ 6089 h 43200"/>
                      <a:gd name="T2" fmla="*/ 1358 w 36632"/>
                      <a:gd name="T3" fmla="*/ 38321 h 43200"/>
                      <a:gd name="T4" fmla="*/ 15032 w 36632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632" h="43200" fill="none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</a:path>
                      <a:path w="36632" h="43200" stroke="0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  <a:lnTo>
                          <a:pt x="15032" y="21600"/>
                        </a:lnTo>
                        <a:close/>
                      </a:path>
                    </a:pathLst>
                  </a:custGeom>
                  <a:noFill/>
                  <a:ln w="19050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14470" name="Arc 134"/>
              <p:cNvSpPr>
                <a:spLocks/>
              </p:cNvSpPr>
              <p:nvPr/>
            </p:nvSpPr>
            <p:spPr bwMode="auto">
              <a:xfrm rot="3013097">
                <a:off x="767" y="2672"/>
                <a:ext cx="82" cy="185"/>
              </a:xfrm>
              <a:custGeom>
                <a:avLst/>
                <a:gdLst>
                  <a:gd name="G0" fmla="+- 15032 0 0"/>
                  <a:gd name="G1" fmla="+- 21600 0 0"/>
                  <a:gd name="G2" fmla="+- 21600 0 0"/>
                  <a:gd name="T0" fmla="*/ 0 w 36632"/>
                  <a:gd name="T1" fmla="*/ 6089 h 43200"/>
                  <a:gd name="T2" fmla="*/ 1358 w 36632"/>
                  <a:gd name="T3" fmla="*/ 38321 h 43200"/>
                  <a:gd name="T4" fmla="*/ 15032 w 36632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632" h="43200" fill="none" extrusionOk="0">
                    <a:moveTo>
                      <a:pt x="-1" y="6088"/>
                    </a:moveTo>
                    <a:cubicBezTo>
                      <a:pt x="4029" y="2183"/>
                      <a:pt x="9420" y="-1"/>
                      <a:pt x="15032" y="0"/>
                    </a:cubicBezTo>
                    <a:cubicBezTo>
                      <a:pt x="26961" y="0"/>
                      <a:pt x="36632" y="9670"/>
                      <a:pt x="36632" y="21600"/>
                    </a:cubicBezTo>
                    <a:cubicBezTo>
                      <a:pt x="36632" y="33529"/>
                      <a:pt x="26961" y="43200"/>
                      <a:pt x="15032" y="43200"/>
                    </a:cubicBezTo>
                    <a:cubicBezTo>
                      <a:pt x="10047" y="43200"/>
                      <a:pt x="5216" y="41476"/>
                      <a:pt x="1358" y="38320"/>
                    </a:cubicBezTo>
                  </a:path>
                  <a:path w="36632" h="43200" stroke="0" extrusionOk="0">
                    <a:moveTo>
                      <a:pt x="-1" y="6088"/>
                    </a:moveTo>
                    <a:cubicBezTo>
                      <a:pt x="4029" y="2183"/>
                      <a:pt x="9420" y="-1"/>
                      <a:pt x="15032" y="0"/>
                    </a:cubicBezTo>
                    <a:cubicBezTo>
                      <a:pt x="26961" y="0"/>
                      <a:pt x="36632" y="9670"/>
                      <a:pt x="36632" y="21600"/>
                    </a:cubicBezTo>
                    <a:cubicBezTo>
                      <a:pt x="36632" y="33529"/>
                      <a:pt x="26961" y="43200"/>
                      <a:pt x="15032" y="43200"/>
                    </a:cubicBezTo>
                    <a:cubicBezTo>
                      <a:pt x="10047" y="43200"/>
                      <a:pt x="5216" y="41476"/>
                      <a:pt x="1358" y="38320"/>
                    </a:cubicBezTo>
                    <a:lnTo>
                      <a:pt x="15032" y="21600"/>
                    </a:lnTo>
                    <a:close/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4471" name="Group 135"/>
          <p:cNvGrpSpPr>
            <a:grpSpLocks/>
          </p:cNvGrpSpPr>
          <p:nvPr/>
        </p:nvGrpSpPr>
        <p:grpSpPr bwMode="auto">
          <a:xfrm>
            <a:off x="744538" y="3567113"/>
            <a:ext cx="1993900" cy="292100"/>
            <a:chOff x="300" y="2408"/>
            <a:chExt cx="1256" cy="184"/>
          </a:xfrm>
        </p:grpSpPr>
        <p:sp>
          <p:nvSpPr>
            <p:cNvPr id="14472" name="Line 136"/>
            <p:cNvSpPr>
              <a:spLocks noChangeShapeType="1"/>
            </p:cNvSpPr>
            <p:nvPr/>
          </p:nvSpPr>
          <p:spPr bwMode="auto">
            <a:xfrm>
              <a:off x="300" y="2592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73" name="Line 137"/>
            <p:cNvSpPr>
              <a:spLocks noChangeShapeType="1"/>
            </p:cNvSpPr>
            <p:nvPr/>
          </p:nvSpPr>
          <p:spPr bwMode="auto">
            <a:xfrm>
              <a:off x="528" y="2500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74" name="Line 138"/>
            <p:cNvSpPr>
              <a:spLocks noChangeShapeType="1"/>
            </p:cNvSpPr>
            <p:nvPr/>
          </p:nvSpPr>
          <p:spPr bwMode="auto">
            <a:xfrm>
              <a:off x="740" y="2408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475" name="Group 139"/>
          <p:cNvGrpSpPr>
            <a:grpSpLocks/>
          </p:cNvGrpSpPr>
          <p:nvPr/>
        </p:nvGrpSpPr>
        <p:grpSpPr bwMode="auto">
          <a:xfrm>
            <a:off x="2027238" y="3554413"/>
            <a:ext cx="698500" cy="1066800"/>
            <a:chOff x="1238" y="2208"/>
            <a:chExt cx="440" cy="672"/>
          </a:xfrm>
        </p:grpSpPr>
        <p:sp>
          <p:nvSpPr>
            <p:cNvPr id="14476" name="Line 140"/>
            <p:cNvSpPr>
              <a:spLocks noChangeShapeType="1"/>
            </p:cNvSpPr>
            <p:nvPr/>
          </p:nvSpPr>
          <p:spPr bwMode="auto">
            <a:xfrm>
              <a:off x="1238" y="2400"/>
              <a:ext cx="0" cy="4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77" name="Line 141"/>
            <p:cNvSpPr>
              <a:spLocks noChangeShapeType="1"/>
            </p:cNvSpPr>
            <p:nvPr/>
          </p:nvSpPr>
          <p:spPr bwMode="auto">
            <a:xfrm>
              <a:off x="1466" y="2304"/>
              <a:ext cx="0" cy="57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78" name="Line 142"/>
            <p:cNvSpPr>
              <a:spLocks noChangeShapeType="1"/>
            </p:cNvSpPr>
            <p:nvPr/>
          </p:nvSpPr>
          <p:spPr bwMode="auto">
            <a:xfrm>
              <a:off x="1678" y="2208"/>
              <a:ext cx="0" cy="67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479" name="Group 143"/>
          <p:cNvGrpSpPr>
            <a:grpSpLocks/>
          </p:cNvGrpSpPr>
          <p:nvPr/>
        </p:nvGrpSpPr>
        <p:grpSpPr bwMode="auto">
          <a:xfrm>
            <a:off x="2014538" y="4608513"/>
            <a:ext cx="847725" cy="165100"/>
            <a:chOff x="1100" y="2872"/>
            <a:chExt cx="534" cy="104"/>
          </a:xfrm>
        </p:grpSpPr>
        <p:sp>
          <p:nvSpPr>
            <p:cNvPr id="14480" name="Line 144"/>
            <p:cNvSpPr>
              <a:spLocks noChangeShapeType="1"/>
            </p:cNvSpPr>
            <p:nvPr/>
          </p:nvSpPr>
          <p:spPr bwMode="auto">
            <a:xfrm>
              <a:off x="1100" y="2881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81" name="Line 145"/>
            <p:cNvSpPr>
              <a:spLocks noChangeShapeType="1"/>
            </p:cNvSpPr>
            <p:nvPr/>
          </p:nvSpPr>
          <p:spPr bwMode="auto">
            <a:xfrm>
              <a:off x="1327" y="2874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82" name="Line 146"/>
            <p:cNvSpPr>
              <a:spLocks noChangeShapeType="1"/>
            </p:cNvSpPr>
            <p:nvPr/>
          </p:nvSpPr>
          <p:spPr bwMode="auto">
            <a:xfrm>
              <a:off x="1104" y="2969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83" name="Line 147"/>
            <p:cNvSpPr>
              <a:spLocks noChangeShapeType="1"/>
            </p:cNvSpPr>
            <p:nvPr/>
          </p:nvSpPr>
          <p:spPr bwMode="auto">
            <a:xfrm>
              <a:off x="1327" y="2974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84" name="Line 148"/>
            <p:cNvSpPr>
              <a:spLocks noChangeShapeType="1"/>
            </p:cNvSpPr>
            <p:nvPr/>
          </p:nvSpPr>
          <p:spPr bwMode="auto">
            <a:xfrm>
              <a:off x="1548" y="2976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85" name="Line 149"/>
            <p:cNvSpPr>
              <a:spLocks noChangeShapeType="1"/>
            </p:cNvSpPr>
            <p:nvPr/>
          </p:nvSpPr>
          <p:spPr bwMode="auto">
            <a:xfrm>
              <a:off x="1540" y="2872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486" name="Group 150"/>
          <p:cNvGrpSpPr>
            <a:grpSpLocks/>
          </p:cNvGrpSpPr>
          <p:nvPr/>
        </p:nvGrpSpPr>
        <p:grpSpPr bwMode="auto">
          <a:xfrm>
            <a:off x="744538" y="5224463"/>
            <a:ext cx="1990725" cy="292100"/>
            <a:chOff x="300" y="3260"/>
            <a:chExt cx="1254" cy="184"/>
          </a:xfrm>
        </p:grpSpPr>
        <p:sp>
          <p:nvSpPr>
            <p:cNvPr id="14487" name="Line 151"/>
            <p:cNvSpPr>
              <a:spLocks noChangeShapeType="1"/>
            </p:cNvSpPr>
            <p:nvPr/>
          </p:nvSpPr>
          <p:spPr bwMode="auto">
            <a:xfrm flipV="1">
              <a:off x="738" y="3444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88" name="Line 152"/>
            <p:cNvSpPr>
              <a:spLocks noChangeShapeType="1"/>
            </p:cNvSpPr>
            <p:nvPr/>
          </p:nvSpPr>
          <p:spPr bwMode="auto">
            <a:xfrm flipV="1">
              <a:off x="528" y="3352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89" name="Line 153"/>
            <p:cNvSpPr>
              <a:spLocks noChangeShapeType="1"/>
            </p:cNvSpPr>
            <p:nvPr/>
          </p:nvSpPr>
          <p:spPr bwMode="auto">
            <a:xfrm flipV="1">
              <a:off x="300" y="3260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490" name="Group 154"/>
          <p:cNvGrpSpPr>
            <a:grpSpLocks/>
          </p:cNvGrpSpPr>
          <p:nvPr/>
        </p:nvGrpSpPr>
        <p:grpSpPr bwMode="auto">
          <a:xfrm>
            <a:off x="2027238" y="4754563"/>
            <a:ext cx="692150" cy="755650"/>
            <a:chOff x="1108" y="2964"/>
            <a:chExt cx="436" cy="476"/>
          </a:xfrm>
        </p:grpSpPr>
        <p:sp>
          <p:nvSpPr>
            <p:cNvPr id="14491" name="Line 155"/>
            <p:cNvSpPr>
              <a:spLocks noChangeShapeType="1"/>
            </p:cNvSpPr>
            <p:nvPr/>
          </p:nvSpPr>
          <p:spPr bwMode="auto">
            <a:xfrm>
              <a:off x="1108" y="2964"/>
              <a:ext cx="0" cy="28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92" name="Line 156"/>
            <p:cNvSpPr>
              <a:spLocks noChangeShapeType="1"/>
            </p:cNvSpPr>
            <p:nvPr/>
          </p:nvSpPr>
          <p:spPr bwMode="auto">
            <a:xfrm>
              <a:off x="1336" y="2968"/>
              <a:ext cx="0" cy="3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93" name="Line 157"/>
            <p:cNvSpPr>
              <a:spLocks noChangeShapeType="1"/>
            </p:cNvSpPr>
            <p:nvPr/>
          </p:nvSpPr>
          <p:spPr bwMode="auto">
            <a:xfrm>
              <a:off x="1544" y="2968"/>
              <a:ext cx="0" cy="47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494" name="Group 158"/>
          <p:cNvGrpSpPr>
            <a:grpSpLocks/>
          </p:cNvGrpSpPr>
          <p:nvPr/>
        </p:nvGrpSpPr>
        <p:grpSpPr bwMode="auto">
          <a:xfrm>
            <a:off x="735013" y="5892800"/>
            <a:ext cx="847725" cy="165100"/>
            <a:chOff x="1100" y="2872"/>
            <a:chExt cx="534" cy="104"/>
          </a:xfrm>
        </p:grpSpPr>
        <p:sp>
          <p:nvSpPr>
            <p:cNvPr id="14495" name="Line 159"/>
            <p:cNvSpPr>
              <a:spLocks noChangeShapeType="1"/>
            </p:cNvSpPr>
            <p:nvPr/>
          </p:nvSpPr>
          <p:spPr bwMode="auto">
            <a:xfrm>
              <a:off x="1100" y="2881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96" name="Line 160"/>
            <p:cNvSpPr>
              <a:spLocks noChangeShapeType="1"/>
            </p:cNvSpPr>
            <p:nvPr/>
          </p:nvSpPr>
          <p:spPr bwMode="auto">
            <a:xfrm>
              <a:off x="1327" y="2874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97" name="Line 161"/>
            <p:cNvSpPr>
              <a:spLocks noChangeShapeType="1"/>
            </p:cNvSpPr>
            <p:nvPr/>
          </p:nvSpPr>
          <p:spPr bwMode="auto">
            <a:xfrm>
              <a:off x="1104" y="2969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98" name="Line 162"/>
            <p:cNvSpPr>
              <a:spLocks noChangeShapeType="1"/>
            </p:cNvSpPr>
            <p:nvPr/>
          </p:nvSpPr>
          <p:spPr bwMode="auto">
            <a:xfrm>
              <a:off x="1327" y="2974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99" name="Line 163"/>
            <p:cNvSpPr>
              <a:spLocks noChangeShapeType="1"/>
            </p:cNvSpPr>
            <p:nvPr/>
          </p:nvSpPr>
          <p:spPr bwMode="auto">
            <a:xfrm>
              <a:off x="1548" y="2976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00" name="Line 164"/>
            <p:cNvSpPr>
              <a:spLocks noChangeShapeType="1"/>
            </p:cNvSpPr>
            <p:nvPr/>
          </p:nvSpPr>
          <p:spPr bwMode="auto">
            <a:xfrm>
              <a:off x="1540" y="2872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501" name="Group 165"/>
          <p:cNvGrpSpPr>
            <a:grpSpLocks/>
          </p:cNvGrpSpPr>
          <p:nvPr/>
        </p:nvGrpSpPr>
        <p:grpSpPr bwMode="auto">
          <a:xfrm>
            <a:off x="739775" y="6040438"/>
            <a:ext cx="723900" cy="238125"/>
            <a:chOff x="297" y="3774"/>
            <a:chExt cx="456" cy="150"/>
          </a:xfrm>
        </p:grpSpPr>
        <p:sp>
          <p:nvSpPr>
            <p:cNvPr id="14502" name="Line 166"/>
            <p:cNvSpPr>
              <a:spLocks noChangeShapeType="1"/>
            </p:cNvSpPr>
            <p:nvPr/>
          </p:nvSpPr>
          <p:spPr bwMode="auto">
            <a:xfrm>
              <a:off x="303" y="3774"/>
              <a:ext cx="0" cy="14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03" name="Line 167"/>
            <p:cNvSpPr>
              <a:spLocks noChangeShapeType="1"/>
            </p:cNvSpPr>
            <p:nvPr/>
          </p:nvSpPr>
          <p:spPr bwMode="auto">
            <a:xfrm>
              <a:off x="528" y="3777"/>
              <a:ext cx="0" cy="13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04" name="Line 168"/>
            <p:cNvSpPr>
              <a:spLocks noChangeShapeType="1"/>
            </p:cNvSpPr>
            <p:nvPr/>
          </p:nvSpPr>
          <p:spPr bwMode="auto">
            <a:xfrm>
              <a:off x="750" y="3777"/>
              <a:ext cx="0" cy="14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05" name="Line 169"/>
            <p:cNvSpPr>
              <a:spLocks noChangeShapeType="1"/>
            </p:cNvSpPr>
            <p:nvPr/>
          </p:nvSpPr>
          <p:spPr bwMode="auto">
            <a:xfrm>
              <a:off x="297" y="3915"/>
              <a:ext cx="45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506" name="Text Box 170"/>
          <p:cNvSpPr txBox="1">
            <a:spLocks noChangeArrowheads="1"/>
          </p:cNvSpPr>
          <p:nvPr/>
        </p:nvSpPr>
        <p:spPr bwMode="auto">
          <a:xfrm>
            <a:off x="423863" y="920750"/>
            <a:ext cx="381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.VnTimeH" pitchFamily="34" charset="0"/>
              </a:rPr>
              <a:t>a</a:t>
            </a:r>
          </a:p>
        </p:txBody>
      </p:sp>
      <p:sp>
        <p:nvSpPr>
          <p:cNvPr id="14507" name="Text Box 171"/>
          <p:cNvSpPr txBox="1">
            <a:spLocks noChangeArrowheads="1"/>
          </p:cNvSpPr>
          <p:nvPr/>
        </p:nvSpPr>
        <p:spPr bwMode="auto">
          <a:xfrm>
            <a:off x="804863" y="930275"/>
            <a:ext cx="381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.VnTimeH" pitchFamily="34" charset="0"/>
              </a:rPr>
              <a:t>b</a:t>
            </a:r>
          </a:p>
        </p:txBody>
      </p:sp>
      <p:sp>
        <p:nvSpPr>
          <p:cNvPr id="14508" name="Text Box 172"/>
          <p:cNvSpPr txBox="1">
            <a:spLocks noChangeArrowheads="1"/>
          </p:cNvSpPr>
          <p:nvPr/>
        </p:nvSpPr>
        <p:spPr bwMode="auto">
          <a:xfrm>
            <a:off x="1157288" y="939800"/>
            <a:ext cx="381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.VnTimeH" pitchFamily="34" charset="0"/>
              </a:rPr>
              <a:t>c</a:t>
            </a:r>
          </a:p>
        </p:txBody>
      </p:sp>
      <p:sp>
        <p:nvSpPr>
          <p:cNvPr id="14509" name="Text Box 173"/>
          <p:cNvSpPr txBox="1">
            <a:spLocks noChangeArrowheads="1"/>
          </p:cNvSpPr>
          <p:nvPr/>
        </p:nvSpPr>
        <p:spPr bwMode="auto">
          <a:xfrm>
            <a:off x="347663" y="1887538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a1</a:t>
            </a:r>
          </a:p>
        </p:txBody>
      </p:sp>
      <p:sp>
        <p:nvSpPr>
          <p:cNvPr id="14510" name="Text Box 174"/>
          <p:cNvSpPr txBox="1">
            <a:spLocks noChangeArrowheads="1"/>
          </p:cNvSpPr>
          <p:nvPr/>
        </p:nvSpPr>
        <p:spPr bwMode="auto">
          <a:xfrm>
            <a:off x="762000" y="1897063"/>
            <a:ext cx="5476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b1</a:t>
            </a:r>
          </a:p>
        </p:txBody>
      </p:sp>
      <p:sp>
        <p:nvSpPr>
          <p:cNvPr id="14511" name="Text Box 175"/>
          <p:cNvSpPr txBox="1">
            <a:spLocks noChangeArrowheads="1"/>
          </p:cNvSpPr>
          <p:nvPr/>
        </p:nvSpPr>
        <p:spPr bwMode="auto">
          <a:xfrm>
            <a:off x="1109663" y="1906588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c1</a:t>
            </a:r>
          </a:p>
        </p:txBody>
      </p:sp>
      <p:sp>
        <p:nvSpPr>
          <p:cNvPr id="14513" name="Text Box 177"/>
          <p:cNvSpPr txBox="1">
            <a:spLocks noChangeArrowheads="1"/>
          </p:cNvSpPr>
          <p:nvPr/>
        </p:nvSpPr>
        <p:spPr bwMode="auto">
          <a:xfrm>
            <a:off x="1614488" y="1573213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atm</a:t>
            </a:r>
          </a:p>
        </p:txBody>
      </p:sp>
      <p:sp>
        <p:nvSpPr>
          <p:cNvPr id="14514" name="Text Box 178"/>
          <p:cNvSpPr txBox="1">
            <a:spLocks noChangeArrowheads="1"/>
          </p:cNvSpPr>
          <p:nvPr/>
        </p:nvSpPr>
        <p:spPr bwMode="auto">
          <a:xfrm>
            <a:off x="274638" y="5808663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ky</a:t>
            </a:r>
          </a:p>
        </p:txBody>
      </p:sp>
      <p:sp>
        <p:nvSpPr>
          <p:cNvPr id="14515" name="Text Box 179"/>
          <p:cNvSpPr txBox="1">
            <a:spLocks noChangeArrowheads="1"/>
          </p:cNvSpPr>
          <p:nvPr/>
        </p:nvSpPr>
        <p:spPr bwMode="auto">
          <a:xfrm>
            <a:off x="369888" y="3970338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a</a:t>
            </a:r>
          </a:p>
        </p:txBody>
      </p:sp>
      <p:sp>
        <p:nvSpPr>
          <p:cNvPr id="14516" name="Text Box 180"/>
          <p:cNvSpPr txBox="1">
            <a:spLocks noChangeArrowheads="1"/>
          </p:cNvSpPr>
          <p:nvPr/>
        </p:nvSpPr>
        <p:spPr bwMode="auto">
          <a:xfrm>
            <a:off x="820738" y="3967163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b</a:t>
            </a:r>
          </a:p>
        </p:txBody>
      </p:sp>
      <p:sp>
        <p:nvSpPr>
          <p:cNvPr id="14517" name="Text Box 181"/>
          <p:cNvSpPr txBox="1">
            <a:spLocks noChangeArrowheads="1"/>
          </p:cNvSpPr>
          <p:nvPr/>
        </p:nvSpPr>
        <p:spPr bwMode="auto">
          <a:xfrm>
            <a:off x="1401763" y="3970338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c</a:t>
            </a:r>
          </a:p>
        </p:txBody>
      </p:sp>
      <p:sp>
        <p:nvSpPr>
          <p:cNvPr id="14518" name="Text Box 182"/>
          <p:cNvSpPr txBox="1">
            <a:spLocks noChangeArrowheads="1"/>
          </p:cNvSpPr>
          <p:nvPr/>
        </p:nvSpPr>
        <p:spPr bwMode="auto">
          <a:xfrm>
            <a:off x="392113" y="4849813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z</a:t>
            </a:r>
          </a:p>
        </p:txBody>
      </p:sp>
      <p:sp>
        <p:nvSpPr>
          <p:cNvPr id="14519" name="Text Box 183"/>
          <p:cNvSpPr txBox="1">
            <a:spLocks noChangeArrowheads="1"/>
          </p:cNvSpPr>
          <p:nvPr/>
        </p:nvSpPr>
        <p:spPr bwMode="auto">
          <a:xfrm>
            <a:off x="1058863" y="4840288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x</a:t>
            </a:r>
          </a:p>
        </p:txBody>
      </p:sp>
      <p:sp>
        <p:nvSpPr>
          <p:cNvPr id="14520" name="Text Box 184"/>
          <p:cNvSpPr txBox="1">
            <a:spLocks noChangeArrowheads="1"/>
          </p:cNvSpPr>
          <p:nvPr/>
        </p:nvSpPr>
        <p:spPr bwMode="auto">
          <a:xfrm>
            <a:off x="1509713" y="4837113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y</a:t>
            </a:r>
          </a:p>
        </p:txBody>
      </p:sp>
      <p:sp>
        <p:nvSpPr>
          <p:cNvPr id="14521" name="Text Box 185"/>
          <p:cNvSpPr txBox="1">
            <a:spLocks noChangeArrowheads="1"/>
          </p:cNvSpPr>
          <p:nvPr/>
        </p:nvSpPr>
        <p:spPr bwMode="auto">
          <a:xfrm>
            <a:off x="1585913" y="2287588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k</a:t>
            </a:r>
          </a:p>
        </p:txBody>
      </p:sp>
      <p:sp>
        <p:nvSpPr>
          <p:cNvPr id="14522" name="Text Box 186"/>
          <p:cNvSpPr txBox="1">
            <a:spLocks noChangeArrowheads="1"/>
          </p:cNvSpPr>
          <p:nvPr/>
        </p:nvSpPr>
        <p:spPr bwMode="auto">
          <a:xfrm>
            <a:off x="863600" y="6354763"/>
            <a:ext cx="4648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u="sng">
                <a:solidFill>
                  <a:srgbClr val="006600"/>
                </a:solidFill>
                <a:latin typeface=".VnCourier NewH" pitchFamily="18" charset="0"/>
              </a:rPr>
              <a:t>Mét sè h­ háng th­êng gÆp :</a:t>
            </a:r>
          </a:p>
        </p:txBody>
      </p:sp>
      <p:grpSp>
        <p:nvGrpSpPr>
          <p:cNvPr id="14556" name="Group 220"/>
          <p:cNvGrpSpPr>
            <a:grpSpLocks/>
          </p:cNvGrpSpPr>
          <p:nvPr/>
        </p:nvGrpSpPr>
        <p:grpSpPr bwMode="auto">
          <a:xfrm>
            <a:off x="642938" y="760413"/>
            <a:ext cx="920750" cy="965200"/>
            <a:chOff x="366" y="448"/>
            <a:chExt cx="580" cy="608"/>
          </a:xfrm>
        </p:grpSpPr>
        <p:grpSp>
          <p:nvGrpSpPr>
            <p:cNvPr id="14557" name="Group 221"/>
            <p:cNvGrpSpPr>
              <a:grpSpLocks/>
            </p:cNvGrpSpPr>
            <p:nvPr/>
          </p:nvGrpSpPr>
          <p:grpSpPr bwMode="auto">
            <a:xfrm>
              <a:off x="404" y="498"/>
              <a:ext cx="58" cy="558"/>
              <a:chOff x="162" y="498"/>
              <a:chExt cx="58" cy="558"/>
            </a:xfrm>
          </p:grpSpPr>
          <p:sp>
            <p:nvSpPr>
              <p:cNvPr id="14558" name="Line 222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59" name="Oval 223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4560" name="Group 224"/>
            <p:cNvGrpSpPr>
              <a:grpSpLocks/>
            </p:cNvGrpSpPr>
            <p:nvPr/>
          </p:nvGrpSpPr>
          <p:grpSpPr bwMode="auto">
            <a:xfrm>
              <a:off x="626" y="498"/>
              <a:ext cx="58" cy="558"/>
              <a:chOff x="162" y="498"/>
              <a:chExt cx="58" cy="558"/>
            </a:xfrm>
          </p:grpSpPr>
          <p:sp>
            <p:nvSpPr>
              <p:cNvPr id="14561" name="Line 225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62" name="Oval 226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4563" name="Group 227"/>
            <p:cNvGrpSpPr>
              <a:grpSpLocks/>
            </p:cNvGrpSpPr>
            <p:nvPr/>
          </p:nvGrpSpPr>
          <p:grpSpPr bwMode="auto">
            <a:xfrm>
              <a:off x="842" y="498"/>
              <a:ext cx="58" cy="558"/>
              <a:chOff x="162" y="498"/>
              <a:chExt cx="58" cy="558"/>
            </a:xfrm>
          </p:grpSpPr>
          <p:sp>
            <p:nvSpPr>
              <p:cNvPr id="14564" name="Line 228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65" name="Oval 229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4566" name="Line 230"/>
            <p:cNvSpPr>
              <a:spLocks noChangeShapeType="1"/>
            </p:cNvSpPr>
            <p:nvPr/>
          </p:nvSpPr>
          <p:spPr bwMode="auto">
            <a:xfrm flipH="1">
              <a:off x="802" y="448"/>
              <a:ext cx="144" cy="1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67" name="Line 231"/>
            <p:cNvSpPr>
              <a:spLocks noChangeShapeType="1"/>
            </p:cNvSpPr>
            <p:nvPr/>
          </p:nvSpPr>
          <p:spPr bwMode="auto">
            <a:xfrm flipH="1">
              <a:off x="586" y="452"/>
              <a:ext cx="144" cy="1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68" name="Line 232"/>
            <p:cNvSpPr>
              <a:spLocks noChangeShapeType="1"/>
            </p:cNvSpPr>
            <p:nvPr/>
          </p:nvSpPr>
          <p:spPr bwMode="auto">
            <a:xfrm flipH="1">
              <a:off x="366" y="452"/>
              <a:ext cx="144" cy="1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569" name="Group 233"/>
          <p:cNvGrpSpPr>
            <a:grpSpLocks/>
          </p:cNvGrpSpPr>
          <p:nvPr/>
        </p:nvGrpSpPr>
        <p:grpSpPr bwMode="auto">
          <a:xfrm>
            <a:off x="744538" y="3567113"/>
            <a:ext cx="1993900" cy="292100"/>
            <a:chOff x="430" y="2216"/>
            <a:chExt cx="1256" cy="184"/>
          </a:xfrm>
        </p:grpSpPr>
        <p:sp>
          <p:nvSpPr>
            <p:cNvPr id="14570" name="Line 234"/>
            <p:cNvSpPr>
              <a:spLocks noChangeShapeType="1"/>
            </p:cNvSpPr>
            <p:nvPr/>
          </p:nvSpPr>
          <p:spPr bwMode="auto">
            <a:xfrm>
              <a:off x="430" y="2400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71" name="Line 235"/>
            <p:cNvSpPr>
              <a:spLocks noChangeShapeType="1"/>
            </p:cNvSpPr>
            <p:nvPr/>
          </p:nvSpPr>
          <p:spPr bwMode="auto">
            <a:xfrm>
              <a:off x="658" y="2308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72" name="Line 236"/>
            <p:cNvSpPr>
              <a:spLocks noChangeShapeType="1"/>
            </p:cNvSpPr>
            <p:nvPr/>
          </p:nvSpPr>
          <p:spPr bwMode="auto">
            <a:xfrm>
              <a:off x="870" y="2216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573" name="Group 237"/>
          <p:cNvGrpSpPr>
            <a:grpSpLocks/>
          </p:cNvGrpSpPr>
          <p:nvPr/>
        </p:nvGrpSpPr>
        <p:grpSpPr bwMode="auto">
          <a:xfrm>
            <a:off x="2014538" y="3554413"/>
            <a:ext cx="835025" cy="1068387"/>
            <a:chOff x="1230" y="2208"/>
            <a:chExt cx="526" cy="673"/>
          </a:xfrm>
        </p:grpSpPr>
        <p:grpSp>
          <p:nvGrpSpPr>
            <p:cNvPr id="14574" name="Group 238"/>
            <p:cNvGrpSpPr>
              <a:grpSpLocks/>
            </p:cNvGrpSpPr>
            <p:nvPr/>
          </p:nvGrpSpPr>
          <p:grpSpPr bwMode="auto">
            <a:xfrm>
              <a:off x="1238" y="2208"/>
              <a:ext cx="440" cy="672"/>
              <a:chOff x="1238" y="2208"/>
              <a:chExt cx="440" cy="672"/>
            </a:xfrm>
          </p:grpSpPr>
          <p:sp>
            <p:nvSpPr>
              <p:cNvPr id="14575" name="Line 239"/>
              <p:cNvSpPr>
                <a:spLocks noChangeShapeType="1"/>
              </p:cNvSpPr>
              <p:nvPr/>
            </p:nvSpPr>
            <p:spPr bwMode="auto">
              <a:xfrm>
                <a:off x="1238" y="2400"/>
                <a:ext cx="0" cy="48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76" name="Line 240"/>
              <p:cNvSpPr>
                <a:spLocks noChangeShapeType="1"/>
              </p:cNvSpPr>
              <p:nvPr/>
            </p:nvSpPr>
            <p:spPr bwMode="auto">
              <a:xfrm>
                <a:off x="1466" y="2304"/>
                <a:ext cx="0" cy="57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77" name="Line 241"/>
              <p:cNvSpPr>
                <a:spLocks noChangeShapeType="1"/>
              </p:cNvSpPr>
              <p:nvPr/>
            </p:nvSpPr>
            <p:spPr bwMode="auto">
              <a:xfrm>
                <a:off x="1678" y="2208"/>
                <a:ext cx="0" cy="672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4578" name="Group 242"/>
            <p:cNvGrpSpPr>
              <a:grpSpLocks/>
            </p:cNvGrpSpPr>
            <p:nvPr/>
          </p:nvGrpSpPr>
          <p:grpSpPr bwMode="auto">
            <a:xfrm>
              <a:off x="1230" y="2872"/>
              <a:ext cx="526" cy="9"/>
              <a:chOff x="1230" y="2872"/>
              <a:chExt cx="526" cy="9"/>
            </a:xfrm>
          </p:grpSpPr>
          <p:sp>
            <p:nvSpPr>
              <p:cNvPr id="14579" name="Line 243"/>
              <p:cNvSpPr>
                <a:spLocks noChangeShapeType="1"/>
              </p:cNvSpPr>
              <p:nvPr/>
            </p:nvSpPr>
            <p:spPr bwMode="auto">
              <a:xfrm>
                <a:off x="1230" y="2881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80" name="Line 244"/>
              <p:cNvSpPr>
                <a:spLocks noChangeShapeType="1"/>
              </p:cNvSpPr>
              <p:nvPr/>
            </p:nvSpPr>
            <p:spPr bwMode="auto">
              <a:xfrm>
                <a:off x="1457" y="2874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81" name="Line 245"/>
              <p:cNvSpPr>
                <a:spLocks noChangeShapeType="1"/>
              </p:cNvSpPr>
              <p:nvPr/>
            </p:nvSpPr>
            <p:spPr bwMode="auto">
              <a:xfrm>
                <a:off x="1670" y="2872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14582" name="Group 246"/>
          <p:cNvGrpSpPr>
            <a:grpSpLocks/>
          </p:cNvGrpSpPr>
          <p:nvPr/>
        </p:nvGrpSpPr>
        <p:grpSpPr bwMode="auto">
          <a:xfrm>
            <a:off x="744538" y="5224463"/>
            <a:ext cx="1990725" cy="292100"/>
            <a:chOff x="430" y="3260"/>
            <a:chExt cx="1254" cy="184"/>
          </a:xfrm>
        </p:grpSpPr>
        <p:sp>
          <p:nvSpPr>
            <p:cNvPr id="14583" name="Line 247"/>
            <p:cNvSpPr>
              <a:spLocks noChangeShapeType="1"/>
            </p:cNvSpPr>
            <p:nvPr/>
          </p:nvSpPr>
          <p:spPr bwMode="auto">
            <a:xfrm flipV="1">
              <a:off x="868" y="3444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84" name="Line 248"/>
            <p:cNvSpPr>
              <a:spLocks noChangeShapeType="1"/>
            </p:cNvSpPr>
            <p:nvPr/>
          </p:nvSpPr>
          <p:spPr bwMode="auto">
            <a:xfrm flipV="1">
              <a:off x="658" y="3352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585" name="Line 249"/>
            <p:cNvSpPr>
              <a:spLocks noChangeShapeType="1"/>
            </p:cNvSpPr>
            <p:nvPr/>
          </p:nvSpPr>
          <p:spPr bwMode="auto">
            <a:xfrm flipV="1">
              <a:off x="430" y="3260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586" name="Group 250"/>
          <p:cNvGrpSpPr>
            <a:grpSpLocks/>
          </p:cNvGrpSpPr>
          <p:nvPr/>
        </p:nvGrpSpPr>
        <p:grpSpPr bwMode="auto">
          <a:xfrm>
            <a:off x="2020888" y="4754563"/>
            <a:ext cx="841375" cy="755650"/>
            <a:chOff x="1330" y="3060"/>
            <a:chExt cx="530" cy="476"/>
          </a:xfrm>
        </p:grpSpPr>
        <p:grpSp>
          <p:nvGrpSpPr>
            <p:cNvPr id="14587" name="Group 251"/>
            <p:cNvGrpSpPr>
              <a:grpSpLocks/>
            </p:cNvGrpSpPr>
            <p:nvPr/>
          </p:nvGrpSpPr>
          <p:grpSpPr bwMode="auto">
            <a:xfrm>
              <a:off x="1330" y="3065"/>
              <a:ext cx="530" cy="7"/>
              <a:chOff x="1234" y="2969"/>
              <a:chExt cx="530" cy="7"/>
            </a:xfrm>
          </p:grpSpPr>
          <p:sp>
            <p:nvSpPr>
              <p:cNvPr id="14588" name="Line 252"/>
              <p:cNvSpPr>
                <a:spLocks noChangeShapeType="1"/>
              </p:cNvSpPr>
              <p:nvPr/>
            </p:nvSpPr>
            <p:spPr bwMode="auto">
              <a:xfrm>
                <a:off x="1234" y="2969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89" name="Line 253"/>
              <p:cNvSpPr>
                <a:spLocks noChangeShapeType="1"/>
              </p:cNvSpPr>
              <p:nvPr/>
            </p:nvSpPr>
            <p:spPr bwMode="auto">
              <a:xfrm>
                <a:off x="1457" y="2974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90" name="Line 254"/>
              <p:cNvSpPr>
                <a:spLocks noChangeShapeType="1"/>
              </p:cNvSpPr>
              <p:nvPr/>
            </p:nvSpPr>
            <p:spPr bwMode="auto">
              <a:xfrm>
                <a:off x="1678" y="2976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4591" name="Group 255"/>
            <p:cNvGrpSpPr>
              <a:grpSpLocks/>
            </p:cNvGrpSpPr>
            <p:nvPr/>
          </p:nvGrpSpPr>
          <p:grpSpPr bwMode="auto">
            <a:xfrm>
              <a:off x="1334" y="3060"/>
              <a:ext cx="436" cy="476"/>
              <a:chOff x="1238" y="2964"/>
              <a:chExt cx="436" cy="476"/>
            </a:xfrm>
          </p:grpSpPr>
          <p:sp>
            <p:nvSpPr>
              <p:cNvPr id="14592" name="Line 256"/>
              <p:cNvSpPr>
                <a:spLocks noChangeShapeType="1"/>
              </p:cNvSpPr>
              <p:nvPr/>
            </p:nvSpPr>
            <p:spPr bwMode="auto">
              <a:xfrm>
                <a:off x="1238" y="2964"/>
                <a:ext cx="0" cy="28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93" name="Line 257"/>
              <p:cNvSpPr>
                <a:spLocks noChangeShapeType="1"/>
              </p:cNvSpPr>
              <p:nvPr/>
            </p:nvSpPr>
            <p:spPr bwMode="auto">
              <a:xfrm>
                <a:off x="1466" y="2968"/>
                <a:ext cx="0" cy="38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94" name="Line 258"/>
              <p:cNvSpPr>
                <a:spLocks noChangeShapeType="1"/>
              </p:cNvSpPr>
              <p:nvPr/>
            </p:nvSpPr>
            <p:spPr bwMode="auto">
              <a:xfrm>
                <a:off x="1674" y="2968"/>
                <a:ext cx="0" cy="472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14613" name="Group 277"/>
          <p:cNvGrpSpPr>
            <a:grpSpLocks/>
          </p:cNvGrpSpPr>
          <p:nvPr/>
        </p:nvGrpSpPr>
        <p:grpSpPr bwMode="auto">
          <a:xfrm>
            <a:off x="-2259013" y="1662113"/>
            <a:ext cx="981075" cy="285750"/>
            <a:chOff x="426" y="1016"/>
            <a:chExt cx="618" cy="180"/>
          </a:xfrm>
        </p:grpSpPr>
        <p:grpSp>
          <p:nvGrpSpPr>
            <p:cNvPr id="14614" name="Group 278"/>
            <p:cNvGrpSpPr>
              <a:grpSpLocks/>
            </p:cNvGrpSpPr>
            <p:nvPr/>
          </p:nvGrpSpPr>
          <p:grpSpPr bwMode="auto">
            <a:xfrm>
              <a:off x="426" y="1016"/>
              <a:ext cx="579" cy="178"/>
              <a:chOff x="184" y="1016"/>
              <a:chExt cx="579" cy="178"/>
            </a:xfrm>
          </p:grpSpPr>
          <p:sp>
            <p:nvSpPr>
              <p:cNvPr id="14615" name="Line 279"/>
              <p:cNvSpPr>
                <a:spLocks noChangeShapeType="1"/>
              </p:cNvSpPr>
              <p:nvPr/>
            </p:nvSpPr>
            <p:spPr bwMode="auto">
              <a:xfrm flipH="1">
                <a:off x="184" y="1016"/>
                <a:ext cx="106" cy="17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16" name="Line 280"/>
              <p:cNvSpPr>
                <a:spLocks noChangeShapeType="1"/>
              </p:cNvSpPr>
              <p:nvPr/>
            </p:nvSpPr>
            <p:spPr bwMode="auto">
              <a:xfrm flipH="1">
                <a:off x="409" y="1021"/>
                <a:ext cx="106" cy="17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17" name="Line 281"/>
              <p:cNvSpPr>
                <a:spLocks noChangeShapeType="1"/>
              </p:cNvSpPr>
              <p:nvPr/>
            </p:nvSpPr>
            <p:spPr bwMode="auto">
              <a:xfrm flipH="1">
                <a:off x="626" y="1021"/>
                <a:ext cx="106" cy="17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18" name="Line 282"/>
              <p:cNvSpPr>
                <a:spLocks noChangeShapeType="1"/>
              </p:cNvSpPr>
              <p:nvPr/>
            </p:nvSpPr>
            <p:spPr bwMode="auto">
              <a:xfrm>
                <a:off x="187" y="1104"/>
                <a:ext cx="57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4619" name="Line 283"/>
            <p:cNvSpPr>
              <a:spLocks noChangeShapeType="1"/>
            </p:cNvSpPr>
            <p:nvPr/>
          </p:nvSpPr>
          <p:spPr bwMode="auto">
            <a:xfrm>
              <a:off x="996" y="1100"/>
              <a:ext cx="48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627" name="Group 291"/>
          <p:cNvGrpSpPr>
            <a:grpSpLocks/>
          </p:cNvGrpSpPr>
          <p:nvPr/>
        </p:nvGrpSpPr>
        <p:grpSpPr bwMode="auto">
          <a:xfrm>
            <a:off x="2836863" y="4516438"/>
            <a:ext cx="368300" cy="304800"/>
            <a:chOff x="4472" y="2699"/>
            <a:chExt cx="232" cy="192"/>
          </a:xfrm>
        </p:grpSpPr>
        <p:sp>
          <p:nvSpPr>
            <p:cNvPr id="14628" name="AutoShape 292"/>
            <p:cNvSpPr>
              <a:spLocks noChangeArrowheads="1"/>
            </p:cNvSpPr>
            <p:nvPr/>
          </p:nvSpPr>
          <p:spPr bwMode="auto">
            <a:xfrm>
              <a:off x="4635" y="2764"/>
              <a:ext cx="69" cy="69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629" name="Text Box 293"/>
            <p:cNvSpPr txBox="1">
              <a:spLocks noChangeArrowheads="1"/>
            </p:cNvSpPr>
            <p:nvPr/>
          </p:nvSpPr>
          <p:spPr bwMode="auto">
            <a:xfrm>
              <a:off x="4472" y="2699"/>
              <a:ext cx="144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99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400" b="1">
                  <a:latin typeface=".VnTimeH" pitchFamily="34" charset="0"/>
                </a:rPr>
                <a:t>k</a:t>
              </a:r>
            </a:p>
          </p:txBody>
        </p:sp>
      </p:grpSp>
      <p:sp>
        <p:nvSpPr>
          <p:cNvPr id="14630" name="Text Box 294"/>
          <p:cNvSpPr txBox="1">
            <a:spLocks noChangeArrowheads="1"/>
          </p:cNvSpPr>
          <p:nvPr/>
        </p:nvSpPr>
        <p:spPr bwMode="auto">
          <a:xfrm>
            <a:off x="1566863" y="2868613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rn</a:t>
            </a:r>
          </a:p>
        </p:txBody>
      </p:sp>
      <p:grpSp>
        <p:nvGrpSpPr>
          <p:cNvPr id="14631" name="Group 295"/>
          <p:cNvGrpSpPr>
            <a:grpSpLocks/>
          </p:cNvGrpSpPr>
          <p:nvPr/>
        </p:nvGrpSpPr>
        <p:grpSpPr bwMode="auto">
          <a:xfrm>
            <a:off x="533400" y="277813"/>
            <a:ext cx="1166813" cy="522287"/>
            <a:chOff x="297" y="144"/>
            <a:chExt cx="735" cy="329"/>
          </a:xfrm>
        </p:grpSpPr>
        <p:sp>
          <p:nvSpPr>
            <p:cNvPr id="14632" name="Text Box 296"/>
            <p:cNvSpPr txBox="1">
              <a:spLocks noChangeArrowheads="1"/>
            </p:cNvSpPr>
            <p:nvPr/>
          </p:nvSpPr>
          <p:spPr bwMode="auto">
            <a:xfrm>
              <a:off x="466" y="261"/>
              <a:ext cx="494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>
                  <a:latin typeface=".VnTimeH" pitchFamily="34" charset="0"/>
                </a:rPr>
                <a:t>380v</a:t>
              </a:r>
            </a:p>
          </p:txBody>
        </p:sp>
        <p:sp>
          <p:nvSpPr>
            <p:cNvPr id="14633" name="Rectangle 297"/>
            <p:cNvSpPr>
              <a:spLocks noChangeArrowheads="1"/>
            </p:cNvSpPr>
            <p:nvPr/>
          </p:nvSpPr>
          <p:spPr bwMode="auto">
            <a:xfrm>
              <a:off x="297" y="144"/>
              <a:ext cx="735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400" b="1">
                  <a:latin typeface=".VnTimeH" pitchFamily="34" charset="0"/>
                </a:rPr>
                <a:t>Ac 3phase</a:t>
              </a:r>
            </a:p>
          </p:txBody>
        </p:sp>
      </p:grpSp>
      <p:grpSp>
        <p:nvGrpSpPr>
          <p:cNvPr id="14647" name="Group 311"/>
          <p:cNvGrpSpPr>
            <a:grpSpLocks/>
          </p:cNvGrpSpPr>
          <p:nvPr/>
        </p:nvGrpSpPr>
        <p:grpSpPr bwMode="auto">
          <a:xfrm>
            <a:off x="798513" y="2300288"/>
            <a:ext cx="714375" cy="314325"/>
            <a:chOff x="462" y="3630"/>
            <a:chExt cx="450" cy="198"/>
          </a:xfrm>
        </p:grpSpPr>
        <p:sp>
          <p:nvSpPr>
            <p:cNvPr id="14648" name="Line 312"/>
            <p:cNvSpPr>
              <a:spLocks noChangeShapeType="1"/>
            </p:cNvSpPr>
            <p:nvPr/>
          </p:nvSpPr>
          <p:spPr bwMode="auto">
            <a:xfrm>
              <a:off x="462" y="3636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649" name="Line 313"/>
            <p:cNvSpPr>
              <a:spLocks noChangeShapeType="1"/>
            </p:cNvSpPr>
            <p:nvPr/>
          </p:nvSpPr>
          <p:spPr bwMode="auto">
            <a:xfrm>
              <a:off x="696" y="3630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650" name="Line 314"/>
            <p:cNvSpPr>
              <a:spLocks noChangeShapeType="1"/>
            </p:cNvSpPr>
            <p:nvPr/>
          </p:nvSpPr>
          <p:spPr bwMode="auto">
            <a:xfrm>
              <a:off x="912" y="3636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663" name="Group 327"/>
          <p:cNvGrpSpPr>
            <a:grpSpLocks/>
          </p:cNvGrpSpPr>
          <p:nvPr/>
        </p:nvGrpSpPr>
        <p:grpSpPr bwMode="auto">
          <a:xfrm>
            <a:off x="2074863" y="4538663"/>
            <a:ext cx="714375" cy="314325"/>
            <a:chOff x="462" y="3630"/>
            <a:chExt cx="450" cy="198"/>
          </a:xfrm>
        </p:grpSpPr>
        <p:sp>
          <p:nvSpPr>
            <p:cNvPr id="14664" name="Line 328"/>
            <p:cNvSpPr>
              <a:spLocks noChangeShapeType="1"/>
            </p:cNvSpPr>
            <p:nvPr/>
          </p:nvSpPr>
          <p:spPr bwMode="auto">
            <a:xfrm>
              <a:off x="462" y="3636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665" name="Line 329"/>
            <p:cNvSpPr>
              <a:spLocks noChangeShapeType="1"/>
            </p:cNvSpPr>
            <p:nvPr/>
          </p:nvSpPr>
          <p:spPr bwMode="auto">
            <a:xfrm>
              <a:off x="696" y="3630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666" name="Line 330"/>
            <p:cNvSpPr>
              <a:spLocks noChangeShapeType="1"/>
            </p:cNvSpPr>
            <p:nvPr/>
          </p:nvSpPr>
          <p:spPr bwMode="auto">
            <a:xfrm>
              <a:off x="912" y="3636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667" name="Group 331"/>
          <p:cNvGrpSpPr>
            <a:grpSpLocks/>
          </p:cNvGrpSpPr>
          <p:nvPr/>
        </p:nvGrpSpPr>
        <p:grpSpPr bwMode="auto">
          <a:xfrm>
            <a:off x="463550" y="4254500"/>
            <a:ext cx="1073150" cy="1262063"/>
            <a:chOff x="179" y="2567"/>
            <a:chExt cx="676" cy="795"/>
          </a:xfrm>
        </p:grpSpPr>
        <p:grpSp>
          <p:nvGrpSpPr>
            <p:cNvPr id="14668" name="Group 332"/>
            <p:cNvGrpSpPr>
              <a:grpSpLocks/>
            </p:cNvGrpSpPr>
            <p:nvPr/>
          </p:nvGrpSpPr>
          <p:grpSpPr bwMode="auto">
            <a:xfrm>
              <a:off x="179" y="2567"/>
              <a:ext cx="676" cy="544"/>
              <a:chOff x="253" y="2649"/>
              <a:chExt cx="676" cy="544"/>
            </a:xfrm>
          </p:grpSpPr>
          <p:grpSp>
            <p:nvGrpSpPr>
              <p:cNvPr id="14669" name="Group 333"/>
              <p:cNvGrpSpPr>
                <a:grpSpLocks/>
              </p:cNvGrpSpPr>
              <p:nvPr/>
            </p:nvGrpSpPr>
            <p:grpSpPr bwMode="auto">
              <a:xfrm rot="18645612" flipH="1">
                <a:off x="375" y="2683"/>
                <a:ext cx="269" cy="513"/>
                <a:chOff x="595" y="2890"/>
                <a:chExt cx="269" cy="513"/>
              </a:xfrm>
            </p:grpSpPr>
            <p:grpSp>
              <p:nvGrpSpPr>
                <p:cNvPr id="14670" name="Group 334"/>
                <p:cNvGrpSpPr>
                  <a:grpSpLocks/>
                </p:cNvGrpSpPr>
                <p:nvPr/>
              </p:nvGrpSpPr>
              <p:grpSpPr bwMode="auto">
                <a:xfrm>
                  <a:off x="595" y="2890"/>
                  <a:ext cx="228" cy="416"/>
                  <a:chOff x="595" y="2890"/>
                  <a:chExt cx="228" cy="416"/>
                </a:xfrm>
              </p:grpSpPr>
              <p:grpSp>
                <p:nvGrpSpPr>
                  <p:cNvPr id="14671" name="Group 335"/>
                  <p:cNvGrpSpPr>
                    <a:grpSpLocks/>
                  </p:cNvGrpSpPr>
                  <p:nvPr/>
                </p:nvGrpSpPr>
                <p:grpSpPr bwMode="auto">
                  <a:xfrm>
                    <a:off x="595" y="2890"/>
                    <a:ext cx="141" cy="224"/>
                    <a:chOff x="595" y="2890"/>
                    <a:chExt cx="141" cy="224"/>
                  </a:xfrm>
                </p:grpSpPr>
                <p:sp>
                  <p:nvSpPr>
                    <p:cNvPr id="14672" name="Arc 336"/>
                    <p:cNvSpPr>
                      <a:spLocks/>
                    </p:cNvSpPr>
                    <p:nvPr/>
                  </p:nvSpPr>
                  <p:spPr bwMode="auto">
                    <a:xfrm rot="-1687346">
                      <a:off x="595" y="2890"/>
                      <a:ext cx="96" cy="129"/>
                    </a:xfrm>
                    <a:custGeom>
                      <a:avLst/>
                      <a:gdLst>
                        <a:gd name="G0" fmla="+- 13674 0 0"/>
                        <a:gd name="G1" fmla="+- 21600 0 0"/>
                        <a:gd name="G2" fmla="+- 21600 0 0"/>
                        <a:gd name="T0" fmla="*/ 3471 w 35274"/>
                        <a:gd name="T1" fmla="*/ 2562 h 43200"/>
                        <a:gd name="T2" fmla="*/ 0 w 35274"/>
                        <a:gd name="T3" fmla="*/ 38321 h 43200"/>
                        <a:gd name="T4" fmla="*/ 13674 w 35274"/>
                        <a:gd name="T5" fmla="*/ 21600 h 432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35274" h="43200" fill="none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</a:path>
                        <a:path w="35274" h="43200" stroke="0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  <a:lnTo>
                            <a:pt x="13674" y="21600"/>
                          </a:lnTo>
                          <a:close/>
                        </a:path>
                      </a:pathLst>
                    </a:custGeom>
                    <a:noFill/>
                    <a:ln w="1905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4673" name="Arc 337"/>
                    <p:cNvSpPr>
                      <a:spLocks/>
                    </p:cNvSpPr>
                    <p:nvPr/>
                  </p:nvSpPr>
                  <p:spPr bwMode="auto">
                    <a:xfrm rot="-1687346">
                      <a:off x="640" y="2985"/>
                      <a:ext cx="96" cy="129"/>
                    </a:xfrm>
                    <a:custGeom>
                      <a:avLst/>
                      <a:gdLst>
                        <a:gd name="G0" fmla="+- 13674 0 0"/>
                        <a:gd name="G1" fmla="+- 21600 0 0"/>
                        <a:gd name="G2" fmla="+- 21600 0 0"/>
                        <a:gd name="T0" fmla="*/ 3471 w 35274"/>
                        <a:gd name="T1" fmla="*/ 2562 h 43200"/>
                        <a:gd name="T2" fmla="*/ 0 w 35274"/>
                        <a:gd name="T3" fmla="*/ 38321 h 43200"/>
                        <a:gd name="T4" fmla="*/ 13674 w 35274"/>
                        <a:gd name="T5" fmla="*/ 21600 h 432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35274" h="43200" fill="none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</a:path>
                        <a:path w="35274" h="43200" stroke="0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  <a:lnTo>
                            <a:pt x="13674" y="21600"/>
                          </a:lnTo>
                          <a:close/>
                        </a:path>
                      </a:pathLst>
                    </a:custGeom>
                    <a:noFill/>
                    <a:ln w="1905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14674" name="Group 338"/>
                  <p:cNvGrpSpPr>
                    <a:grpSpLocks/>
                  </p:cNvGrpSpPr>
                  <p:nvPr/>
                </p:nvGrpSpPr>
                <p:grpSpPr bwMode="auto">
                  <a:xfrm>
                    <a:off x="682" y="3082"/>
                    <a:ext cx="141" cy="224"/>
                    <a:chOff x="595" y="2890"/>
                    <a:chExt cx="141" cy="224"/>
                  </a:xfrm>
                </p:grpSpPr>
                <p:sp>
                  <p:nvSpPr>
                    <p:cNvPr id="14675" name="Arc 339"/>
                    <p:cNvSpPr>
                      <a:spLocks/>
                    </p:cNvSpPr>
                    <p:nvPr/>
                  </p:nvSpPr>
                  <p:spPr bwMode="auto">
                    <a:xfrm rot="-1687346">
                      <a:off x="595" y="2890"/>
                      <a:ext cx="96" cy="129"/>
                    </a:xfrm>
                    <a:custGeom>
                      <a:avLst/>
                      <a:gdLst>
                        <a:gd name="G0" fmla="+- 13674 0 0"/>
                        <a:gd name="G1" fmla="+- 21600 0 0"/>
                        <a:gd name="G2" fmla="+- 21600 0 0"/>
                        <a:gd name="T0" fmla="*/ 3471 w 35274"/>
                        <a:gd name="T1" fmla="*/ 2562 h 43200"/>
                        <a:gd name="T2" fmla="*/ 0 w 35274"/>
                        <a:gd name="T3" fmla="*/ 38321 h 43200"/>
                        <a:gd name="T4" fmla="*/ 13674 w 35274"/>
                        <a:gd name="T5" fmla="*/ 21600 h 432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35274" h="43200" fill="none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</a:path>
                        <a:path w="35274" h="43200" stroke="0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  <a:lnTo>
                            <a:pt x="13674" y="21600"/>
                          </a:lnTo>
                          <a:close/>
                        </a:path>
                      </a:pathLst>
                    </a:custGeom>
                    <a:noFill/>
                    <a:ln w="1905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4676" name="Arc 340"/>
                    <p:cNvSpPr>
                      <a:spLocks/>
                    </p:cNvSpPr>
                    <p:nvPr/>
                  </p:nvSpPr>
                  <p:spPr bwMode="auto">
                    <a:xfrm rot="-1687346">
                      <a:off x="640" y="2985"/>
                      <a:ext cx="96" cy="129"/>
                    </a:xfrm>
                    <a:custGeom>
                      <a:avLst/>
                      <a:gdLst>
                        <a:gd name="G0" fmla="+- 13674 0 0"/>
                        <a:gd name="G1" fmla="+- 21600 0 0"/>
                        <a:gd name="G2" fmla="+- 21600 0 0"/>
                        <a:gd name="T0" fmla="*/ 3471 w 35274"/>
                        <a:gd name="T1" fmla="*/ 2562 h 43200"/>
                        <a:gd name="T2" fmla="*/ 0 w 35274"/>
                        <a:gd name="T3" fmla="*/ 38321 h 43200"/>
                        <a:gd name="T4" fmla="*/ 13674 w 35274"/>
                        <a:gd name="T5" fmla="*/ 21600 h 432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35274" h="43200" fill="none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</a:path>
                        <a:path w="35274" h="43200" stroke="0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  <a:lnTo>
                            <a:pt x="13674" y="21600"/>
                          </a:lnTo>
                          <a:close/>
                        </a:path>
                      </a:pathLst>
                    </a:custGeom>
                    <a:noFill/>
                    <a:ln w="1905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sp>
              <p:nvSpPr>
                <p:cNvPr id="14677" name="Arc 341"/>
                <p:cNvSpPr>
                  <a:spLocks/>
                </p:cNvSpPr>
                <p:nvPr/>
              </p:nvSpPr>
              <p:spPr bwMode="auto">
                <a:xfrm rot="-1687346">
                  <a:off x="768" y="3274"/>
                  <a:ext cx="96" cy="129"/>
                </a:xfrm>
                <a:custGeom>
                  <a:avLst/>
                  <a:gdLst>
                    <a:gd name="G0" fmla="+- 13674 0 0"/>
                    <a:gd name="G1" fmla="+- 21600 0 0"/>
                    <a:gd name="G2" fmla="+- 21600 0 0"/>
                    <a:gd name="T0" fmla="*/ 3471 w 35274"/>
                    <a:gd name="T1" fmla="*/ 2562 h 43200"/>
                    <a:gd name="T2" fmla="*/ 0 w 35274"/>
                    <a:gd name="T3" fmla="*/ 38321 h 43200"/>
                    <a:gd name="T4" fmla="*/ 13674 w 35274"/>
                    <a:gd name="T5" fmla="*/ 21600 h 43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5274" h="43200" fill="none" extrusionOk="0">
                      <a:moveTo>
                        <a:pt x="3470" y="2561"/>
                      </a:moveTo>
                      <a:cubicBezTo>
                        <a:pt x="6608" y="880"/>
                        <a:pt x="10113" y="-1"/>
                        <a:pt x="13674" y="0"/>
                      </a:cubicBezTo>
                      <a:cubicBezTo>
                        <a:pt x="25603" y="0"/>
                        <a:pt x="35274" y="9670"/>
                        <a:pt x="35274" y="21600"/>
                      </a:cubicBezTo>
                      <a:cubicBezTo>
                        <a:pt x="35274" y="33529"/>
                        <a:pt x="25603" y="43200"/>
                        <a:pt x="13674" y="43200"/>
                      </a:cubicBezTo>
                      <a:cubicBezTo>
                        <a:pt x="8689" y="43200"/>
                        <a:pt x="3858" y="41476"/>
                        <a:pt x="0" y="38320"/>
                      </a:cubicBezTo>
                    </a:path>
                    <a:path w="35274" h="43200" stroke="0" extrusionOk="0">
                      <a:moveTo>
                        <a:pt x="3470" y="2561"/>
                      </a:moveTo>
                      <a:cubicBezTo>
                        <a:pt x="6608" y="880"/>
                        <a:pt x="10113" y="-1"/>
                        <a:pt x="13674" y="0"/>
                      </a:cubicBezTo>
                      <a:cubicBezTo>
                        <a:pt x="25603" y="0"/>
                        <a:pt x="35274" y="9670"/>
                        <a:pt x="35274" y="21600"/>
                      </a:cubicBezTo>
                      <a:cubicBezTo>
                        <a:pt x="35274" y="33529"/>
                        <a:pt x="25603" y="43200"/>
                        <a:pt x="13674" y="43200"/>
                      </a:cubicBezTo>
                      <a:cubicBezTo>
                        <a:pt x="8689" y="43200"/>
                        <a:pt x="3858" y="41476"/>
                        <a:pt x="0" y="38320"/>
                      </a:cubicBezTo>
                      <a:lnTo>
                        <a:pt x="13674" y="21600"/>
                      </a:lnTo>
                      <a:close/>
                    </a:path>
                  </a:pathLst>
                </a:custGeom>
                <a:noFill/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4678" name="Group 342"/>
              <p:cNvGrpSpPr>
                <a:grpSpLocks/>
              </p:cNvGrpSpPr>
              <p:nvPr/>
            </p:nvGrpSpPr>
            <p:grpSpPr bwMode="auto">
              <a:xfrm>
                <a:off x="660" y="2650"/>
                <a:ext cx="269" cy="513"/>
                <a:chOff x="595" y="2890"/>
                <a:chExt cx="269" cy="513"/>
              </a:xfrm>
            </p:grpSpPr>
            <p:grpSp>
              <p:nvGrpSpPr>
                <p:cNvPr id="14679" name="Group 343"/>
                <p:cNvGrpSpPr>
                  <a:grpSpLocks/>
                </p:cNvGrpSpPr>
                <p:nvPr/>
              </p:nvGrpSpPr>
              <p:grpSpPr bwMode="auto">
                <a:xfrm>
                  <a:off x="595" y="2890"/>
                  <a:ext cx="228" cy="416"/>
                  <a:chOff x="595" y="2890"/>
                  <a:chExt cx="228" cy="416"/>
                </a:xfrm>
              </p:grpSpPr>
              <p:grpSp>
                <p:nvGrpSpPr>
                  <p:cNvPr id="14680" name="Group 344"/>
                  <p:cNvGrpSpPr>
                    <a:grpSpLocks/>
                  </p:cNvGrpSpPr>
                  <p:nvPr/>
                </p:nvGrpSpPr>
                <p:grpSpPr bwMode="auto">
                  <a:xfrm>
                    <a:off x="595" y="2890"/>
                    <a:ext cx="141" cy="224"/>
                    <a:chOff x="595" y="2890"/>
                    <a:chExt cx="141" cy="224"/>
                  </a:xfrm>
                </p:grpSpPr>
                <p:sp>
                  <p:nvSpPr>
                    <p:cNvPr id="14681" name="Arc 345"/>
                    <p:cNvSpPr>
                      <a:spLocks/>
                    </p:cNvSpPr>
                    <p:nvPr/>
                  </p:nvSpPr>
                  <p:spPr bwMode="auto">
                    <a:xfrm rot="-1687346">
                      <a:off x="595" y="2890"/>
                      <a:ext cx="96" cy="129"/>
                    </a:xfrm>
                    <a:custGeom>
                      <a:avLst/>
                      <a:gdLst>
                        <a:gd name="G0" fmla="+- 13674 0 0"/>
                        <a:gd name="G1" fmla="+- 21600 0 0"/>
                        <a:gd name="G2" fmla="+- 21600 0 0"/>
                        <a:gd name="T0" fmla="*/ 3471 w 35274"/>
                        <a:gd name="T1" fmla="*/ 2562 h 43200"/>
                        <a:gd name="T2" fmla="*/ 0 w 35274"/>
                        <a:gd name="T3" fmla="*/ 38321 h 43200"/>
                        <a:gd name="T4" fmla="*/ 13674 w 35274"/>
                        <a:gd name="T5" fmla="*/ 21600 h 432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35274" h="43200" fill="none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</a:path>
                        <a:path w="35274" h="43200" stroke="0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  <a:lnTo>
                            <a:pt x="13674" y="21600"/>
                          </a:lnTo>
                          <a:close/>
                        </a:path>
                      </a:pathLst>
                    </a:custGeom>
                    <a:noFill/>
                    <a:ln w="1905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4682" name="Arc 346"/>
                    <p:cNvSpPr>
                      <a:spLocks/>
                    </p:cNvSpPr>
                    <p:nvPr/>
                  </p:nvSpPr>
                  <p:spPr bwMode="auto">
                    <a:xfrm rot="-1687346">
                      <a:off x="640" y="2985"/>
                      <a:ext cx="96" cy="129"/>
                    </a:xfrm>
                    <a:custGeom>
                      <a:avLst/>
                      <a:gdLst>
                        <a:gd name="G0" fmla="+- 13674 0 0"/>
                        <a:gd name="G1" fmla="+- 21600 0 0"/>
                        <a:gd name="G2" fmla="+- 21600 0 0"/>
                        <a:gd name="T0" fmla="*/ 3471 w 35274"/>
                        <a:gd name="T1" fmla="*/ 2562 h 43200"/>
                        <a:gd name="T2" fmla="*/ 0 w 35274"/>
                        <a:gd name="T3" fmla="*/ 38321 h 43200"/>
                        <a:gd name="T4" fmla="*/ 13674 w 35274"/>
                        <a:gd name="T5" fmla="*/ 21600 h 432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35274" h="43200" fill="none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</a:path>
                        <a:path w="35274" h="43200" stroke="0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  <a:lnTo>
                            <a:pt x="13674" y="21600"/>
                          </a:lnTo>
                          <a:close/>
                        </a:path>
                      </a:pathLst>
                    </a:custGeom>
                    <a:noFill/>
                    <a:ln w="1905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14683" name="Group 347"/>
                  <p:cNvGrpSpPr>
                    <a:grpSpLocks/>
                  </p:cNvGrpSpPr>
                  <p:nvPr/>
                </p:nvGrpSpPr>
                <p:grpSpPr bwMode="auto">
                  <a:xfrm>
                    <a:off x="682" y="3082"/>
                    <a:ext cx="141" cy="224"/>
                    <a:chOff x="595" y="2890"/>
                    <a:chExt cx="141" cy="224"/>
                  </a:xfrm>
                </p:grpSpPr>
                <p:sp>
                  <p:nvSpPr>
                    <p:cNvPr id="14684" name="Arc 348"/>
                    <p:cNvSpPr>
                      <a:spLocks/>
                    </p:cNvSpPr>
                    <p:nvPr/>
                  </p:nvSpPr>
                  <p:spPr bwMode="auto">
                    <a:xfrm rot="-1687346">
                      <a:off x="595" y="2890"/>
                      <a:ext cx="96" cy="129"/>
                    </a:xfrm>
                    <a:custGeom>
                      <a:avLst/>
                      <a:gdLst>
                        <a:gd name="G0" fmla="+- 13674 0 0"/>
                        <a:gd name="G1" fmla="+- 21600 0 0"/>
                        <a:gd name="G2" fmla="+- 21600 0 0"/>
                        <a:gd name="T0" fmla="*/ 3471 w 35274"/>
                        <a:gd name="T1" fmla="*/ 2562 h 43200"/>
                        <a:gd name="T2" fmla="*/ 0 w 35274"/>
                        <a:gd name="T3" fmla="*/ 38321 h 43200"/>
                        <a:gd name="T4" fmla="*/ 13674 w 35274"/>
                        <a:gd name="T5" fmla="*/ 21600 h 432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35274" h="43200" fill="none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</a:path>
                        <a:path w="35274" h="43200" stroke="0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  <a:lnTo>
                            <a:pt x="13674" y="21600"/>
                          </a:lnTo>
                          <a:close/>
                        </a:path>
                      </a:pathLst>
                    </a:custGeom>
                    <a:noFill/>
                    <a:ln w="1905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4685" name="Arc 349"/>
                    <p:cNvSpPr>
                      <a:spLocks/>
                    </p:cNvSpPr>
                    <p:nvPr/>
                  </p:nvSpPr>
                  <p:spPr bwMode="auto">
                    <a:xfrm rot="-1687346">
                      <a:off x="640" y="2985"/>
                      <a:ext cx="96" cy="129"/>
                    </a:xfrm>
                    <a:custGeom>
                      <a:avLst/>
                      <a:gdLst>
                        <a:gd name="G0" fmla="+- 13674 0 0"/>
                        <a:gd name="G1" fmla="+- 21600 0 0"/>
                        <a:gd name="G2" fmla="+- 21600 0 0"/>
                        <a:gd name="T0" fmla="*/ 3471 w 35274"/>
                        <a:gd name="T1" fmla="*/ 2562 h 43200"/>
                        <a:gd name="T2" fmla="*/ 0 w 35274"/>
                        <a:gd name="T3" fmla="*/ 38321 h 43200"/>
                        <a:gd name="T4" fmla="*/ 13674 w 35274"/>
                        <a:gd name="T5" fmla="*/ 21600 h 432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35274" h="43200" fill="none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</a:path>
                        <a:path w="35274" h="43200" stroke="0" extrusionOk="0">
                          <a:moveTo>
                            <a:pt x="3470" y="2561"/>
                          </a:moveTo>
                          <a:cubicBezTo>
                            <a:pt x="6608" y="880"/>
                            <a:pt x="10113" y="-1"/>
                            <a:pt x="13674" y="0"/>
                          </a:cubicBezTo>
                          <a:cubicBezTo>
                            <a:pt x="25603" y="0"/>
                            <a:pt x="35274" y="9670"/>
                            <a:pt x="35274" y="21600"/>
                          </a:cubicBezTo>
                          <a:cubicBezTo>
                            <a:pt x="35274" y="33529"/>
                            <a:pt x="25603" y="43200"/>
                            <a:pt x="13674" y="43200"/>
                          </a:cubicBezTo>
                          <a:cubicBezTo>
                            <a:pt x="8689" y="43200"/>
                            <a:pt x="3858" y="41476"/>
                            <a:pt x="0" y="38320"/>
                          </a:cubicBezTo>
                          <a:lnTo>
                            <a:pt x="13674" y="21600"/>
                          </a:lnTo>
                          <a:close/>
                        </a:path>
                      </a:pathLst>
                    </a:custGeom>
                    <a:noFill/>
                    <a:ln w="1905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sp>
              <p:nvSpPr>
                <p:cNvPr id="14686" name="Arc 350"/>
                <p:cNvSpPr>
                  <a:spLocks/>
                </p:cNvSpPr>
                <p:nvPr/>
              </p:nvSpPr>
              <p:spPr bwMode="auto">
                <a:xfrm rot="-1687346">
                  <a:off x="768" y="3274"/>
                  <a:ext cx="96" cy="129"/>
                </a:xfrm>
                <a:custGeom>
                  <a:avLst/>
                  <a:gdLst>
                    <a:gd name="G0" fmla="+- 13674 0 0"/>
                    <a:gd name="G1" fmla="+- 21600 0 0"/>
                    <a:gd name="G2" fmla="+- 21600 0 0"/>
                    <a:gd name="T0" fmla="*/ 3471 w 35274"/>
                    <a:gd name="T1" fmla="*/ 2562 h 43200"/>
                    <a:gd name="T2" fmla="*/ 0 w 35274"/>
                    <a:gd name="T3" fmla="*/ 38321 h 43200"/>
                    <a:gd name="T4" fmla="*/ 13674 w 35274"/>
                    <a:gd name="T5" fmla="*/ 21600 h 43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5274" h="43200" fill="none" extrusionOk="0">
                      <a:moveTo>
                        <a:pt x="3470" y="2561"/>
                      </a:moveTo>
                      <a:cubicBezTo>
                        <a:pt x="6608" y="880"/>
                        <a:pt x="10113" y="-1"/>
                        <a:pt x="13674" y="0"/>
                      </a:cubicBezTo>
                      <a:cubicBezTo>
                        <a:pt x="25603" y="0"/>
                        <a:pt x="35274" y="9670"/>
                        <a:pt x="35274" y="21600"/>
                      </a:cubicBezTo>
                      <a:cubicBezTo>
                        <a:pt x="35274" y="33529"/>
                        <a:pt x="25603" y="43200"/>
                        <a:pt x="13674" y="43200"/>
                      </a:cubicBezTo>
                      <a:cubicBezTo>
                        <a:pt x="8689" y="43200"/>
                        <a:pt x="3858" y="41476"/>
                        <a:pt x="0" y="38320"/>
                      </a:cubicBezTo>
                    </a:path>
                    <a:path w="35274" h="43200" stroke="0" extrusionOk="0">
                      <a:moveTo>
                        <a:pt x="3470" y="2561"/>
                      </a:moveTo>
                      <a:cubicBezTo>
                        <a:pt x="6608" y="880"/>
                        <a:pt x="10113" y="-1"/>
                        <a:pt x="13674" y="0"/>
                      </a:cubicBezTo>
                      <a:cubicBezTo>
                        <a:pt x="25603" y="0"/>
                        <a:pt x="35274" y="9670"/>
                        <a:pt x="35274" y="21600"/>
                      </a:cubicBezTo>
                      <a:cubicBezTo>
                        <a:pt x="35274" y="33529"/>
                        <a:pt x="25603" y="43200"/>
                        <a:pt x="13674" y="43200"/>
                      </a:cubicBezTo>
                      <a:cubicBezTo>
                        <a:pt x="8689" y="43200"/>
                        <a:pt x="3858" y="41476"/>
                        <a:pt x="0" y="38320"/>
                      </a:cubicBezTo>
                      <a:lnTo>
                        <a:pt x="13674" y="21600"/>
                      </a:lnTo>
                      <a:close/>
                    </a:path>
                  </a:pathLst>
                </a:custGeom>
                <a:noFill/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4687" name="Group 351"/>
              <p:cNvGrpSpPr>
                <a:grpSpLocks/>
              </p:cNvGrpSpPr>
              <p:nvPr/>
            </p:nvGrpSpPr>
            <p:grpSpPr bwMode="auto">
              <a:xfrm rot="5671300" flipH="1">
                <a:off x="365" y="2732"/>
                <a:ext cx="544" cy="378"/>
                <a:chOff x="284" y="2724"/>
                <a:chExt cx="616" cy="462"/>
              </a:xfrm>
            </p:grpSpPr>
            <p:grpSp>
              <p:nvGrpSpPr>
                <p:cNvPr id="14688" name="Group 352"/>
                <p:cNvGrpSpPr>
                  <a:grpSpLocks/>
                </p:cNvGrpSpPr>
                <p:nvPr/>
              </p:nvGrpSpPr>
              <p:grpSpPr bwMode="auto">
                <a:xfrm>
                  <a:off x="284" y="2816"/>
                  <a:ext cx="507" cy="370"/>
                  <a:chOff x="734" y="3022"/>
                  <a:chExt cx="507" cy="370"/>
                </a:xfrm>
              </p:grpSpPr>
              <p:grpSp>
                <p:nvGrpSpPr>
                  <p:cNvPr id="14689" name="Group 353"/>
                  <p:cNvGrpSpPr>
                    <a:grpSpLocks/>
                  </p:cNvGrpSpPr>
                  <p:nvPr/>
                </p:nvGrpSpPr>
                <p:grpSpPr bwMode="auto">
                  <a:xfrm>
                    <a:off x="950" y="3022"/>
                    <a:ext cx="291" cy="178"/>
                    <a:chOff x="950" y="3022"/>
                    <a:chExt cx="291" cy="178"/>
                  </a:xfrm>
                </p:grpSpPr>
                <p:sp>
                  <p:nvSpPr>
                    <p:cNvPr id="14690" name="Arc 354"/>
                    <p:cNvSpPr>
                      <a:spLocks/>
                    </p:cNvSpPr>
                    <p:nvPr/>
                  </p:nvSpPr>
                  <p:spPr bwMode="auto">
                    <a:xfrm rot="3013097">
                      <a:off x="1108" y="2970"/>
                      <a:ext cx="82" cy="185"/>
                    </a:xfrm>
                    <a:custGeom>
                      <a:avLst/>
                      <a:gdLst>
                        <a:gd name="G0" fmla="+- 15032 0 0"/>
                        <a:gd name="G1" fmla="+- 21600 0 0"/>
                        <a:gd name="G2" fmla="+- 21600 0 0"/>
                        <a:gd name="T0" fmla="*/ 0 w 36632"/>
                        <a:gd name="T1" fmla="*/ 6089 h 43200"/>
                        <a:gd name="T2" fmla="*/ 1358 w 36632"/>
                        <a:gd name="T3" fmla="*/ 38321 h 43200"/>
                        <a:gd name="T4" fmla="*/ 15032 w 36632"/>
                        <a:gd name="T5" fmla="*/ 21600 h 432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36632" h="43200" fill="none" extrusionOk="0">
                          <a:moveTo>
                            <a:pt x="-1" y="6088"/>
                          </a:moveTo>
                          <a:cubicBezTo>
                            <a:pt x="4029" y="2183"/>
                            <a:pt x="9420" y="-1"/>
                            <a:pt x="15032" y="0"/>
                          </a:cubicBezTo>
                          <a:cubicBezTo>
                            <a:pt x="26961" y="0"/>
                            <a:pt x="36632" y="9670"/>
                            <a:pt x="36632" y="21600"/>
                          </a:cubicBezTo>
                          <a:cubicBezTo>
                            <a:pt x="36632" y="33529"/>
                            <a:pt x="26961" y="43200"/>
                            <a:pt x="15032" y="43200"/>
                          </a:cubicBezTo>
                          <a:cubicBezTo>
                            <a:pt x="10047" y="43200"/>
                            <a:pt x="5216" y="41476"/>
                            <a:pt x="1358" y="38320"/>
                          </a:cubicBezTo>
                        </a:path>
                        <a:path w="36632" h="43200" stroke="0" extrusionOk="0">
                          <a:moveTo>
                            <a:pt x="-1" y="6088"/>
                          </a:moveTo>
                          <a:cubicBezTo>
                            <a:pt x="4029" y="2183"/>
                            <a:pt x="9420" y="-1"/>
                            <a:pt x="15032" y="0"/>
                          </a:cubicBezTo>
                          <a:cubicBezTo>
                            <a:pt x="26961" y="0"/>
                            <a:pt x="36632" y="9670"/>
                            <a:pt x="36632" y="21600"/>
                          </a:cubicBezTo>
                          <a:cubicBezTo>
                            <a:pt x="36632" y="33529"/>
                            <a:pt x="26961" y="43200"/>
                            <a:pt x="15032" y="43200"/>
                          </a:cubicBezTo>
                          <a:cubicBezTo>
                            <a:pt x="10047" y="43200"/>
                            <a:pt x="5216" y="41476"/>
                            <a:pt x="1358" y="38320"/>
                          </a:cubicBezTo>
                          <a:lnTo>
                            <a:pt x="15032" y="21600"/>
                          </a:lnTo>
                          <a:close/>
                        </a:path>
                      </a:pathLst>
                    </a:custGeom>
                    <a:noFill/>
                    <a:ln w="1905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4691" name="Arc 355"/>
                    <p:cNvSpPr>
                      <a:spLocks/>
                    </p:cNvSpPr>
                    <p:nvPr/>
                  </p:nvSpPr>
                  <p:spPr bwMode="auto">
                    <a:xfrm rot="3013097">
                      <a:off x="1002" y="3066"/>
                      <a:ext cx="82" cy="185"/>
                    </a:xfrm>
                    <a:custGeom>
                      <a:avLst/>
                      <a:gdLst>
                        <a:gd name="G0" fmla="+- 15032 0 0"/>
                        <a:gd name="G1" fmla="+- 21600 0 0"/>
                        <a:gd name="G2" fmla="+- 21600 0 0"/>
                        <a:gd name="T0" fmla="*/ 0 w 36632"/>
                        <a:gd name="T1" fmla="*/ 6089 h 43200"/>
                        <a:gd name="T2" fmla="*/ 1358 w 36632"/>
                        <a:gd name="T3" fmla="*/ 38321 h 43200"/>
                        <a:gd name="T4" fmla="*/ 15032 w 36632"/>
                        <a:gd name="T5" fmla="*/ 21600 h 432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36632" h="43200" fill="none" extrusionOk="0">
                          <a:moveTo>
                            <a:pt x="-1" y="6088"/>
                          </a:moveTo>
                          <a:cubicBezTo>
                            <a:pt x="4029" y="2183"/>
                            <a:pt x="9420" y="-1"/>
                            <a:pt x="15032" y="0"/>
                          </a:cubicBezTo>
                          <a:cubicBezTo>
                            <a:pt x="26961" y="0"/>
                            <a:pt x="36632" y="9670"/>
                            <a:pt x="36632" y="21600"/>
                          </a:cubicBezTo>
                          <a:cubicBezTo>
                            <a:pt x="36632" y="33529"/>
                            <a:pt x="26961" y="43200"/>
                            <a:pt x="15032" y="43200"/>
                          </a:cubicBezTo>
                          <a:cubicBezTo>
                            <a:pt x="10047" y="43200"/>
                            <a:pt x="5216" y="41476"/>
                            <a:pt x="1358" y="38320"/>
                          </a:cubicBezTo>
                        </a:path>
                        <a:path w="36632" h="43200" stroke="0" extrusionOk="0">
                          <a:moveTo>
                            <a:pt x="-1" y="6088"/>
                          </a:moveTo>
                          <a:cubicBezTo>
                            <a:pt x="4029" y="2183"/>
                            <a:pt x="9420" y="-1"/>
                            <a:pt x="15032" y="0"/>
                          </a:cubicBezTo>
                          <a:cubicBezTo>
                            <a:pt x="26961" y="0"/>
                            <a:pt x="36632" y="9670"/>
                            <a:pt x="36632" y="21600"/>
                          </a:cubicBezTo>
                          <a:cubicBezTo>
                            <a:pt x="36632" y="33529"/>
                            <a:pt x="26961" y="43200"/>
                            <a:pt x="15032" y="43200"/>
                          </a:cubicBezTo>
                          <a:cubicBezTo>
                            <a:pt x="10047" y="43200"/>
                            <a:pt x="5216" y="41476"/>
                            <a:pt x="1358" y="38320"/>
                          </a:cubicBezTo>
                          <a:lnTo>
                            <a:pt x="15032" y="21600"/>
                          </a:lnTo>
                          <a:close/>
                        </a:path>
                      </a:pathLst>
                    </a:custGeom>
                    <a:noFill/>
                    <a:ln w="1905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  <p:grpSp>
                <p:nvGrpSpPr>
                  <p:cNvPr id="14692" name="Group 356"/>
                  <p:cNvGrpSpPr>
                    <a:grpSpLocks/>
                  </p:cNvGrpSpPr>
                  <p:nvPr/>
                </p:nvGrpSpPr>
                <p:grpSpPr bwMode="auto">
                  <a:xfrm>
                    <a:off x="734" y="3214"/>
                    <a:ext cx="291" cy="178"/>
                    <a:chOff x="950" y="3022"/>
                    <a:chExt cx="291" cy="178"/>
                  </a:xfrm>
                </p:grpSpPr>
                <p:sp>
                  <p:nvSpPr>
                    <p:cNvPr id="14693" name="Arc 357"/>
                    <p:cNvSpPr>
                      <a:spLocks/>
                    </p:cNvSpPr>
                    <p:nvPr/>
                  </p:nvSpPr>
                  <p:spPr bwMode="auto">
                    <a:xfrm rot="3013097">
                      <a:off x="1108" y="2970"/>
                      <a:ext cx="82" cy="185"/>
                    </a:xfrm>
                    <a:custGeom>
                      <a:avLst/>
                      <a:gdLst>
                        <a:gd name="G0" fmla="+- 15032 0 0"/>
                        <a:gd name="G1" fmla="+- 21600 0 0"/>
                        <a:gd name="G2" fmla="+- 21600 0 0"/>
                        <a:gd name="T0" fmla="*/ 0 w 36632"/>
                        <a:gd name="T1" fmla="*/ 6089 h 43200"/>
                        <a:gd name="T2" fmla="*/ 1358 w 36632"/>
                        <a:gd name="T3" fmla="*/ 38321 h 43200"/>
                        <a:gd name="T4" fmla="*/ 15032 w 36632"/>
                        <a:gd name="T5" fmla="*/ 21600 h 432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36632" h="43200" fill="none" extrusionOk="0">
                          <a:moveTo>
                            <a:pt x="-1" y="6088"/>
                          </a:moveTo>
                          <a:cubicBezTo>
                            <a:pt x="4029" y="2183"/>
                            <a:pt x="9420" y="-1"/>
                            <a:pt x="15032" y="0"/>
                          </a:cubicBezTo>
                          <a:cubicBezTo>
                            <a:pt x="26961" y="0"/>
                            <a:pt x="36632" y="9670"/>
                            <a:pt x="36632" y="21600"/>
                          </a:cubicBezTo>
                          <a:cubicBezTo>
                            <a:pt x="36632" y="33529"/>
                            <a:pt x="26961" y="43200"/>
                            <a:pt x="15032" y="43200"/>
                          </a:cubicBezTo>
                          <a:cubicBezTo>
                            <a:pt x="10047" y="43200"/>
                            <a:pt x="5216" y="41476"/>
                            <a:pt x="1358" y="38320"/>
                          </a:cubicBezTo>
                        </a:path>
                        <a:path w="36632" h="43200" stroke="0" extrusionOk="0">
                          <a:moveTo>
                            <a:pt x="-1" y="6088"/>
                          </a:moveTo>
                          <a:cubicBezTo>
                            <a:pt x="4029" y="2183"/>
                            <a:pt x="9420" y="-1"/>
                            <a:pt x="15032" y="0"/>
                          </a:cubicBezTo>
                          <a:cubicBezTo>
                            <a:pt x="26961" y="0"/>
                            <a:pt x="36632" y="9670"/>
                            <a:pt x="36632" y="21600"/>
                          </a:cubicBezTo>
                          <a:cubicBezTo>
                            <a:pt x="36632" y="33529"/>
                            <a:pt x="26961" y="43200"/>
                            <a:pt x="15032" y="43200"/>
                          </a:cubicBezTo>
                          <a:cubicBezTo>
                            <a:pt x="10047" y="43200"/>
                            <a:pt x="5216" y="41476"/>
                            <a:pt x="1358" y="38320"/>
                          </a:cubicBezTo>
                          <a:lnTo>
                            <a:pt x="15032" y="21600"/>
                          </a:lnTo>
                          <a:close/>
                        </a:path>
                      </a:pathLst>
                    </a:custGeom>
                    <a:noFill/>
                    <a:ln w="1905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4694" name="Arc 358"/>
                    <p:cNvSpPr>
                      <a:spLocks/>
                    </p:cNvSpPr>
                    <p:nvPr/>
                  </p:nvSpPr>
                  <p:spPr bwMode="auto">
                    <a:xfrm rot="3013097">
                      <a:off x="1002" y="3066"/>
                      <a:ext cx="82" cy="185"/>
                    </a:xfrm>
                    <a:custGeom>
                      <a:avLst/>
                      <a:gdLst>
                        <a:gd name="G0" fmla="+- 15032 0 0"/>
                        <a:gd name="G1" fmla="+- 21600 0 0"/>
                        <a:gd name="G2" fmla="+- 21600 0 0"/>
                        <a:gd name="T0" fmla="*/ 0 w 36632"/>
                        <a:gd name="T1" fmla="*/ 6089 h 43200"/>
                        <a:gd name="T2" fmla="*/ 1358 w 36632"/>
                        <a:gd name="T3" fmla="*/ 38321 h 43200"/>
                        <a:gd name="T4" fmla="*/ 15032 w 36632"/>
                        <a:gd name="T5" fmla="*/ 21600 h 432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36632" h="43200" fill="none" extrusionOk="0">
                          <a:moveTo>
                            <a:pt x="-1" y="6088"/>
                          </a:moveTo>
                          <a:cubicBezTo>
                            <a:pt x="4029" y="2183"/>
                            <a:pt x="9420" y="-1"/>
                            <a:pt x="15032" y="0"/>
                          </a:cubicBezTo>
                          <a:cubicBezTo>
                            <a:pt x="26961" y="0"/>
                            <a:pt x="36632" y="9670"/>
                            <a:pt x="36632" y="21600"/>
                          </a:cubicBezTo>
                          <a:cubicBezTo>
                            <a:pt x="36632" y="33529"/>
                            <a:pt x="26961" y="43200"/>
                            <a:pt x="15032" y="43200"/>
                          </a:cubicBezTo>
                          <a:cubicBezTo>
                            <a:pt x="10047" y="43200"/>
                            <a:pt x="5216" y="41476"/>
                            <a:pt x="1358" y="38320"/>
                          </a:cubicBezTo>
                        </a:path>
                        <a:path w="36632" h="43200" stroke="0" extrusionOk="0">
                          <a:moveTo>
                            <a:pt x="-1" y="6088"/>
                          </a:moveTo>
                          <a:cubicBezTo>
                            <a:pt x="4029" y="2183"/>
                            <a:pt x="9420" y="-1"/>
                            <a:pt x="15032" y="0"/>
                          </a:cubicBezTo>
                          <a:cubicBezTo>
                            <a:pt x="26961" y="0"/>
                            <a:pt x="36632" y="9670"/>
                            <a:pt x="36632" y="21600"/>
                          </a:cubicBezTo>
                          <a:cubicBezTo>
                            <a:pt x="36632" y="33529"/>
                            <a:pt x="26961" y="43200"/>
                            <a:pt x="15032" y="43200"/>
                          </a:cubicBezTo>
                          <a:cubicBezTo>
                            <a:pt x="10047" y="43200"/>
                            <a:pt x="5216" y="41476"/>
                            <a:pt x="1358" y="38320"/>
                          </a:cubicBezTo>
                          <a:lnTo>
                            <a:pt x="15032" y="21600"/>
                          </a:lnTo>
                          <a:close/>
                        </a:path>
                      </a:pathLst>
                    </a:custGeom>
                    <a:noFill/>
                    <a:ln w="1905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</p:grpSp>
            </p:grpSp>
            <p:sp>
              <p:nvSpPr>
                <p:cNvPr id="14695" name="Arc 359"/>
                <p:cNvSpPr>
                  <a:spLocks/>
                </p:cNvSpPr>
                <p:nvPr/>
              </p:nvSpPr>
              <p:spPr bwMode="auto">
                <a:xfrm rot="3013097">
                  <a:off x="767" y="2672"/>
                  <a:ext cx="82" cy="185"/>
                </a:xfrm>
                <a:custGeom>
                  <a:avLst/>
                  <a:gdLst>
                    <a:gd name="G0" fmla="+- 15032 0 0"/>
                    <a:gd name="G1" fmla="+- 21600 0 0"/>
                    <a:gd name="G2" fmla="+- 21600 0 0"/>
                    <a:gd name="T0" fmla="*/ 0 w 36632"/>
                    <a:gd name="T1" fmla="*/ 6089 h 43200"/>
                    <a:gd name="T2" fmla="*/ 1358 w 36632"/>
                    <a:gd name="T3" fmla="*/ 38321 h 43200"/>
                    <a:gd name="T4" fmla="*/ 15032 w 36632"/>
                    <a:gd name="T5" fmla="*/ 21600 h 43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6632" h="43200" fill="none" extrusionOk="0">
                      <a:moveTo>
                        <a:pt x="-1" y="6088"/>
                      </a:moveTo>
                      <a:cubicBezTo>
                        <a:pt x="4029" y="2183"/>
                        <a:pt x="9420" y="-1"/>
                        <a:pt x="15032" y="0"/>
                      </a:cubicBezTo>
                      <a:cubicBezTo>
                        <a:pt x="26961" y="0"/>
                        <a:pt x="36632" y="9670"/>
                        <a:pt x="36632" y="21600"/>
                      </a:cubicBezTo>
                      <a:cubicBezTo>
                        <a:pt x="36632" y="33529"/>
                        <a:pt x="26961" y="43200"/>
                        <a:pt x="15032" y="43200"/>
                      </a:cubicBezTo>
                      <a:cubicBezTo>
                        <a:pt x="10047" y="43200"/>
                        <a:pt x="5216" y="41476"/>
                        <a:pt x="1358" y="38320"/>
                      </a:cubicBezTo>
                    </a:path>
                    <a:path w="36632" h="43200" stroke="0" extrusionOk="0">
                      <a:moveTo>
                        <a:pt x="-1" y="6088"/>
                      </a:moveTo>
                      <a:cubicBezTo>
                        <a:pt x="4029" y="2183"/>
                        <a:pt x="9420" y="-1"/>
                        <a:pt x="15032" y="0"/>
                      </a:cubicBezTo>
                      <a:cubicBezTo>
                        <a:pt x="26961" y="0"/>
                        <a:pt x="36632" y="9670"/>
                        <a:pt x="36632" y="21600"/>
                      </a:cubicBezTo>
                      <a:cubicBezTo>
                        <a:pt x="36632" y="33529"/>
                        <a:pt x="26961" y="43200"/>
                        <a:pt x="15032" y="43200"/>
                      </a:cubicBezTo>
                      <a:cubicBezTo>
                        <a:pt x="10047" y="43200"/>
                        <a:pt x="5216" y="41476"/>
                        <a:pt x="1358" y="38320"/>
                      </a:cubicBezTo>
                      <a:lnTo>
                        <a:pt x="15032" y="21600"/>
                      </a:lnTo>
                      <a:close/>
                    </a:path>
                  </a:pathLst>
                </a:custGeom>
                <a:noFill/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  <p:grpSp>
          <p:nvGrpSpPr>
            <p:cNvPr id="14696" name="Group 360"/>
            <p:cNvGrpSpPr>
              <a:grpSpLocks/>
            </p:cNvGrpSpPr>
            <p:nvPr/>
          </p:nvGrpSpPr>
          <p:grpSpPr bwMode="auto">
            <a:xfrm>
              <a:off x="354" y="3086"/>
              <a:ext cx="440" cy="276"/>
              <a:chOff x="428" y="3168"/>
              <a:chExt cx="440" cy="276"/>
            </a:xfrm>
          </p:grpSpPr>
          <p:sp>
            <p:nvSpPr>
              <p:cNvPr id="14697" name="Line 361"/>
              <p:cNvSpPr>
                <a:spLocks noChangeShapeType="1"/>
              </p:cNvSpPr>
              <p:nvPr/>
            </p:nvSpPr>
            <p:spPr bwMode="auto">
              <a:xfrm>
                <a:off x="428" y="3168"/>
                <a:ext cx="0" cy="9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98" name="Line 362"/>
              <p:cNvSpPr>
                <a:spLocks noChangeShapeType="1"/>
              </p:cNvSpPr>
              <p:nvPr/>
            </p:nvSpPr>
            <p:spPr bwMode="auto">
              <a:xfrm>
                <a:off x="658" y="3168"/>
                <a:ext cx="0" cy="18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99" name="Line 363"/>
              <p:cNvSpPr>
                <a:spLocks noChangeShapeType="1"/>
              </p:cNvSpPr>
              <p:nvPr/>
            </p:nvSpPr>
            <p:spPr bwMode="auto">
              <a:xfrm>
                <a:off x="868" y="3168"/>
                <a:ext cx="0" cy="27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14701" name="Group 365"/>
          <p:cNvGrpSpPr>
            <a:grpSpLocks/>
          </p:cNvGrpSpPr>
          <p:nvPr/>
        </p:nvGrpSpPr>
        <p:grpSpPr bwMode="auto">
          <a:xfrm>
            <a:off x="738188" y="1925638"/>
            <a:ext cx="841375" cy="485775"/>
            <a:chOff x="522" y="1278"/>
            <a:chExt cx="530" cy="306"/>
          </a:xfrm>
        </p:grpSpPr>
        <p:sp>
          <p:nvSpPr>
            <p:cNvPr id="14702" name="Line 366"/>
            <p:cNvSpPr>
              <a:spLocks noChangeShapeType="1"/>
            </p:cNvSpPr>
            <p:nvPr/>
          </p:nvSpPr>
          <p:spPr bwMode="auto">
            <a:xfrm>
              <a:off x="529" y="1278"/>
              <a:ext cx="0" cy="28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703" name="Line 367"/>
            <p:cNvSpPr>
              <a:spLocks noChangeShapeType="1"/>
            </p:cNvSpPr>
            <p:nvPr/>
          </p:nvSpPr>
          <p:spPr bwMode="auto">
            <a:xfrm>
              <a:off x="750" y="1281"/>
              <a:ext cx="0" cy="30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704" name="Line 368"/>
            <p:cNvSpPr>
              <a:spLocks noChangeShapeType="1"/>
            </p:cNvSpPr>
            <p:nvPr/>
          </p:nvSpPr>
          <p:spPr bwMode="auto">
            <a:xfrm>
              <a:off x="971" y="1281"/>
              <a:ext cx="0" cy="30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705" name="Line 369"/>
            <p:cNvSpPr>
              <a:spLocks noChangeShapeType="1"/>
            </p:cNvSpPr>
            <p:nvPr/>
          </p:nvSpPr>
          <p:spPr bwMode="auto">
            <a:xfrm>
              <a:off x="522" y="1570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706" name="Line 370"/>
            <p:cNvSpPr>
              <a:spLocks noChangeShapeType="1"/>
            </p:cNvSpPr>
            <p:nvPr/>
          </p:nvSpPr>
          <p:spPr bwMode="auto">
            <a:xfrm>
              <a:off x="745" y="1575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707" name="Line 371"/>
            <p:cNvSpPr>
              <a:spLocks noChangeShapeType="1"/>
            </p:cNvSpPr>
            <p:nvPr/>
          </p:nvSpPr>
          <p:spPr bwMode="auto">
            <a:xfrm>
              <a:off x="966" y="1577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708" name="Group 372"/>
          <p:cNvGrpSpPr>
            <a:grpSpLocks/>
          </p:cNvGrpSpPr>
          <p:nvPr/>
        </p:nvGrpSpPr>
        <p:grpSpPr bwMode="auto">
          <a:xfrm>
            <a:off x="465138" y="4252913"/>
            <a:ext cx="1073150" cy="863600"/>
            <a:chOff x="253" y="2649"/>
            <a:chExt cx="676" cy="544"/>
          </a:xfrm>
        </p:grpSpPr>
        <p:grpSp>
          <p:nvGrpSpPr>
            <p:cNvPr id="14709" name="Group 373"/>
            <p:cNvGrpSpPr>
              <a:grpSpLocks/>
            </p:cNvGrpSpPr>
            <p:nvPr/>
          </p:nvGrpSpPr>
          <p:grpSpPr bwMode="auto">
            <a:xfrm rot="18645612" flipH="1">
              <a:off x="375" y="2683"/>
              <a:ext cx="269" cy="513"/>
              <a:chOff x="595" y="2890"/>
              <a:chExt cx="269" cy="513"/>
            </a:xfrm>
          </p:grpSpPr>
          <p:grpSp>
            <p:nvGrpSpPr>
              <p:cNvPr id="14710" name="Group 374"/>
              <p:cNvGrpSpPr>
                <a:grpSpLocks/>
              </p:cNvGrpSpPr>
              <p:nvPr/>
            </p:nvGrpSpPr>
            <p:grpSpPr bwMode="auto">
              <a:xfrm>
                <a:off x="595" y="2890"/>
                <a:ext cx="228" cy="416"/>
                <a:chOff x="595" y="2890"/>
                <a:chExt cx="228" cy="416"/>
              </a:xfrm>
            </p:grpSpPr>
            <p:grpSp>
              <p:nvGrpSpPr>
                <p:cNvPr id="14711" name="Group 375"/>
                <p:cNvGrpSpPr>
                  <a:grpSpLocks/>
                </p:cNvGrpSpPr>
                <p:nvPr/>
              </p:nvGrpSpPr>
              <p:grpSpPr bwMode="auto">
                <a:xfrm>
                  <a:off x="595" y="2890"/>
                  <a:ext cx="141" cy="224"/>
                  <a:chOff x="595" y="2890"/>
                  <a:chExt cx="141" cy="224"/>
                </a:xfrm>
              </p:grpSpPr>
              <p:sp>
                <p:nvSpPr>
                  <p:cNvPr id="14712" name="Arc 376"/>
                  <p:cNvSpPr>
                    <a:spLocks/>
                  </p:cNvSpPr>
                  <p:nvPr/>
                </p:nvSpPr>
                <p:spPr bwMode="auto">
                  <a:xfrm rot="-1687346">
                    <a:off x="595" y="2890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pattFill prst="smCheck">
                      <a:fgClr>
                        <a:srgbClr val="FF00FF"/>
                      </a:fgClr>
                      <a:bgClr>
                        <a:srgbClr val="FFFF99"/>
                      </a:bgClr>
                    </a:patt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4713" name="Arc 377"/>
                  <p:cNvSpPr>
                    <a:spLocks/>
                  </p:cNvSpPr>
                  <p:nvPr/>
                </p:nvSpPr>
                <p:spPr bwMode="auto">
                  <a:xfrm rot="-1687346">
                    <a:off x="640" y="2985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pattFill prst="smCheck">
                      <a:fgClr>
                        <a:srgbClr val="FF00FF"/>
                      </a:fgClr>
                      <a:bgClr>
                        <a:srgbClr val="FFFF99"/>
                      </a:bgClr>
                    </a:patt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4714" name="Group 378"/>
                <p:cNvGrpSpPr>
                  <a:grpSpLocks/>
                </p:cNvGrpSpPr>
                <p:nvPr/>
              </p:nvGrpSpPr>
              <p:grpSpPr bwMode="auto">
                <a:xfrm>
                  <a:off x="682" y="3082"/>
                  <a:ext cx="141" cy="224"/>
                  <a:chOff x="595" y="2890"/>
                  <a:chExt cx="141" cy="224"/>
                </a:xfrm>
              </p:grpSpPr>
              <p:sp>
                <p:nvSpPr>
                  <p:cNvPr id="14715" name="Arc 379"/>
                  <p:cNvSpPr>
                    <a:spLocks/>
                  </p:cNvSpPr>
                  <p:nvPr/>
                </p:nvSpPr>
                <p:spPr bwMode="auto">
                  <a:xfrm rot="-1687346">
                    <a:off x="595" y="2890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pattFill prst="smCheck">
                      <a:fgClr>
                        <a:srgbClr val="FF00FF"/>
                      </a:fgClr>
                      <a:bgClr>
                        <a:srgbClr val="FFFF99"/>
                      </a:bgClr>
                    </a:patt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4716" name="Arc 380"/>
                  <p:cNvSpPr>
                    <a:spLocks/>
                  </p:cNvSpPr>
                  <p:nvPr/>
                </p:nvSpPr>
                <p:spPr bwMode="auto">
                  <a:xfrm rot="-1687346">
                    <a:off x="640" y="2985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pattFill prst="smCheck">
                      <a:fgClr>
                        <a:srgbClr val="FF00FF"/>
                      </a:fgClr>
                      <a:bgClr>
                        <a:srgbClr val="FFFF99"/>
                      </a:bgClr>
                    </a:patt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14717" name="Arc 381"/>
              <p:cNvSpPr>
                <a:spLocks/>
              </p:cNvSpPr>
              <p:nvPr/>
            </p:nvSpPr>
            <p:spPr bwMode="auto">
              <a:xfrm rot="-1687346">
                <a:off x="768" y="3274"/>
                <a:ext cx="96" cy="129"/>
              </a:xfrm>
              <a:custGeom>
                <a:avLst/>
                <a:gdLst>
                  <a:gd name="G0" fmla="+- 13674 0 0"/>
                  <a:gd name="G1" fmla="+- 21600 0 0"/>
                  <a:gd name="G2" fmla="+- 21600 0 0"/>
                  <a:gd name="T0" fmla="*/ 3471 w 35274"/>
                  <a:gd name="T1" fmla="*/ 2562 h 43200"/>
                  <a:gd name="T2" fmla="*/ 0 w 35274"/>
                  <a:gd name="T3" fmla="*/ 38321 h 43200"/>
                  <a:gd name="T4" fmla="*/ 13674 w 35274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5274" h="43200" fill="none" extrusionOk="0">
                    <a:moveTo>
                      <a:pt x="3470" y="2561"/>
                    </a:moveTo>
                    <a:cubicBezTo>
                      <a:pt x="6608" y="880"/>
                      <a:pt x="10113" y="-1"/>
                      <a:pt x="13674" y="0"/>
                    </a:cubicBezTo>
                    <a:cubicBezTo>
                      <a:pt x="25603" y="0"/>
                      <a:pt x="35274" y="9670"/>
                      <a:pt x="35274" y="21600"/>
                    </a:cubicBezTo>
                    <a:cubicBezTo>
                      <a:pt x="35274" y="33529"/>
                      <a:pt x="25603" y="43200"/>
                      <a:pt x="13674" y="43200"/>
                    </a:cubicBezTo>
                    <a:cubicBezTo>
                      <a:pt x="8689" y="43200"/>
                      <a:pt x="3858" y="41476"/>
                      <a:pt x="0" y="38320"/>
                    </a:cubicBezTo>
                  </a:path>
                  <a:path w="35274" h="43200" stroke="0" extrusionOk="0">
                    <a:moveTo>
                      <a:pt x="3470" y="2561"/>
                    </a:moveTo>
                    <a:cubicBezTo>
                      <a:pt x="6608" y="880"/>
                      <a:pt x="10113" y="-1"/>
                      <a:pt x="13674" y="0"/>
                    </a:cubicBezTo>
                    <a:cubicBezTo>
                      <a:pt x="25603" y="0"/>
                      <a:pt x="35274" y="9670"/>
                      <a:pt x="35274" y="21600"/>
                    </a:cubicBezTo>
                    <a:cubicBezTo>
                      <a:pt x="35274" y="33529"/>
                      <a:pt x="25603" y="43200"/>
                      <a:pt x="13674" y="43200"/>
                    </a:cubicBezTo>
                    <a:cubicBezTo>
                      <a:pt x="8689" y="43200"/>
                      <a:pt x="3858" y="41476"/>
                      <a:pt x="0" y="38320"/>
                    </a:cubicBezTo>
                    <a:lnTo>
                      <a:pt x="13674" y="21600"/>
                    </a:lnTo>
                    <a:close/>
                  </a:path>
                </a:pathLst>
              </a:custGeom>
              <a:noFill/>
              <a:ln w="19050">
                <a:pattFill prst="smCheck">
                  <a:fgClr>
                    <a:srgbClr val="FF00FF"/>
                  </a:fgClr>
                  <a:bgClr>
                    <a:srgbClr val="FFFF99"/>
                  </a:bgClr>
                </a:patt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4718" name="Group 382"/>
            <p:cNvGrpSpPr>
              <a:grpSpLocks/>
            </p:cNvGrpSpPr>
            <p:nvPr/>
          </p:nvGrpSpPr>
          <p:grpSpPr bwMode="auto">
            <a:xfrm>
              <a:off x="660" y="2650"/>
              <a:ext cx="269" cy="513"/>
              <a:chOff x="595" y="2890"/>
              <a:chExt cx="269" cy="513"/>
            </a:xfrm>
          </p:grpSpPr>
          <p:grpSp>
            <p:nvGrpSpPr>
              <p:cNvPr id="14719" name="Group 383"/>
              <p:cNvGrpSpPr>
                <a:grpSpLocks/>
              </p:cNvGrpSpPr>
              <p:nvPr/>
            </p:nvGrpSpPr>
            <p:grpSpPr bwMode="auto">
              <a:xfrm>
                <a:off x="595" y="2890"/>
                <a:ext cx="228" cy="416"/>
                <a:chOff x="595" y="2890"/>
                <a:chExt cx="228" cy="416"/>
              </a:xfrm>
            </p:grpSpPr>
            <p:grpSp>
              <p:nvGrpSpPr>
                <p:cNvPr id="14720" name="Group 384"/>
                <p:cNvGrpSpPr>
                  <a:grpSpLocks/>
                </p:cNvGrpSpPr>
                <p:nvPr/>
              </p:nvGrpSpPr>
              <p:grpSpPr bwMode="auto">
                <a:xfrm>
                  <a:off x="595" y="2890"/>
                  <a:ext cx="141" cy="224"/>
                  <a:chOff x="595" y="2890"/>
                  <a:chExt cx="141" cy="224"/>
                </a:xfrm>
              </p:grpSpPr>
              <p:sp>
                <p:nvSpPr>
                  <p:cNvPr id="14721" name="Arc 385"/>
                  <p:cNvSpPr>
                    <a:spLocks/>
                  </p:cNvSpPr>
                  <p:nvPr/>
                </p:nvSpPr>
                <p:spPr bwMode="auto">
                  <a:xfrm rot="-1687346">
                    <a:off x="595" y="2890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pattFill prst="smCheck">
                      <a:fgClr>
                        <a:srgbClr val="FF00FF"/>
                      </a:fgClr>
                      <a:bgClr>
                        <a:srgbClr val="FFFF99"/>
                      </a:bgClr>
                    </a:patt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4722" name="Arc 386"/>
                  <p:cNvSpPr>
                    <a:spLocks/>
                  </p:cNvSpPr>
                  <p:nvPr/>
                </p:nvSpPr>
                <p:spPr bwMode="auto">
                  <a:xfrm rot="-1687346">
                    <a:off x="640" y="2985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pattFill prst="smCheck">
                      <a:fgClr>
                        <a:srgbClr val="FF00FF"/>
                      </a:fgClr>
                      <a:bgClr>
                        <a:srgbClr val="FFFF99"/>
                      </a:bgClr>
                    </a:patt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4723" name="Group 387"/>
                <p:cNvGrpSpPr>
                  <a:grpSpLocks/>
                </p:cNvGrpSpPr>
                <p:nvPr/>
              </p:nvGrpSpPr>
              <p:grpSpPr bwMode="auto">
                <a:xfrm>
                  <a:off x="682" y="3082"/>
                  <a:ext cx="141" cy="224"/>
                  <a:chOff x="595" y="2890"/>
                  <a:chExt cx="141" cy="224"/>
                </a:xfrm>
              </p:grpSpPr>
              <p:sp>
                <p:nvSpPr>
                  <p:cNvPr id="14724" name="Arc 388"/>
                  <p:cNvSpPr>
                    <a:spLocks/>
                  </p:cNvSpPr>
                  <p:nvPr/>
                </p:nvSpPr>
                <p:spPr bwMode="auto">
                  <a:xfrm rot="-1687346">
                    <a:off x="595" y="2890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pattFill prst="smCheck">
                      <a:fgClr>
                        <a:srgbClr val="FF00FF"/>
                      </a:fgClr>
                      <a:bgClr>
                        <a:srgbClr val="FFFF99"/>
                      </a:bgClr>
                    </a:patt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4725" name="Arc 389"/>
                  <p:cNvSpPr>
                    <a:spLocks/>
                  </p:cNvSpPr>
                  <p:nvPr/>
                </p:nvSpPr>
                <p:spPr bwMode="auto">
                  <a:xfrm rot="-1687346">
                    <a:off x="640" y="2985"/>
                    <a:ext cx="96" cy="129"/>
                  </a:xfrm>
                  <a:custGeom>
                    <a:avLst/>
                    <a:gdLst>
                      <a:gd name="G0" fmla="+- 13674 0 0"/>
                      <a:gd name="G1" fmla="+- 21600 0 0"/>
                      <a:gd name="G2" fmla="+- 21600 0 0"/>
                      <a:gd name="T0" fmla="*/ 3471 w 35274"/>
                      <a:gd name="T1" fmla="*/ 2562 h 43200"/>
                      <a:gd name="T2" fmla="*/ 0 w 35274"/>
                      <a:gd name="T3" fmla="*/ 38321 h 43200"/>
                      <a:gd name="T4" fmla="*/ 13674 w 35274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5274" h="43200" fill="none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</a:path>
                      <a:path w="35274" h="43200" stroke="0" extrusionOk="0">
                        <a:moveTo>
                          <a:pt x="3470" y="2561"/>
                        </a:moveTo>
                        <a:cubicBezTo>
                          <a:pt x="6608" y="880"/>
                          <a:pt x="10113" y="-1"/>
                          <a:pt x="13674" y="0"/>
                        </a:cubicBezTo>
                        <a:cubicBezTo>
                          <a:pt x="25603" y="0"/>
                          <a:pt x="35274" y="9670"/>
                          <a:pt x="35274" y="21600"/>
                        </a:cubicBezTo>
                        <a:cubicBezTo>
                          <a:pt x="35274" y="33529"/>
                          <a:pt x="25603" y="43200"/>
                          <a:pt x="13674" y="43200"/>
                        </a:cubicBezTo>
                        <a:cubicBezTo>
                          <a:pt x="8689" y="43200"/>
                          <a:pt x="3858" y="41476"/>
                          <a:pt x="0" y="38320"/>
                        </a:cubicBezTo>
                        <a:lnTo>
                          <a:pt x="13674" y="21600"/>
                        </a:lnTo>
                        <a:close/>
                      </a:path>
                    </a:pathLst>
                  </a:custGeom>
                  <a:noFill/>
                  <a:ln w="19050">
                    <a:pattFill prst="smCheck">
                      <a:fgClr>
                        <a:srgbClr val="FF00FF"/>
                      </a:fgClr>
                      <a:bgClr>
                        <a:srgbClr val="FFFF99"/>
                      </a:bgClr>
                    </a:patt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14726" name="Arc 390"/>
              <p:cNvSpPr>
                <a:spLocks/>
              </p:cNvSpPr>
              <p:nvPr/>
            </p:nvSpPr>
            <p:spPr bwMode="auto">
              <a:xfrm rot="-1687346">
                <a:off x="768" y="3274"/>
                <a:ext cx="96" cy="129"/>
              </a:xfrm>
              <a:custGeom>
                <a:avLst/>
                <a:gdLst>
                  <a:gd name="G0" fmla="+- 13674 0 0"/>
                  <a:gd name="G1" fmla="+- 21600 0 0"/>
                  <a:gd name="G2" fmla="+- 21600 0 0"/>
                  <a:gd name="T0" fmla="*/ 3471 w 35274"/>
                  <a:gd name="T1" fmla="*/ 2562 h 43200"/>
                  <a:gd name="T2" fmla="*/ 0 w 35274"/>
                  <a:gd name="T3" fmla="*/ 38321 h 43200"/>
                  <a:gd name="T4" fmla="*/ 13674 w 35274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5274" h="43200" fill="none" extrusionOk="0">
                    <a:moveTo>
                      <a:pt x="3470" y="2561"/>
                    </a:moveTo>
                    <a:cubicBezTo>
                      <a:pt x="6608" y="880"/>
                      <a:pt x="10113" y="-1"/>
                      <a:pt x="13674" y="0"/>
                    </a:cubicBezTo>
                    <a:cubicBezTo>
                      <a:pt x="25603" y="0"/>
                      <a:pt x="35274" y="9670"/>
                      <a:pt x="35274" y="21600"/>
                    </a:cubicBezTo>
                    <a:cubicBezTo>
                      <a:pt x="35274" y="33529"/>
                      <a:pt x="25603" y="43200"/>
                      <a:pt x="13674" y="43200"/>
                    </a:cubicBezTo>
                    <a:cubicBezTo>
                      <a:pt x="8689" y="43200"/>
                      <a:pt x="3858" y="41476"/>
                      <a:pt x="0" y="38320"/>
                    </a:cubicBezTo>
                  </a:path>
                  <a:path w="35274" h="43200" stroke="0" extrusionOk="0">
                    <a:moveTo>
                      <a:pt x="3470" y="2561"/>
                    </a:moveTo>
                    <a:cubicBezTo>
                      <a:pt x="6608" y="880"/>
                      <a:pt x="10113" y="-1"/>
                      <a:pt x="13674" y="0"/>
                    </a:cubicBezTo>
                    <a:cubicBezTo>
                      <a:pt x="25603" y="0"/>
                      <a:pt x="35274" y="9670"/>
                      <a:pt x="35274" y="21600"/>
                    </a:cubicBezTo>
                    <a:cubicBezTo>
                      <a:pt x="35274" y="33529"/>
                      <a:pt x="25603" y="43200"/>
                      <a:pt x="13674" y="43200"/>
                    </a:cubicBezTo>
                    <a:cubicBezTo>
                      <a:pt x="8689" y="43200"/>
                      <a:pt x="3858" y="41476"/>
                      <a:pt x="0" y="38320"/>
                    </a:cubicBezTo>
                    <a:lnTo>
                      <a:pt x="13674" y="21600"/>
                    </a:lnTo>
                    <a:close/>
                  </a:path>
                </a:pathLst>
              </a:custGeom>
              <a:noFill/>
              <a:ln w="19050">
                <a:pattFill prst="smCheck">
                  <a:fgClr>
                    <a:srgbClr val="FF00FF"/>
                  </a:fgClr>
                  <a:bgClr>
                    <a:srgbClr val="FFFF99"/>
                  </a:bgClr>
                </a:patt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4727" name="Group 391"/>
            <p:cNvGrpSpPr>
              <a:grpSpLocks/>
            </p:cNvGrpSpPr>
            <p:nvPr/>
          </p:nvGrpSpPr>
          <p:grpSpPr bwMode="auto">
            <a:xfrm rot="5671300" flipH="1">
              <a:off x="365" y="2732"/>
              <a:ext cx="544" cy="378"/>
              <a:chOff x="284" y="2724"/>
              <a:chExt cx="616" cy="462"/>
            </a:xfrm>
          </p:grpSpPr>
          <p:grpSp>
            <p:nvGrpSpPr>
              <p:cNvPr id="14728" name="Group 392"/>
              <p:cNvGrpSpPr>
                <a:grpSpLocks/>
              </p:cNvGrpSpPr>
              <p:nvPr/>
            </p:nvGrpSpPr>
            <p:grpSpPr bwMode="auto">
              <a:xfrm>
                <a:off x="284" y="2816"/>
                <a:ext cx="507" cy="370"/>
                <a:chOff x="734" y="3022"/>
                <a:chExt cx="507" cy="370"/>
              </a:xfrm>
            </p:grpSpPr>
            <p:grpSp>
              <p:nvGrpSpPr>
                <p:cNvPr id="14729" name="Group 393"/>
                <p:cNvGrpSpPr>
                  <a:grpSpLocks/>
                </p:cNvGrpSpPr>
                <p:nvPr/>
              </p:nvGrpSpPr>
              <p:grpSpPr bwMode="auto">
                <a:xfrm>
                  <a:off x="950" y="3022"/>
                  <a:ext cx="291" cy="178"/>
                  <a:chOff x="950" y="3022"/>
                  <a:chExt cx="291" cy="178"/>
                </a:xfrm>
              </p:grpSpPr>
              <p:sp>
                <p:nvSpPr>
                  <p:cNvPr id="14730" name="Arc 394"/>
                  <p:cNvSpPr>
                    <a:spLocks/>
                  </p:cNvSpPr>
                  <p:nvPr/>
                </p:nvSpPr>
                <p:spPr bwMode="auto">
                  <a:xfrm rot="3013097">
                    <a:off x="1108" y="2970"/>
                    <a:ext cx="82" cy="185"/>
                  </a:xfrm>
                  <a:custGeom>
                    <a:avLst/>
                    <a:gdLst>
                      <a:gd name="G0" fmla="+- 15032 0 0"/>
                      <a:gd name="G1" fmla="+- 21600 0 0"/>
                      <a:gd name="G2" fmla="+- 21600 0 0"/>
                      <a:gd name="T0" fmla="*/ 0 w 36632"/>
                      <a:gd name="T1" fmla="*/ 6089 h 43200"/>
                      <a:gd name="T2" fmla="*/ 1358 w 36632"/>
                      <a:gd name="T3" fmla="*/ 38321 h 43200"/>
                      <a:gd name="T4" fmla="*/ 15032 w 36632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632" h="43200" fill="none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</a:path>
                      <a:path w="36632" h="43200" stroke="0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  <a:lnTo>
                          <a:pt x="15032" y="21600"/>
                        </a:lnTo>
                        <a:close/>
                      </a:path>
                    </a:pathLst>
                  </a:custGeom>
                  <a:noFill/>
                  <a:ln w="19050">
                    <a:pattFill prst="smCheck">
                      <a:fgClr>
                        <a:srgbClr val="FF00FF"/>
                      </a:fgClr>
                      <a:bgClr>
                        <a:srgbClr val="FFFF99"/>
                      </a:bgClr>
                    </a:patt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4731" name="Arc 395"/>
                  <p:cNvSpPr>
                    <a:spLocks/>
                  </p:cNvSpPr>
                  <p:nvPr/>
                </p:nvSpPr>
                <p:spPr bwMode="auto">
                  <a:xfrm rot="3013097">
                    <a:off x="1002" y="3066"/>
                    <a:ext cx="82" cy="185"/>
                  </a:xfrm>
                  <a:custGeom>
                    <a:avLst/>
                    <a:gdLst>
                      <a:gd name="G0" fmla="+- 15032 0 0"/>
                      <a:gd name="G1" fmla="+- 21600 0 0"/>
                      <a:gd name="G2" fmla="+- 21600 0 0"/>
                      <a:gd name="T0" fmla="*/ 0 w 36632"/>
                      <a:gd name="T1" fmla="*/ 6089 h 43200"/>
                      <a:gd name="T2" fmla="*/ 1358 w 36632"/>
                      <a:gd name="T3" fmla="*/ 38321 h 43200"/>
                      <a:gd name="T4" fmla="*/ 15032 w 36632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632" h="43200" fill="none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</a:path>
                      <a:path w="36632" h="43200" stroke="0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  <a:lnTo>
                          <a:pt x="15032" y="21600"/>
                        </a:lnTo>
                        <a:close/>
                      </a:path>
                    </a:pathLst>
                  </a:custGeom>
                  <a:noFill/>
                  <a:ln w="19050">
                    <a:pattFill prst="smCheck">
                      <a:fgClr>
                        <a:srgbClr val="FF00FF"/>
                      </a:fgClr>
                      <a:bgClr>
                        <a:srgbClr val="FFFF99"/>
                      </a:bgClr>
                    </a:patt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4732" name="Group 396"/>
                <p:cNvGrpSpPr>
                  <a:grpSpLocks/>
                </p:cNvGrpSpPr>
                <p:nvPr/>
              </p:nvGrpSpPr>
              <p:grpSpPr bwMode="auto">
                <a:xfrm>
                  <a:off x="734" y="3214"/>
                  <a:ext cx="291" cy="178"/>
                  <a:chOff x="950" y="3022"/>
                  <a:chExt cx="291" cy="178"/>
                </a:xfrm>
              </p:grpSpPr>
              <p:sp>
                <p:nvSpPr>
                  <p:cNvPr id="14733" name="Arc 397"/>
                  <p:cNvSpPr>
                    <a:spLocks/>
                  </p:cNvSpPr>
                  <p:nvPr/>
                </p:nvSpPr>
                <p:spPr bwMode="auto">
                  <a:xfrm rot="3013097">
                    <a:off x="1108" y="2970"/>
                    <a:ext cx="82" cy="185"/>
                  </a:xfrm>
                  <a:custGeom>
                    <a:avLst/>
                    <a:gdLst>
                      <a:gd name="G0" fmla="+- 15032 0 0"/>
                      <a:gd name="G1" fmla="+- 21600 0 0"/>
                      <a:gd name="G2" fmla="+- 21600 0 0"/>
                      <a:gd name="T0" fmla="*/ 0 w 36632"/>
                      <a:gd name="T1" fmla="*/ 6089 h 43200"/>
                      <a:gd name="T2" fmla="*/ 1358 w 36632"/>
                      <a:gd name="T3" fmla="*/ 38321 h 43200"/>
                      <a:gd name="T4" fmla="*/ 15032 w 36632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632" h="43200" fill="none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</a:path>
                      <a:path w="36632" h="43200" stroke="0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  <a:lnTo>
                          <a:pt x="15032" y="21600"/>
                        </a:lnTo>
                        <a:close/>
                      </a:path>
                    </a:pathLst>
                  </a:custGeom>
                  <a:noFill/>
                  <a:ln w="19050">
                    <a:pattFill prst="smCheck">
                      <a:fgClr>
                        <a:srgbClr val="FF00FF"/>
                      </a:fgClr>
                      <a:bgClr>
                        <a:srgbClr val="FFFF99"/>
                      </a:bgClr>
                    </a:patt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4734" name="Arc 398"/>
                  <p:cNvSpPr>
                    <a:spLocks/>
                  </p:cNvSpPr>
                  <p:nvPr/>
                </p:nvSpPr>
                <p:spPr bwMode="auto">
                  <a:xfrm rot="3013097">
                    <a:off x="1002" y="3066"/>
                    <a:ext cx="82" cy="185"/>
                  </a:xfrm>
                  <a:custGeom>
                    <a:avLst/>
                    <a:gdLst>
                      <a:gd name="G0" fmla="+- 15032 0 0"/>
                      <a:gd name="G1" fmla="+- 21600 0 0"/>
                      <a:gd name="G2" fmla="+- 21600 0 0"/>
                      <a:gd name="T0" fmla="*/ 0 w 36632"/>
                      <a:gd name="T1" fmla="*/ 6089 h 43200"/>
                      <a:gd name="T2" fmla="*/ 1358 w 36632"/>
                      <a:gd name="T3" fmla="*/ 38321 h 43200"/>
                      <a:gd name="T4" fmla="*/ 15032 w 36632"/>
                      <a:gd name="T5" fmla="*/ 21600 h 432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632" h="43200" fill="none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</a:path>
                      <a:path w="36632" h="43200" stroke="0" extrusionOk="0">
                        <a:moveTo>
                          <a:pt x="-1" y="6088"/>
                        </a:moveTo>
                        <a:cubicBezTo>
                          <a:pt x="4029" y="2183"/>
                          <a:pt x="9420" y="-1"/>
                          <a:pt x="15032" y="0"/>
                        </a:cubicBezTo>
                        <a:cubicBezTo>
                          <a:pt x="26961" y="0"/>
                          <a:pt x="36632" y="9670"/>
                          <a:pt x="36632" y="21600"/>
                        </a:cubicBezTo>
                        <a:cubicBezTo>
                          <a:pt x="36632" y="33529"/>
                          <a:pt x="26961" y="43200"/>
                          <a:pt x="15032" y="43200"/>
                        </a:cubicBezTo>
                        <a:cubicBezTo>
                          <a:pt x="10047" y="43200"/>
                          <a:pt x="5216" y="41476"/>
                          <a:pt x="1358" y="38320"/>
                        </a:cubicBezTo>
                        <a:lnTo>
                          <a:pt x="15032" y="21600"/>
                        </a:lnTo>
                        <a:close/>
                      </a:path>
                    </a:pathLst>
                  </a:custGeom>
                  <a:noFill/>
                  <a:ln w="19050">
                    <a:pattFill prst="smCheck">
                      <a:fgClr>
                        <a:srgbClr val="FF00FF"/>
                      </a:fgClr>
                      <a:bgClr>
                        <a:srgbClr val="FFFF99"/>
                      </a:bgClr>
                    </a:patt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  <p:sp>
            <p:nvSpPr>
              <p:cNvPr id="14735" name="Arc 399"/>
              <p:cNvSpPr>
                <a:spLocks/>
              </p:cNvSpPr>
              <p:nvPr/>
            </p:nvSpPr>
            <p:spPr bwMode="auto">
              <a:xfrm rot="3013097">
                <a:off x="767" y="2672"/>
                <a:ext cx="82" cy="185"/>
              </a:xfrm>
              <a:custGeom>
                <a:avLst/>
                <a:gdLst>
                  <a:gd name="G0" fmla="+- 15032 0 0"/>
                  <a:gd name="G1" fmla="+- 21600 0 0"/>
                  <a:gd name="G2" fmla="+- 21600 0 0"/>
                  <a:gd name="T0" fmla="*/ 0 w 36632"/>
                  <a:gd name="T1" fmla="*/ 6089 h 43200"/>
                  <a:gd name="T2" fmla="*/ 1358 w 36632"/>
                  <a:gd name="T3" fmla="*/ 38321 h 43200"/>
                  <a:gd name="T4" fmla="*/ 15032 w 36632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632" h="43200" fill="none" extrusionOk="0">
                    <a:moveTo>
                      <a:pt x="-1" y="6088"/>
                    </a:moveTo>
                    <a:cubicBezTo>
                      <a:pt x="4029" y="2183"/>
                      <a:pt x="9420" y="-1"/>
                      <a:pt x="15032" y="0"/>
                    </a:cubicBezTo>
                    <a:cubicBezTo>
                      <a:pt x="26961" y="0"/>
                      <a:pt x="36632" y="9670"/>
                      <a:pt x="36632" y="21600"/>
                    </a:cubicBezTo>
                    <a:cubicBezTo>
                      <a:pt x="36632" y="33529"/>
                      <a:pt x="26961" y="43200"/>
                      <a:pt x="15032" y="43200"/>
                    </a:cubicBezTo>
                    <a:cubicBezTo>
                      <a:pt x="10047" y="43200"/>
                      <a:pt x="5216" y="41476"/>
                      <a:pt x="1358" y="38320"/>
                    </a:cubicBezTo>
                  </a:path>
                  <a:path w="36632" h="43200" stroke="0" extrusionOk="0">
                    <a:moveTo>
                      <a:pt x="-1" y="6088"/>
                    </a:moveTo>
                    <a:cubicBezTo>
                      <a:pt x="4029" y="2183"/>
                      <a:pt x="9420" y="-1"/>
                      <a:pt x="15032" y="0"/>
                    </a:cubicBezTo>
                    <a:cubicBezTo>
                      <a:pt x="26961" y="0"/>
                      <a:pt x="36632" y="9670"/>
                      <a:pt x="36632" y="21600"/>
                    </a:cubicBezTo>
                    <a:cubicBezTo>
                      <a:pt x="36632" y="33529"/>
                      <a:pt x="26961" y="43200"/>
                      <a:pt x="15032" y="43200"/>
                    </a:cubicBezTo>
                    <a:cubicBezTo>
                      <a:pt x="10047" y="43200"/>
                      <a:pt x="5216" y="41476"/>
                      <a:pt x="1358" y="38320"/>
                    </a:cubicBezTo>
                    <a:lnTo>
                      <a:pt x="15032" y="21600"/>
                    </a:lnTo>
                    <a:close/>
                  </a:path>
                </a:pathLst>
              </a:custGeom>
              <a:noFill/>
              <a:ln w="19050">
                <a:pattFill prst="smCheck">
                  <a:fgClr>
                    <a:srgbClr val="FF00FF"/>
                  </a:fgClr>
                  <a:bgClr>
                    <a:srgbClr val="FFFF99"/>
                  </a:bgClr>
                </a:patt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14739" name="Text Box 403"/>
          <p:cNvSpPr txBox="1">
            <a:spLocks noChangeArrowheads="1"/>
          </p:cNvSpPr>
          <p:nvPr/>
        </p:nvSpPr>
        <p:spPr bwMode="auto">
          <a:xfrm>
            <a:off x="4824413" y="6424613"/>
            <a:ext cx="4191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VogueH" pitchFamily="34" charset="0"/>
              </a:rPr>
              <a:t>Sù cè r¬le nhiÖt kh«ng t¸c ®éng</a:t>
            </a:r>
          </a:p>
        </p:txBody>
      </p:sp>
      <p:grpSp>
        <p:nvGrpSpPr>
          <p:cNvPr id="14740" name="Group 404"/>
          <p:cNvGrpSpPr>
            <a:grpSpLocks/>
          </p:cNvGrpSpPr>
          <p:nvPr/>
        </p:nvGrpSpPr>
        <p:grpSpPr bwMode="auto">
          <a:xfrm>
            <a:off x="609600" y="2505075"/>
            <a:ext cx="979488" cy="1811338"/>
            <a:chOff x="267" y="1465"/>
            <a:chExt cx="617" cy="1141"/>
          </a:xfrm>
        </p:grpSpPr>
        <p:grpSp>
          <p:nvGrpSpPr>
            <p:cNvPr id="14741" name="Group 405"/>
            <p:cNvGrpSpPr>
              <a:grpSpLocks/>
            </p:cNvGrpSpPr>
            <p:nvPr/>
          </p:nvGrpSpPr>
          <p:grpSpPr bwMode="auto">
            <a:xfrm>
              <a:off x="352" y="1465"/>
              <a:ext cx="530" cy="1141"/>
              <a:chOff x="352" y="1465"/>
              <a:chExt cx="530" cy="1141"/>
            </a:xfrm>
          </p:grpSpPr>
          <p:sp>
            <p:nvSpPr>
              <p:cNvPr id="14742" name="Line 406"/>
              <p:cNvSpPr>
                <a:spLocks noChangeShapeType="1"/>
              </p:cNvSpPr>
              <p:nvPr/>
            </p:nvSpPr>
            <p:spPr bwMode="auto">
              <a:xfrm>
                <a:off x="796" y="1936"/>
                <a:ext cx="0" cy="67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43" name="Line 407"/>
              <p:cNvSpPr>
                <a:spLocks noChangeShapeType="1"/>
              </p:cNvSpPr>
              <p:nvPr/>
            </p:nvSpPr>
            <p:spPr bwMode="auto">
              <a:xfrm>
                <a:off x="352" y="1936"/>
                <a:ext cx="0" cy="67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4744" name="Group 408"/>
              <p:cNvGrpSpPr>
                <a:grpSpLocks/>
              </p:cNvGrpSpPr>
              <p:nvPr/>
            </p:nvGrpSpPr>
            <p:grpSpPr bwMode="auto">
              <a:xfrm>
                <a:off x="352" y="1465"/>
                <a:ext cx="530" cy="1135"/>
                <a:chOff x="354" y="1466"/>
                <a:chExt cx="530" cy="1135"/>
              </a:xfrm>
            </p:grpSpPr>
            <p:grpSp>
              <p:nvGrpSpPr>
                <p:cNvPr id="14745" name="Group 409"/>
                <p:cNvGrpSpPr>
                  <a:grpSpLocks/>
                </p:cNvGrpSpPr>
                <p:nvPr/>
              </p:nvGrpSpPr>
              <p:grpSpPr bwMode="auto">
                <a:xfrm>
                  <a:off x="354" y="1475"/>
                  <a:ext cx="530" cy="4"/>
                  <a:chOff x="428" y="1557"/>
                  <a:chExt cx="530" cy="4"/>
                </a:xfrm>
              </p:grpSpPr>
              <p:sp>
                <p:nvSpPr>
                  <p:cNvPr id="14746" name="Line 410"/>
                  <p:cNvSpPr>
                    <a:spLocks noChangeShapeType="1"/>
                  </p:cNvSpPr>
                  <p:nvPr/>
                </p:nvSpPr>
                <p:spPr bwMode="auto">
                  <a:xfrm>
                    <a:off x="428" y="1557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4747" name="Line 411"/>
                  <p:cNvSpPr>
                    <a:spLocks noChangeShapeType="1"/>
                  </p:cNvSpPr>
                  <p:nvPr/>
                </p:nvSpPr>
                <p:spPr bwMode="auto">
                  <a:xfrm>
                    <a:off x="651" y="1559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4748" name="Line 412"/>
                  <p:cNvSpPr>
                    <a:spLocks noChangeShapeType="1"/>
                  </p:cNvSpPr>
                  <p:nvPr/>
                </p:nvSpPr>
                <p:spPr bwMode="auto">
                  <a:xfrm>
                    <a:off x="872" y="1561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4749" name="Line 413"/>
                <p:cNvSpPr>
                  <a:spLocks noChangeShapeType="1"/>
                </p:cNvSpPr>
                <p:nvPr/>
              </p:nvSpPr>
              <p:spPr bwMode="auto">
                <a:xfrm>
                  <a:off x="801" y="1466"/>
                  <a:ext cx="0" cy="27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750" name="Line 414"/>
                <p:cNvSpPr>
                  <a:spLocks noChangeShapeType="1"/>
                </p:cNvSpPr>
                <p:nvPr/>
              </p:nvSpPr>
              <p:spPr bwMode="auto">
                <a:xfrm>
                  <a:off x="580" y="1466"/>
                  <a:ext cx="0" cy="1135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751" name="Line 415"/>
                <p:cNvSpPr>
                  <a:spLocks noChangeShapeType="1"/>
                </p:cNvSpPr>
                <p:nvPr/>
              </p:nvSpPr>
              <p:spPr bwMode="auto">
                <a:xfrm>
                  <a:off x="357" y="1466"/>
                  <a:ext cx="0" cy="27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14752" name="Arc 416"/>
            <p:cNvSpPr>
              <a:spLocks/>
            </p:cNvSpPr>
            <p:nvPr/>
          </p:nvSpPr>
          <p:spPr bwMode="auto">
            <a:xfrm rot="10112503" flipH="1">
              <a:off x="781" y="1732"/>
              <a:ext cx="103" cy="203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2322"/>
                <a:gd name="T2" fmla="*/ 6096 w 21600"/>
                <a:gd name="T3" fmla="*/ 42322 h 42322"/>
                <a:gd name="T4" fmla="*/ 0 w 21600"/>
                <a:gd name="T5" fmla="*/ 21600 h 42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2322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</a:path>
                <a:path w="21600" h="42322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753" name="Arc 417"/>
            <p:cNvSpPr>
              <a:spLocks/>
            </p:cNvSpPr>
            <p:nvPr/>
          </p:nvSpPr>
          <p:spPr bwMode="auto">
            <a:xfrm rot="11487497">
              <a:off x="267" y="1732"/>
              <a:ext cx="103" cy="203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2322"/>
                <a:gd name="T2" fmla="*/ 6096 w 21600"/>
                <a:gd name="T3" fmla="*/ 42322 h 42322"/>
                <a:gd name="T4" fmla="*/ 0 w 21600"/>
                <a:gd name="T5" fmla="*/ 21600 h 42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2322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</a:path>
                <a:path w="21600" h="42322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4754" name="Group 418"/>
          <p:cNvGrpSpPr>
            <a:grpSpLocks/>
          </p:cNvGrpSpPr>
          <p:nvPr/>
        </p:nvGrpSpPr>
        <p:grpSpPr bwMode="auto">
          <a:xfrm>
            <a:off x="609600" y="2503488"/>
            <a:ext cx="979488" cy="1811337"/>
            <a:chOff x="267" y="1465"/>
            <a:chExt cx="617" cy="1141"/>
          </a:xfrm>
        </p:grpSpPr>
        <p:grpSp>
          <p:nvGrpSpPr>
            <p:cNvPr id="14755" name="Group 419"/>
            <p:cNvGrpSpPr>
              <a:grpSpLocks/>
            </p:cNvGrpSpPr>
            <p:nvPr/>
          </p:nvGrpSpPr>
          <p:grpSpPr bwMode="auto">
            <a:xfrm>
              <a:off x="352" y="1465"/>
              <a:ext cx="530" cy="1141"/>
              <a:chOff x="352" y="1465"/>
              <a:chExt cx="530" cy="1141"/>
            </a:xfrm>
          </p:grpSpPr>
          <p:sp>
            <p:nvSpPr>
              <p:cNvPr id="14756" name="Line 420"/>
              <p:cNvSpPr>
                <a:spLocks noChangeShapeType="1"/>
              </p:cNvSpPr>
              <p:nvPr/>
            </p:nvSpPr>
            <p:spPr bwMode="auto">
              <a:xfrm>
                <a:off x="796" y="1936"/>
                <a:ext cx="0" cy="67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57" name="Line 421"/>
              <p:cNvSpPr>
                <a:spLocks noChangeShapeType="1"/>
              </p:cNvSpPr>
              <p:nvPr/>
            </p:nvSpPr>
            <p:spPr bwMode="auto">
              <a:xfrm>
                <a:off x="352" y="1936"/>
                <a:ext cx="0" cy="67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4758" name="Group 422"/>
              <p:cNvGrpSpPr>
                <a:grpSpLocks/>
              </p:cNvGrpSpPr>
              <p:nvPr/>
            </p:nvGrpSpPr>
            <p:grpSpPr bwMode="auto">
              <a:xfrm>
                <a:off x="352" y="1465"/>
                <a:ext cx="530" cy="1135"/>
                <a:chOff x="354" y="1466"/>
                <a:chExt cx="530" cy="1135"/>
              </a:xfrm>
            </p:grpSpPr>
            <p:grpSp>
              <p:nvGrpSpPr>
                <p:cNvPr id="14759" name="Group 423"/>
                <p:cNvGrpSpPr>
                  <a:grpSpLocks/>
                </p:cNvGrpSpPr>
                <p:nvPr/>
              </p:nvGrpSpPr>
              <p:grpSpPr bwMode="auto">
                <a:xfrm>
                  <a:off x="354" y="1475"/>
                  <a:ext cx="530" cy="4"/>
                  <a:chOff x="428" y="1557"/>
                  <a:chExt cx="530" cy="4"/>
                </a:xfrm>
              </p:grpSpPr>
              <p:sp>
                <p:nvSpPr>
                  <p:cNvPr id="14760" name="Line 424"/>
                  <p:cNvSpPr>
                    <a:spLocks noChangeShapeType="1"/>
                  </p:cNvSpPr>
                  <p:nvPr/>
                </p:nvSpPr>
                <p:spPr bwMode="auto">
                  <a:xfrm>
                    <a:off x="428" y="1557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4761" name="Line 425"/>
                  <p:cNvSpPr>
                    <a:spLocks noChangeShapeType="1"/>
                  </p:cNvSpPr>
                  <p:nvPr/>
                </p:nvSpPr>
                <p:spPr bwMode="auto">
                  <a:xfrm>
                    <a:off x="651" y="1559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4762" name="Line 426"/>
                  <p:cNvSpPr>
                    <a:spLocks noChangeShapeType="1"/>
                  </p:cNvSpPr>
                  <p:nvPr/>
                </p:nvSpPr>
                <p:spPr bwMode="auto">
                  <a:xfrm>
                    <a:off x="872" y="1561"/>
                    <a:ext cx="86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4763" name="Line 427"/>
                <p:cNvSpPr>
                  <a:spLocks noChangeShapeType="1"/>
                </p:cNvSpPr>
                <p:nvPr/>
              </p:nvSpPr>
              <p:spPr bwMode="auto">
                <a:xfrm>
                  <a:off x="801" y="1466"/>
                  <a:ext cx="0" cy="276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764" name="Line 428"/>
                <p:cNvSpPr>
                  <a:spLocks noChangeShapeType="1"/>
                </p:cNvSpPr>
                <p:nvPr/>
              </p:nvSpPr>
              <p:spPr bwMode="auto">
                <a:xfrm>
                  <a:off x="580" y="1466"/>
                  <a:ext cx="0" cy="1135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765" name="Line 429"/>
                <p:cNvSpPr>
                  <a:spLocks noChangeShapeType="1"/>
                </p:cNvSpPr>
                <p:nvPr/>
              </p:nvSpPr>
              <p:spPr bwMode="auto">
                <a:xfrm>
                  <a:off x="357" y="1466"/>
                  <a:ext cx="0" cy="276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14766" name="Arc 430"/>
            <p:cNvSpPr>
              <a:spLocks/>
            </p:cNvSpPr>
            <p:nvPr/>
          </p:nvSpPr>
          <p:spPr bwMode="auto">
            <a:xfrm rot="10112503" flipH="1">
              <a:off x="781" y="1732"/>
              <a:ext cx="103" cy="203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2322"/>
                <a:gd name="T2" fmla="*/ 6096 w 21600"/>
                <a:gd name="T3" fmla="*/ 42322 h 42322"/>
                <a:gd name="T4" fmla="*/ 0 w 21600"/>
                <a:gd name="T5" fmla="*/ 21600 h 42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2322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</a:path>
                <a:path w="21600" h="42322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767" name="Arc 431"/>
            <p:cNvSpPr>
              <a:spLocks/>
            </p:cNvSpPr>
            <p:nvPr/>
          </p:nvSpPr>
          <p:spPr bwMode="auto">
            <a:xfrm rot="11487497">
              <a:off x="267" y="1732"/>
              <a:ext cx="103" cy="203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2322"/>
                <a:gd name="T2" fmla="*/ 6096 w 21600"/>
                <a:gd name="T3" fmla="*/ 42322 h 42322"/>
                <a:gd name="T4" fmla="*/ 0 w 21600"/>
                <a:gd name="T5" fmla="*/ 21600 h 42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2322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</a:path>
                <a:path w="21600" h="42322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4768" name="Line 432"/>
          <p:cNvSpPr>
            <a:spLocks noChangeShapeType="1"/>
          </p:cNvSpPr>
          <p:nvPr/>
        </p:nvSpPr>
        <p:spPr bwMode="auto">
          <a:xfrm>
            <a:off x="1449388" y="3251200"/>
            <a:ext cx="0" cy="1063625"/>
          </a:xfrm>
          <a:prstGeom prst="line">
            <a:avLst/>
          </a:prstGeom>
          <a:noFill/>
          <a:ln w="28575">
            <a:pattFill prst="smCheck">
              <a:fgClr>
                <a:srgbClr val="FF00FF"/>
              </a:fgClr>
              <a:bgClr>
                <a:srgbClr val="FFFF99"/>
              </a:bgClr>
            </a:patt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769" name="Line 433"/>
          <p:cNvSpPr>
            <a:spLocks noChangeShapeType="1"/>
          </p:cNvSpPr>
          <p:nvPr/>
        </p:nvSpPr>
        <p:spPr bwMode="auto">
          <a:xfrm>
            <a:off x="744538" y="3251200"/>
            <a:ext cx="0" cy="1063625"/>
          </a:xfrm>
          <a:prstGeom prst="line">
            <a:avLst/>
          </a:prstGeom>
          <a:noFill/>
          <a:ln w="28575">
            <a:pattFill prst="smCheck">
              <a:fgClr>
                <a:srgbClr val="FF00FF"/>
              </a:fgClr>
              <a:bgClr>
                <a:srgbClr val="FFFF99"/>
              </a:bgClr>
            </a:patt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770" name="Arc 434"/>
          <p:cNvSpPr>
            <a:spLocks/>
          </p:cNvSpPr>
          <p:nvPr/>
        </p:nvSpPr>
        <p:spPr bwMode="auto">
          <a:xfrm rot="10112503" flipH="1">
            <a:off x="1425575" y="2927350"/>
            <a:ext cx="163513" cy="322263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2322"/>
              <a:gd name="T2" fmla="*/ 6096 w 21600"/>
              <a:gd name="T3" fmla="*/ 42322 h 42322"/>
              <a:gd name="T4" fmla="*/ 0 w 21600"/>
              <a:gd name="T5" fmla="*/ 21600 h 423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2322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1181"/>
                  <a:pt x="15287" y="39617"/>
                  <a:pt x="6095" y="42321"/>
                </a:cubicBezTo>
              </a:path>
              <a:path w="21600" h="42322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1181"/>
                  <a:pt x="15287" y="39617"/>
                  <a:pt x="6095" y="42321"/>
                </a:cubicBezTo>
                <a:lnTo>
                  <a:pt x="0" y="21600"/>
                </a:lnTo>
                <a:close/>
              </a:path>
            </a:pathLst>
          </a:custGeom>
          <a:noFill/>
          <a:ln w="28575">
            <a:pattFill prst="smCheck">
              <a:fgClr>
                <a:srgbClr val="FF33CC"/>
              </a:fgClr>
              <a:bgClr>
                <a:srgbClr val="FFFF99"/>
              </a:bgClr>
            </a:patt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771" name="Arc 435"/>
          <p:cNvSpPr>
            <a:spLocks/>
          </p:cNvSpPr>
          <p:nvPr/>
        </p:nvSpPr>
        <p:spPr bwMode="auto">
          <a:xfrm rot="11487497">
            <a:off x="609600" y="2927350"/>
            <a:ext cx="163513" cy="322263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2322"/>
              <a:gd name="T2" fmla="*/ 6096 w 21600"/>
              <a:gd name="T3" fmla="*/ 42322 h 42322"/>
              <a:gd name="T4" fmla="*/ 0 w 21600"/>
              <a:gd name="T5" fmla="*/ 21600 h 423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2322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1181"/>
                  <a:pt x="15287" y="39617"/>
                  <a:pt x="6095" y="42321"/>
                </a:cubicBezTo>
              </a:path>
              <a:path w="21600" h="42322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1181"/>
                  <a:pt x="15287" y="39617"/>
                  <a:pt x="6095" y="42321"/>
                </a:cubicBezTo>
                <a:lnTo>
                  <a:pt x="0" y="21600"/>
                </a:lnTo>
                <a:close/>
              </a:path>
            </a:pathLst>
          </a:custGeom>
          <a:noFill/>
          <a:ln w="28575">
            <a:pattFill prst="smCheck">
              <a:fgClr>
                <a:srgbClr val="FF33CC"/>
              </a:fgClr>
              <a:bgClr>
                <a:srgbClr val="FFFF99"/>
              </a:bgClr>
            </a:patt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772" name="AutoShape 43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851900" y="6656388"/>
            <a:ext cx="457200" cy="381000"/>
          </a:xfrm>
          <a:prstGeom prst="actionButtonEnd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14773" name="AutoShape 437"/>
          <p:cNvSpPr>
            <a:spLocks noChangeArrowheads="1"/>
          </p:cNvSpPr>
          <p:nvPr/>
        </p:nvSpPr>
        <p:spPr bwMode="auto">
          <a:xfrm>
            <a:off x="2124075" y="3824288"/>
            <a:ext cx="1439863" cy="693737"/>
          </a:xfrm>
          <a:prstGeom prst="wedgeRoundRectCallout">
            <a:avLst>
              <a:gd name="adj1" fmla="val -102593"/>
              <a:gd name="adj2" fmla="val 51144"/>
              <a:gd name="adj3" fmla="val 16667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b="1">
                <a:solidFill>
                  <a:srgbClr val="000099"/>
                </a:solidFill>
                <a:latin typeface=".VnCourier New" pitchFamily="18" charset="0"/>
              </a:rPr>
              <a:t>Qu¸ t¶i</a:t>
            </a:r>
          </a:p>
          <a:p>
            <a:pPr algn="ctr"/>
            <a:r>
              <a:rPr lang="en-US" b="1">
                <a:solidFill>
                  <a:srgbClr val="000099"/>
                </a:solidFill>
                <a:latin typeface=".VnCourier New" pitchFamily="18" charset="0"/>
              </a:rPr>
              <a:t> ®éng c¬</a:t>
            </a:r>
          </a:p>
        </p:txBody>
      </p:sp>
      <p:grpSp>
        <p:nvGrpSpPr>
          <p:cNvPr id="14779" name="Group 443"/>
          <p:cNvGrpSpPr>
            <a:grpSpLocks/>
          </p:cNvGrpSpPr>
          <p:nvPr/>
        </p:nvGrpSpPr>
        <p:grpSpPr bwMode="auto">
          <a:xfrm>
            <a:off x="679450" y="1652588"/>
            <a:ext cx="1047750" cy="300037"/>
            <a:chOff x="1290" y="1007"/>
            <a:chExt cx="660" cy="189"/>
          </a:xfrm>
        </p:grpSpPr>
        <p:sp>
          <p:nvSpPr>
            <p:cNvPr id="14780" name="Line 444"/>
            <p:cNvSpPr>
              <a:spLocks noChangeShapeType="1"/>
            </p:cNvSpPr>
            <p:nvPr/>
          </p:nvSpPr>
          <p:spPr bwMode="auto">
            <a:xfrm rot="21480000" flipH="1">
              <a:off x="1338" y="1007"/>
              <a:ext cx="39" cy="17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781" name="Line 445"/>
            <p:cNvSpPr>
              <a:spLocks noChangeShapeType="1"/>
            </p:cNvSpPr>
            <p:nvPr/>
          </p:nvSpPr>
          <p:spPr bwMode="auto">
            <a:xfrm rot="21480000" flipH="1">
              <a:off x="1554" y="1007"/>
              <a:ext cx="39" cy="17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782" name="Line 446"/>
            <p:cNvSpPr>
              <a:spLocks noChangeShapeType="1"/>
            </p:cNvSpPr>
            <p:nvPr/>
          </p:nvSpPr>
          <p:spPr bwMode="auto">
            <a:xfrm rot="21480000" flipH="1">
              <a:off x="1778" y="1007"/>
              <a:ext cx="39" cy="17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4783" name="Group 447"/>
            <p:cNvGrpSpPr>
              <a:grpSpLocks/>
            </p:cNvGrpSpPr>
            <p:nvPr/>
          </p:nvGrpSpPr>
          <p:grpSpPr bwMode="auto">
            <a:xfrm>
              <a:off x="1290" y="1100"/>
              <a:ext cx="660" cy="96"/>
              <a:chOff x="384" y="1100"/>
              <a:chExt cx="660" cy="96"/>
            </a:xfrm>
          </p:grpSpPr>
          <p:sp>
            <p:nvSpPr>
              <p:cNvPr id="14784" name="Line 448"/>
              <p:cNvSpPr>
                <a:spLocks noChangeShapeType="1"/>
              </p:cNvSpPr>
              <p:nvPr/>
            </p:nvSpPr>
            <p:spPr bwMode="auto">
              <a:xfrm>
                <a:off x="384" y="1104"/>
                <a:ext cx="622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85" name="Line 449"/>
              <p:cNvSpPr>
                <a:spLocks noChangeShapeType="1"/>
              </p:cNvSpPr>
              <p:nvPr/>
            </p:nvSpPr>
            <p:spPr bwMode="auto">
              <a:xfrm>
                <a:off x="996" y="1100"/>
                <a:ext cx="48" cy="9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14787" name="Group 451"/>
          <p:cNvGrpSpPr>
            <a:grpSpLocks/>
          </p:cNvGrpSpPr>
          <p:nvPr/>
        </p:nvGrpSpPr>
        <p:grpSpPr bwMode="auto">
          <a:xfrm>
            <a:off x="798513" y="2300288"/>
            <a:ext cx="714375" cy="314325"/>
            <a:chOff x="462" y="3630"/>
            <a:chExt cx="450" cy="198"/>
          </a:xfrm>
        </p:grpSpPr>
        <p:sp>
          <p:nvSpPr>
            <p:cNvPr id="14788" name="Line 452"/>
            <p:cNvSpPr>
              <a:spLocks noChangeShapeType="1"/>
            </p:cNvSpPr>
            <p:nvPr/>
          </p:nvSpPr>
          <p:spPr bwMode="auto">
            <a:xfrm>
              <a:off x="462" y="3636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789" name="Line 453"/>
            <p:cNvSpPr>
              <a:spLocks noChangeShapeType="1"/>
            </p:cNvSpPr>
            <p:nvPr/>
          </p:nvSpPr>
          <p:spPr bwMode="auto">
            <a:xfrm>
              <a:off x="696" y="3630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790" name="Line 454"/>
            <p:cNvSpPr>
              <a:spLocks noChangeShapeType="1"/>
            </p:cNvSpPr>
            <p:nvPr/>
          </p:nvSpPr>
          <p:spPr bwMode="auto">
            <a:xfrm>
              <a:off x="912" y="3636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791" name="Line 455"/>
          <p:cNvSpPr>
            <a:spLocks noChangeShapeType="1"/>
          </p:cNvSpPr>
          <p:nvPr/>
        </p:nvSpPr>
        <p:spPr bwMode="auto">
          <a:xfrm>
            <a:off x="6443663" y="4857750"/>
            <a:ext cx="3238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4792" name="Group 456"/>
          <p:cNvGrpSpPr>
            <a:grpSpLocks/>
          </p:cNvGrpSpPr>
          <p:nvPr/>
        </p:nvGrpSpPr>
        <p:grpSpPr bwMode="auto">
          <a:xfrm>
            <a:off x="2735263" y="1082675"/>
            <a:ext cx="6151562" cy="5118100"/>
            <a:chOff x="1746" y="436"/>
            <a:chExt cx="3875" cy="3224"/>
          </a:xfrm>
        </p:grpSpPr>
        <p:grpSp>
          <p:nvGrpSpPr>
            <p:cNvPr id="14793" name="Group 457"/>
            <p:cNvGrpSpPr>
              <a:grpSpLocks/>
            </p:cNvGrpSpPr>
            <p:nvPr/>
          </p:nvGrpSpPr>
          <p:grpSpPr bwMode="auto">
            <a:xfrm>
              <a:off x="1746" y="436"/>
              <a:ext cx="3875" cy="3224"/>
              <a:chOff x="1290" y="480"/>
              <a:chExt cx="4266" cy="3224"/>
            </a:xfrm>
          </p:grpSpPr>
          <p:grpSp>
            <p:nvGrpSpPr>
              <p:cNvPr id="14794" name="Group 458"/>
              <p:cNvGrpSpPr>
                <a:grpSpLocks/>
              </p:cNvGrpSpPr>
              <p:nvPr/>
            </p:nvGrpSpPr>
            <p:grpSpPr bwMode="auto">
              <a:xfrm>
                <a:off x="1488" y="576"/>
                <a:ext cx="4068" cy="3128"/>
                <a:chOff x="1644" y="576"/>
                <a:chExt cx="4068" cy="3128"/>
              </a:xfrm>
            </p:grpSpPr>
            <p:sp>
              <p:nvSpPr>
                <p:cNvPr id="14795" name="Line 459"/>
                <p:cNvSpPr>
                  <a:spLocks noChangeShapeType="1"/>
                </p:cNvSpPr>
                <p:nvPr/>
              </p:nvSpPr>
              <p:spPr bwMode="auto">
                <a:xfrm>
                  <a:off x="3087" y="1521"/>
                  <a:ext cx="227" cy="0"/>
                </a:xfrm>
                <a:prstGeom prst="line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796" name="Line 460"/>
                <p:cNvSpPr>
                  <a:spLocks noChangeShapeType="1"/>
                </p:cNvSpPr>
                <p:nvPr/>
              </p:nvSpPr>
              <p:spPr bwMode="auto">
                <a:xfrm>
                  <a:off x="2519" y="1414"/>
                  <a:ext cx="20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797" name="Line 461"/>
                <p:cNvSpPr>
                  <a:spLocks noChangeShapeType="1"/>
                </p:cNvSpPr>
                <p:nvPr/>
              </p:nvSpPr>
              <p:spPr bwMode="auto">
                <a:xfrm>
                  <a:off x="2621" y="1292"/>
                  <a:ext cx="0" cy="113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798" name="Line 462"/>
                <p:cNvSpPr>
                  <a:spLocks noChangeShapeType="1"/>
                </p:cNvSpPr>
                <p:nvPr/>
              </p:nvSpPr>
              <p:spPr bwMode="auto">
                <a:xfrm>
                  <a:off x="1968" y="1524"/>
                  <a:ext cx="20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799" name="Line 463"/>
                <p:cNvSpPr>
                  <a:spLocks noChangeShapeType="1"/>
                </p:cNvSpPr>
                <p:nvPr/>
              </p:nvSpPr>
              <p:spPr bwMode="auto">
                <a:xfrm>
                  <a:off x="2069" y="1402"/>
                  <a:ext cx="0" cy="113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00" name="Line 464"/>
                <p:cNvSpPr>
                  <a:spLocks noChangeShapeType="1"/>
                </p:cNvSpPr>
                <p:nvPr/>
              </p:nvSpPr>
              <p:spPr bwMode="auto">
                <a:xfrm>
                  <a:off x="3402" y="2806"/>
                  <a:ext cx="167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01" name="Text Box 465"/>
                <p:cNvSpPr txBox="1">
                  <a:spLocks noChangeArrowheads="1"/>
                </p:cNvSpPr>
                <p:nvPr/>
              </p:nvSpPr>
              <p:spPr bwMode="auto">
                <a:xfrm>
                  <a:off x="3026" y="1300"/>
                  <a:ext cx="522" cy="1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endParaRPr lang="en-US" sz="1400" b="1">
                    <a:latin typeface=".VnTimeH" pitchFamily="34" charset="0"/>
                  </a:endParaRPr>
                </a:p>
              </p:txBody>
            </p:sp>
            <p:sp>
              <p:nvSpPr>
                <p:cNvPr id="14802" name="AutoShape 466"/>
                <p:cNvSpPr>
                  <a:spLocks noChangeArrowheads="1"/>
                </p:cNvSpPr>
                <p:nvPr/>
              </p:nvSpPr>
              <p:spPr bwMode="auto">
                <a:xfrm>
                  <a:off x="5537" y="852"/>
                  <a:ext cx="144" cy="336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99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803" name="AutoShape 467"/>
                <p:cNvSpPr>
                  <a:spLocks noChangeArrowheads="1"/>
                </p:cNvSpPr>
                <p:nvPr/>
              </p:nvSpPr>
              <p:spPr bwMode="auto">
                <a:xfrm>
                  <a:off x="1663" y="851"/>
                  <a:ext cx="144" cy="336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99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804" name="Line 468"/>
                <p:cNvSpPr>
                  <a:spLocks noChangeShapeType="1"/>
                </p:cNvSpPr>
                <p:nvPr/>
              </p:nvSpPr>
              <p:spPr bwMode="auto">
                <a:xfrm>
                  <a:off x="2160" y="1486"/>
                  <a:ext cx="386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05" name="Line 469"/>
                <p:cNvSpPr>
                  <a:spLocks noChangeShapeType="1"/>
                </p:cNvSpPr>
                <p:nvPr/>
              </p:nvSpPr>
              <p:spPr bwMode="auto">
                <a:xfrm>
                  <a:off x="2709" y="1486"/>
                  <a:ext cx="437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06" name="Line 470"/>
                <p:cNvSpPr>
                  <a:spLocks noChangeShapeType="1"/>
                </p:cNvSpPr>
                <p:nvPr/>
              </p:nvSpPr>
              <p:spPr bwMode="auto">
                <a:xfrm>
                  <a:off x="4850" y="1482"/>
                  <a:ext cx="420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07" name="Line 471"/>
                <p:cNvSpPr>
                  <a:spLocks noChangeShapeType="1"/>
                </p:cNvSpPr>
                <p:nvPr/>
              </p:nvSpPr>
              <p:spPr bwMode="auto">
                <a:xfrm>
                  <a:off x="5199" y="1521"/>
                  <a:ext cx="227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08" name="Line 472"/>
                <p:cNvSpPr>
                  <a:spLocks noChangeShapeType="1"/>
                </p:cNvSpPr>
                <p:nvPr/>
              </p:nvSpPr>
              <p:spPr bwMode="auto">
                <a:xfrm>
                  <a:off x="5210" y="1421"/>
                  <a:ext cx="227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09" name="Line 473"/>
                <p:cNvSpPr>
                  <a:spLocks noChangeShapeType="1"/>
                </p:cNvSpPr>
                <p:nvPr/>
              </p:nvSpPr>
              <p:spPr bwMode="auto">
                <a:xfrm>
                  <a:off x="5324" y="1299"/>
                  <a:ext cx="0" cy="113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10" name="Line 474"/>
                <p:cNvSpPr>
                  <a:spLocks noChangeShapeType="1"/>
                </p:cNvSpPr>
                <p:nvPr/>
              </p:nvSpPr>
              <p:spPr bwMode="auto">
                <a:xfrm>
                  <a:off x="3410" y="2159"/>
                  <a:ext cx="1180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cxnSp>
              <p:nvCxnSpPr>
                <p:cNvPr id="14811" name="AutoShape 475"/>
                <p:cNvCxnSpPr>
                  <a:cxnSpLocks noChangeShapeType="1"/>
                </p:cNvCxnSpPr>
                <p:nvPr/>
              </p:nvCxnSpPr>
              <p:spPr bwMode="auto">
                <a:xfrm rot="5400000">
                  <a:off x="3997" y="2379"/>
                  <a:ext cx="1983" cy="187"/>
                </a:xfrm>
                <a:prstGeom prst="bentConnector2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cxnSp>
            <p:sp>
              <p:nvSpPr>
                <p:cNvPr id="14812" name="Line 476"/>
                <p:cNvSpPr>
                  <a:spLocks noChangeShapeType="1"/>
                </p:cNvSpPr>
                <p:nvPr/>
              </p:nvSpPr>
              <p:spPr bwMode="auto">
                <a:xfrm>
                  <a:off x="3145" y="1479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13" name="Line 477"/>
                <p:cNvSpPr>
                  <a:spLocks noChangeShapeType="1"/>
                </p:cNvSpPr>
                <p:nvPr/>
              </p:nvSpPr>
              <p:spPr bwMode="auto">
                <a:xfrm>
                  <a:off x="3246" y="1481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14" name="Line 478"/>
                <p:cNvSpPr>
                  <a:spLocks noChangeShapeType="1"/>
                </p:cNvSpPr>
                <p:nvPr/>
              </p:nvSpPr>
              <p:spPr bwMode="auto">
                <a:xfrm>
                  <a:off x="5260" y="1477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15" name="Line 479"/>
                <p:cNvSpPr>
                  <a:spLocks noChangeShapeType="1"/>
                </p:cNvSpPr>
                <p:nvPr/>
              </p:nvSpPr>
              <p:spPr bwMode="auto">
                <a:xfrm>
                  <a:off x="5361" y="1479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16" name="Line 480"/>
                <p:cNvSpPr>
                  <a:spLocks noChangeShapeType="1"/>
                </p:cNvSpPr>
                <p:nvPr/>
              </p:nvSpPr>
              <p:spPr bwMode="auto">
                <a:xfrm rot="-5400000">
                  <a:off x="3595" y="3128"/>
                  <a:ext cx="662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17" name="Line 481"/>
                <p:cNvSpPr>
                  <a:spLocks noChangeShapeType="1"/>
                </p:cNvSpPr>
                <p:nvPr/>
              </p:nvSpPr>
              <p:spPr bwMode="auto">
                <a:xfrm>
                  <a:off x="3559" y="2801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18" name="Line 482"/>
                <p:cNvSpPr>
                  <a:spLocks noChangeShapeType="1"/>
                </p:cNvSpPr>
                <p:nvPr/>
              </p:nvSpPr>
              <p:spPr bwMode="auto">
                <a:xfrm>
                  <a:off x="3660" y="2803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19" name="Line 483"/>
                <p:cNvSpPr>
                  <a:spLocks noChangeShapeType="1"/>
                </p:cNvSpPr>
                <p:nvPr/>
              </p:nvSpPr>
              <p:spPr bwMode="auto">
                <a:xfrm>
                  <a:off x="2354" y="3462"/>
                  <a:ext cx="489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20" name="Line 484"/>
                <p:cNvSpPr>
                  <a:spLocks noChangeShapeType="1"/>
                </p:cNvSpPr>
                <p:nvPr/>
              </p:nvSpPr>
              <p:spPr bwMode="auto">
                <a:xfrm>
                  <a:off x="2837" y="3453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21" name="Line 485"/>
                <p:cNvSpPr>
                  <a:spLocks noChangeShapeType="1"/>
                </p:cNvSpPr>
                <p:nvPr/>
              </p:nvSpPr>
              <p:spPr bwMode="auto">
                <a:xfrm>
                  <a:off x="2938" y="3455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22" name="Line 486"/>
                <p:cNvSpPr>
                  <a:spLocks noChangeShapeType="1"/>
                </p:cNvSpPr>
                <p:nvPr/>
              </p:nvSpPr>
              <p:spPr bwMode="auto">
                <a:xfrm>
                  <a:off x="2930" y="3463"/>
                  <a:ext cx="1681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23" name="Line 487"/>
                <p:cNvSpPr>
                  <a:spLocks noChangeShapeType="1"/>
                </p:cNvSpPr>
                <p:nvPr/>
              </p:nvSpPr>
              <p:spPr bwMode="auto">
                <a:xfrm>
                  <a:off x="3410" y="1482"/>
                  <a:ext cx="0" cy="1315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24" name="Text Box 488"/>
                <p:cNvSpPr txBox="1">
                  <a:spLocks noChangeArrowheads="1"/>
                </p:cNvSpPr>
                <p:nvPr/>
              </p:nvSpPr>
              <p:spPr bwMode="auto">
                <a:xfrm>
                  <a:off x="5190" y="1120"/>
                  <a:ext cx="522" cy="1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400" b="1">
                      <a:latin typeface=".VnTimeH" pitchFamily="34" charset="0"/>
                    </a:rPr>
                    <a:t>rn</a:t>
                  </a:r>
                </a:p>
              </p:txBody>
            </p:sp>
            <p:sp>
              <p:nvSpPr>
                <p:cNvPr id="14825" name="Line 489"/>
                <p:cNvSpPr>
                  <a:spLocks noChangeShapeType="1"/>
                </p:cNvSpPr>
                <p:nvPr/>
              </p:nvSpPr>
              <p:spPr bwMode="auto">
                <a:xfrm>
                  <a:off x="4850" y="2162"/>
                  <a:ext cx="240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26" name="Line 490"/>
                <p:cNvSpPr>
                  <a:spLocks noChangeShapeType="1"/>
                </p:cNvSpPr>
                <p:nvPr/>
              </p:nvSpPr>
              <p:spPr bwMode="auto">
                <a:xfrm>
                  <a:off x="4890" y="2821"/>
                  <a:ext cx="192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27" name="Line 491"/>
                <p:cNvSpPr>
                  <a:spLocks noChangeShapeType="1"/>
                </p:cNvSpPr>
                <p:nvPr/>
              </p:nvSpPr>
              <p:spPr bwMode="auto">
                <a:xfrm>
                  <a:off x="3650" y="2809"/>
                  <a:ext cx="438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cxnSp>
              <p:nvCxnSpPr>
                <p:cNvPr id="14828" name="AutoShape 492"/>
                <p:cNvCxnSpPr>
                  <a:cxnSpLocks noChangeShapeType="1"/>
                </p:cNvCxnSpPr>
                <p:nvPr/>
              </p:nvCxnSpPr>
              <p:spPr bwMode="auto">
                <a:xfrm rot="16200000" flipH="1">
                  <a:off x="1442" y="944"/>
                  <a:ext cx="839" cy="250"/>
                </a:xfrm>
                <a:prstGeom prst="bentConnector3">
                  <a:avLst>
                    <a:gd name="adj1" fmla="val 100116"/>
                  </a:avLst>
                </a:prstGeom>
                <a:noFill/>
                <a:ln w="28575">
                  <a:solidFill>
                    <a:schemeClr val="tx1"/>
                  </a:solidFill>
                  <a:miter lim="800000"/>
                  <a:headEnd type="oval" w="lg" len="lg"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cxnSp>
            <p:sp>
              <p:nvSpPr>
                <p:cNvPr id="14829" name="Oval 493"/>
                <p:cNvSpPr>
                  <a:spLocks noChangeArrowheads="1"/>
                </p:cNvSpPr>
                <p:nvPr/>
              </p:nvSpPr>
              <p:spPr bwMode="auto">
                <a:xfrm>
                  <a:off x="1707" y="620"/>
                  <a:ext cx="58" cy="58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cxnSp>
              <p:nvCxnSpPr>
                <p:cNvPr id="14830" name="AutoShape 494"/>
                <p:cNvCxnSpPr>
                  <a:cxnSpLocks noChangeShapeType="1"/>
                </p:cNvCxnSpPr>
                <p:nvPr/>
              </p:nvCxnSpPr>
              <p:spPr bwMode="auto">
                <a:xfrm rot="5400000">
                  <a:off x="5064" y="936"/>
                  <a:ext cx="844" cy="249"/>
                </a:xfrm>
                <a:prstGeom prst="bentConnector3">
                  <a:avLst>
                    <a:gd name="adj1" fmla="val 99880"/>
                  </a:avLst>
                </a:prstGeom>
                <a:noFill/>
                <a:ln w="28575">
                  <a:solidFill>
                    <a:schemeClr val="tx1"/>
                  </a:solidFill>
                  <a:miter lim="800000"/>
                  <a:headEnd type="oval" w="lg" len="lg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cxnSp>
            <p:sp>
              <p:nvSpPr>
                <p:cNvPr id="14831" name="Oval 495"/>
                <p:cNvSpPr>
                  <a:spLocks noChangeArrowheads="1"/>
                </p:cNvSpPr>
                <p:nvPr/>
              </p:nvSpPr>
              <p:spPr bwMode="auto">
                <a:xfrm>
                  <a:off x="5582" y="610"/>
                  <a:ext cx="58" cy="58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832" name="Line 496"/>
                <p:cNvSpPr>
                  <a:spLocks noChangeShapeType="1"/>
                </p:cNvSpPr>
                <p:nvPr/>
              </p:nvSpPr>
              <p:spPr bwMode="auto">
                <a:xfrm flipH="1">
                  <a:off x="1644" y="581"/>
                  <a:ext cx="181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33" name="Line 497"/>
                <p:cNvSpPr>
                  <a:spLocks noChangeShapeType="1"/>
                </p:cNvSpPr>
                <p:nvPr/>
              </p:nvSpPr>
              <p:spPr bwMode="auto">
                <a:xfrm flipH="1">
                  <a:off x="5513" y="576"/>
                  <a:ext cx="181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34" name="Text Box 498"/>
                <p:cNvSpPr txBox="1">
                  <a:spLocks noChangeArrowheads="1"/>
                </p:cNvSpPr>
                <p:nvPr/>
              </p:nvSpPr>
              <p:spPr bwMode="auto">
                <a:xfrm>
                  <a:off x="2657" y="1211"/>
                  <a:ext cx="340" cy="1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400" b="1">
                      <a:latin typeface=".VnTimeH" pitchFamily="34" charset="0"/>
                    </a:rPr>
                    <a:t>m</a:t>
                  </a:r>
                </a:p>
              </p:txBody>
            </p:sp>
            <p:sp>
              <p:nvSpPr>
                <p:cNvPr id="14835" name="Text Box 499"/>
                <p:cNvSpPr txBox="1">
                  <a:spLocks noChangeArrowheads="1"/>
                </p:cNvSpPr>
                <p:nvPr/>
              </p:nvSpPr>
              <p:spPr bwMode="auto">
                <a:xfrm>
                  <a:off x="2037" y="1300"/>
                  <a:ext cx="179" cy="1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400" b="1">
                      <a:latin typeface=".VnTimeH" pitchFamily="34" charset="0"/>
                    </a:rPr>
                    <a:t>d</a:t>
                  </a:r>
                </a:p>
              </p:txBody>
            </p:sp>
            <p:sp>
              <p:nvSpPr>
                <p:cNvPr id="14836" name="Text Box 500"/>
                <p:cNvSpPr txBox="1">
                  <a:spLocks noChangeArrowheads="1"/>
                </p:cNvSpPr>
                <p:nvPr/>
              </p:nvSpPr>
              <p:spPr bwMode="auto">
                <a:xfrm>
                  <a:off x="2750" y="3275"/>
                  <a:ext cx="522" cy="1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400" b="1">
                      <a:latin typeface=".VnTimeH" pitchFamily="34" charset="0"/>
                    </a:rPr>
                    <a:t>k</a:t>
                  </a:r>
                </a:p>
              </p:txBody>
            </p:sp>
            <p:sp>
              <p:nvSpPr>
                <p:cNvPr id="14837" name="Text Box 501"/>
                <p:cNvSpPr txBox="1">
                  <a:spLocks noChangeArrowheads="1"/>
                </p:cNvSpPr>
                <p:nvPr/>
              </p:nvSpPr>
              <p:spPr bwMode="auto">
                <a:xfrm>
                  <a:off x="1780" y="874"/>
                  <a:ext cx="385" cy="1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400" b="1">
                      <a:latin typeface=".VnTimeH" pitchFamily="34" charset="0"/>
                    </a:rPr>
                    <a:t>cc</a:t>
                  </a:r>
                </a:p>
              </p:txBody>
            </p:sp>
            <p:sp>
              <p:nvSpPr>
                <p:cNvPr id="14838" name="Text Box 502"/>
                <p:cNvSpPr txBox="1">
                  <a:spLocks noChangeArrowheads="1"/>
                </p:cNvSpPr>
                <p:nvPr/>
              </p:nvSpPr>
              <p:spPr bwMode="auto">
                <a:xfrm>
                  <a:off x="1734" y="1295"/>
                  <a:ext cx="181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endParaRPr lang="en-US" sz="1600" b="1">
                    <a:latin typeface=".VnBook-Antiqua" pitchFamily="34" charset="0"/>
                  </a:endParaRPr>
                </a:p>
              </p:txBody>
            </p:sp>
            <p:sp>
              <p:nvSpPr>
                <p:cNvPr id="14839" name="Text Box 503"/>
                <p:cNvSpPr txBox="1">
                  <a:spLocks noChangeArrowheads="1"/>
                </p:cNvSpPr>
                <p:nvPr/>
              </p:nvSpPr>
              <p:spPr bwMode="auto">
                <a:xfrm>
                  <a:off x="2349" y="1461"/>
                  <a:ext cx="181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endParaRPr lang="en-US" sz="1600" b="1">
                    <a:latin typeface=".VnBook-Antiqua" pitchFamily="34" charset="0"/>
                  </a:endParaRPr>
                </a:p>
              </p:txBody>
            </p:sp>
            <p:sp>
              <p:nvSpPr>
                <p:cNvPr id="14840" name="Text Box 504"/>
                <p:cNvSpPr txBox="1">
                  <a:spLocks noChangeArrowheads="1"/>
                </p:cNvSpPr>
                <p:nvPr/>
              </p:nvSpPr>
              <p:spPr bwMode="auto">
                <a:xfrm>
                  <a:off x="2869" y="1481"/>
                  <a:ext cx="181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endParaRPr lang="en-US" sz="1600" b="1">
                    <a:latin typeface=".VnBook-Antiqua" pitchFamily="34" charset="0"/>
                  </a:endParaRPr>
                </a:p>
              </p:txBody>
            </p:sp>
            <p:sp>
              <p:nvSpPr>
                <p:cNvPr id="14841" name="Text Box 505"/>
                <p:cNvSpPr txBox="1">
                  <a:spLocks noChangeArrowheads="1"/>
                </p:cNvSpPr>
                <p:nvPr/>
              </p:nvSpPr>
              <p:spPr bwMode="auto">
                <a:xfrm>
                  <a:off x="4215" y="1481"/>
                  <a:ext cx="299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endParaRPr lang="en-US" sz="1600" b="1">
                    <a:latin typeface=".VnBook-Antiqua" pitchFamily="34" charset="0"/>
                  </a:endParaRPr>
                </a:p>
              </p:txBody>
            </p:sp>
            <p:sp>
              <p:nvSpPr>
                <p:cNvPr id="14842" name="Text Box 506"/>
                <p:cNvSpPr txBox="1">
                  <a:spLocks noChangeArrowheads="1"/>
                </p:cNvSpPr>
                <p:nvPr/>
              </p:nvSpPr>
              <p:spPr bwMode="auto">
                <a:xfrm>
                  <a:off x="5005" y="1265"/>
                  <a:ext cx="181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endParaRPr lang="en-US" sz="1600" b="1">
                    <a:latin typeface=".VnBook-Antiqua" pitchFamily="34" charset="0"/>
                  </a:endParaRPr>
                </a:p>
              </p:txBody>
            </p:sp>
            <p:sp>
              <p:nvSpPr>
                <p:cNvPr id="14843" name="Text Box 507"/>
                <p:cNvSpPr txBox="1">
                  <a:spLocks noChangeArrowheads="1"/>
                </p:cNvSpPr>
                <p:nvPr/>
              </p:nvSpPr>
              <p:spPr bwMode="auto">
                <a:xfrm>
                  <a:off x="4322" y="2608"/>
                  <a:ext cx="267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endParaRPr lang="en-US" sz="1600" b="1">
                    <a:latin typeface=".VnBook-Antiqua" pitchFamily="34" charset="0"/>
                  </a:endParaRPr>
                </a:p>
              </p:txBody>
            </p:sp>
            <p:sp>
              <p:nvSpPr>
                <p:cNvPr id="14844" name="Text Box 508"/>
                <p:cNvSpPr txBox="1">
                  <a:spLocks noChangeArrowheads="1"/>
                </p:cNvSpPr>
                <p:nvPr/>
              </p:nvSpPr>
              <p:spPr bwMode="auto">
                <a:xfrm>
                  <a:off x="4363" y="3039"/>
                  <a:ext cx="363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endParaRPr lang="en-US" sz="1600" b="1">
                    <a:latin typeface=".VnTimeH" pitchFamily="34" charset="0"/>
                  </a:endParaRPr>
                </a:p>
              </p:txBody>
            </p:sp>
            <p:sp>
              <p:nvSpPr>
                <p:cNvPr id="14845" name="Oval 509"/>
                <p:cNvSpPr>
                  <a:spLocks noChangeArrowheads="1"/>
                </p:cNvSpPr>
                <p:nvPr/>
              </p:nvSpPr>
              <p:spPr bwMode="auto">
                <a:xfrm>
                  <a:off x="4424" y="2785"/>
                  <a:ext cx="46" cy="45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846" name="Oval 510"/>
                <p:cNvSpPr>
                  <a:spLocks noChangeArrowheads="1"/>
                </p:cNvSpPr>
                <p:nvPr/>
              </p:nvSpPr>
              <p:spPr bwMode="auto">
                <a:xfrm>
                  <a:off x="2951" y="1462"/>
                  <a:ext cx="46" cy="45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847" name="Line 511"/>
                <p:cNvSpPr>
                  <a:spLocks noChangeShapeType="1"/>
                </p:cNvSpPr>
                <p:nvPr/>
              </p:nvSpPr>
              <p:spPr bwMode="auto">
                <a:xfrm>
                  <a:off x="3236" y="1483"/>
                  <a:ext cx="662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48" name="Line 512"/>
                <p:cNvSpPr>
                  <a:spLocks noChangeShapeType="1"/>
                </p:cNvSpPr>
                <p:nvPr/>
              </p:nvSpPr>
              <p:spPr bwMode="auto">
                <a:xfrm>
                  <a:off x="3893" y="1479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49" name="Line 513"/>
                <p:cNvSpPr>
                  <a:spLocks noChangeShapeType="1"/>
                </p:cNvSpPr>
                <p:nvPr/>
              </p:nvSpPr>
              <p:spPr bwMode="auto">
                <a:xfrm>
                  <a:off x="3994" y="1481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4850" name="Group 514"/>
                <p:cNvGrpSpPr>
                  <a:grpSpLocks/>
                </p:cNvGrpSpPr>
                <p:nvPr/>
              </p:nvGrpSpPr>
              <p:grpSpPr bwMode="auto">
                <a:xfrm>
                  <a:off x="3992" y="1461"/>
                  <a:ext cx="584" cy="45"/>
                  <a:chOff x="3936" y="1208"/>
                  <a:chExt cx="584" cy="45"/>
                </a:xfrm>
              </p:grpSpPr>
              <p:sp>
                <p:nvSpPr>
                  <p:cNvPr id="14851" name="Oval 515"/>
                  <p:cNvSpPr>
                    <a:spLocks noChangeArrowheads="1"/>
                  </p:cNvSpPr>
                  <p:nvPr/>
                </p:nvSpPr>
                <p:spPr bwMode="auto">
                  <a:xfrm>
                    <a:off x="4224" y="1208"/>
                    <a:ext cx="46" cy="45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4852" name="Line 516"/>
                  <p:cNvSpPr>
                    <a:spLocks noChangeShapeType="1"/>
                  </p:cNvSpPr>
                  <p:nvPr/>
                </p:nvSpPr>
                <p:spPr bwMode="auto">
                  <a:xfrm>
                    <a:off x="3936" y="1233"/>
                    <a:ext cx="584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4853" name="Line 517"/>
                <p:cNvSpPr>
                  <a:spLocks noChangeShapeType="1"/>
                </p:cNvSpPr>
                <p:nvPr/>
              </p:nvSpPr>
              <p:spPr bwMode="auto">
                <a:xfrm>
                  <a:off x="2354" y="1488"/>
                  <a:ext cx="0" cy="1981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54" name="AutoShape 518"/>
                <p:cNvSpPr>
                  <a:spLocks noChangeArrowheads="1"/>
                </p:cNvSpPr>
                <p:nvPr/>
              </p:nvSpPr>
              <p:spPr bwMode="auto">
                <a:xfrm>
                  <a:off x="4607" y="3224"/>
                  <a:ext cx="288" cy="48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99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/>
                  <a:r>
                    <a:rPr lang="en-US" sz="1400" b="1">
                      <a:latin typeface=".VnTimeH" pitchFamily="34" charset="0"/>
                    </a:rPr>
                    <a:t>k</a:t>
                  </a:r>
                </a:p>
              </p:txBody>
            </p:sp>
            <p:sp>
              <p:nvSpPr>
                <p:cNvPr id="14855" name="Text Box 519"/>
                <p:cNvSpPr txBox="1">
                  <a:spLocks noChangeArrowheads="1"/>
                </p:cNvSpPr>
                <p:nvPr/>
              </p:nvSpPr>
              <p:spPr bwMode="auto">
                <a:xfrm>
                  <a:off x="3388" y="1465"/>
                  <a:ext cx="138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endParaRPr lang="en-US" sz="1600" b="1">
                    <a:latin typeface=".VnBook-Antiqua" pitchFamily="34" charset="0"/>
                  </a:endParaRPr>
                </a:p>
              </p:txBody>
            </p:sp>
            <p:grpSp>
              <p:nvGrpSpPr>
                <p:cNvPr id="14856" name="Group 520"/>
                <p:cNvGrpSpPr>
                  <a:grpSpLocks/>
                </p:cNvGrpSpPr>
                <p:nvPr/>
              </p:nvGrpSpPr>
              <p:grpSpPr bwMode="auto">
                <a:xfrm>
                  <a:off x="3816" y="1514"/>
                  <a:ext cx="273" cy="96"/>
                  <a:chOff x="3766" y="1261"/>
                  <a:chExt cx="273" cy="96"/>
                </a:xfrm>
              </p:grpSpPr>
              <p:sp>
                <p:nvSpPr>
                  <p:cNvPr id="14857" name="Line 521"/>
                  <p:cNvSpPr>
                    <a:spLocks noChangeShapeType="1"/>
                  </p:cNvSpPr>
                  <p:nvPr/>
                </p:nvSpPr>
                <p:spPr bwMode="auto">
                  <a:xfrm>
                    <a:off x="3766" y="1311"/>
                    <a:ext cx="227" cy="0"/>
                  </a:xfrm>
                  <a:prstGeom prst="line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91240B29-F687-4F45-9708-019B960494DF}">
                      <a14:hiddenLine xmlns:a14="http://schemas.microsoft.com/office/drawing/2010/main" w="2857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4858" name="Line 52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991" y="1261"/>
                    <a:ext cx="48" cy="48"/>
                  </a:xfrm>
                  <a:prstGeom prst="line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91240B29-F687-4F45-9708-019B960494DF}">
                      <a14:hiddenLine xmlns:a14="http://schemas.microsoft.com/office/drawing/2010/main" w="2857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4859" name="Line 523"/>
                  <p:cNvSpPr>
                    <a:spLocks noChangeShapeType="1"/>
                  </p:cNvSpPr>
                  <p:nvPr/>
                </p:nvSpPr>
                <p:spPr bwMode="auto">
                  <a:xfrm>
                    <a:off x="3991" y="1309"/>
                    <a:ext cx="48" cy="48"/>
                  </a:xfrm>
                  <a:prstGeom prst="line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91240B29-F687-4F45-9708-019B960494DF}">
                      <a14:hiddenLine xmlns:a14="http://schemas.microsoft.com/office/drawing/2010/main" w="28575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4860" name="Text Box 524"/>
                <p:cNvSpPr txBox="1">
                  <a:spLocks noChangeArrowheads="1"/>
                </p:cNvSpPr>
                <p:nvPr/>
              </p:nvSpPr>
              <p:spPr bwMode="auto">
                <a:xfrm>
                  <a:off x="3464" y="2629"/>
                  <a:ext cx="378" cy="1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400" b="1">
                      <a:latin typeface=".VnTimeH" pitchFamily="34" charset="0"/>
                    </a:rPr>
                    <a:t>ky</a:t>
                  </a:r>
                </a:p>
              </p:txBody>
            </p:sp>
            <p:sp>
              <p:nvSpPr>
                <p:cNvPr id="14861" name="Text Box 525"/>
                <p:cNvSpPr txBox="1">
                  <a:spLocks noChangeArrowheads="1"/>
                </p:cNvSpPr>
                <p:nvPr/>
              </p:nvSpPr>
              <p:spPr bwMode="auto">
                <a:xfrm>
                  <a:off x="3973" y="2629"/>
                  <a:ext cx="401" cy="19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400" b="1">
                      <a:latin typeface=".VnTimeH" pitchFamily="34" charset="0"/>
                    </a:rPr>
                    <a:t>ky</a:t>
                  </a:r>
                </a:p>
              </p:txBody>
            </p:sp>
            <p:sp>
              <p:nvSpPr>
                <p:cNvPr id="14862" name="Line 526"/>
                <p:cNvSpPr>
                  <a:spLocks noChangeShapeType="1"/>
                </p:cNvSpPr>
                <p:nvPr/>
              </p:nvSpPr>
              <p:spPr bwMode="auto">
                <a:xfrm>
                  <a:off x="4089" y="2809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63" name="Line 527"/>
                <p:cNvSpPr>
                  <a:spLocks noChangeShapeType="1"/>
                </p:cNvSpPr>
                <p:nvPr/>
              </p:nvSpPr>
              <p:spPr bwMode="auto">
                <a:xfrm>
                  <a:off x="4190" y="2801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64" name="Line 528"/>
                <p:cNvSpPr>
                  <a:spLocks noChangeShapeType="1"/>
                </p:cNvSpPr>
                <p:nvPr/>
              </p:nvSpPr>
              <p:spPr bwMode="auto">
                <a:xfrm>
                  <a:off x="4181" y="2806"/>
                  <a:ext cx="429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65" name="Line 529"/>
                <p:cNvSpPr>
                  <a:spLocks noChangeShapeType="1"/>
                </p:cNvSpPr>
                <p:nvPr/>
              </p:nvSpPr>
              <p:spPr bwMode="auto">
                <a:xfrm>
                  <a:off x="4021" y="2864"/>
                  <a:ext cx="227" cy="0"/>
                </a:xfrm>
                <a:prstGeom prst="line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2857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66" name="Text Box 530"/>
                <p:cNvSpPr txBox="1">
                  <a:spLocks noChangeArrowheads="1"/>
                </p:cNvSpPr>
                <p:nvPr/>
              </p:nvSpPr>
              <p:spPr bwMode="auto">
                <a:xfrm>
                  <a:off x="3698" y="2801"/>
                  <a:ext cx="363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endParaRPr lang="en-US" sz="1600" b="1">
                    <a:latin typeface=".VnBook-Antiqua" pitchFamily="34" charset="0"/>
                  </a:endParaRPr>
                </a:p>
              </p:txBody>
            </p:sp>
            <p:sp>
              <p:nvSpPr>
                <p:cNvPr id="14867" name="Text Box 531"/>
                <p:cNvSpPr txBox="1">
                  <a:spLocks noChangeArrowheads="1"/>
                </p:cNvSpPr>
                <p:nvPr/>
              </p:nvSpPr>
              <p:spPr bwMode="auto">
                <a:xfrm>
                  <a:off x="5447" y="1285"/>
                  <a:ext cx="181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endParaRPr lang="en-US" sz="1600" b="1">
                    <a:latin typeface=".VnBook-Antiqua" pitchFamily="34" charset="0"/>
                  </a:endParaRPr>
                </a:p>
              </p:txBody>
            </p:sp>
            <p:sp>
              <p:nvSpPr>
                <p:cNvPr id="14868" name="Oval 532"/>
                <p:cNvSpPr>
                  <a:spLocks noChangeArrowheads="1"/>
                </p:cNvSpPr>
                <p:nvPr/>
              </p:nvSpPr>
              <p:spPr bwMode="auto">
                <a:xfrm>
                  <a:off x="5474" y="1459"/>
                  <a:ext cx="46" cy="45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869" name="Oval 533"/>
                <p:cNvSpPr>
                  <a:spLocks noChangeArrowheads="1"/>
                </p:cNvSpPr>
                <p:nvPr/>
              </p:nvSpPr>
              <p:spPr bwMode="auto">
                <a:xfrm>
                  <a:off x="1827" y="1459"/>
                  <a:ext cx="46" cy="45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4870" name="Text Box 534"/>
                <p:cNvSpPr txBox="1">
                  <a:spLocks noChangeArrowheads="1"/>
                </p:cNvSpPr>
                <p:nvPr/>
              </p:nvSpPr>
              <p:spPr bwMode="auto">
                <a:xfrm>
                  <a:off x="3809" y="1277"/>
                  <a:ext cx="363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600" b="1">
                      <a:latin typeface=".VnTimeH" pitchFamily="34" charset="0"/>
                    </a:rPr>
                    <a:t>r</a:t>
                  </a:r>
                  <a:r>
                    <a:rPr lang="en-US" sz="1600" b="1">
                      <a:latin typeface=".VnTime" pitchFamily="34" charset="0"/>
                    </a:rPr>
                    <a:t>th</a:t>
                  </a:r>
                  <a:endParaRPr lang="en-US" sz="1600" b="1">
                    <a:latin typeface=".VnTimeH" pitchFamily="34" charset="0"/>
                  </a:endParaRPr>
                </a:p>
              </p:txBody>
            </p:sp>
            <p:sp>
              <p:nvSpPr>
                <p:cNvPr id="14871" name="AutoShape 535"/>
                <p:cNvSpPr>
                  <a:spLocks noChangeArrowheads="1"/>
                </p:cNvSpPr>
                <p:nvPr/>
              </p:nvSpPr>
              <p:spPr bwMode="auto">
                <a:xfrm>
                  <a:off x="4578" y="1235"/>
                  <a:ext cx="288" cy="48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99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/>
                  <a:r>
                    <a:rPr lang="en-US" sz="1400" b="1">
                      <a:latin typeface=".VnTimeH" pitchFamily="34" charset="0"/>
                    </a:rPr>
                    <a:t>ky</a:t>
                  </a:r>
                </a:p>
              </p:txBody>
            </p:sp>
            <p:grpSp>
              <p:nvGrpSpPr>
                <p:cNvPr id="14872" name="Group 536"/>
                <p:cNvGrpSpPr>
                  <a:grpSpLocks/>
                </p:cNvGrpSpPr>
                <p:nvPr/>
              </p:nvGrpSpPr>
              <p:grpSpPr bwMode="auto">
                <a:xfrm>
                  <a:off x="4592" y="2565"/>
                  <a:ext cx="302" cy="480"/>
                  <a:chOff x="4542" y="2312"/>
                  <a:chExt cx="302" cy="480"/>
                </a:xfrm>
              </p:grpSpPr>
              <p:sp>
                <p:nvSpPr>
                  <p:cNvPr id="14873" name="AutoShape 537"/>
                  <p:cNvSpPr>
                    <a:spLocks noChangeArrowheads="1"/>
                  </p:cNvSpPr>
                  <p:nvPr/>
                </p:nvSpPr>
                <p:spPr bwMode="auto">
                  <a:xfrm>
                    <a:off x="4556" y="2312"/>
                    <a:ext cx="288" cy="480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rgbClr val="99CCFF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algn="ctr"/>
                    <a:endParaRPr lang="en-US" sz="1400" b="1">
                      <a:latin typeface=".VnTimeH" pitchFamily="34" charset="0"/>
                    </a:endParaRPr>
                  </a:p>
                </p:txBody>
              </p:sp>
              <p:grpSp>
                <p:nvGrpSpPr>
                  <p:cNvPr id="14874" name="Group 538"/>
                  <p:cNvGrpSpPr>
                    <a:grpSpLocks/>
                  </p:cNvGrpSpPr>
                  <p:nvPr/>
                </p:nvGrpSpPr>
                <p:grpSpPr bwMode="auto">
                  <a:xfrm>
                    <a:off x="4542" y="2454"/>
                    <a:ext cx="240" cy="192"/>
                    <a:chOff x="5184" y="2460"/>
                    <a:chExt cx="240" cy="192"/>
                  </a:xfrm>
                </p:grpSpPr>
                <p:sp>
                  <p:nvSpPr>
                    <p:cNvPr id="14875" name="AutoShape 53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355" y="2517"/>
                      <a:ext cx="69" cy="69"/>
                    </a:xfrm>
                    <a:prstGeom prst="triangle">
                      <a:avLst>
                        <a:gd name="adj" fmla="val 50000"/>
                      </a:avLst>
                    </a:prstGeom>
                    <a:noFill/>
                    <a:ln w="2857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4876" name="Text Box 540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5184" y="2460"/>
                      <a:ext cx="192" cy="19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/>
                    <a:p>
                      <a:pPr>
                        <a:spcBef>
                          <a:spcPct val="50000"/>
                        </a:spcBef>
                      </a:pPr>
                      <a:r>
                        <a:rPr lang="en-US" sz="1400" b="1">
                          <a:latin typeface=".VnTimeH" pitchFamily="34" charset="0"/>
                        </a:rPr>
                        <a:t>k</a:t>
                      </a:r>
                    </a:p>
                  </p:txBody>
                </p:sp>
              </p:grpSp>
            </p:grpSp>
            <p:grpSp>
              <p:nvGrpSpPr>
                <p:cNvPr id="14877" name="Group 541"/>
                <p:cNvGrpSpPr>
                  <a:grpSpLocks/>
                </p:cNvGrpSpPr>
                <p:nvPr/>
              </p:nvGrpSpPr>
              <p:grpSpPr bwMode="auto">
                <a:xfrm>
                  <a:off x="4582" y="1921"/>
                  <a:ext cx="292" cy="480"/>
                  <a:chOff x="4416" y="1668"/>
                  <a:chExt cx="292" cy="480"/>
                </a:xfrm>
              </p:grpSpPr>
              <p:sp>
                <p:nvSpPr>
                  <p:cNvPr id="14878" name="AutoShape 542"/>
                  <p:cNvSpPr>
                    <a:spLocks noChangeArrowheads="1"/>
                  </p:cNvSpPr>
                  <p:nvPr/>
                </p:nvSpPr>
                <p:spPr bwMode="auto">
                  <a:xfrm>
                    <a:off x="4420" y="1668"/>
                    <a:ext cx="288" cy="480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rgbClr val="CCFFFF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algn="ctr"/>
                    <a:r>
                      <a:rPr lang="en-US" sz="1600" b="1">
                        <a:latin typeface=".VnTimeH" pitchFamily="34" charset="0"/>
                      </a:rPr>
                      <a:t>r</a:t>
                    </a:r>
                    <a:r>
                      <a:rPr lang="en-US" sz="1600" b="1">
                        <a:latin typeface=".VnTime" pitchFamily="34" charset="0"/>
                      </a:rPr>
                      <a:t>th</a:t>
                    </a:r>
                  </a:p>
                </p:txBody>
              </p:sp>
              <p:sp>
                <p:nvSpPr>
                  <p:cNvPr id="14879" name="Line 543"/>
                  <p:cNvSpPr>
                    <a:spLocks noChangeShapeType="1"/>
                  </p:cNvSpPr>
                  <p:nvPr/>
                </p:nvSpPr>
                <p:spPr bwMode="auto">
                  <a:xfrm>
                    <a:off x="4416" y="1776"/>
                    <a:ext cx="288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4880" name="Line 544"/>
                <p:cNvSpPr>
                  <a:spLocks noChangeShapeType="1"/>
                </p:cNvSpPr>
                <p:nvPr/>
              </p:nvSpPr>
              <p:spPr bwMode="auto">
                <a:xfrm>
                  <a:off x="1814" y="728"/>
                  <a:ext cx="3648" cy="0"/>
                </a:xfrm>
                <a:prstGeom prst="line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19050">
                      <a:solidFill>
                        <a:schemeClr val="tx1"/>
                      </a:solidFill>
                      <a:round/>
                      <a:headEnd type="triangle" w="med" len="med"/>
                      <a:tailEnd type="triangl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881" name="Text Box 545"/>
                <p:cNvSpPr txBox="1">
                  <a:spLocks noChangeArrowheads="1"/>
                </p:cNvSpPr>
                <p:nvPr/>
              </p:nvSpPr>
              <p:spPr bwMode="auto">
                <a:xfrm>
                  <a:off x="3350" y="732"/>
                  <a:ext cx="768" cy="2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endParaRPr lang="en-US" sz="1600" b="1">
                    <a:latin typeface=".VnTimeH" pitchFamily="34" charset="0"/>
                  </a:endParaRPr>
                </a:p>
              </p:txBody>
            </p:sp>
          </p:grpSp>
          <p:sp>
            <p:nvSpPr>
              <p:cNvPr id="14882" name="Text Box 546"/>
              <p:cNvSpPr txBox="1">
                <a:spLocks noChangeArrowheads="1"/>
              </p:cNvSpPr>
              <p:nvPr/>
            </p:nvSpPr>
            <p:spPr bwMode="auto">
              <a:xfrm>
                <a:off x="1290" y="480"/>
                <a:ext cx="432" cy="2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1600" b="1">
                    <a:latin typeface=".VnTimeH" pitchFamily="34" charset="0"/>
                  </a:rPr>
                  <a:t>c1</a:t>
                </a:r>
              </a:p>
            </p:txBody>
          </p:sp>
        </p:grpSp>
        <p:sp>
          <p:nvSpPr>
            <p:cNvPr id="14883" name="Line 547"/>
            <p:cNvSpPr>
              <a:spLocks noChangeShapeType="1"/>
            </p:cNvSpPr>
            <p:nvPr/>
          </p:nvSpPr>
          <p:spPr bwMode="auto">
            <a:xfrm>
              <a:off x="2943" y="3470"/>
              <a:ext cx="22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884" name="Group 548"/>
          <p:cNvGrpSpPr>
            <a:grpSpLocks/>
          </p:cNvGrpSpPr>
          <p:nvPr/>
        </p:nvGrpSpPr>
        <p:grpSpPr bwMode="auto">
          <a:xfrm>
            <a:off x="7991475" y="2665413"/>
            <a:ext cx="481013" cy="219075"/>
            <a:chOff x="5057" y="1433"/>
            <a:chExt cx="303" cy="138"/>
          </a:xfrm>
        </p:grpSpPr>
        <p:sp>
          <p:nvSpPr>
            <p:cNvPr id="14885" name="Line 549"/>
            <p:cNvSpPr>
              <a:spLocks noChangeShapeType="1"/>
            </p:cNvSpPr>
            <p:nvPr/>
          </p:nvSpPr>
          <p:spPr bwMode="auto">
            <a:xfrm>
              <a:off x="5057" y="1438"/>
              <a:ext cx="162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886" name="Line 550"/>
            <p:cNvSpPr>
              <a:spLocks noChangeShapeType="1"/>
            </p:cNvSpPr>
            <p:nvPr/>
          </p:nvSpPr>
          <p:spPr bwMode="auto">
            <a:xfrm>
              <a:off x="5154" y="1477"/>
              <a:ext cx="20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887" name="Line 551"/>
            <p:cNvSpPr>
              <a:spLocks noChangeShapeType="1"/>
            </p:cNvSpPr>
            <p:nvPr/>
          </p:nvSpPr>
          <p:spPr bwMode="auto">
            <a:xfrm>
              <a:off x="5209" y="1433"/>
              <a:ext cx="0" cy="13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888" name="Line 552"/>
            <p:cNvSpPr>
              <a:spLocks noChangeShapeType="1"/>
            </p:cNvSpPr>
            <p:nvPr/>
          </p:nvSpPr>
          <p:spPr bwMode="auto">
            <a:xfrm>
              <a:off x="5301" y="1435"/>
              <a:ext cx="0" cy="13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889" name="Line 553"/>
          <p:cNvSpPr>
            <a:spLocks noChangeShapeType="1"/>
          </p:cNvSpPr>
          <p:nvPr/>
        </p:nvSpPr>
        <p:spPr bwMode="auto">
          <a:xfrm rot="-5400000">
            <a:off x="5784850" y="5286376"/>
            <a:ext cx="105092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890" name="Oval 554"/>
          <p:cNvSpPr>
            <a:spLocks noChangeArrowheads="1"/>
          </p:cNvSpPr>
          <p:nvPr/>
        </p:nvSpPr>
        <p:spPr bwMode="auto">
          <a:xfrm>
            <a:off x="3109913" y="1304925"/>
            <a:ext cx="84137" cy="92075"/>
          </a:xfrm>
          <a:prstGeom prst="ellipse">
            <a:avLst/>
          </a:prstGeom>
          <a:solidFill>
            <a:schemeClr val="bg1"/>
          </a:soli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891" name="Oval 555"/>
          <p:cNvSpPr>
            <a:spLocks noChangeArrowheads="1"/>
          </p:cNvSpPr>
          <p:nvPr/>
        </p:nvSpPr>
        <p:spPr bwMode="auto">
          <a:xfrm>
            <a:off x="8697913" y="1289050"/>
            <a:ext cx="84137" cy="92075"/>
          </a:xfrm>
          <a:prstGeom prst="ellipse">
            <a:avLst/>
          </a:prstGeom>
          <a:solidFill>
            <a:schemeClr val="bg1"/>
          </a:soli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892" name="Text Box 556"/>
          <p:cNvSpPr txBox="1">
            <a:spLocks noChangeArrowheads="1"/>
          </p:cNvSpPr>
          <p:nvPr/>
        </p:nvSpPr>
        <p:spPr bwMode="auto">
          <a:xfrm>
            <a:off x="6726238" y="2671763"/>
            <a:ext cx="431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600" b="1">
              <a:latin typeface=".VnBook-Antiqua" pitchFamily="34" charset="0"/>
            </a:endParaRPr>
          </a:p>
        </p:txBody>
      </p:sp>
      <p:grpSp>
        <p:nvGrpSpPr>
          <p:cNvPr id="14893" name="Group 557"/>
          <p:cNvGrpSpPr>
            <a:grpSpLocks/>
          </p:cNvGrpSpPr>
          <p:nvPr/>
        </p:nvGrpSpPr>
        <p:grpSpPr bwMode="auto">
          <a:xfrm>
            <a:off x="3486150" y="2679700"/>
            <a:ext cx="833438" cy="3148013"/>
            <a:chOff x="2219" y="1442"/>
            <a:chExt cx="525" cy="1983"/>
          </a:xfrm>
        </p:grpSpPr>
        <p:sp>
          <p:nvSpPr>
            <p:cNvPr id="14894" name="Line 558"/>
            <p:cNvSpPr>
              <a:spLocks noChangeShapeType="1"/>
            </p:cNvSpPr>
            <p:nvPr/>
          </p:nvSpPr>
          <p:spPr bwMode="auto">
            <a:xfrm>
              <a:off x="2219" y="1480"/>
              <a:ext cx="1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895" name="Line 559"/>
            <p:cNvSpPr>
              <a:spLocks noChangeShapeType="1"/>
            </p:cNvSpPr>
            <p:nvPr/>
          </p:nvSpPr>
          <p:spPr bwMode="auto">
            <a:xfrm>
              <a:off x="2394" y="1442"/>
              <a:ext cx="35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896" name="Line 560"/>
            <p:cNvSpPr>
              <a:spLocks noChangeShapeType="1"/>
            </p:cNvSpPr>
            <p:nvPr/>
          </p:nvSpPr>
          <p:spPr bwMode="auto">
            <a:xfrm>
              <a:off x="2570" y="1444"/>
              <a:ext cx="0" cy="198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897" name="Group 561"/>
          <p:cNvGrpSpPr>
            <a:grpSpLocks/>
          </p:cNvGrpSpPr>
          <p:nvPr/>
        </p:nvGrpSpPr>
        <p:grpSpPr bwMode="auto">
          <a:xfrm>
            <a:off x="5911850" y="4770438"/>
            <a:ext cx="633413" cy="225425"/>
            <a:chOff x="3747" y="2759"/>
            <a:chExt cx="399" cy="142"/>
          </a:xfrm>
        </p:grpSpPr>
        <p:sp>
          <p:nvSpPr>
            <p:cNvPr id="14898" name="Line 562"/>
            <p:cNvSpPr>
              <a:spLocks noChangeShapeType="1"/>
            </p:cNvSpPr>
            <p:nvPr/>
          </p:nvSpPr>
          <p:spPr bwMode="auto">
            <a:xfrm>
              <a:off x="3756" y="2759"/>
              <a:ext cx="0" cy="13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899" name="Line 563"/>
            <p:cNvSpPr>
              <a:spLocks noChangeShapeType="1"/>
            </p:cNvSpPr>
            <p:nvPr/>
          </p:nvSpPr>
          <p:spPr bwMode="auto">
            <a:xfrm>
              <a:off x="3747" y="2765"/>
              <a:ext cx="398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900" name="Line 564"/>
            <p:cNvSpPr>
              <a:spLocks noChangeShapeType="1"/>
            </p:cNvSpPr>
            <p:nvPr/>
          </p:nvSpPr>
          <p:spPr bwMode="auto">
            <a:xfrm>
              <a:off x="4146" y="2765"/>
              <a:ext cx="0" cy="13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4901" name="Group 565"/>
          <p:cNvGrpSpPr>
            <a:grpSpLocks/>
          </p:cNvGrpSpPr>
          <p:nvPr/>
        </p:nvGrpSpPr>
        <p:grpSpPr bwMode="auto">
          <a:xfrm>
            <a:off x="8378825" y="1235075"/>
            <a:ext cx="481013" cy="1473200"/>
            <a:chOff x="5301" y="532"/>
            <a:chExt cx="303" cy="928"/>
          </a:xfrm>
        </p:grpSpPr>
        <p:grpSp>
          <p:nvGrpSpPr>
            <p:cNvPr id="14902" name="Group 566"/>
            <p:cNvGrpSpPr>
              <a:grpSpLocks/>
            </p:cNvGrpSpPr>
            <p:nvPr/>
          </p:nvGrpSpPr>
          <p:grpSpPr bwMode="auto">
            <a:xfrm>
              <a:off x="5301" y="532"/>
              <a:ext cx="303" cy="907"/>
              <a:chOff x="5301" y="532"/>
              <a:chExt cx="303" cy="907"/>
            </a:xfrm>
          </p:grpSpPr>
          <p:sp>
            <p:nvSpPr>
              <p:cNvPr id="14903" name="AutoShape 567"/>
              <p:cNvSpPr>
                <a:spLocks noChangeArrowheads="1"/>
              </p:cNvSpPr>
              <p:nvPr/>
            </p:nvSpPr>
            <p:spPr bwMode="auto">
              <a:xfrm>
                <a:off x="5461" y="808"/>
                <a:ext cx="131" cy="336"/>
              </a:xfrm>
              <a:prstGeom prst="roundRect">
                <a:avLst>
                  <a:gd name="adj" fmla="val 16667"/>
                </a:avLst>
              </a:prstGeom>
              <a:solidFill>
                <a:srgbClr val="FFCCFF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cxnSp>
            <p:nvCxnSpPr>
              <p:cNvPr id="14904" name="AutoShape 568"/>
              <p:cNvCxnSpPr>
                <a:cxnSpLocks noChangeShapeType="1"/>
              </p:cNvCxnSpPr>
              <p:nvPr/>
            </p:nvCxnSpPr>
            <p:spPr bwMode="auto">
              <a:xfrm rot="5400000">
                <a:off x="4992" y="904"/>
                <a:ext cx="844" cy="226"/>
              </a:xfrm>
              <a:prstGeom prst="bentConnector3">
                <a:avLst>
                  <a:gd name="adj1" fmla="val 99880"/>
                </a:avLst>
              </a:prstGeom>
              <a:noFill/>
              <a:ln w="28575">
                <a:solidFill>
                  <a:srgbClr val="FF0000"/>
                </a:solidFill>
                <a:miter lim="800000"/>
                <a:headEnd type="oval" w="lg" len="lg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sp>
            <p:nvSpPr>
              <p:cNvPr id="14905" name="Line 569"/>
              <p:cNvSpPr>
                <a:spLocks noChangeShapeType="1"/>
              </p:cNvSpPr>
              <p:nvPr/>
            </p:nvSpPr>
            <p:spPr bwMode="auto">
              <a:xfrm flipH="1">
                <a:off x="5439" y="532"/>
                <a:ext cx="165" cy="13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4906" name="Oval 570"/>
            <p:cNvSpPr>
              <a:spLocks noChangeArrowheads="1"/>
            </p:cNvSpPr>
            <p:nvPr/>
          </p:nvSpPr>
          <p:spPr bwMode="auto">
            <a:xfrm>
              <a:off x="5404" y="1415"/>
              <a:ext cx="42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4907" name="Group 571"/>
          <p:cNvGrpSpPr>
            <a:grpSpLocks/>
          </p:cNvGrpSpPr>
          <p:nvPr/>
        </p:nvGrpSpPr>
        <p:grpSpPr bwMode="auto">
          <a:xfrm>
            <a:off x="6446838" y="4392613"/>
            <a:ext cx="1530350" cy="762000"/>
            <a:chOff x="4084" y="2521"/>
            <a:chExt cx="964" cy="480"/>
          </a:xfrm>
        </p:grpSpPr>
        <p:sp>
          <p:nvSpPr>
            <p:cNvPr id="14908" name="Oval 572"/>
            <p:cNvSpPr>
              <a:spLocks noChangeArrowheads="1"/>
            </p:cNvSpPr>
            <p:nvPr/>
          </p:nvSpPr>
          <p:spPr bwMode="auto">
            <a:xfrm>
              <a:off x="4450" y="2741"/>
              <a:ext cx="42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4909" name="Group 573"/>
            <p:cNvGrpSpPr>
              <a:grpSpLocks/>
            </p:cNvGrpSpPr>
            <p:nvPr/>
          </p:nvGrpSpPr>
          <p:grpSpPr bwMode="auto">
            <a:xfrm>
              <a:off x="4084" y="2521"/>
              <a:ext cx="964" cy="480"/>
              <a:chOff x="4084" y="2521"/>
              <a:chExt cx="964" cy="480"/>
            </a:xfrm>
          </p:grpSpPr>
          <p:sp>
            <p:nvSpPr>
              <p:cNvPr id="14910" name="Line 574"/>
              <p:cNvSpPr>
                <a:spLocks noChangeShapeType="1"/>
              </p:cNvSpPr>
              <p:nvPr/>
            </p:nvSpPr>
            <p:spPr bwMode="auto">
              <a:xfrm>
                <a:off x="4084" y="2814"/>
                <a:ext cx="20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4911" name="Group 575"/>
              <p:cNvGrpSpPr>
                <a:grpSpLocks/>
              </p:cNvGrpSpPr>
              <p:nvPr/>
            </p:nvGrpSpPr>
            <p:grpSpPr bwMode="auto">
              <a:xfrm>
                <a:off x="4229" y="2521"/>
                <a:ext cx="819" cy="480"/>
                <a:chOff x="4229" y="2521"/>
                <a:chExt cx="819" cy="480"/>
              </a:xfrm>
            </p:grpSpPr>
            <p:sp>
              <p:nvSpPr>
                <p:cNvPr id="14912" name="Line 576"/>
                <p:cNvSpPr>
                  <a:spLocks noChangeShapeType="1"/>
                </p:cNvSpPr>
                <p:nvPr/>
              </p:nvSpPr>
              <p:spPr bwMode="auto">
                <a:xfrm>
                  <a:off x="4873" y="2777"/>
                  <a:ext cx="175" cy="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913" name="Line 577"/>
                <p:cNvSpPr>
                  <a:spLocks noChangeShapeType="1"/>
                </p:cNvSpPr>
                <p:nvPr/>
              </p:nvSpPr>
              <p:spPr bwMode="auto">
                <a:xfrm>
                  <a:off x="4238" y="2757"/>
                  <a:ext cx="0" cy="136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914" name="Line 578"/>
                <p:cNvSpPr>
                  <a:spLocks noChangeShapeType="1"/>
                </p:cNvSpPr>
                <p:nvPr/>
              </p:nvSpPr>
              <p:spPr bwMode="auto">
                <a:xfrm>
                  <a:off x="4229" y="2762"/>
                  <a:ext cx="390" cy="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grpSp>
              <p:nvGrpSpPr>
                <p:cNvPr id="14915" name="Group 579"/>
                <p:cNvGrpSpPr>
                  <a:grpSpLocks/>
                </p:cNvGrpSpPr>
                <p:nvPr/>
              </p:nvGrpSpPr>
              <p:grpSpPr bwMode="auto">
                <a:xfrm>
                  <a:off x="4603" y="2521"/>
                  <a:ext cx="274" cy="480"/>
                  <a:chOff x="4542" y="2312"/>
                  <a:chExt cx="302" cy="480"/>
                </a:xfrm>
              </p:grpSpPr>
              <p:sp>
                <p:nvSpPr>
                  <p:cNvPr id="14916" name="AutoShape 580"/>
                  <p:cNvSpPr>
                    <a:spLocks noChangeArrowheads="1"/>
                  </p:cNvSpPr>
                  <p:nvPr/>
                </p:nvSpPr>
                <p:spPr bwMode="auto">
                  <a:xfrm>
                    <a:off x="4556" y="2312"/>
                    <a:ext cx="288" cy="480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rgbClr val="FFCC99"/>
                  </a:solidFill>
                  <a:ln w="9525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pPr algn="ctr"/>
                    <a:endParaRPr lang="en-US" sz="1400" b="1">
                      <a:latin typeface=".VnTimeH" pitchFamily="34" charset="0"/>
                    </a:endParaRPr>
                  </a:p>
                </p:txBody>
              </p:sp>
              <p:grpSp>
                <p:nvGrpSpPr>
                  <p:cNvPr id="14917" name="Group 581"/>
                  <p:cNvGrpSpPr>
                    <a:grpSpLocks/>
                  </p:cNvGrpSpPr>
                  <p:nvPr/>
                </p:nvGrpSpPr>
                <p:grpSpPr bwMode="auto">
                  <a:xfrm>
                    <a:off x="4542" y="2454"/>
                    <a:ext cx="240" cy="192"/>
                    <a:chOff x="5184" y="2460"/>
                    <a:chExt cx="240" cy="192"/>
                  </a:xfrm>
                </p:grpSpPr>
                <p:sp>
                  <p:nvSpPr>
                    <p:cNvPr id="14918" name="AutoShape 58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355" y="2517"/>
                      <a:ext cx="69" cy="69"/>
                    </a:xfrm>
                    <a:prstGeom prst="triangle">
                      <a:avLst>
                        <a:gd name="adj" fmla="val 50000"/>
                      </a:avLst>
                    </a:prstGeom>
                    <a:noFill/>
                    <a:ln w="2857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4919" name="Text Box 583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5184" y="2460"/>
                      <a:ext cx="192" cy="19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FF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/>
                    <a:p>
                      <a:pPr>
                        <a:spcBef>
                          <a:spcPct val="50000"/>
                        </a:spcBef>
                      </a:pPr>
                      <a:r>
                        <a:rPr lang="en-US" sz="1400" b="1">
                          <a:latin typeface=".VnTimeH" pitchFamily="34" charset="0"/>
                        </a:rPr>
                        <a:t>k</a:t>
                      </a:r>
                    </a:p>
                  </p:txBody>
                </p:sp>
              </p:grpSp>
            </p:grpSp>
          </p:grpSp>
        </p:grpSp>
      </p:grpSp>
      <p:grpSp>
        <p:nvGrpSpPr>
          <p:cNvPr id="14920" name="Group 584"/>
          <p:cNvGrpSpPr>
            <a:grpSpLocks/>
          </p:cNvGrpSpPr>
          <p:nvPr/>
        </p:nvGrpSpPr>
        <p:grpSpPr bwMode="auto">
          <a:xfrm>
            <a:off x="5030788" y="2390775"/>
            <a:ext cx="368300" cy="304800"/>
            <a:chOff x="4472" y="2699"/>
            <a:chExt cx="232" cy="192"/>
          </a:xfrm>
        </p:grpSpPr>
        <p:sp>
          <p:nvSpPr>
            <p:cNvPr id="14921" name="AutoShape 585"/>
            <p:cNvSpPr>
              <a:spLocks noChangeArrowheads="1"/>
            </p:cNvSpPr>
            <p:nvPr/>
          </p:nvSpPr>
          <p:spPr bwMode="auto">
            <a:xfrm>
              <a:off x="4635" y="2764"/>
              <a:ext cx="69" cy="69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922" name="Text Box 586"/>
            <p:cNvSpPr txBox="1">
              <a:spLocks noChangeArrowheads="1"/>
            </p:cNvSpPr>
            <p:nvPr/>
          </p:nvSpPr>
          <p:spPr bwMode="auto">
            <a:xfrm>
              <a:off x="4472" y="2699"/>
              <a:ext cx="144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99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400" b="1">
                  <a:latin typeface=".VnTimeH" pitchFamily="34" charset="0"/>
                </a:rPr>
                <a:t>k</a:t>
              </a:r>
            </a:p>
          </p:txBody>
        </p:sp>
      </p:grpSp>
      <p:grpSp>
        <p:nvGrpSpPr>
          <p:cNvPr id="14923" name="Group 587"/>
          <p:cNvGrpSpPr>
            <a:grpSpLocks/>
          </p:cNvGrpSpPr>
          <p:nvPr/>
        </p:nvGrpSpPr>
        <p:grpSpPr bwMode="auto">
          <a:xfrm>
            <a:off x="3019425" y="1222375"/>
            <a:ext cx="260350" cy="1476375"/>
            <a:chOff x="1925" y="524"/>
            <a:chExt cx="164" cy="930"/>
          </a:xfrm>
        </p:grpSpPr>
        <p:sp>
          <p:nvSpPr>
            <p:cNvPr id="14924" name="Line 588"/>
            <p:cNvSpPr>
              <a:spLocks noChangeShapeType="1"/>
            </p:cNvSpPr>
            <p:nvPr/>
          </p:nvSpPr>
          <p:spPr bwMode="auto">
            <a:xfrm flipH="1">
              <a:off x="1925" y="537"/>
              <a:ext cx="164" cy="13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4925" name="Group 589"/>
            <p:cNvGrpSpPr>
              <a:grpSpLocks/>
            </p:cNvGrpSpPr>
            <p:nvPr/>
          </p:nvGrpSpPr>
          <p:grpSpPr bwMode="auto">
            <a:xfrm>
              <a:off x="1930" y="524"/>
              <a:ext cx="156" cy="930"/>
              <a:chOff x="1930" y="524"/>
              <a:chExt cx="156" cy="930"/>
            </a:xfrm>
          </p:grpSpPr>
          <p:sp>
            <p:nvSpPr>
              <p:cNvPr id="14926" name="AutoShape 590"/>
              <p:cNvSpPr>
                <a:spLocks noChangeArrowheads="1"/>
              </p:cNvSpPr>
              <p:nvPr/>
            </p:nvSpPr>
            <p:spPr bwMode="auto">
              <a:xfrm>
                <a:off x="1941" y="808"/>
                <a:ext cx="132" cy="334"/>
              </a:xfrm>
              <a:prstGeom prst="roundRect">
                <a:avLst>
                  <a:gd name="adj" fmla="val 16667"/>
                </a:avLst>
              </a:prstGeom>
              <a:solidFill>
                <a:srgbClr val="FFCCFF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4927" name="Group 591"/>
              <p:cNvGrpSpPr>
                <a:grpSpLocks/>
              </p:cNvGrpSpPr>
              <p:nvPr/>
            </p:nvGrpSpPr>
            <p:grpSpPr bwMode="auto">
              <a:xfrm>
                <a:off x="1930" y="524"/>
                <a:ext cx="156" cy="930"/>
                <a:chOff x="1488" y="581"/>
                <a:chExt cx="181" cy="907"/>
              </a:xfrm>
            </p:grpSpPr>
            <p:sp>
              <p:nvSpPr>
                <p:cNvPr id="14928" name="Line 592"/>
                <p:cNvSpPr>
                  <a:spLocks noChangeShapeType="1"/>
                </p:cNvSpPr>
                <p:nvPr/>
              </p:nvSpPr>
              <p:spPr bwMode="auto">
                <a:xfrm flipH="1">
                  <a:off x="1488" y="581"/>
                  <a:ext cx="181" cy="136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929" name="Line 593"/>
                <p:cNvSpPr>
                  <a:spLocks noChangeShapeType="1"/>
                </p:cNvSpPr>
                <p:nvPr/>
              </p:nvSpPr>
              <p:spPr bwMode="auto">
                <a:xfrm>
                  <a:off x="1580" y="660"/>
                  <a:ext cx="0" cy="828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 type="oval" w="lg" len="lg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4930" name="Oval 594"/>
                <p:cNvSpPr>
                  <a:spLocks noChangeArrowheads="1"/>
                </p:cNvSpPr>
                <p:nvPr/>
              </p:nvSpPr>
              <p:spPr bwMode="auto">
                <a:xfrm>
                  <a:off x="1552" y="628"/>
                  <a:ext cx="58" cy="58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14931" name="Group 595"/>
          <p:cNvGrpSpPr>
            <a:grpSpLocks/>
          </p:cNvGrpSpPr>
          <p:nvPr/>
        </p:nvGrpSpPr>
        <p:grpSpPr bwMode="auto">
          <a:xfrm>
            <a:off x="3140075" y="2638425"/>
            <a:ext cx="374650" cy="71438"/>
            <a:chOff x="2001" y="1416"/>
            <a:chExt cx="236" cy="45"/>
          </a:xfrm>
        </p:grpSpPr>
        <p:sp>
          <p:nvSpPr>
            <p:cNvPr id="14932" name="Oval 596"/>
            <p:cNvSpPr>
              <a:spLocks noChangeArrowheads="1"/>
            </p:cNvSpPr>
            <p:nvPr/>
          </p:nvSpPr>
          <p:spPr bwMode="auto">
            <a:xfrm>
              <a:off x="2091" y="1416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933" name="Line 597"/>
            <p:cNvSpPr>
              <a:spLocks noChangeShapeType="1"/>
            </p:cNvSpPr>
            <p:nvPr/>
          </p:nvSpPr>
          <p:spPr bwMode="auto">
            <a:xfrm flipH="1">
              <a:off x="2001" y="1445"/>
              <a:ext cx="23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934" name="Line 598"/>
          <p:cNvSpPr>
            <a:spLocks noChangeShapeType="1"/>
          </p:cNvSpPr>
          <p:nvPr/>
        </p:nvSpPr>
        <p:spPr bwMode="auto">
          <a:xfrm>
            <a:off x="7978775" y="2667000"/>
            <a:ext cx="0" cy="10668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4935" name="Group 599"/>
          <p:cNvGrpSpPr>
            <a:grpSpLocks/>
          </p:cNvGrpSpPr>
          <p:nvPr/>
        </p:nvGrpSpPr>
        <p:grpSpPr bwMode="auto">
          <a:xfrm>
            <a:off x="4043363" y="5438775"/>
            <a:ext cx="3948112" cy="762000"/>
            <a:chOff x="2570" y="3180"/>
            <a:chExt cx="2487" cy="480"/>
          </a:xfrm>
        </p:grpSpPr>
        <p:grpSp>
          <p:nvGrpSpPr>
            <p:cNvPr id="14936" name="Group 600"/>
            <p:cNvGrpSpPr>
              <a:grpSpLocks/>
            </p:cNvGrpSpPr>
            <p:nvPr/>
          </p:nvGrpSpPr>
          <p:grpSpPr bwMode="auto">
            <a:xfrm>
              <a:off x="2570" y="3409"/>
              <a:ext cx="444" cy="136"/>
              <a:chOff x="2570" y="3409"/>
              <a:chExt cx="444" cy="136"/>
            </a:xfrm>
          </p:grpSpPr>
          <p:sp>
            <p:nvSpPr>
              <p:cNvPr id="14937" name="Line 601"/>
              <p:cNvSpPr>
                <a:spLocks noChangeShapeType="1"/>
              </p:cNvSpPr>
              <p:nvPr/>
            </p:nvSpPr>
            <p:spPr bwMode="auto">
              <a:xfrm>
                <a:off x="2570" y="3418"/>
                <a:ext cx="444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38" name="Line 602"/>
              <p:cNvSpPr>
                <a:spLocks noChangeShapeType="1"/>
              </p:cNvSpPr>
              <p:nvPr/>
            </p:nvSpPr>
            <p:spPr bwMode="auto">
              <a:xfrm>
                <a:off x="3009" y="3409"/>
                <a:ext cx="0" cy="13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4939" name="Line 603"/>
            <p:cNvSpPr>
              <a:spLocks noChangeShapeType="1"/>
            </p:cNvSpPr>
            <p:nvPr/>
          </p:nvSpPr>
          <p:spPr bwMode="auto">
            <a:xfrm>
              <a:off x="2942" y="3471"/>
              <a:ext cx="227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4940" name="Group 604"/>
            <p:cNvGrpSpPr>
              <a:grpSpLocks/>
            </p:cNvGrpSpPr>
            <p:nvPr/>
          </p:nvGrpSpPr>
          <p:grpSpPr bwMode="auto">
            <a:xfrm>
              <a:off x="3093" y="3180"/>
              <a:ext cx="1964" cy="480"/>
              <a:chOff x="3093" y="3180"/>
              <a:chExt cx="1964" cy="480"/>
            </a:xfrm>
          </p:grpSpPr>
          <p:grpSp>
            <p:nvGrpSpPr>
              <p:cNvPr id="14941" name="Group 605"/>
              <p:cNvGrpSpPr>
                <a:grpSpLocks/>
              </p:cNvGrpSpPr>
              <p:nvPr/>
            </p:nvGrpSpPr>
            <p:grpSpPr bwMode="auto">
              <a:xfrm>
                <a:off x="3093" y="3180"/>
                <a:ext cx="1785" cy="480"/>
                <a:chOff x="3093" y="3180"/>
                <a:chExt cx="1785" cy="480"/>
              </a:xfrm>
            </p:grpSpPr>
            <p:grpSp>
              <p:nvGrpSpPr>
                <p:cNvPr id="14942" name="Group 606"/>
                <p:cNvGrpSpPr>
                  <a:grpSpLocks/>
                </p:cNvGrpSpPr>
                <p:nvPr/>
              </p:nvGrpSpPr>
              <p:grpSpPr bwMode="auto">
                <a:xfrm>
                  <a:off x="3093" y="3411"/>
                  <a:ext cx="1527" cy="136"/>
                  <a:chOff x="3093" y="3411"/>
                  <a:chExt cx="1527" cy="136"/>
                </a:xfrm>
              </p:grpSpPr>
              <p:sp>
                <p:nvSpPr>
                  <p:cNvPr id="14943" name="Line 607"/>
                  <p:cNvSpPr>
                    <a:spLocks noChangeShapeType="1"/>
                  </p:cNvSpPr>
                  <p:nvPr/>
                </p:nvSpPr>
                <p:spPr bwMode="auto">
                  <a:xfrm>
                    <a:off x="3100" y="3411"/>
                    <a:ext cx="0" cy="136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  <p:sp>
                <p:nvSpPr>
                  <p:cNvPr id="14944" name="Line 608"/>
                  <p:cNvSpPr>
                    <a:spLocks noChangeShapeType="1"/>
                  </p:cNvSpPr>
                  <p:nvPr/>
                </p:nvSpPr>
                <p:spPr bwMode="auto">
                  <a:xfrm>
                    <a:off x="3093" y="3419"/>
                    <a:ext cx="1527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14945" name="AutoShape 609"/>
                <p:cNvSpPr>
                  <a:spLocks noChangeArrowheads="1"/>
                </p:cNvSpPr>
                <p:nvPr/>
              </p:nvSpPr>
              <p:spPr bwMode="auto">
                <a:xfrm>
                  <a:off x="4616" y="3180"/>
                  <a:ext cx="262" cy="48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CC99"/>
                </a:solidFill>
                <a:ln w="9525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algn="ctr"/>
                  <a:r>
                    <a:rPr lang="en-US" sz="1400" b="1">
                      <a:latin typeface=".VnTimeH" pitchFamily="34" charset="0"/>
                    </a:rPr>
                    <a:t>k</a:t>
                  </a:r>
                </a:p>
              </p:txBody>
            </p:sp>
          </p:grpSp>
          <p:sp>
            <p:nvSpPr>
              <p:cNvPr id="14946" name="Line 610"/>
              <p:cNvSpPr>
                <a:spLocks noChangeShapeType="1"/>
              </p:cNvSpPr>
              <p:nvPr/>
            </p:nvSpPr>
            <p:spPr bwMode="auto">
              <a:xfrm>
                <a:off x="4876" y="3420"/>
                <a:ext cx="181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4947" name="Line 611"/>
          <p:cNvSpPr>
            <a:spLocks noChangeShapeType="1"/>
          </p:cNvSpPr>
          <p:nvPr/>
        </p:nvSpPr>
        <p:spPr bwMode="auto">
          <a:xfrm flipV="1">
            <a:off x="7978775" y="3695700"/>
            <a:ext cx="0" cy="21336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948" name="Line 612"/>
          <p:cNvSpPr>
            <a:spLocks noChangeShapeType="1"/>
          </p:cNvSpPr>
          <p:nvPr/>
        </p:nvSpPr>
        <p:spPr bwMode="auto">
          <a:xfrm>
            <a:off x="5095875" y="2755900"/>
            <a:ext cx="3222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737" name="AutoShape 401"/>
          <p:cNvSpPr>
            <a:spLocks noChangeArrowheads="1"/>
          </p:cNvSpPr>
          <p:nvPr/>
        </p:nvSpPr>
        <p:spPr bwMode="auto">
          <a:xfrm>
            <a:off x="2271713" y="2563813"/>
            <a:ext cx="2590800" cy="838200"/>
          </a:xfrm>
          <a:prstGeom prst="wedgeRoundRectCallout">
            <a:avLst>
              <a:gd name="adj1" fmla="val -79227"/>
              <a:gd name="adj2" fmla="val 33713"/>
              <a:gd name="adj3" fmla="val 16667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b="1">
                <a:solidFill>
                  <a:srgbClr val="000099"/>
                </a:solidFill>
                <a:latin typeface=".VnCourier New" pitchFamily="18" charset="0"/>
              </a:rPr>
              <a:t>PhÇn tö ®èt nãng kh«ng t¸c ®éng</a:t>
            </a:r>
          </a:p>
        </p:txBody>
      </p:sp>
      <p:sp>
        <p:nvSpPr>
          <p:cNvPr id="14786" name="AutoShape 450"/>
          <p:cNvSpPr>
            <a:spLocks noChangeArrowheads="1"/>
          </p:cNvSpPr>
          <p:nvPr/>
        </p:nvSpPr>
        <p:spPr bwMode="auto">
          <a:xfrm>
            <a:off x="2016125" y="2420938"/>
            <a:ext cx="1800225" cy="647700"/>
          </a:xfrm>
          <a:prstGeom prst="wedgeRoundRectCallout">
            <a:avLst>
              <a:gd name="adj1" fmla="val -77426"/>
              <a:gd name="adj2" fmla="val -141912"/>
              <a:gd name="adj3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sz="1200" b="1">
                <a:solidFill>
                  <a:srgbClr val="660066"/>
                </a:solidFill>
                <a:latin typeface=".VnCourier NewH" pitchFamily="18" charset="0"/>
              </a:rPr>
              <a:t>atm t¸c ®éng ng¾t ®iÖn </a:t>
            </a:r>
          </a:p>
          <a:p>
            <a:pPr algn="ctr"/>
            <a:r>
              <a:rPr lang="en-US" sz="1200" b="1">
                <a:solidFill>
                  <a:srgbClr val="660066"/>
                </a:solidFill>
                <a:latin typeface=".VnCourier NewH" pitchFamily="18" charset="0"/>
              </a:rPr>
              <a:t>hÖ thèng</a:t>
            </a:r>
          </a:p>
        </p:txBody>
      </p:sp>
      <p:sp>
        <p:nvSpPr>
          <p:cNvPr id="14736" name="Text Box 400"/>
          <p:cNvSpPr txBox="1">
            <a:spLocks noChangeArrowheads="1"/>
          </p:cNvSpPr>
          <p:nvPr/>
        </p:nvSpPr>
        <p:spPr bwMode="auto">
          <a:xfrm>
            <a:off x="4294188" y="1184275"/>
            <a:ext cx="419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>
                <a:solidFill>
                  <a:srgbClr val="000099"/>
                </a:solidFill>
                <a:latin typeface=".VnVogueH" pitchFamily="34" charset="0"/>
              </a:rPr>
              <a:t> Sù cè r¬le nhiÖt kh«ng t¸c ®éng</a:t>
            </a:r>
          </a:p>
        </p:txBody>
      </p:sp>
      <p:sp>
        <p:nvSpPr>
          <p:cNvPr id="14738" name="AutoShape 402"/>
          <p:cNvSpPr>
            <a:spLocks noChangeArrowheads="1"/>
          </p:cNvSpPr>
          <p:nvPr/>
        </p:nvSpPr>
        <p:spPr bwMode="auto">
          <a:xfrm>
            <a:off x="6005513" y="811213"/>
            <a:ext cx="2362200" cy="990600"/>
          </a:xfrm>
          <a:prstGeom prst="wedgeRoundRectCallout">
            <a:avLst>
              <a:gd name="adj1" fmla="val 35486"/>
              <a:gd name="adj2" fmla="val 86537"/>
              <a:gd name="adj3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sz="1400" b="1">
                <a:solidFill>
                  <a:srgbClr val="660033"/>
                </a:solidFill>
                <a:latin typeface=".VnCourier New" pitchFamily="18" charset="0"/>
              </a:rPr>
              <a:t>TiÕp ®iÓm r¬le nhiÖt kh«ng më ra ng¾t ®iÖn hÖ thèng </a:t>
            </a:r>
          </a:p>
          <a:p>
            <a:pPr algn="ctr"/>
            <a:r>
              <a:rPr lang="en-US" sz="1400" b="1">
                <a:solidFill>
                  <a:srgbClr val="660033"/>
                </a:solidFill>
                <a:latin typeface=".VnCourier New" pitchFamily="18" charset="0"/>
              </a:rPr>
              <a:t>®iÒu khiÓn</a:t>
            </a:r>
          </a:p>
        </p:txBody>
      </p:sp>
      <p:sp>
        <p:nvSpPr>
          <p:cNvPr id="14949" name="AutoShape 61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72513" y="6477000"/>
            <a:ext cx="457200" cy="381000"/>
          </a:xfrm>
          <a:prstGeom prst="actionButtonEnd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626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5" decel="100000"/>
                                        <p:tgtEl>
                                          <p:spTgt spid="147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5" decel="100000"/>
                                        <p:tgtEl>
                                          <p:spTgt spid="1473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473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5" fill="hold"/>
                                        <p:tgtEl>
                                          <p:spTgt spid="147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47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5" fill="hold"/>
                                        <p:tgtEl>
                                          <p:spTgt spid="14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4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1000"/>
                                        <p:tgtEl>
                                          <p:spTgt spid="14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4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repeatCount="2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4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20000"/>
                                        <p:tgtEl>
                                          <p:spTgt spid="14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20000"/>
                                        <p:tgtEl>
                                          <p:spTgt spid="14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0"/>
                                        <p:tgtEl>
                                          <p:spTgt spid="14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0"/>
                                        <p:tgtEl>
                                          <p:spTgt spid="14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7" presetClass="emph" presetSubtype="10" repeatCount="15000" accel="50000" decel="50000" autoRev="1" fill="hold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cw">
                                      <p:cBhvr>
                                        <p:cTn id="41" dur="2000" fill="hold"/>
                                        <p:tgtEl>
                                          <p:spTgt spid="1477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1477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7" presetClass="emph" presetSubtype="10" repeatCount="15000" accel="50000" decel="50000" autoRev="1" fill="hold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cw">
                                      <p:cBhvr>
                                        <p:cTn id="44" dur="2000" fill="hold"/>
                                        <p:tgtEl>
                                          <p:spTgt spid="1477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45" dur="2000" fill="hold"/>
                                        <p:tgtEl>
                                          <p:spTgt spid="1477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grpId="0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1000"/>
                                        <p:tgtEl>
                                          <p:spTgt spid="14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28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14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1" nodeType="withEffect">
                                  <p:stCondLst>
                                    <p:cond delay="33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nodeType="withEffect">
                                  <p:stCondLst>
                                    <p:cond delay="35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2" presetClass="exit" presetSubtype="1" fill="hold" grpId="1" nodeType="withEffect">
                                  <p:stCondLst>
                                    <p:cond delay="36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ipe(up)">
                                      <p:cBhvr>
                                        <p:cTn id="59" dur="500"/>
                                        <p:tgtEl>
                                          <p:spTgt spid="147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2" presetClass="exit" presetSubtype="1" fill="hold" grpId="1" nodeType="withEffect">
                                  <p:stCondLst>
                                    <p:cond delay="36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ipe(up)">
                                      <p:cBhvr>
                                        <p:cTn id="62" dur="500"/>
                                        <p:tgtEl>
                                          <p:spTgt spid="147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2" presetClass="exit" presetSubtype="1" fill="hold" grpId="1" nodeType="withEffect">
                                  <p:stCondLst>
                                    <p:cond delay="37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5" dur="500"/>
                                        <p:tgtEl>
                                          <p:spTgt spid="147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2" presetClass="exit" presetSubtype="1" fill="hold" grpId="1" nodeType="withEffect">
                                  <p:stCondLst>
                                    <p:cond delay="37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8" dur="500"/>
                                        <p:tgtEl>
                                          <p:spTgt spid="147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2" presetClass="exit" presetSubtype="1" fill="hold" nodeType="withEffect">
                                  <p:stCondLst>
                                    <p:cond delay="36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1" dur="1000"/>
                                        <p:tgtEl>
                                          <p:spTgt spid="147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2" presetClass="exit" presetSubtype="1" fill="hold" nodeType="withEffect">
                                  <p:stCondLst>
                                    <p:cond delay="37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4" dur="1000"/>
                                        <p:tgtEl>
                                          <p:spTgt spid="146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2" presetClass="exit" presetSubtype="1" fill="hold" nodeType="withEffect">
                                  <p:stCondLst>
                                    <p:cond delay="37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7" dur="1000"/>
                                        <p:tgtEl>
                                          <p:spTgt spid="147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2" presetClass="exit" presetSubtype="1" fill="hold" nodeType="withEffect">
                                  <p:stCondLst>
                                    <p:cond delay="35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0" dur="1000"/>
                                        <p:tgtEl>
                                          <p:spTgt spid="145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2" presetClass="exit" presetSubtype="2" fill="hold" nodeType="withEffect">
                                  <p:stCondLst>
                                    <p:cond delay="363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83" dur="2000"/>
                                        <p:tgtEl>
                                          <p:spTgt spid="145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2" presetClass="exit" presetSubtype="8" fill="hold" nodeType="withEffect">
                                  <p:stCondLst>
                                    <p:cond delay="37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6" dur="1000"/>
                                        <p:tgtEl>
                                          <p:spTgt spid="145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2" presetClass="exit" presetSubtype="1" fill="hold" nodeType="withEffect">
                                  <p:stCondLst>
                                    <p:cond delay="37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9" dur="1000"/>
                                        <p:tgtEl>
                                          <p:spTgt spid="145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5" presetClass="entr" presetSubtype="10" fill="hold" grpId="0" nodeType="withEffect">
                                  <p:stCondLst>
                                    <p:cond delay="33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3" dur="500"/>
                                        <p:tgtEl>
                                          <p:spTgt spid="14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nodeType="withEffect">
                                  <p:stCondLst>
                                    <p:cond delay="34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9" presetClass="entr" presetSubtype="0" fill="hold" nodeType="withEffect">
                                  <p:stCondLst>
                                    <p:cond delay="34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8" dur="500"/>
                                        <p:tgtEl>
                                          <p:spTgt spid="14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xit" presetSubtype="1" fill="hold" nodeType="withEffect">
                                  <p:stCondLst>
                                    <p:cond delay="34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00" dur="2000"/>
                                        <p:tgtEl>
                                          <p:spTgt spid="147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2" presetClass="exit" presetSubtype="1" fill="hold" nodeType="withEffect">
                                  <p:stCondLst>
                                    <p:cond delay="362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03" dur="500"/>
                                        <p:tgtEl>
                                          <p:spTgt spid="147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grpId="1" nodeType="withEffect">
                                  <p:stCondLst>
                                    <p:cond delay="38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2" presetClass="exit" presetSubtype="1" fill="hold" nodeType="withEffect">
                                  <p:stCondLst>
                                    <p:cond delay="35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08" dur="2000"/>
                                        <p:tgtEl>
                                          <p:spTgt spid="149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2" presetClass="exit" presetSubtype="8" fill="hold" nodeType="withEffect">
                                  <p:stCondLst>
                                    <p:cond delay="36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1" dur="2000"/>
                                        <p:tgtEl>
                                          <p:spTgt spid="149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2" presetClass="exit" presetSubtype="8" fill="hold" nodeType="withEffect">
                                  <p:stCondLst>
                                    <p:cond delay="40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4" dur="2000"/>
                                        <p:tgtEl>
                                          <p:spTgt spid="149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2" presetClass="exit" presetSubtype="4" fill="hold" grpId="0" nodeType="withEffect">
                                  <p:stCondLst>
                                    <p:cond delay="4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7" dur="1000"/>
                                        <p:tgtEl>
                                          <p:spTgt spid="148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2" presetClass="exit" presetSubtype="1" fill="hold" nodeType="withEffect">
                                  <p:stCondLst>
                                    <p:cond delay="41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20" dur="1000"/>
                                        <p:tgtEl>
                                          <p:spTgt spid="148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2" presetClass="exit" presetSubtype="8" fill="hold" nodeType="withEffect">
                                  <p:stCondLst>
                                    <p:cond delay="4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3" dur="1000"/>
                                        <p:tgtEl>
                                          <p:spTgt spid="149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2" presetClass="exit" presetSubtype="1" fill="hold" nodeType="withEffect">
                                  <p:stCondLst>
                                    <p:cond delay="38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26" dur="2000"/>
                                        <p:tgtEl>
                                          <p:spTgt spid="148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2" presetClass="exit" presetSubtype="4" fill="hold" grpId="0" nodeType="withEffect">
                                  <p:stCondLst>
                                    <p:cond delay="42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9" dur="1000"/>
                                        <p:tgtEl>
                                          <p:spTgt spid="149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2" presetClass="exit" presetSubtype="4" fill="hold" grpId="0" nodeType="withEffect">
                                  <p:stCondLst>
                                    <p:cond delay="43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2" dur="1000"/>
                                        <p:tgtEl>
                                          <p:spTgt spid="149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2" presetClass="exit" presetSubtype="8" fill="hold" nodeType="withEffect">
                                  <p:stCondLst>
                                    <p:cond delay="43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5" dur="2000"/>
                                        <p:tgtEl>
                                          <p:spTgt spid="148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2" presetClass="exit" presetSubtype="4" fill="hold" nodeType="withEffect">
                                  <p:stCondLst>
                                    <p:cond delay="45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8" dur="2000"/>
                                        <p:tgtEl>
                                          <p:spTgt spid="149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9" presetClass="entr" presetSubtype="0" fill="hold" grpId="0" nodeType="withEffect">
                                  <p:stCondLst>
                                    <p:cond delay="43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2" dur="500"/>
                                        <p:tgtEl>
                                          <p:spTgt spid="14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 nodeType="afterGroup">
                            <p:stCondLst>
                              <p:cond delay="107000"/>
                            </p:stCondLst>
                            <p:childTnLst>
                              <p:par>
                                <p:cTn id="1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14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107500"/>
                            </p:stCondLst>
                            <p:childTnLst>
                              <p:par>
                                <p:cTn id="148" presetID="22" presetClass="entr" presetSubtype="8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500"/>
                                        <p:tgtEl>
                                          <p:spTgt spid="14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39" grpId="0"/>
      <p:bldP spid="14768" grpId="0" animBg="1"/>
      <p:bldP spid="14768" grpId="1" animBg="1"/>
      <p:bldP spid="14769" grpId="0" animBg="1"/>
      <p:bldP spid="14769" grpId="1" animBg="1"/>
      <p:bldP spid="14770" grpId="0" animBg="1"/>
      <p:bldP spid="14770" grpId="1" animBg="1"/>
      <p:bldP spid="14771" grpId="0" animBg="1"/>
      <p:bldP spid="14771" grpId="1" animBg="1"/>
      <p:bldP spid="14772" grpId="0" animBg="1"/>
      <p:bldP spid="14773" grpId="0" animBg="1"/>
      <p:bldP spid="14773" grpId="1" animBg="1"/>
      <p:bldP spid="14889" grpId="0" animBg="1"/>
      <p:bldP spid="14934" grpId="0" animBg="1"/>
      <p:bldP spid="14947" grpId="0" animBg="1"/>
      <p:bldP spid="14948" grpId="0" animBg="1"/>
      <p:bldP spid="14737" grpId="0" animBg="1"/>
      <p:bldP spid="14737" grpId="1" animBg="1"/>
      <p:bldP spid="14786" grpId="0" animBg="1"/>
      <p:bldP spid="14786" grpId="1" animBg="1"/>
      <p:bldP spid="14736" grpId="0"/>
      <p:bldP spid="14736" grpId="1"/>
      <p:bldP spid="14738" grpId="0" animBg="1"/>
      <p:bldP spid="14738" grpId="1" animBg="1"/>
      <p:bldP spid="1494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6" name="Group 4"/>
          <p:cNvGrpSpPr>
            <a:grpSpLocks/>
          </p:cNvGrpSpPr>
          <p:nvPr/>
        </p:nvGrpSpPr>
        <p:grpSpPr bwMode="auto">
          <a:xfrm>
            <a:off x="638175" y="4119563"/>
            <a:ext cx="785813" cy="215900"/>
            <a:chOff x="401" y="2596"/>
            <a:chExt cx="495" cy="136"/>
          </a:xfrm>
        </p:grpSpPr>
        <p:grpSp>
          <p:nvGrpSpPr>
            <p:cNvPr id="18437" name="Group 5"/>
            <p:cNvGrpSpPr>
              <a:grpSpLocks/>
            </p:cNvGrpSpPr>
            <p:nvPr/>
          </p:nvGrpSpPr>
          <p:grpSpPr bwMode="auto">
            <a:xfrm>
              <a:off x="426" y="2601"/>
              <a:ext cx="445" cy="131"/>
              <a:chOff x="-1982" y="3424"/>
              <a:chExt cx="445" cy="131"/>
            </a:xfrm>
          </p:grpSpPr>
          <p:sp>
            <p:nvSpPr>
              <p:cNvPr id="18438" name="Line 6"/>
              <p:cNvSpPr>
                <a:spLocks noChangeShapeType="1"/>
              </p:cNvSpPr>
              <p:nvPr/>
            </p:nvSpPr>
            <p:spPr bwMode="auto">
              <a:xfrm>
                <a:off x="-1982" y="3424"/>
                <a:ext cx="57" cy="131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39" name="Line 7"/>
              <p:cNvSpPr>
                <a:spLocks noChangeShapeType="1"/>
              </p:cNvSpPr>
              <p:nvPr/>
            </p:nvSpPr>
            <p:spPr bwMode="auto">
              <a:xfrm flipH="1">
                <a:off x="-1591" y="3426"/>
                <a:ext cx="54" cy="12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40" name="Line 8"/>
              <p:cNvSpPr>
                <a:spLocks noChangeShapeType="1"/>
              </p:cNvSpPr>
              <p:nvPr/>
            </p:nvSpPr>
            <p:spPr bwMode="auto">
              <a:xfrm>
                <a:off x="-1750" y="3424"/>
                <a:ext cx="0" cy="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8441" name="Group 9"/>
            <p:cNvGrpSpPr>
              <a:grpSpLocks/>
            </p:cNvGrpSpPr>
            <p:nvPr/>
          </p:nvGrpSpPr>
          <p:grpSpPr bwMode="auto">
            <a:xfrm>
              <a:off x="401" y="2596"/>
              <a:ext cx="495" cy="29"/>
              <a:chOff x="266" y="2574"/>
              <a:chExt cx="495" cy="29"/>
            </a:xfrm>
          </p:grpSpPr>
          <p:sp>
            <p:nvSpPr>
              <p:cNvPr id="18442" name="Oval 10"/>
              <p:cNvSpPr>
                <a:spLocks noChangeArrowheads="1"/>
              </p:cNvSpPr>
              <p:nvPr/>
            </p:nvSpPr>
            <p:spPr bwMode="auto">
              <a:xfrm>
                <a:off x="711" y="2578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443" name="Oval 11"/>
              <p:cNvSpPr>
                <a:spLocks noChangeArrowheads="1"/>
              </p:cNvSpPr>
              <p:nvPr/>
            </p:nvSpPr>
            <p:spPr bwMode="auto">
              <a:xfrm>
                <a:off x="494" y="2574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444" name="Oval 12"/>
              <p:cNvSpPr>
                <a:spLocks noChangeArrowheads="1"/>
              </p:cNvSpPr>
              <p:nvPr/>
            </p:nvSpPr>
            <p:spPr bwMode="auto">
              <a:xfrm>
                <a:off x="266" y="2578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18445" name="Line 13"/>
          <p:cNvSpPr>
            <a:spLocks noChangeShapeType="1"/>
          </p:cNvSpPr>
          <p:nvPr/>
        </p:nvSpPr>
        <p:spPr bwMode="auto">
          <a:xfrm flipH="1" flipV="1">
            <a:off x="1304925" y="4829175"/>
            <a:ext cx="80963" cy="1936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lg" len="med"/>
            <a:tailEnd type="non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6" name="Line 14"/>
          <p:cNvSpPr>
            <a:spLocks noChangeShapeType="1"/>
          </p:cNvSpPr>
          <p:nvPr/>
        </p:nvSpPr>
        <p:spPr bwMode="auto">
          <a:xfrm>
            <a:off x="1046163" y="4957763"/>
            <a:ext cx="0" cy="952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oval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8447" name="Group 15"/>
          <p:cNvGrpSpPr>
            <a:grpSpLocks/>
          </p:cNvGrpSpPr>
          <p:nvPr/>
        </p:nvGrpSpPr>
        <p:grpSpPr bwMode="auto">
          <a:xfrm>
            <a:off x="1371600" y="-339725"/>
            <a:ext cx="6707188" cy="1470025"/>
            <a:chOff x="1871" y="-214"/>
            <a:chExt cx="4225" cy="926"/>
          </a:xfrm>
        </p:grpSpPr>
        <p:sp>
          <p:nvSpPr>
            <p:cNvPr id="18448" name="Rectangle 16"/>
            <p:cNvSpPr>
              <a:spLocks noChangeArrowheads="1"/>
            </p:cNvSpPr>
            <p:nvPr/>
          </p:nvSpPr>
          <p:spPr bwMode="auto">
            <a:xfrm>
              <a:off x="1871" y="-214"/>
              <a:ext cx="4225" cy="9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r>
                <a:rPr lang="en-US" b="1">
                  <a:solidFill>
                    <a:srgbClr val="6600CC"/>
                  </a:solidFill>
                  <a:latin typeface=".VnTimeH" pitchFamily="34" charset="0"/>
                </a:rPr>
                <a:t>M¹ch ®iÖn ®iÒu khiÓn y/    ®æi nèi dïng </a:t>
              </a:r>
              <a:br>
                <a:rPr lang="en-US" b="1">
                  <a:solidFill>
                    <a:srgbClr val="6600CC"/>
                  </a:solidFill>
                  <a:latin typeface=".VnTimeH" pitchFamily="34" charset="0"/>
                </a:rPr>
              </a:br>
              <a:r>
                <a:rPr lang="en-US" b="1">
                  <a:solidFill>
                    <a:srgbClr val="6600CC"/>
                  </a:solidFill>
                  <a:latin typeface=".VnTimeH" pitchFamily="34" charset="0"/>
                </a:rPr>
                <a:t>r¬ le thêi gian</a:t>
              </a:r>
            </a:p>
          </p:txBody>
        </p:sp>
        <p:sp>
          <p:nvSpPr>
            <p:cNvPr id="18449" name="AutoShape 17"/>
            <p:cNvSpPr>
              <a:spLocks noChangeArrowheads="1"/>
            </p:cNvSpPr>
            <p:nvPr/>
          </p:nvSpPr>
          <p:spPr bwMode="auto">
            <a:xfrm>
              <a:off x="4368" y="117"/>
              <a:ext cx="96" cy="96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rgbClr val="6600CC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8450" name="Line 18"/>
          <p:cNvSpPr>
            <a:spLocks noChangeShapeType="1"/>
          </p:cNvSpPr>
          <p:nvPr/>
        </p:nvSpPr>
        <p:spPr bwMode="auto">
          <a:xfrm>
            <a:off x="4652963" y="2414588"/>
            <a:ext cx="3603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8451" name="Group 19"/>
          <p:cNvGrpSpPr>
            <a:grpSpLocks/>
          </p:cNvGrpSpPr>
          <p:nvPr/>
        </p:nvGrpSpPr>
        <p:grpSpPr bwMode="auto">
          <a:xfrm>
            <a:off x="3763963" y="2041525"/>
            <a:ext cx="323850" cy="193675"/>
            <a:chOff x="2363" y="1292"/>
            <a:chExt cx="204" cy="122"/>
          </a:xfrm>
        </p:grpSpPr>
        <p:sp>
          <p:nvSpPr>
            <p:cNvPr id="18452" name="Line 20"/>
            <p:cNvSpPr>
              <a:spLocks noChangeShapeType="1"/>
            </p:cNvSpPr>
            <p:nvPr/>
          </p:nvSpPr>
          <p:spPr bwMode="auto">
            <a:xfrm>
              <a:off x="2363" y="1414"/>
              <a:ext cx="20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453" name="Line 21"/>
            <p:cNvSpPr>
              <a:spLocks noChangeShapeType="1"/>
            </p:cNvSpPr>
            <p:nvPr/>
          </p:nvSpPr>
          <p:spPr bwMode="auto">
            <a:xfrm>
              <a:off x="2465" y="1292"/>
              <a:ext cx="0" cy="11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454" name="Group 22"/>
          <p:cNvGrpSpPr>
            <a:grpSpLocks/>
          </p:cNvGrpSpPr>
          <p:nvPr/>
        </p:nvGrpSpPr>
        <p:grpSpPr bwMode="auto">
          <a:xfrm>
            <a:off x="2876550" y="2225675"/>
            <a:ext cx="323850" cy="193675"/>
            <a:chOff x="1812" y="1402"/>
            <a:chExt cx="204" cy="122"/>
          </a:xfrm>
        </p:grpSpPr>
        <p:sp>
          <p:nvSpPr>
            <p:cNvPr id="18455" name="Line 23"/>
            <p:cNvSpPr>
              <a:spLocks noChangeShapeType="1"/>
            </p:cNvSpPr>
            <p:nvPr/>
          </p:nvSpPr>
          <p:spPr bwMode="auto">
            <a:xfrm>
              <a:off x="1812" y="1524"/>
              <a:ext cx="20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456" name="Line 24"/>
            <p:cNvSpPr>
              <a:spLocks noChangeShapeType="1"/>
            </p:cNvSpPr>
            <p:nvPr/>
          </p:nvSpPr>
          <p:spPr bwMode="auto">
            <a:xfrm>
              <a:off x="1913" y="1402"/>
              <a:ext cx="0" cy="11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8457" name="Line 25"/>
          <p:cNvSpPr>
            <a:spLocks noChangeShapeType="1"/>
          </p:cNvSpPr>
          <p:nvPr/>
        </p:nvSpPr>
        <p:spPr bwMode="auto">
          <a:xfrm>
            <a:off x="5153025" y="4454525"/>
            <a:ext cx="26511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58" name="Line 26"/>
          <p:cNvSpPr>
            <a:spLocks noChangeShapeType="1"/>
          </p:cNvSpPr>
          <p:nvPr/>
        </p:nvSpPr>
        <p:spPr bwMode="auto">
          <a:xfrm>
            <a:off x="3181350" y="2359025"/>
            <a:ext cx="61277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59" name="Line 27"/>
          <p:cNvSpPr>
            <a:spLocks noChangeShapeType="1"/>
          </p:cNvSpPr>
          <p:nvPr/>
        </p:nvSpPr>
        <p:spPr bwMode="auto">
          <a:xfrm>
            <a:off x="4052888" y="2359025"/>
            <a:ext cx="69373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60" name="Line 28"/>
          <p:cNvSpPr>
            <a:spLocks noChangeShapeType="1"/>
          </p:cNvSpPr>
          <p:nvPr/>
        </p:nvSpPr>
        <p:spPr bwMode="auto">
          <a:xfrm>
            <a:off x="7451725" y="2352675"/>
            <a:ext cx="6667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61" name="Line 29"/>
          <p:cNvSpPr>
            <a:spLocks noChangeShapeType="1"/>
          </p:cNvSpPr>
          <p:nvPr/>
        </p:nvSpPr>
        <p:spPr bwMode="auto">
          <a:xfrm>
            <a:off x="8005763" y="2414588"/>
            <a:ext cx="3603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62" name="Line 30"/>
          <p:cNvSpPr>
            <a:spLocks noChangeShapeType="1"/>
          </p:cNvSpPr>
          <p:nvPr/>
        </p:nvSpPr>
        <p:spPr bwMode="auto">
          <a:xfrm>
            <a:off x="8023225" y="2255838"/>
            <a:ext cx="3603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63" name="Line 31"/>
          <p:cNvSpPr>
            <a:spLocks noChangeShapeType="1"/>
          </p:cNvSpPr>
          <p:nvPr/>
        </p:nvSpPr>
        <p:spPr bwMode="auto">
          <a:xfrm>
            <a:off x="8204200" y="2062163"/>
            <a:ext cx="0" cy="1793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64" name="Line 32"/>
          <p:cNvSpPr>
            <a:spLocks noChangeShapeType="1"/>
          </p:cNvSpPr>
          <p:nvPr/>
        </p:nvSpPr>
        <p:spPr bwMode="auto">
          <a:xfrm>
            <a:off x="5165725" y="3427413"/>
            <a:ext cx="18732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18465" name="AutoShape 33"/>
          <p:cNvCxnSpPr>
            <a:cxnSpLocks noChangeShapeType="1"/>
          </p:cNvCxnSpPr>
          <p:nvPr/>
        </p:nvCxnSpPr>
        <p:spPr bwMode="auto">
          <a:xfrm rot="5400000">
            <a:off x="6097588" y="3776663"/>
            <a:ext cx="3148012" cy="296862"/>
          </a:xfrm>
          <a:prstGeom prst="bentConnector2">
            <a:avLst/>
          </a:prstGeom>
          <a:noFill/>
          <a:ln w="28575">
            <a:solidFill>
              <a:schemeClr val="tx1"/>
            </a:solidFill>
            <a:miter lim="800000"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8466" name="Line 34"/>
          <p:cNvSpPr>
            <a:spLocks noChangeShapeType="1"/>
          </p:cNvSpPr>
          <p:nvPr/>
        </p:nvSpPr>
        <p:spPr bwMode="auto">
          <a:xfrm>
            <a:off x="4745038" y="2347913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67" name="Line 35"/>
          <p:cNvSpPr>
            <a:spLocks noChangeShapeType="1"/>
          </p:cNvSpPr>
          <p:nvPr/>
        </p:nvSpPr>
        <p:spPr bwMode="auto">
          <a:xfrm>
            <a:off x="4905375" y="2351088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68" name="Line 36"/>
          <p:cNvSpPr>
            <a:spLocks noChangeShapeType="1"/>
          </p:cNvSpPr>
          <p:nvPr/>
        </p:nvSpPr>
        <p:spPr bwMode="auto">
          <a:xfrm>
            <a:off x="8102600" y="2344738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69" name="Line 37"/>
          <p:cNvSpPr>
            <a:spLocks noChangeShapeType="1"/>
          </p:cNvSpPr>
          <p:nvPr/>
        </p:nvSpPr>
        <p:spPr bwMode="auto">
          <a:xfrm>
            <a:off x="8262938" y="2347913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70" name="Line 38"/>
          <p:cNvSpPr>
            <a:spLocks noChangeShapeType="1"/>
          </p:cNvSpPr>
          <p:nvPr/>
        </p:nvSpPr>
        <p:spPr bwMode="auto">
          <a:xfrm rot="-5400000">
            <a:off x="5468144" y="4972844"/>
            <a:ext cx="10334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71" name="Line 39"/>
          <p:cNvSpPr>
            <a:spLocks noChangeShapeType="1"/>
          </p:cNvSpPr>
          <p:nvPr/>
        </p:nvSpPr>
        <p:spPr bwMode="auto">
          <a:xfrm>
            <a:off x="5402263" y="4446588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72" name="Line 40"/>
          <p:cNvSpPr>
            <a:spLocks noChangeShapeType="1"/>
          </p:cNvSpPr>
          <p:nvPr/>
        </p:nvSpPr>
        <p:spPr bwMode="auto">
          <a:xfrm>
            <a:off x="5562600" y="4449763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73" name="Line 41"/>
          <p:cNvSpPr>
            <a:spLocks noChangeShapeType="1"/>
          </p:cNvSpPr>
          <p:nvPr/>
        </p:nvSpPr>
        <p:spPr bwMode="auto">
          <a:xfrm>
            <a:off x="3489325" y="5495925"/>
            <a:ext cx="77628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74" name="Line 42"/>
          <p:cNvSpPr>
            <a:spLocks noChangeShapeType="1"/>
          </p:cNvSpPr>
          <p:nvPr/>
        </p:nvSpPr>
        <p:spPr bwMode="auto">
          <a:xfrm>
            <a:off x="4256088" y="5481638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75" name="Line 43"/>
          <p:cNvSpPr>
            <a:spLocks noChangeShapeType="1"/>
          </p:cNvSpPr>
          <p:nvPr/>
        </p:nvSpPr>
        <p:spPr bwMode="auto">
          <a:xfrm>
            <a:off x="4416425" y="5484813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76" name="Line 44"/>
          <p:cNvSpPr>
            <a:spLocks noChangeShapeType="1"/>
          </p:cNvSpPr>
          <p:nvPr/>
        </p:nvSpPr>
        <p:spPr bwMode="auto">
          <a:xfrm>
            <a:off x="4403725" y="5497513"/>
            <a:ext cx="266858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77" name="Line 45"/>
          <p:cNvSpPr>
            <a:spLocks noChangeShapeType="1"/>
          </p:cNvSpPr>
          <p:nvPr/>
        </p:nvSpPr>
        <p:spPr bwMode="auto">
          <a:xfrm>
            <a:off x="5165725" y="2352675"/>
            <a:ext cx="0" cy="20875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78" name="Text Box 46"/>
          <p:cNvSpPr txBox="1">
            <a:spLocks noChangeArrowheads="1"/>
          </p:cNvSpPr>
          <p:nvPr/>
        </p:nvSpPr>
        <p:spPr bwMode="auto">
          <a:xfrm>
            <a:off x="7991475" y="1778000"/>
            <a:ext cx="8286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rn</a:t>
            </a:r>
          </a:p>
        </p:txBody>
      </p:sp>
      <p:sp>
        <p:nvSpPr>
          <p:cNvPr id="18479" name="Line 47"/>
          <p:cNvSpPr>
            <a:spLocks noChangeShapeType="1"/>
          </p:cNvSpPr>
          <p:nvPr/>
        </p:nvSpPr>
        <p:spPr bwMode="auto">
          <a:xfrm>
            <a:off x="7451725" y="3432175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80" name="Line 48"/>
          <p:cNvSpPr>
            <a:spLocks noChangeShapeType="1"/>
          </p:cNvSpPr>
          <p:nvPr/>
        </p:nvSpPr>
        <p:spPr bwMode="auto">
          <a:xfrm>
            <a:off x="7515225" y="4478338"/>
            <a:ext cx="30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81" name="Line 49"/>
          <p:cNvSpPr>
            <a:spLocks noChangeShapeType="1"/>
          </p:cNvSpPr>
          <p:nvPr/>
        </p:nvSpPr>
        <p:spPr bwMode="auto">
          <a:xfrm>
            <a:off x="5546725" y="4459288"/>
            <a:ext cx="6953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82" name="Text Box 50"/>
          <p:cNvSpPr txBox="1">
            <a:spLocks noChangeArrowheads="1"/>
          </p:cNvSpPr>
          <p:nvPr/>
        </p:nvSpPr>
        <p:spPr bwMode="auto">
          <a:xfrm>
            <a:off x="3970338" y="1922463"/>
            <a:ext cx="5397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m</a:t>
            </a:r>
          </a:p>
        </p:txBody>
      </p:sp>
      <p:sp>
        <p:nvSpPr>
          <p:cNvPr id="18483" name="Text Box 51"/>
          <p:cNvSpPr txBox="1">
            <a:spLocks noChangeArrowheads="1"/>
          </p:cNvSpPr>
          <p:nvPr/>
        </p:nvSpPr>
        <p:spPr bwMode="auto">
          <a:xfrm>
            <a:off x="2995613" y="2063750"/>
            <a:ext cx="2841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d</a:t>
            </a:r>
          </a:p>
        </p:txBody>
      </p:sp>
      <p:sp>
        <p:nvSpPr>
          <p:cNvPr id="18484" name="Text Box 52"/>
          <p:cNvSpPr txBox="1">
            <a:spLocks noChangeArrowheads="1"/>
          </p:cNvSpPr>
          <p:nvPr/>
        </p:nvSpPr>
        <p:spPr bwMode="auto">
          <a:xfrm>
            <a:off x="4175125" y="5199063"/>
            <a:ext cx="8286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k</a:t>
            </a:r>
          </a:p>
        </p:txBody>
      </p:sp>
      <p:sp>
        <p:nvSpPr>
          <p:cNvPr id="18485" name="Text Box 53"/>
          <p:cNvSpPr txBox="1">
            <a:spLocks noChangeArrowheads="1"/>
          </p:cNvSpPr>
          <p:nvPr/>
        </p:nvSpPr>
        <p:spPr bwMode="auto">
          <a:xfrm>
            <a:off x="2578100" y="1387475"/>
            <a:ext cx="6111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cc</a:t>
            </a:r>
          </a:p>
        </p:txBody>
      </p:sp>
      <p:sp>
        <p:nvSpPr>
          <p:cNvPr id="18486" name="Text Box 54"/>
          <p:cNvSpPr txBox="1">
            <a:spLocks noChangeArrowheads="1"/>
          </p:cNvSpPr>
          <p:nvPr/>
        </p:nvSpPr>
        <p:spPr bwMode="auto">
          <a:xfrm>
            <a:off x="2505075" y="2055813"/>
            <a:ext cx="2873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1</a:t>
            </a:r>
          </a:p>
        </p:txBody>
      </p:sp>
      <p:sp>
        <p:nvSpPr>
          <p:cNvPr id="18487" name="Text Box 55"/>
          <p:cNvSpPr txBox="1">
            <a:spLocks noChangeArrowheads="1"/>
          </p:cNvSpPr>
          <p:nvPr/>
        </p:nvSpPr>
        <p:spPr bwMode="auto">
          <a:xfrm>
            <a:off x="3481388" y="2319338"/>
            <a:ext cx="2873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3</a:t>
            </a:r>
          </a:p>
        </p:txBody>
      </p:sp>
      <p:sp>
        <p:nvSpPr>
          <p:cNvPr id="18488" name="Text Box 56"/>
          <p:cNvSpPr txBox="1">
            <a:spLocks noChangeArrowheads="1"/>
          </p:cNvSpPr>
          <p:nvPr/>
        </p:nvSpPr>
        <p:spPr bwMode="auto">
          <a:xfrm>
            <a:off x="4306888" y="2351088"/>
            <a:ext cx="2873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5</a:t>
            </a:r>
          </a:p>
        </p:txBody>
      </p:sp>
      <p:sp>
        <p:nvSpPr>
          <p:cNvPr id="18489" name="Text Box 57"/>
          <p:cNvSpPr txBox="1">
            <a:spLocks noChangeArrowheads="1"/>
          </p:cNvSpPr>
          <p:nvPr/>
        </p:nvSpPr>
        <p:spPr bwMode="auto">
          <a:xfrm>
            <a:off x="6443663" y="2351088"/>
            <a:ext cx="4746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9</a:t>
            </a:r>
          </a:p>
        </p:txBody>
      </p:sp>
      <p:sp>
        <p:nvSpPr>
          <p:cNvPr id="18490" name="Text Box 58"/>
          <p:cNvSpPr txBox="1">
            <a:spLocks noChangeArrowheads="1"/>
          </p:cNvSpPr>
          <p:nvPr/>
        </p:nvSpPr>
        <p:spPr bwMode="auto">
          <a:xfrm>
            <a:off x="7697788" y="2008188"/>
            <a:ext cx="2873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4</a:t>
            </a:r>
          </a:p>
        </p:txBody>
      </p:sp>
      <p:sp>
        <p:nvSpPr>
          <p:cNvPr id="18491" name="Text Box 59"/>
          <p:cNvSpPr txBox="1">
            <a:spLocks noChangeArrowheads="1"/>
          </p:cNvSpPr>
          <p:nvPr/>
        </p:nvSpPr>
        <p:spPr bwMode="auto">
          <a:xfrm>
            <a:off x="6613525" y="4140200"/>
            <a:ext cx="4238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13</a:t>
            </a:r>
          </a:p>
        </p:txBody>
      </p:sp>
      <p:sp>
        <p:nvSpPr>
          <p:cNvPr id="18492" name="Oval 60"/>
          <p:cNvSpPr>
            <a:spLocks noChangeArrowheads="1"/>
          </p:cNvSpPr>
          <p:nvPr/>
        </p:nvSpPr>
        <p:spPr bwMode="auto">
          <a:xfrm>
            <a:off x="6775450" y="4421188"/>
            <a:ext cx="73025" cy="71437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93" name="Oval 61"/>
          <p:cNvSpPr>
            <a:spLocks noChangeArrowheads="1"/>
          </p:cNvSpPr>
          <p:nvPr/>
        </p:nvSpPr>
        <p:spPr bwMode="auto">
          <a:xfrm>
            <a:off x="4437063" y="2320925"/>
            <a:ext cx="73025" cy="7143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94" name="Line 62"/>
          <p:cNvSpPr>
            <a:spLocks noChangeShapeType="1"/>
          </p:cNvSpPr>
          <p:nvPr/>
        </p:nvSpPr>
        <p:spPr bwMode="auto">
          <a:xfrm>
            <a:off x="4889500" y="2354263"/>
            <a:ext cx="10509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95" name="Line 63"/>
          <p:cNvSpPr>
            <a:spLocks noChangeShapeType="1"/>
          </p:cNvSpPr>
          <p:nvPr/>
        </p:nvSpPr>
        <p:spPr bwMode="auto">
          <a:xfrm>
            <a:off x="5932488" y="2347913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96" name="Line 64"/>
          <p:cNvSpPr>
            <a:spLocks noChangeShapeType="1"/>
          </p:cNvSpPr>
          <p:nvPr/>
        </p:nvSpPr>
        <p:spPr bwMode="auto">
          <a:xfrm>
            <a:off x="6092825" y="2351088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8497" name="Group 65"/>
          <p:cNvGrpSpPr>
            <a:grpSpLocks/>
          </p:cNvGrpSpPr>
          <p:nvPr/>
        </p:nvGrpSpPr>
        <p:grpSpPr bwMode="auto">
          <a:xfrm>
            <a:off x="6089650" y="2319338"/>
            <a:ext cx="927100" cy="71437"/>
            <a:chOff x="3936" y="1208"/>
            <a:chExt cx="584" cy="45"/>
          </a:xfrm>
        </p:grpSpPr>
        <p:sp>
          <p:nvSpPr>
            <p:cNvPr id="18498" name="Oval 66"/>
            <p:cNvSpPr>
              <a:spLocks noChangeArrowheads="1"/>
            </p:cNvSpPr>
            <p:nvPr/>
          </p:nvSpPr>
          <p:spPr bwMode="auto">
            <a:xfrm>
              <a:off x="4224" y="1208"/>
              <a:ext cx="46" cy="4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99" name="Line 67"/>
            <p:cNvSpPr>
              <a:spLocks noChangeShapeType="1"/>
            </p:cNvSpPr>
            <p:nvPr/>
          </p:nvSpPr>
          <p:spPr bwMode="auto">
            <a:xfrm>
              <a:off x="3936" y="1233"/>
              <a:ext cx="5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8500" name="Line 68"/>
          <p:cNvSpPr>
            <a:spLocks noChangeShapeType="1"/>
          </p:cNvSpPr>
          <p:nvPr/>
        </p:nvSpPr>
        <p:spPr bwMode="auto">
          <a:xfrm>
            <a:off x="3489325" y="2362200"/>
            <a:ext cx="0" cy="31448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01" name="AutoShape 69"/>
          <p:cNvSpPr>
            <a:spLocks noChangeArrowheads="1"/>
          </p:cNvSpPr>
          <p:nvPr/>
        </p:nvSpPr>
        <p:spPr bwMode="auto">
          <a:xfrm>
            <a:off x="7065963" y="5118100"/>
            <a:ext cx="457200" cy="762000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>
                <a:latin typeface=".VnTimeH" pitchFamily="34" charset="0"/>
              </a:rPr>
              <a:t>k</a:t>
            </a:r>
          </a:p>
        </p:txBody>
      </p:sp>
      <p:sp>
        <p:nvSpPr>
          <p:cNvPr id="18502" name="Text Box 70"/>
          <p:cNvSpPr txBox="1">
            <a:spLocks noChangeArrowheads="1"/>
          </p:cNvSpPr>
          <p:nvPr/>
        </p:nvSpPr>
        <p:spPr bwMode="auto">
          <a:xfrm>
            <a:off x="5130800" y="2325688"/>
            <a:ext cx="2190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7</a:t>
            </a:r>
          </a:p>
        </p:txBody>
      </p:sp>
      <p:grpSp>
        <p:nvGrpSpPr>
          <p:cNvPr id="18503" name="Group 71"/>
          <p:cNvGrpSpPr>
            <a:grpSpLocks/>
          </p:cNvGrpSpPr>
          <p:nvPr/>
        </p:nvGrpSpPr>
        <p:grpSpPr bwMode="auto">
          <a:xfrm>
            <a:off x="5810250" y="2403475"/>
            <a:ext cx="433388" cy="152400"/>
            <a:chOff x="3766" y="1261"/>
            <a:chExt cx="273" cy="96"/>
          </a:xfrm>
        </p:grpSpPr>
        <p:sp>
          <p:nvSpPr>
            <p:cNvPr id="18504" name="Line 72"/>
            <p:cNvSpPr>
              <a:spLocks noChangeShapeType="1"/>
            </p:cNvSpPr>
            <p:nvPr/>
          </p:nvSpPr>
          <p:spPr bwMode="auto">
            <a:xfrm>
              <a:off x="3766" y="1311"/>
              <a:ext cx="22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05" name="Line 73"/>
            <p:cNvSpPr>
              <a:spLocks noChangeShapeType="1"/>
            </p:cNvSpPr>
            <p:nvPr/>
          </p:nvSpPr>
          <p:spPr bwMode="auto">
            <a:xfrm flipH="1">
              <a:off x="3991" y="1261"/>
              <a:ext cx="48" cy="4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06" name="Line 74"/>
            <p:cNvSpPr>
              <a:spLocks noChangeShapeType="1"/>
            </p:cNvSpPr>
            <p:nvPr/>
          </p:nvSpPr>
          <p:spPr bwMode="auto">
            <a:xfrm>
              <a:off x="3991" y="1309"/>
              <a:ext cx="48" cy="4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8507" name="Text Box 75"/>
          <p:cNvSpPr txBox="1">
            <a:spLocks noChangeArrowheads="1"/>
          </p:cNvSpPr>
          <p:nvPr/>
        </p:nvSpPr>
        <p:spPr bwMode="auto">
          <a:xfrm>
            <a:off x="5251450" y="4173538"/>
            <a:ext cx="6000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ky</a:t>
            </a:r>
          </a:p>
        </p:txBody>
      </p:sp>
      <p:sp>
        <p:nvSpPr>
          <p:cNvPr id="18508" name="Text Box 76"/>
          <p:cNvSpPr txBox="1">
            <a:spLocks noChangeArrowheads="1"/>
          </p:cNvSpPr>
          <p:nvPr/>
        </p:nvSpPr>
        <p:spPr bwMode="auto">
          <a:xfrm>
            <a:off x="6059488" y="4173538"/>
            <a:ext cx="6365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ky</a:t>
            </a:r>
          </a:p>
        </p:txBody>
      </p:sp>
      <p:sp>
        <p:nvSpPr>
          <p:cNvPr id="18509" name="Line 77"/>
          <p:cNvSpPr>
            <a:spLocks noChangeShapeType="1"/>
          </p:cNvSpPr>
          <p:nvPr/>
        </p:nvSpPr>
        <p:spPr bwMode="auto">
          <a:xfrm>
            <a:off x="6243638" y="4459288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10" name="Line 78"/>
          <p:cNvSpPr>
            <a:spLocks noChangeShapeType="1"/>
          </p:cNvSpPr>
          <p:nvPr/>
        </p:nvSpPr>
        <p:spPr bwMode="auto">
          <a:xfrm>
            <a:off x="6403975" y="4446588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11" name="Line 79"/>
          <p:cNvSpPr>
            <a:spLocks noChangeShapeType="1"/>
          </p:cNvSpPr>
          <p:nvPr/>
        </p:nvSpPr>
        <p:spPr bwMode="auto">
          <a:xfrm>
            <a:off x="6389688" y="4454525"/>
            <a:ext cx="68103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12" name="Line 80"/>
          <p:cNvSpPr>
            <a:spLocks noChangeShapeType="1"/>
          </p:cNvSpPr>
          <p:nvPr/>
        </p:nvSpPr>
        <p:spPr bwMode="auto">
          <a:xfrm>
            <a:off x="6135688" y="4546600"/>
            <a:ext cx="3603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13" name="Text Box 81"/>
          <p:cNvSpPr txBox="1">
            <a:spLocks noChangeArrowheads="1"/>
          </p:cNvSpPr>
          <p:nvPr/>
        </p:nvSpPr>
        <p:spPr bwMode="auto">
          <a:xfrm>
            <a:off x="5622925" y="4446588"/>
            <a:ext cx="5762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11</a:t>
            </a:r>
          </a:p>
        </p:txBody>
      </p:sp>
      <p:sp>
        <p:nvSpPr>
          <p:cNvPr id="18514" name="Text Box 82"/>
          <p:cNvSpPr txBox="1">
            <a:spLocks noChangeArrowheads="1"/>
          </p:cNvSpPr>
          <p:nvPr/>
        </p:nvSpPr>
        <p:spPr bwMode="auto">
          <a:xfrm>
            <a:off x="8396288" y="2039938"/>
            <a:ext cx="2873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2</a:t>
            </a:r>
          </a:p>
        </p:txBody>
      </p:sp>
      <p:sp>
        <p:nvSpPr>
          <p:cNvPr id="18515" name="Oval 83"/>
          <p:cNvSpPr>
            <a:spLocks noChangeArrowheads="1"/>
          </p:cNvSpPr>
          <p:nvPr/>
        </p:nvSpPr>
        <p:spPr bwMode="auto">
          <a:xfrm>
            <a:off x="2652713" y="2316163"/>
            <a:ext cx="73025" cy="71437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516" name="Text Box 84"/>
          <p:cNvSpPr txBox="1">
            <a:spLocks noChangeArrowheads="1"/>
          </p:cNvSpPr>
          <p:nvPr/>
        </p:nvSpPr>
        <p:spPr bwMode="auto">
          <a:xfrm>
            <a:off x="5799138" y="2027238"/>
            <a:ext cx="5762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r</a:t>
            </a:r>
            <a:r>
              <a:rPr lang="en-US" sz="1600" b="1">
                <a:latin typeface=".VnTime" pitchFamily="34" charset="0"/>
              </a:rPr>
              <a:t>th</a:t>
            </a:r>
            <a:endParaRPr lang="en-US" sz="1600" b="1">
              <a:latin typeface=".VnTimeH" pitchFamily="34" charset="0"/>
            </a:endParaRPr>
          </a:p>
        </p:txBody>
      </p:sp>
      <p:sp>
        <p:nvSpPr>
          <p:cNvPr id="18517" name="AutoShape 85"/>
          <p:cNvSpPr>
            <a:spLocks noChangeArrowheads="1"/>
          </p:cNvSpPr>
          <p:nvPr/>
        </p:nvSpPr>
        <p:spPr bwMode="auto">
          <a:xfrm>
            <a:off x="7019925" y="1960563"/>
            <a:ext cx="457200" cy="762000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>
                <a:latin typeface=".VnTimeH" pitchFamily="34" charset="0"/>
              </a:rPr>
              <a:t>ky</a:t>
            </a:r>
          </a:p>
        </p:txBody>
      </p:sp>
      <p:grpSp>
        <p:nvGrpSpPr>
          <p:cNvPr id="18518" name="Group 86"/>
          <p:cNvGrpSpPr>
            <a:grpSpLocks/>
          </p:cNvGrpSpPr>
          <p:nvPr/>
        </p:nvGrpSpPr>
        <p:grpSpPr bwMode="auto">
          <a:xfrm>
            <a:off x="7042150" y="4071938"/>
            <a:ext cx="479425" cy="762000"/>
            <a:chOff x="4542" y="2312"/>
            <a:chExt cx="302" cy="480"/>
          </a:xfrm>
        </p:grpSpPr>
        <p:sp>
          <p:nvSpPr>
            <p:cNvPr id="18519" name="AutoShape 87"/>
            <p:cNvSpPr>
              <a:spLocks noChangeArrowheads="1"/>
            </p:cNvSpPr>
            <p:nvPr/>
          </p:nvSpPr>
          <p:spPr bwMode="auto">
            <a:xfrm>
              <a:off x="4556" y="2312"/>
              <a:ext cx="288" cy="480"/>
            </a:xfrm>
            <a:prstGeom prst="roundRect">
              <a:avLst>
                <a:gd name="adj" fmla="val 16667"/>
              </a:avLst>
            </a:prstGeom>
            <a:solidFill>
              <a:srgbClr val="99CC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sz="1400" b="1">
                <a:latin typeface=".VnTimeH" pitchFamily="34" charset="0"/>
              </a:endParaRPr>
            </a:p>
          </p:txBody>
        </p:sp>
        <p:grpSp>
          <p:nvGrpSpPr>
            <p:cNvPr id="18520" name="Group 88"/>
            <p:cNvGrpSpPr>
              <a:grpSpLocks/>
            </p:cNvGrpSpPr>
            <p:nvPr/>
          </p:nvGrpSpPr>
          <p:grpSpPr bwMode="auto">
            <a:xfrm>
              <a:off x="4542" y="2454"/>
              <a:ext cx="240" cy="192"/>
              <a:chOff x="5184" y="2460"/>
              <a:chExt cx="240" cy="192"/>
            </a:xfrm>
          </p:grpSpPr>
          <p:sp>
            <p:nvSpPr>
              <p:cNvPr id="18521" name="AutoShape 89"/>
              <p:cNvSpPr>
                <a:spLocks noChangeArrowheads="1"/>
              </p:cNvSpPr>
              <p:nvPr/>
            </p:nvSpPr>
            <p:spPr bwMode="auto">
              <a:xfrm>
                <a:off x="5355" y="2517"/>
                <a:ext cx="69" cy="69"/>
              </a:xfrm>
              <a:prstGeom prst="triangle">
                <a:avLst>
                  <a:gd name="adj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522" name="Text Box 90"/>
              <p:cNvSpPr txBox="1">
                <a:spLocks noChangeArrowheads="1"/>
              </p:cNvSpPr>
              <p:nvPr/>
            </p:nvSpPr>
            <p:spPr bwMode="auto">
              <a:xfrm>
                <a:off x="5184" y="2460"/>
                <a:ext cx="192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1400" b="1">
                    <a:latin typeface=".VnTimeH" pitchFamily="34" charset="0"/>
                  </a:rPr>
                  <a:t>k</a:t>
                </a:r>
              </a:p>
            </p:txBody>
          </p:sp>
        </p:grpSp>
      </p:grpSp>
      <p:grpSp>
        <p:nvGrpSpPr>
          <p:cNvPr id="18523" name="Group 91"/>
          <p:cNvGrpSpPr>
            <a:grpSpLocks/>
          </p:cNvGrpSpPr>
          <p:nvPr/>
        </p:nvGrpSpPr>
        <p:grpSpPr bwMode="auto">
          <a:xfrm>
            <a:off x="7026275" y="3049588"/>
            <a:ext cx="463550" cy="762000"/>
            <a:chOff x="4416" y="1668"/>
            <a:chExt cx="292" cy="480"/>
          </a:xfrm>
        </p:grpSpPr>
        <p:sp>
          <p:nvSpPr>
            <p:cNvPr id="18524" name="AutoShape 92"/>
            <p:cNvSpPr>
              <a:spLocks noChangeArrowheads="1"/>
            </p:cNvSpPr>
            <p:nvPr/>
          </p:nvSpPr>
          <p:spPr bwMode="auto">
            <a:xfrm>
              <a:off x="4420" y="1668"/>
              <a:ext cx="288" cy="480"/>
            </a:xfrm>
            <a:prstGeom prst="roundRect">
              <a:avLst>
                <a:gd name="adj" fmla="val 16667"/>
              </a:avLst>
            </a:prstGeom>
            <a:solidFill>
              <a:srgbClr val="CCFF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400" b="1">
                  <a:latin typeface=".VnTimeH" pitchFamily="34" charset="0"/>
                </a:rPr>
                <a:t>r</a:t>
              </a:r>
              <a:r>
                <a:rPr lang="en-US" sz="1400" b="1">
                  <a:latin typeface=".VnTime" pitchFamily="34" charset="0"/>
                </a:rPr>
                <a:t>th</a:t>
              </a:r>
            </a:p>
          </p:txBody>
        </p:sp>
        <p:sp>
          <p:nvSpPr>
            <p:cNvPr id="18525" name="Line 93"/>
            <p:cNvSpPr>
              <a:spLocks noChangeShapeType="1"/>
            </p:cNvSpPr>
            <p:nvPr/>
          </p:nvSpPr>
          <p:spPr bwMode="auto">
            <a:xfrm>
              <a:off x="4416" y="1776"/>
              <a:ext cx="28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528" name="Group 96"/>
          <p:cNvGrpSpPr>
            <a:grpSpLocks/>
          </p:cNvGrpSpPr>
          <p:nvPr/>
        </p:nvGrpSpPr>
        <p:grpSpPr bwMode="auto">
          <a:xfrm>
            <a:off x="581025" y="711200"/>
            <a:ext cx="920750" cy="965200"/>
            <a:chOff x="124" y="448"/>
            <a:chExt cx="580" cy="608"/>
          </a:xfrm>
        </p:grpSpPr>
        <p:grpSp>
          <p:nvGrpSpPr>
            <p:cNvPr id="18529" name="Group 97"/>
            <p:cNvGrpSpPr>
              <a:grpSpLocks/>
            </p:cNvGrpSpPr>
            <p:nvPr/>
          </p:nvGrpSpPr>
          <p:grpSpPr bwMode="auto">
            <a:xfrm>
              <a:off x="162" y="498"/>
              <a:ext cx="58" cy="558"/>
              <a:chOff x="162" y="498"/>
              <a:chExt cx="58" cy="558"/>
            </a:xfrm>
          </p:grpSpPr>
          <p:sp>
            <p:nvSpPr>
              <p:cNvPr id="18530" name="Line 98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531" name="Oval 99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8532" name="Group 100"/>
            <p:cNvGrpSpPr>
              <a:grpSpLocks/>
            </p:cNvGrpSpPr>
            <p:nvPr/>
          </p:nvGrpSpPr>
          <p:grpSpPr bwMode="auto">
            <a:xfrm>
              <a:off x="384" y="498"/>
              <a:ext cx="58" cy="558"/>
              <a:chOff x="162" y="498"/>
              <a:chExt cx="58" cy="558"/>
            </a:xfrm>
          </p:grpSpPr>
          <p:sp>
            <p:nvSpPr>
              <p:cNvPr id="18533" name="Line 101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534" name="Oval 102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8535" name="Group 103"/>
            <p:cNvGrpSpPr>
              <a:grpSpLocks/>
            </p:cNvGrpSpPr>
            <p:nvPr/>
          </p:nvGrpSpPr>
          <p:grpSpPr bwMode="auto">
            <a:xfrm>
              <a:off x="600" y="498"/>
              <a:ext cx="58" cy="558"/>
              <a:chOff x="162" y="498"/>
              <a:chExt cx="58" cy="558"/>
            </a:xfrm>
          </p:grpSpPr>
          <p:sp>
            <p:nvSpPr>
              <p:cNvPr id="18536" name="Line 104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537" name="Oval 105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8538" name="Line 106"/>
            <p:cNvSpPr>
              <a:spLocks noChangeShapeType="1"/>
            </p:cNvSpPr>
            <p:nvPr/>
          </p:nvSpPr>
          <p:spPr bwMode="auto">
            <a:xfrm flipH="1">
              <a:off x="560" y="448"/>
              <a:ext cx="144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39" name="Line 107"/>
            <p:cNvSpPr>
              <a:spLocks noChangeShapeType="1"/>
            </p:cNvSpPr>
            <p:nvPr/>
          </p:nvSpPr>
          <p:spPr bwMode="auto">
            <a:xfrm flipH="1">
              <a:off x="344" y="452"/>
              <a:ext cx="144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40" name="Line 108"/>
            <p:cNvSpPr>
              <a:spLocks noChangeShapeType="1"/>
            </p:cNvSpPr>
            <p:nvPr/>
          </p:nvSpPr>
          <p:spPr bwMode="auto">
            <a:xfrm flipH="1">
              <a:off x="124" y="452"/>
              <a:ext cx="144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541" name="Group 109"/>
          <p:cNvGrpSpPr>
            <a:grpSpLocks/>
          </p:cNvGrpSpPr>
          <p:nvPr/>
        </p:nvGrpSpPr>
        <p:grpSpPr bwMode="auto">
          <a:xfrm>
            <a:off x="688975" y="1876425"/>
            <a:ext cx="698500" cy="485775"/>
            <a:chOff x="192" y="1182"/>
            <a:chExt cx="440" cy="523"/>
          </a:xfrm>
        </p:grpSpPr>
        <p:sp>
          <p:nvSpPr>
            <p:cNvPr id="18542" name="Line 110"/>
            <p:cNvSpPr>
              <a:spLocks noChangeShapeType="1"/>
            </p:cNvSpPr>
            <p:nvPr/>
          </p:nvSpPr>
          <p:spPr bwMode="auto">
            <a:xfrm>
              <a:off x="632" y="1189"/>
              <a:ext cx="0" cy="51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43" name="Line 111"/>
            <p:cNvSpPr>
              <a:spLocks noChangeShapeType="1"/>
            </p:cNvSpPr>
            <p:nvPr/>
          </p:nvSpPr>
          <p:spPr bwMode="auto">
            <a:xfrm>
              <a:off x="412" y="1187"/>
              <a:ext cx="0" cy="51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44" name="Line 112"/>
            <p:cNvSpPr>
              <a:spLocks noChangeShapeType="1"/>
            </p:cNvSpPr>
            <p:nvPr/>
          </p:nvSpPr>
          <p:spPr bwMode="auto">
            <a:xfrm>
              <a:off x="192" y="1182"/>
              <a:ext cx="0" cy="51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8545" name="Line 113"/>
          <p:cNvSpPr>
            <a:spLocks noChangeShapeType="1"/>
          </p:cNvSpPr>
          <p:nvPr/>
        </p:nvSpPr>
        <p:spPr bwMode="auto">
          <a:xfrm>
            <a:off x="676275" y="2339975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46" name="Line 114"/>
          <p:cNvSpPr>
            <a:spLocks noChangeShapeType="1"/>
          </p:cNvSpPr>
          <p:nvPr/>
        </p:nvSpPr>
        <p:spPr bwMode="auto">
          <a:xfrm>
            <a:off x="1030288" y="2347913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47" name="Line 115"/>
          <p:cNvSpPr>
            <a:spLocks noChangeShapeType="1"/>
          </p:cNvSpPr>
          <p:nvPr/>
        </p:nvSpPr>
        <p:spPr bwMode="auto">
          <a:xfrm>
            <a:off x="1381125" y="2351088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48" name="Line 116"/>
          <p:cNvSpPr>
            <a:spLocks noChangeShapeType="1"/>
          </p:cNvSpPr>
          <p:nvPr/>
        </p:nvSpPr>
        <p:spPr bwMode="auto">
          <a:xfrm>
            <a:off x="669925" y="2466975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49" name="Line 117"/>
          <p:cNvSpPr>
            <a:spLocks noChangeShapeType="1"/>
          </p:cNvSpPr>
          <p:nvPr/>
        </p:nvSpPr>
        <p:spPr bwMode="auto">
          <a:xfrm>
            <a:off x="1023938" y="2474913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50" name="Line 118"/>
          <p:cNvSpPr>
            <a:spLocks noChangeShapeType="1"/>
          </p:cNvSpPr>
          <p:nvPr/>
        </p:nvSpPr>
        <p:spPr bwMode="auto">
          <a:xfrm>
            <a:off x="1374775" y="2478088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8551" name="Group 119"/>
          <p:cNvGrpSpPr>
            <a:grpSpLocks/>
          </p:cNvGrpSpPr>
          <p:nvPr/>
        </p:nvGrpSpPr>
        <p:grpSpPr bwMode="auto">
          <a:xfrm>
            <a:off x="539750" y="2462213"/>
            <a:ext cx="979488" cy="1687512"/>
            <a:chOff x="340" y="1551"/>
            <a:chExt cx="617" cy="1129"/>
          </a:xfrm>
        </p:grpSpPr>
        <p:sp>
          <p:nvSpPr>
            <p:cNvPr id="18552" name="Arc 120"/>
            <p:cNvSpPr>
              <a:spLocks/>
            </p:cNvSpPr>
            <p:nvPr/>
          </p:nvSpPr>
          <p:spPr bwMode="auto">
            <a:xfrm rot="10112503" flipH="1">
              <a:off x="854" y="1812"/>
              <a:ext cx="103" cy="201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2322"/>
                <a:gd name="T2" fmla="*/ 6096 w 21600"/>
                <a:gd name="T3" fmla="*/ 42322 h 42322"/>
                <a:gd name="T4" fmla="*/ 0 w 21600"/>
                <a:gd name="T5" fmla="*/ 21600 h 42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2322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</a:path>
                <a:path w="21600" h="42322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53" name="Arc 121"/>
            <p:cNvSpPr>
              <a:spLocks/>
            </p:cNvSpPr>
            <p:nvPr/>
          </p:nvSpPr>
          <p:spPr bwMode="auto">
            <a:xfrm rot="11487497">
              <a:off x="340" y="1812"/>
              <a:ext cx="103" cy="201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2322"/>
                <a:gd name="T2" fmla="*/ 6096 w 21600"/>
                <a:gd name="T3" fmla="*/ 42322 h 42322"/>
                <a:gd name="T4" fmla="*/ 0 w 21600"/>
                <a:gd name="T5" fmla="*/ 21600 h 42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2322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</a:path>
                <a:path w="21600" h="42322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554" name="Line 122"/>
            <p:cNvSpPr>
              <a:spLocks noChangeShapeType="1"/>
            </p:cNvSpPr>
            <p:nvPr/>
          </p:nvSpPr>
          <p:spPr bwMode="auto">
            <a:xfrm>
              <a:off x="875" y="1551"/>
              <a:ext cx="0" cy="27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55" name="Line 123"/>
            <p:cNvSpPr>
              <a:spLocks noChangeShapeType="1"/>
            </p:cNvSpPr>
            <p:nvPr/>
          </p:nvSpPr>
          <p:spPr bwMode="auto">
            <a:xfrm>
              <a:off x="654" y="1551"/>
              <a:ext cx="0" cy="112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oval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56" name="Line 124"/>
            <p:cNvSpPr>
              <a:spLocks noChangeShapeType="1"/>
            </p:cNvSpPr>
            <p:nvPr/>
          </p:nvSpPr>
          <p:spPr bwMode="auto">
            <a:xfrm>
              <a:off x="431" y="1551"/>
              <a:ext cx="0" cy="27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57" name="Line 125"/>
            <p:cNvSpPr>
              <a:spLocks noChangeShapeType="1"/>
            </p:cNvSpPr>
            <p:nvPr/>
          </p:nvSpPr>
          <p:spPr bwMode="auto">
            <a:xfrm>
              <a:off x="870" y="2016"/>
              <a:ext cx="0" cy="66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oval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58" name="Line 126"/>
            <p:cNvSpPr>
              <a:spLocks noChangeShapeType="1"/>
            </p:cNvSpPr>
            <p:nvPr/>
          </p:nvSpPr>
          <p:spPr bwMode="auto">
            <a:xfrm>
              <a:off x="426" y="2016"/>
              <a:ext cx="0" cy="66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oval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559" name="Group 127"/>
          <p:cNvGrpSpPr>
            <a:grpSpLocks/>
          </p:cNvGrpSpPr>
          <p:nvPr/>
        </p:nvGrpSpPr>
        <p:grpSpPr bwMode="auto">
          <a:xfrm>
            <a:off x="679450" y="5016500"/>
            <a:ext cx="701675" cy="850900"/>
            <a:chOff x="298" y="3160"/>
            <a:chExt cx="442" cy="792"/>
          </a:xfrm>
        </p:grpSpPr>
        <p:sp>
          <p:nvSpPr>
            <p:cNvPr id="18560" name="Line 128"/>
            <p:cNvSpPr>
              <a:spLocks noChangeShapeType="1"/>
            </p:cNvSpPr>
            <p:nvPr/>
          </p:nvSpPr>
          <p:spPr bwMode="auto">
            <a:xfrm>
              <a:off x="740" y="3160"/>
              <a:ext cx="0" cy="78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61" name="Line 129"/>
            <p:cNvSpPr>
              <a:spLocks noChangeShapeType="1"/>
            </p:cNvSpPr>
            <p:nvPr/>
          </p:nvSpPr>
          <p:spPr bwMode="auto">
            <a:xfrm>
              <a:off x="528" y="3163"/>
              <a:ext cx="0" cy="78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62" name="Line 130"/>
            <p:cNvSpPr>
              <a:spLocks noChangeShapeType="1"/>
            </p:cNvSpPr>
            <p:nvPr/>
          </p:nvSpPr>
          <p:spPr bwMode="auto">
            <a:xfrm>
              <a:off x="298" y="3163"/>
              <a:ext cx="0" cy="78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563" name="Group 131"/>
          <p:cNvGrpSpPr>
            <a:grpSpLocks/>
          </p:cNvGrpSpPr>
          <p:nvPr/>
        </p:nvGrpSpPr>
        <p:grpSpPr bwMode="auto">
          <a:xfrm>
            <a:off x="682625" y="3517900"/>
            <a:ext cx="1993900" cy="292100"/>
            <a:chOff x="300" y="2408"/>
            <a:chExt cx="1256" cy="184"/>
          </a:xfrm>
        </p:grpSpPr>
        <p:sp>
          <p:nvSpPr>
            <p:cNvPr id="18564" name="Line 132"/>
            <p:cNvSpPr>
              <a:spLocks noChangeShapeType="1"/>
            </p:cNvSpPr>
            <p:nvPr/>
          </p:nvSpPr>
          <p:spPr bwMode="auto">
            <a:xfrm>
              <a:off x="300" y="2592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65" name="Line 133"/>
            <p:cNvSpPr>
              <a:spLocks noChangeShapeType="1"/>
            </p:cNvSpPr>
            <p:nvPr/>
          </p:nvSpPr>
          <p:spPr bwMode="auto">
            <a:xfrm>
              <a:off x="528" y="2500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66" name="Line 134"/>
            <p:cNvSpPr>
              <a:spLocks noChangeShapeType="1"/>
            </p:cNvSpPr>
            <p:nvPr/>
          </p:nvSpPr>
          <p:spPr bwMode="auto">
            <a:xfrm>
              <a:off x="740" y="2408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567" name="Group 135"/>
          <p:cNvGrpSpPr>
            <a:grpSpLocks/>
          </p:cNvGrpSpPr>
          <p:nvPr/>
        </p:nvGrpSpPr>
        <p:grpSpPr bwMode="auto">
          <a:xfrm>
            <a:off x="1965325" y="3505200"/>
            <a:ext cx="698500" cy="1066800"/>
            <a:chOff x="1238" y="2208"/>
            <a:chExt cx="440" cy="672"/>
          </a:xfrm>
        </p:grpSpPr>
        <p:sp>
          <p:nvSpPr>
            <p:cNvPr id="18568" name="Line 136"/>
            <p:cNvSpPr>
              <a:spLocks noChangeShapeType="1"/>
            </p:cNvSpPr>
            <p:nvPr/>
          </p:nvSpPr>
          <p:spPr bwMode="auto">
            <a:xfrm>
              <a:off x="1238" y="2400"/>
              <a:ext cx="0" cy="4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69" name="Line 137"/>
            <p:cNvSpPr>
              <a:spLocks noChangeShapeType="1"/>
            </p:cNvSpPr>
            <p:nvPr/>
          </p:nvSpPr>
          <p:spPr bwMode="auto">
            <a:xfrm>
              <a:off x="1466" y="2304"/>
              <a:ext cx="0" cy="57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70" name="Line 138"/>
            <p:cNvSpPr>
              <a:spLocks noChangeShapeType="1"/>
            </p:cNvSpPr>
            <p:nvPr/>
          </p:nvSpPr>
          <p:spPr bwMode="auto">
            <a:xfrm>
              <a:off x="1678" y="2208"/>
              <a:ext cx="0" cy="67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571" name="Group 139"/>
          <p:cNvGrpSpPr>
            <a:grpSpLocks/>
          </p:cNvGrpSpPr>
          <p:nvPr/>
        </p:nvGrpSpPr>
        <p:grpSpPr bwMode="auto">
          <a:xfrm>
            <a:off x="1952625" y="4559300"/>
            <a:ext cx="847725" cy="165100"/>
            <a:chOff x="1100" y="2872"/>
            <a:chExt cx="534" cy="104"/>
          </a:xfrm>
        </p:grpSpPr>
        <p:sp>
          <p:nvSpPr>
            <p:cNvPr id="18572" name="Line 140"/>
            <p:cNvSpPr>
              <a:spLocks noChangeShapeType="1"/>
            </p:cNvSpPr>
            <p:nvPr/>
          </p:nvSpPr>
          <p:spPr bwMode="auto">
            <a:xfrm>
              <a:off x="1100" y="2881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73" name="Line 141"/>
            <p:cNvSpPr>
              <a:spLocks noChangeShapeType="1"/>
            </p:cNvSpPr>
            <p:nvPr/>
          </p:nvSpPr>
          <p:spPr bwMode="auto">
            <a:xfrm>
              <a:off x="1327" y="2874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74" name="Line 142"/>
            <p:cNvSpPr>
              <a:spLocks noChangeShapeType="1"/>
            </p:cNvSpPr>
            <p:nvPr/>
          </p:nvSpPr>
          <p:spPr bwMode="auto">
            <a:xfrm>
              <a:off x="1104" y="2969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75" name="Line 143"/>
            <p:cNvSpPr>
              <a:spLocks noChangeShapeType="1"/>
            </p:cNvSpPr>
            <p:nvPr/>
          </p:nvSpPr>
          <p:spPr bwMode="auto">
            <a:xfrm>
              <a:off x="1327" y="2974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76" name="Line 144"/>
            <p:cNvSpPr>
              <a:spLocks noChangeShapeType="1"/>
            </p:cNvSpPr>
            <p:nvPr/>
          </p:nvSpPr>
          <p:spPr bwMode="auto">
            <a:xfrm>
              <a:off x="1548" y="2976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77" name="Line 145"/>
            <p:cNvSpPr>
              <a:spLocks noChangeShapeType="1"/>
            </p:cNvSpPr>
            <p:nvPr/>
          </p:nvSpPr>
          <p:spPr bwMode="auto">
            <a:xfrm>
              <a:off x="1540" y="2872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578" name="Group 146"/>
          <p:cNvGrpSpPr>
            <a:grpSpLocks/>
          </p:cNvGrpSpPr>
          <p:nvPr/>
        </p:nvGrpSpPr>
        <p:grpSpPr bwMode="auto">
          <a:xfrm>
            <a:off x="682625" y="5175250"/>
            <a:ext cx="1990725" cy="292100"/>
            <a:chOff x="300" y="3260"/>
            <a:chExt cx="1254" cy="184"/>
          </a:xfrm>
        </p:grpSpPr>
        <p:sp>
          <p:nvSpPr>
            <p:cNvPr id="18579" name="Line 147"/>
            <p:cNvSpPr>
              <a:spLocks noChangeShapeType="1"/>
            </p:cNvSpPr>
            <p:nvPr/>
          </p:nvSpPr>
          <p:spPr bwMode="auto">
            <a:xfrm flipV="1">
              <a:off x="738" y="3444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80" name="Line 148"/>
            <p:cNvSpPr>
              <a:spLocks noChangeShapeType="1"/>
            </p:cNvSpPr>
            <p:nvPr/>
          </p:nvSpPr>
          <p:spPr bwMode="auto">
            <a:xfrm flipV="1">
              <a:off x="528" y="3352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81" name="Line 149"/>
            <p:cNvSpPr>
              <a:spLocks noChangeShapeType="1"/>
            </p:cNvSpPr>
            <p:nvPr/>
          </p:nvSpPr>
          <p:spPr bwMode="auto">
            <a:xfrm flipV="1">
              <a:off x="300" y="3260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582" name="Group 150"/>
          <p:cNvGrpSpPr>
            <a:grpSpLocks/>
          </p:cNvGrpSpPr>
          <p:nvPr/>
        </p:nvGrpSpPr>
        <p:grpSpPr bwMode="auto">
          <a:xfrm>
            <a:off x="1965325" y="4705350"/>
            <a:ext cx="692150" cy="755650"/>
            <a:chOff x="1108" y="2964"/>
            <a:chExt cx="436" cy="476"/>
          </a:xfrm>
        </p:grpSpPr>
        <p:sp>
          <p:nvSpPr>
            <p:cNvPr id="18583" name="Line 151"/>
            <p:cNvSpPr>
              <a:spLocks noChangeShapeType="1"/>
            </p:cNvSpPr>
            <p:nvPr/>
          </p:nvSpPr>
          <p:spPr bwMode="auto">
            <a:xfrm>
              <a:off x="1108" y="2964"/>
              <a:ext cx="0" cy="28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84" name="Line 152"/>
            <p:cNvSpPr>
              <a:spLocks noChangeShapeType="1"/>
            </p:cNvSpPr>
            <p:nvPr/>
          </p:nvSpPr>
          <p:spPr bwMode="auto">
            <a:xfrm>
              <a:off x="1336" y="2968"/>
              <a:ext cx="0" cy="3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85" name="Line 153"/>
            <p:cNvSpPr>
              <a:spLocks noChangeShapeType="1"/>
            </p:cNvSpPr>
            <p:nvPr/>
          </p:nvSpPr>
          <p:spPr bwMode="auto">
            <a:xfrm>
              <a:off x="1544" y="2968"/>
              <a:ext cx="0" cy="47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586" name="Group 154"/>
          <p:cNvGrpSpPr>
            <a:grpSpLocks/>
          </p:cNvGrpSpPr>
          <p:nvPr/>
        </p:nvGrpSpPr>
        <p:grpSpPr bwMode="auto">
          <a:xfrm>
            <a:off x="673100" y="5843588"/>
            <a:ext cx="847725" cy="165100"/>
            <a:chOff x="1100" y="2872"/>
            <a:chExt cx="534" cy="104"/>
          </a:xfrm>
        </p:grpSpPr>
        <p:sp>
          <p:nvSpPr>
            <p:cNvPr id="18587" name="Line 155"/>
            <p:cNvSpPr>
              <a:spLocks noChangeShapeType="1"/>
            </p:cNvSpPr>
            <p:nvPr/>
          </p:nvSpPr>
          <p:spPr bwMode="auto">
            <a:xfrm>
              <a:off x="1100" y="2881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88" name="Line 156"/>
            <p:cNvSpPr>
              <a:spLocks noChangeShapeType="1"/>
            </p:cNvSpPr>
            <p:nvPr/>
          </p:nvSpPr>
          <p:spPr bwMode="auto">
            <a:xfrm>
              <a:off x="1327" y="2874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89" name="Line 157"/>
            <p:cNvSpPr>
              <a:spLocks noChangeShapeType="1"/>
            </p:cNvSpPr>
            <p:nvPr/>
          </p:nvSpPr>
          <p:spPr bwMode="auto">
            <a:xfrm>
              <a:off x="1104" y="2969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90" name="Line 158"/>
            <p:cNvSpPr>
              <a:spLocks noChangeShapeType="1"/>
            </p:cNvSpPr>
            <p:nvPr/>
          </p:nvSpPr>
          <p:spPr bwMode="auto">
            <a:xfrm>
              <a:off x="1327" y="2974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91" name="Line 159"/>
            <p:cNvSpPr>
              <a:spLocks noChangeShapeType="1"/>
            </p:cNvSpPr>
            <p:nvPr/>
          </p:nvSpPr>
          <p:spPr bwMode="auto">
            <a:xfrm>
              <a:off x="1548" y="2976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92" name="Line 160"/>
            <p:cNvSpPr>
              <a:spLocks noChangeShapeType="1"/>
            </p:cNvSpPr>
            <p:nvPr/>
          </p:nvSpPr>
          <p:spPr bwMode="auto">
            <a:xfrm>
              <a:off x="1540" y="2872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593" name="Group 161"/>
          <p:cNvGrpSpPr>
            <a:grpSpLocks/>
          </p:cNvGrpSpPr>
          <p:nvPr/>
        </p:nvGrpSpPr>
        <p:grpSpPr bwMode="auto">
          <a:xfrm>
            <a:off x="677863" y="5991225"/>
            <a:ext cx="723900" cy="238125"/>
            <a:chOff x="297" y="3774"/>
            <a:chExt cx="456" cy="150"/>
          </a:xfrm>
        </p:grpSpPr>
        <p:sp>
          <p:nvSpPr>
            <p:cNvPr id="18594" name="Line 162"/>
            <p:cNvSpPr>
              <a:spLocks noChangeShapeType="1"/>
            </p:cNvSpPr>
            <p:nvPr/>
          </p:nvSpPr>
          <p:spPr bwMode="auto">
            <a:xfrm>
              <a:off x="303" y="3774"/>
              <a:ext cx="0" cy="14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95" name="Line 163"/>
            <p:cNvSpPr>
              <a:spLocks noChangeShapeType="1"/>
            </p:cNvSpPr>
            <p:nvPr/>
          </p:nvSpPr>
          <p:spPr bwMode="auto">
            <a:xfrm>
              <a:off x="528" y="3777"/>
              <a:ext cx="0" cy="13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96" name="Line 164"/>
            <p:cNvSpPr>
              <a:spLocks noChangeShapeType="1"/>
            </p:cNvSpPr>
            <p:nvPr/>
          </p:nvSpPr>
          <p:spPr bwMode="auto">
            <a:xfrm>
              <a:off x="750" y="3777"/>
              <a:ext cx="0" cy="14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597" name="Line 165"/>
            <p:cNvSpPr>
              <a:spLocks noChangeShapeType="1"/>
            </p:cNvSpPr>
            <p:nvPr/>
          </p:nvSpPr>
          <p:spPr bwMode="auto">
            <a:xfrm>
              <a:off x="297" y="3915"/>
              <a:ext cx="45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8598" name="Text Box 166"/>
          <p:cNvSpPr txBox="1">
            <a:spLocks noChangeArrowheads="1"/>
          </p:cNvSpPr>
          <p:nvPr/>
        </p:nvSpPr>
        <p:spPr bwMode="auto">
          <a:xfrm>
            <a:off x="361950" y="871538"/>
            <a:ext cx="381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.VnTimeH" pitchFamily="34" charset="0"/>
              </a:rPr>
              <a:t>a</a:t>
            </a:r>
          </a:p>
        </p:txBody>
      </p:sp>
      <p:sp>
        <p:nvSpPr>
          <p:cNvPr id="18599" name="Text Box 167"/>
          <p:cNvSpPr txBox="1">
            <a:spLocks noChangeArrowheads="1"/>
          </p:cNvSpPr>
          <p:nvPr/>
        </p:nvSpPr>
        <p:spPr bwMode="auto">
          <a:xfrm>
            <a:off x="742950" y="881063"/>
            <a:ext cx="381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.VnTimeH" pitchFamily="34" charset="0"/>
              </a:rPr>
              <a:t>b</a:t>
            </a:r>
          </a:p>
        </p:txBody>
      </p:sp>
      <p:sp>
        <p:nvSpPr>
          <p:cNvPr id="18600" name="Text Box 168"/>
          <p:cNvSpPr txBox="1">
            <a:spLocks noChangeArrowheads="1"/>
          </p:cNvSpPr>
          <p:nvPr/>
        </p:nvSpPr>
        <p:spPr bwMode="auto">
          <a:xfrm>
            <a:off x="1095375" y="890588"/>
            <a:ext cx="381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.VnTimeH" pitchFamily="34" charset="0"/>
              </a:rPr>
              <a:t>c</a:t>
            </a:r>
          </a:p>
        </p:txBody>
      </p:sp>
      <p:sp>
        <p:nvSpPr>
          <p:cNvPr id="18601" name="Text Box 169"/>
          <p:cNvSpPr txBox="1">
            <a:spLocks noChangeArrowheads="1"/>
          </p:cNvSpPr>
          <p:nvPr/>
        </p:nvSpPr>
        <p:spPr bwMode="auto">
          <a:xfrm>
            <a:off x="285750" y="1838325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a1</a:t>
            </a:r>
          </a:p>
        </p:txBody>
      </p:sp>
      <p:sp>
        <p:nvSpPr>
          <p:cNvPr id="18602" name="Text Box 170"/>
          <p:cNvSpPr txBox="1">
            <a:spLocks noChangeArrowheads="1"/>
          </p:cNvSpPr>
          <p:nvPr/>
        </p:nvSpPr>
        <p:spPr bwMode="auto">
          <a:xfrm>
            <a:off x="700088" y="1847850"/>
            <a:ext cx="5476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b1</a:t>
            </a:r>
          </a:p>
        </p:txBody>
      </p:sp>
      <p:sp>
        <p:nvSpPr>
          <p:cNvPr id="18603" name="Text Box 171"/>
          <p:cNvSpPr txBox="1">
            <a:spLocks noChangeArrowheads="1"/>
          </p:cNvSpPr>
          <p:nvPr/>
        </p:nvSpPr>
        <p:spPr bwMode="auto">
          <a:xfrm>
            <a:off x="1047750" y="1857375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c1</a:t>
            </a:r>
          </a:p>
        </p:txBody>
      </p:sp>
      <p:sp>
        <p:nvSpPr>
          <p:cNvPr id="18604" name="Text Box 172"/>
          <p:cNvSpPr txBox="1">
            <a:spLocks noChangeArrowheads="1"/>
          </p:cNvSpPr>
          <p:nvPr/>
        </p:nvSpPr>
        <p:spPr bwMode="auto">
          <a:xfrm>
            <a:off x="2047875" y="762000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c1</a:t>
            </a:r>
          </a:p>
        </p:txBody>
      </p:sp>
      <p:sp>
        <p:nvSpPr>
          <p:cNvPr id="18605" name="Text Box 173"/>
          <p:cNvSpPr txBox="1">
            <a:spLocks noChangeArrowheads="1"/>
          </p:cNvSpPr>
          <p:nvPr/>
        </p:nvSpPr>
        <p:spPr bwMode="auto">
          <a:xfrm>
            <a:off x="1552575" y="1524000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atm</a:t>
            </a:r>
          </a:p>
        </p:txBody>
      </p:sp>
      <p:sp>
        <p:nvSpPr>
          <p:cNvPr id="18606" name="Text Box 174"/>
          <p:cNvSpPr txBox="1">
            <a:spLocks noChangeArrowheads="1"/>
          </p:cNvSpPr>
          <p:nvPr/>
        </p:nvSpPr>
        <p:spPr bwMode="auto">
          <a:xfrm>
            <a:off x="1490663" y="5768975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ky</a:t>
            </a:r>
          </a:p>
        </p:txBody>
      </p:sp>
      <p:sp>
        <p:nvSpPr>
          <p:cNvPr id="18607" name="Text Box 175"/>
          <p:cNvSpPr txBox="1">
            <a:spLocks noChangeArrowheads="1"/>
          </p:cNvSpPr>
          <p:nvPr/>
        </p:nvSpPr>
        <p:spPr bwMode="auto">
          <a:xfrm>
            <a:off x="322263" y="3906838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a</a:t>
            </a:r>
          </a:p>
        </p:txBody>
      </p:sp>
      <p:sp>
        <p:nvSpPr>
          <p:cNvPr id="18608" name="Text Box 176"/>
          <p:cNvSpPr txBox="1">
            <a:spLocks noChangeArrowheads="1"/>
          </p:cNvSpPr>
          <p:nvPr/>
        </p:nvSpPr>
        <p:spPr bwMode="auto">
          <a:xfrm>
            <a:off x="719138" y="3917950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b</a:t>
            </a:r>
          </a:p>
        </p:txBody>
      </p:sp>
      <p:sp>
        <p:nvSpPr>
          <p:cNvPr id="18609" name="Text Box 177"/>
          <p:cNvSpPr txBox="1">
            <a:spLocks noChangeArrowheads="1"/>
          </p:cNvSpPr>
          <p:nvPr/>
        </p:nvSpPr>
        <p:spPr bwMode="auto">
          <a:xfrm>
            <a:off x="1395413" y="3921125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c</a:t>
            </a:r>
          </a:p>
        </p:txBody>
      </p:sp>
      <p:sp>
        <p:nvSpPr>
          <p:cNvPr id="18610" name="Text Box 178"/>
          <p:cNvSpPr txBox="1">
            <a:spLocks noChangeArrowheads="1"/>
          </p:cNvSpPr>
          <p:nvPr/>
        </p:nvSpPr>
        <p:spPr bwMode="auto">
          <a:xfrm>
            <a:off x="369888" y="4879975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z</a:t>
            </a:r>
          </a:p>
        </p:txBody>
      </p:sp>
      <p:sp>
        <p:nvSpPr>
          <p:cNvPr id="18611" name="Text Box 179"/>
          <p:cNvSpPr txBox="1">
            <a:spLocks noChangeArrowheads="1"/>
          </p:cNvSpPr>
          <p:nvPr/>
        </p:nvSpPr>
        <p:spPr bwMode="auto">
          <a:xfrm>
            <a:off x="1006475" y="4868863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x</a:t>
            </a:r>
          </a:p>
        </p:txBody>
      </p:sp>
      <p:sp>
        <p:nvSpPr>
          <p:cNvPr id="18612" name="Text Box 180"/>
          <p:cNvSpPr txBox="1">
            <a:spLocks noChangeArrowheads="1"/>
          </p:cNvSpPr>
          <p:nvPr/>
        </p:nvSpPr>
        <p:spPr bwMode="auto">
          <a:xfrm>
            <a:off x="1371600" y="4879975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y</a:t>
            </a:r>
          </a:p>
        </p:txBody>
      </p:sp>
      <p:sp>
        <p:nvSpPr>
          <p:cNvPr id="18613" name="Text Box 181"/>
          <p:cNvSpPr txBox="1">
            <a:spLocks noChangeArrowheads="1"/>
          </p:cNvSpPr>
          <p:nvPr/>
        </p:nvSpPr>
        <p:spPr bwMode="auto">
          <a:xfrm>
            <a:off x="1524000" y="2238375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k</a:t>
            </a:r>
          </a:p>
        </p:txBody>
      </p:sp>
      <p:sp>
        <p:nvSpPr>
          <p:cNvPr id="18614" name="Text Box 182"/>
          <p:cNvSpPr txBox="1">
            <a:spLocks noChangeArrowheads="1"/>
          </p:cNvSpPr>
          <p:nvPr/>
        </p:nvSpPr>
        <p:spPr bwMode="auto">
          <a:xfrm>
            <a:off x="2397125" y="1016000"/>
            <a:ext cx="6638925" cy="55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sz="1600" b="1">
                <a:solidFill>
                  <a:srgbClr val="003300"/>
                </a:solidFill>
                <a:latin typeface=".VnCourier NewH" pitchFamily="18" charset="0"/>
              </a:rPr>
              <a:t>Sù cè kh«ng thùc hiÖn ®æi nèi sao-tam gi¸c 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sz="1600" b="1">
                <a:solidFill>
                  <a:srgbClr val="003300"/>
                </a:solidFill>
                <a:latin typeface=".VnCourier NewH" pitchFamily="18" charset="0"/>
              </a:rPr>
              <a:t>do tiÕp ®iÓm R</a:t>
            </a:r>
            <a:r>
              <a:rPr lang="en-US" sz="1000" b="1">
                <a:solidFill>
                  <a:srgbClr val="003300"/>
                </a:solidFill>
                <a:latin typeface=".VnArial" pitchFamily="34" charset="0"/>
              </a:rPr>
              <a:t>th</a:t>
            </a:r>
            <a:r>
              <a:rPr lang="en-US" sz="1600" b="1">
                <a:solidFill>
                  <a:srgbClr val="003300"/>
                </a:solidFill>
                <a:latin typeface=".VnCourier NewH" pitchFamily="18" charset="0"/>
              </a:rPr>
              <a:t> kh«ng t¸c ®éng</a:t>
            </a:r>
          </a:p>
        </p:txBody>
      </p:sp>
      <p:grpSp>
        <p:nvGrpSpPr>
          <p:cNvPr id="18615" name="Group 183"/>
          <p:cNvGrpSpPr>
            <a:grpSpLocks/>
          </p:cNvGrpSpPr>
          <p:nvPr/>
        </p:nvGrpSpPr>
        <p:grpSpPr bwMode="auto">
          <a:xfrm>
            <a:off x="2362200" y="922338"/>
            <a:ext cx="287338" cy="1439862"/>
            <a:chOff x="1488" y="581"/>
            <a:chExt cx="181" cy="907"/>
          </a:xfrm>
        </p:grpSpPr>
        <p:sp>
          <p:nvSpPr>
            <p:cNvPr id="18616" name="AutoShape 184"/>
            <p:cNvSpPr>
              <a:spLocks noChangeArrowheads="1"/>
            </p:cNvSpPr>
            <p:nvPr/>
          </p:nvSpPr>
          <p:spPr bwMode="auto">
            <a:xfrm>
              <a:off x="1507" y="851"/>
              <a:ext cx="144" cy="336"/>
            </a:xfrm>
            <a:prstGeom prst="roundRect">
              <a:avLst>
                <a:gd name="adj" fmla="val 16667"/>
              </a:avLst>
            </a:prstGeom>
            <a:solidFill>
              <a:srgbClr val="99CC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8617" name="Group 185"/>
            <p:cNvGrpSpPr>
              <a:grpSpLocks/>
            </p:cNvGrpSpPr>
            <p:nvPr/>
          </p:nvGrpSpPr>
          <p:grpSpPr bwMode="auto">
            <a:xfrm>
              <a:off x="1488" y="581"/>
              <a:ext cx="181" cy="907"/>
              <a:chOff x="1488" y="581"/>
              <a:chExt cx="181" cy="907"/>
            </a:xfrm>
          </p:grpSpPr>
          <p:sp>
            <p:nvSpPr>
              <p:cNvPr id="18618" name="Line 186"/>
              <p:cNvSpPr>
                <a:spLocks noChangeShapeType="1"/>
              </p:cNvSpPr>
              <p:nvPr/>
            </p:nvSpPr>
            <p:spPr bwMode="auto">
              <a:xfrm flipH="1">
                <a:off x="1488" y="581"/>
                <a:ext cx="181" cy="13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619" name="Line 187"/>
              <p:cNvSpPr>
                <a:spLocks noChangeShapeType="1"/>
              </p:cNvSpPr>
              <p:nvPr/>
            </p:nvSpPr>
            <p:spPr bwMode="auto">
              <a:xfrm>
                <a:off x="1580" y="660"/>
                <a:ext cx="0" cy="8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620" name="Oval 188"/>
              <p:cNvSpPr>
                <a:spLocks noChangeArrowheads="1"/>
              </p:cNvSpPr>
              <p:nvPr/>
            </p:nvSpPr>
            <p:spPr bwMode="auto">
              <a:xfrm>
                <a:off x="1552" y="628"/>
                <a:ext cx="58" cy="58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18621" name="Line 189"/>
          <p:cNvSpPr>
            <a:spLocks noChangeShapeType="1"/>
          </p:cNvSpPr>
          <p:nvPr/>
        </p:nvSpPr>
        <p:spPr bwMode="auto">
          <a:xfrm flipH="1">
            <a:off x="2493963" y="2362200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8622" name="Group 190"/>
          <p:cNvGrpSpPr>
            <a:grpSpLocks/>
          </p:cNvGrpSpPr>
          <p:nvPr/>
        </p:nvGrpSpPr>
        <p:grpSpPr bwMode="auto">
          <a:xfrm>
            <a:off x="8547100" y="914400"/>
            <a:ext cx="287338" cy="1439863"/>
            <a:chOff x="1488" y="581"/>
            <a:chExt cx="181" cy="907"/>
          </a:xfrm>
        </p:grpSpPr>
        <p:sp>
          <p:nvSpPr>
            <p:cNvPr id="18623" name="AutoShape 191"/>
            <p:cNvSpPr>
              <a:spLocks noChangeArrowheads="1"/>
            </p:cNvSpPr>
            <p:nvPr/>
          </p:nvSpPr>
          <p:spPr bwMode="auto">
            <a:xfrm>
              <a:off x="1507" y="851"/>
              <a:ext cx="144" cy="336"/>
            </a:xfrm>
            <a:prstGeom prst="roundRect">
              <a:avLst>
                <a:gd name="adj" fmla="val 16667"/>
              </a:avLst>
            </a:prstGeom>
            <a:solidFill>
              <a:srgbClr val="99CC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8624" name="Group 192"/>
            <p:cNvGrpSpPr>
              <a:grpSpLocks/>
            </p:cNvGrpSpPr>
            <p:nvPr/>
          </p:nvGrpSpPr>
          <p:grpSpPr bwMode="auto">
            <a:xfrm>
              <a:off x="1488" y="581"/>
              <a:ext cx="181" cy="907"/>
              <a:chOff x="1488" y="581"/>
              <a:chExt cx="181" cy="907"/>
            </a:xfrm>
          </p:grpSpPr>
          <p:sp>
            <p:nvSpPr>
              <p:cNvPr id="18625" name="Line 193"/>
              <p:cNvSpPr>
                <a:spLocks noChangeShapeType="1"/>
              </p:cNvSpPr>
              <p:nvPr/>
            </p:nvSpPr>
            <p:spPr bwMode="auto">
              <a:xfrm flipH="1">
                <a:off x="1488" y="581"/>
                <a:ext cx="181" cy="13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626" name="Line 194"/>
              <p:cNvSpPr>
                <a:spLocks noChangeShapeType="1"/>
              </p:cNvSpPr>
              <p:nvPr/>
            </p:nvSpPr>
            <p:spPr bwMode="auto">
              <a:xfrm>
                <a:off x="1580" y="660"/>
                <a:ext cx="0" cy="8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627" name="Oval 195"/>
              <p:cNvSpPr>
                <a:spLocks noChangeArrowheads="1"/>
              </p:cNvSpPr>
              <p:nvPr/>
            </p:nvSpPr>
            <p:spPr bwMode="auto">
              <a:xfrm>
                <a:off x="1552" y="628"/>
                <a:ext cx="58" cy="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8628" name="Group 196"/>
          <p:cNvGrpSpPr>
            <a:grpSpLocks/>
          </p:cNvGrpSpPr>
          <p:nvPr/>
        </p:nvGrpSpPr>
        <p:grpSpPr bwMode="auto">
          <a:xfrm>
            <a:off x="8248650" y="2316163"/>
            <a:ext cx="457200" cy="71437"/>
            <a:chOff x="5200" y="1459"/>
            <a:chExt cx="288" cy="45"/>
          </a:xfrm>
        </p:grpSpPr>
        <p:sp>
          <p:nvSpPr>
            <p:cNvPr id="18629" name="Oval 197"/>
            <p:cNvSpPr>
              <a:spLocks noChangeArrowheads="1"/>
            </p:cNvSpPr>
            <p:nvPr/>
          </p:nvSpPr>
          <p:spPr bwMode="auto">
            <a:xfrm>
              <a:off x="5318" y="1459"/>
              <a:ext cx="46" cy="4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630" name="Line 198"/>
            <p:cNvSpPr>
              <a:spLocks noChangeShapeType="1"/>
            </p:cNvSpPr>
            <p:nvPr/>
          </p:nvSpPr>
          <p:spPr bwMode="auto">
            <a:xfrm flipH="1">
              <a:off x="5200" y="1484"/>
              <a:ext cx="28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8631" name="Line 199"/>
          <p:cNvSpPr>
            <a:spLocks noChangeShapeType="1"/>
          </p:cNvSpPr>
          <p:nvPr/>
        </p:nvSpPr>
        <p:spPr bwMode="auto">
          <a:xfrm>
            <a:off x="4652963" y="2414588"/>
            <a:ext cx="36036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32" name="Line 200"/>
          <p:cNvSpPr>
            <a:spLocks noChangeShapeType="1"/>
          </p:cNvSpPr>
          <p:nvPr/>
        </p:nvSpPr>
        <p:spPr bwMode="auto">
          <a:xfrm>
            <a:off x="5153025" y="4454525"/>
            <a:ext cx="265113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8633" name="Group 201"/>
          <p:cNvGrpSpPr>
            <a:grpSpLocks/>
          </p:cNvGrpSpPr>
          <p:nvPr/>
        </p:nvGrpSpPr>
        <p:grpSpPr bwMode="auto">
          <a:xfrm>
            <a:off x="2876550" y="2359025"/>
            <a:ext cx="917575" cy="60325"/>
            <a:chOff x="1812" y="1486"/>
            <a:chExt cx="578" cy="38"/>
          </a:xfrm>
        </p:grpSpPr>
        <p:sp>
          <p:nvSpPr>
            <p:cNvPr id="18634" name="Line 202"/>
            <p:cNvSpPr>
              <a:spLocks noChangeShapeType="1"/>
            </p:cNvSpPr>
            <p:nvPr/>
          </p:nvSpPr>
          <p:spPr bwMode="auto">
            <a:xfrm>
              <a:off x="1812" y="1524"/>
              <a:ext cx="204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35" name="Line 203"/>
            <p:cNvSpPr>
              <a:spLocks noChangeShapeType="1"/>
            </p:cNvSpPr>
            <p:nvPr/>
          </p:nvSpPr>
          <p:spPr bwMode="auto">
            <a:xfrm>
              <a:off x="2004" y="1486"/>
              <a:ext cx="3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8636" name="Line 204"/>
          <p:cNvSpPr>
            <a:spLocks noChangeShapeType="1"/>
          </p:cNvSpPr>
          <p:nvPr/>
        </p:nvSpPr>
        <p:spPr bwMode="auto">
          <a:xfrm>
            <a:off x="8005763" y="2414588"/>
            <a:ext cx="36036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37" name="Line 205"/>
          <p:cNvSpPr>
            <a:spLocks noChangeShapeType="1"/>
          </p:cNvSpPr>
          <p:nvPr/>
        </p:nvSpPr>
        <p:spPr bwMode="auto">
          <a:xfrm>
            <a:off x="8023225" y="2255838"/>
            <a:ext cx="3603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38" name="Line 206"/>
          <p:cNvSpPr>
            <a:spLocks noChangeShapeType="1"/>
          </p:cNvSpPr>
          <p:nvPr/>
        </p:nvSpPr>
        <p:spPr bwMode="auto">
          <a:xfrm>
            <a:off x="8204200" y="2062163"/>
            <a:ext cx="0" cy="1793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39" name="Line 207"/>
          <p:cNvSpPr>
            <a:spLocks noChangeShapeType="1"/>
          </p:cNvSpPr>
          <p:nvPr/>
        </p:nvSpPr>
        <p:spPr bwMode="auto">
          <a:xfrm>
            <a:off x="4745038" y="2347913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0" name="Line 208"/>
          <p:cNvSpPr>
            <a:spLocks noChangeShapeType="1"/>
          </p:cNvSpPr>
          <p:nvPr/>
        </p:nvSpPr>
        <p:spPr bwMode="auto">
          <a:xfrm>
            <a:off x="4905375" y="2351088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1" name="Line 209"/>
          <p:cNvSpPr>
            <a:spLocks noChangeShapeType="1"/>
          </p:cNvSpPr>
          <p:nvPr/>
        </p:nvSpPr>
        <p:spPr bwMode="auto">
          <a:xfrm>
            <a:off x="8102600" y="2344738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2" name="Line 210"/>
          <p:cNvSpPr>
            <a:spLocks noChangeShapeType="1"/>
          </p:cNvSpPr>
          <p:nvPr/>
        </p:nvSpPr>
        <p:spPr bwMode="auto">
          <a:xfrm>
            <a:off x="8262938" y="2347913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3" name="Line 211"/>
          <p:cNvSpPr>
            <a:spLocks noChangeShapeType="1"/>
          </p:cNvSpPr>
          <p:nvPr/>
        </p:nvSpPr>
        <p:spPr bwMode="auto">
          <a:xfrm rot="-5400000">
            <a:off x="5468144" y="4972844"/>
            <a:ext cx="103346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4" name="Line 212"/>
          <p:cNvSpPr>
            <a:spLocks noChangeShapeType="1"/>
          </p:cNvSpPr>
          <p:nvPr/>
        </p:nvSpPr>
        <p:spPr bwMode="auto">
          <a:xfrm>
            <a:off x="5402263" y="4446588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5" name="Line 213"/>
          <p:cNvSpPr>
            <a:spLocks noChangeShapeType="1"/>
          </p:cNvSpPr>
          <p:nvPr/>
        </p:nvSpPr>
        <p:spPr bwMode="auto">
          <a:xfrm>
            <a:off x="5562600" y="4449763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6" name="Line 214"/>
          <p:cNvSpPr>
            <a:spLocks noChangeShapeType="1"/>
          </p:cNvSpPr>
          <p:nvPr/>
        </p:nvSpPr>
        <p:spPr bwMode="auto">
          <a:xfrm>
            <a:off x="3489325" y="5495925"/>
            <a:ext cx="776288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7" name="Line 215"/>
          <p:cNvSpPr>
            <a:spLocks noChangeShapeType="1"/>
          </p:cNvSpPr>
          <p:nvPr/>
        </p:nvSpPr>
        <p:spPr bwMode="auto">
          <a:xfrm>
            <a:off x="4256088" y="5481638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8" name="Line 216"/>
          <p:cNvSpPr>
            <a:spLocks noChangeShapeType="1"/>
          </p:cNvSpPr>
          <p:nvPr/>
        </p:nvSpPr>
        <p:spPr bwMode="auto">
          <a:xfrm>
            <a:off x="4416425" y="5484813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49" name="Line 217"/>
          <p:cNvSpPr>
            <a:spLocks noChangeShapeType="1"/>
          </p:cNvSpPr>
          <p:nvPr/>
        </p:nvSpPr>
        <p:spPr bwMode="auto">
          <a:xfrm>
            <a:off x="5165725" y="2352675"/>
            <a:ext cx="0" cy="2087563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50" name="Line 218"/>
          <p:cNvSpPr>
            <a:spLocks noChangeShapeType="1"/>
          </p:cNvSpPr>
          <p:nvPr/>
        </p:nvSpPr>
        <p:spPr bwMode="auto">
          <a:xfrm>
            <a:off x="5546725" y="4459288"/>
            <a:ext cx="69532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51" name="Line 219"/>
          <p:cNvSpPr>
            <a:spLocks noChangeShapeType="1"/>
          </p:cNvSpPr>
          <p:nvPr/>
        </p:nvSpPr>
        <p:spPr bwMode="auto">
          <a:xfrm>
            <a:off x="4889500" y="2354263"/>
            <a:ext cx="105092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52" name="Line 220"/>
          <p:cNvSpPr>
            <a:spLocks noChangeShapeType="1"/>
          </p:cNvSpPr>
          <p:nvPr/>
        </p:nvSpPr>
        <p:spPr bwMode="auto">
          <a:xfrm>
            <a:off x="5932488" y="2347913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53" name="Line 221"/>
          <p:cNvSpPr>
            <a:spLocks noChangeShapeType="1"/>
          </p:cNvSpPr>
          <p:nvPr/>
        </p:nvSpPr>
        <p:spPr bwMode="auto">
          <a:xfrm>
            <a:off x="6092825" y="2351088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54" name="Line 222"/>
          <p:cNvSpPr>
            <a:spLocks noChangeShapeType="1"/>
          </p:cNvSpPr>
          <p:nvPr/>
        </p:nvSpPr>
        <p:spPr bwMode="auto">
          <a:xfrm>
            <a:off x="3489325" y="2362200"/>
            <a:ext cx="0" cy="3144838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655" name="Line 223"/>
          <p:cNvSpPr>
            <a:spLocks noChangeShapeType="1"/>
          </p:cNvSpPr>
          <p:nvPr/>
        </p:nvSpPr>
        <p:spPr bwMode="auto">
          <a:xfrm>
            <a:off x="4411663" y="5497513"/>
            <a:ext cx="153987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8656" name="Group 224"/>
          <p:cNvGrpSpPr>
            <a:grpSpLocks/>
          </p:cNvGrpSpPr>
          <p:nvPr/>
        </p:nvGrpSpPr>
        <p:grpSpPr bwMode="auto">
          <a:xfrm>
            <a:off x="5810250" y="2403475"/>
            <a:ext cx="433388" cy="152400"/>
            <a:chOff x="3660" y="1514"/>
            <a:chExt cx="273" cy="96"/>
          </a:xfrm>
        </p:grpSpPr>
        <p:sp>
          <p:nvSpPr>
            <p:cNvPr id="18657" name="Line 225"/>
            <p:cNvSpPr>
              <a:spLocks noChangeShapeType="1"/>
            </p:cNvSpPr>
            <p:nvPr/>
          </p:nvSpPr>
          <p:spPr bwMode="auto">
            <a:xfrm>
              <a:off x="3660" y="1564"/>
              <a:ext cx="227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58" name="Line 226"/>
            <p:cNvSpPr>
              <a:spLocks noChangeShapeType="1"/>
            </p:cNvSpPr>
            <p:nvPr/>
          </p:nvSpPr>
          <p:spPr bwMode="auto">
            <a:xfrm flipH="1">
              <a:off x="3885" y="1514"/>
              <a:ext cx="48" cy="4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59" name="Line 227"/>
            <p:cNvSpPr>
              <a:spLocks noChangeShapeType="1"/>
            </p:cNvSpPr>
            <p:nvPr/>
          </p:nvSpPr>
          <p:spPr bwMode="auto">
            <a:xfrm>
              <a:off x="3885" y="1562"/>
              <a:ext cx="48" cy="4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662" name="Group 230"/>
          <p:cNvGrpSpPr>
            <a:grpSpLocks/>
          </p:cNvGrpSpPr>
          <p:nvPr/>
        </p:nvGrpSpPr>
        <p:grpSpPr bwMode="auto">
          <a:xfrm>
            <a:off x="6089650" y="1960563"/>
            <a:ext cx="2028825" cy="762000"/>
            <a:chOff x="3836" y="1235"/>
            <a:chExt cx="1278" cy="480"/>
          </a:xfrm>
        </p:grpSpPr>
        <p:sp>
          <p:nvSpPr>
            <p:cNvPr id="18663" name="Line 231"/>
            <p:cNvSpPr>
              <a:spLocks noChangeShapeType="1"/>
            </p:cNvSpPr>
            <p:nvPr/>
          </p:nvSpPr>
          <p:spPr bwMode="auto">
            <a:xfrm>
              <a:off x="4694" y="1482"/>
              <a:ext cx="42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64" name="Oval 232"/>
            <p:cNvSpPr>
              <a:spLocks noChangeArrowheads="1"/>
            </p:cNvSpPr>
            <p:nvPr/>
          </p:nvSpPr>
          <p:spPr bwMode="auto">
            <a:xfrm>
              <a:off x="4124" y="1461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665" name="Line 233"/>
            <p:cNvSpPr>
              <a:spLocks noChangeShapeType="1"/>
            </p:cNvSpPr>
            <p:nvPr/>
          </p:nvSpPr>
          <p:spPr bwMode="auto">
            <a:xfrm>
              <a:off x="3836" y="1486"/>
              <a:ext cx="584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66" name="AutoShape 234"/>
            <p:cNvSpPr>
              <a:spLocks noChangeArrowheads="1"/>
            </p:cNvSpPr>
            <p:nvPr/>
          </p:nvSpPr>
          <p:spPr bwMode="auto">
            <a:xfrm>
              <a:off x="4422" y="1235"/>
              <a:ext cx="288" cy="480"/>
            </a:xfrm>
            <a:prstGeom prst="roundRect">
              <a:avLst>
                <a:gd name="adj" fmla="val 16667"/>
              </a:avLst>
            </a:prstGeom>
            <a:solidFill>
              <a:srgbClr val="FFCC99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400" b="1">
                  <a:latin typeface=".VnTimeH" pitchFamily="34" charset="0"/>
                </a:rPr>
                <a:t>ky</a:t>
              </a:r>
            </a:p>
          </p:txBody>
        </p:sp>
      </p:grpSp>
      <p:grpSp>
        <p:nvGrpSpPr>
          <p:cNvPr id="18676" name="Group 244"/>
          <p:cNvGrpSpPr>
            <a:grpSpLocks/>
          </p:cNvGrpSpPr>
          <p:nvPr/>
        </p:nvGrpSpPr>
        <p:grpSpPr bwMode="auto">
          <a:xfrm>
            <a:off x="5165725" y="3048000"/>
            <a:ext cx="2667000" cy="762000"/>
            <a:chOff x="3254" y="1921"/>
            <a:chExt cx="1680" cy="480"/>
          </a:xfrm>
        </p:grpSpPr>
        <p:grpSp>
          <p:nvGrpSpPr>
            <p:cNvPr id="18677" name="Group 245"/>
            <p:cNvGrpSpPr>
              <a:grpSpLocks/>
            </p:cNvGrpSpPr>
            <p:nvPr/>
          </p:nvGrpSpPr>
          <p:grpSpPr bwMode="auto">
            <a:xfrm>
              <a:off x="3254" y="1921"/>
              <a:ext cx="1680" cy="480"/>
              <a:chOff x="3254" y="1921"/>
              <a:chExt cx="1680" cy="480"/>
            </a:xfrm>
          </p:grpSpPr>
          <p:sp>
            <p:nvSpPr>
              <p:cNvPr id="18678" name="Line 246"/>
              <p:cNvSpPr>
                <a:spLocks noChangeShapeType="1"/>
              </p:cNvSpPr>
              <p:nvPr/>
            </p:nvSpPr>
            <p:spPr bwMode="auto">
              <a:xfrm>
                <a:off x="3254" y="2159"/>
                <a:ext cx="1180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679" name="Line 247"/>
              <p:cNvSpPr>
                <a:spLocks noChangeShapeType="1"/>
              </p:cNvSpPr>
              <p:nvPr/>
            </p:nvSpPr>
            <p:spPr bwMode="auto">
              <a:xfrm>
                <a:off x="4694" y="2162"/>
                <a:ext cx="240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680" name="AutoShape 248"/>
              <p:cNvSpPr>
                <a:spLocks noChangeArrowheads="1"/>
              </p:cNvSpPr>
              <p:nvPr/>
            </p:nvSpPr>
            <p:spPr bwMode="auto">
              <a:xfrm>
                <a:off x="4430" y="1921"/>
                <a:ext cx="288" cy="480"/>
              </a:xfrm>
              <a:prstGeom prst="roundRect">
                <a:avLst>
                  <a:gd name="adj" fmla="val 16667"/>
                </a:avLst>
              </a:prstGeom>
              <a:solidFill>
                <a:srgbClr val="CC99FF">
                  <a:alpha val="89999"/>
                </a:srgbClr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400" b="1">
                    <a:latin typeface=".VnTimeH" pitchFamily="34" charset="0"/>
                  </a:rPr>
                  <a:t>r</a:t>
                </a:r>
                <a:r>
                  <a:rPr lang="en-US" sz="1400" b="1">
                    <a:latin typeface=".VnTime" pitchFamily="34" charset="0"/>
                  </a:rPr>
                  <a:t>th</a:t>
                </a:r>
              </a:p>
            </p:txBody>
          </p:sp>
        </p:grpSp>
        <p:sp>
          <p:nvSpPr>
            <p:cNvPr id="18681" name="Line 249"/>
            <p:cNvSpPr>
              <a:spLocks noChangeShapeType="1"/>
            </p:cNvSpPr>
            <p:nvPr/>
          </p:nvSpPr>
          <p:spPr bwMode="auto">
            <a:xfrm>
              <a:off x="4426" y="2029"/>
              <a:ext cx="288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682" name="Group 250"/>
          <p:cNvGrpSpPr>
            <a:grpSpLocks/>
          </p:cNvGrpSpPr>
          <p:nvPr/>
        </p:nvGrpSpPr>
        <p:grpSpPr bwMode="auto">
          <a:xfrm>
            <a:off x="581025" y="711200"/>
            <a:ext cx="920750" cy="965200"/>
            <a:chOff x="366" y="448"/>
            <a:chExt cx="580" cy="608"/>
          </a:xfrm>
        </p:grpSpPr>
        <p:grpSp>
          <p:nvGrpSpPr>
            <p:cNvPr id="18683" name="Group 251"/>
            <p:cNvGrpSpPr>
              <a:grpSpLocks/>
            </p:cNvGrpSpPr>
            <p:nvPr/>
          </p:nvGrpSpPr>
          <p:grpSpPr bwMode="auto">
            <a:xfrm>
              <a:off x="404" y="498"/>
              <a:ext cx="58" cy="558"/>
              <a:chOff x="162" y="498"/>
              <a:chExt cx="58" cy="558"/>
            </a:xfrm>
          </p:grpSpPr>
          <p:sp>
            <p:nvSpPr>
              <p:cNvPr id="18684" name="Line 252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685" name="Oval 253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8686" name="Group 254"/>
            <p:cNvGrpSpPr>
              <a:grpSpLocks/>
            </p:cNvGrpSpPr>
            <p:nvPr/>
          </p:nvGrpSpPr>
          <p:grpSpPr bwMode="auto">
            <a:xfrm>
              <a:off x="626" y="498"/>
              <a:ext cx="58" cy="558"/>
              <a:chOff x="162" y="498"/>
              <a:chExt cx="58" cy="558"/>
            </a:xfrm>
          </p:grpSpPr>
          <p:sp>
            <p:nvSpPr>
              <p:cNvPr id="18687" name="Line 255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688" name="Oval 256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8689" name="Group 257"/>
            <p:cNvGrpSpPr>
              <a:grpSpLocks/>
            </p:cNvGrpSpPr>
            <p:nvPr/>
          </p:nvGrpSpPr>
          <p:grpSpPr bwMode="auto">
            <a:xfrm>
              <a:off x="842" y="498"/>
              <a:ext cx="58" cy="558"/>
              <a:chOff x="162" y="498"/>
              <a:chExt cx="58" cy="558"/>
            </a:xfrm>
          </p:grpSpPr>
          <p:sp>
            <p:nvSpPr>
              <p:cNvPr id="18690" name="Line 258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691" name="Oval 259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8692" name="Line 260"/>
            <p:cNvSpPr>
              <a:spLocks noChangeShapeType="1"/>
            </p:cNvSpPr>
            <p:nvPr/>
          </p:nvSpPr>
          <p:spPr bwMode="auto">
            <a:xfrm flipH="1">
              <a:off x="802" y="448"/>
              <a:ext cx="144" cy="1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93" name="Line 261"/>
            <p:cNvSpPr>
              <a:spLocks noChangeShapeType="1"/>
            </p:cNvSpPr>
            <p:nvPr/>
          </p:nvSpPr>
          <p:spPr bwMode="auto">
            <a:xfrm flipH="1">
              <a:off x="586" y="452"/>
              <a:ext cx="144" cy="1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94" name="Line 262"/>
            <p:cNvSpPr>
              <a:spLocks noChangeShapeType="1"/>
            </p:cNvSpPr>
            <p:nvPr/>
          </p:nvSpPr>
          <p:spPr bwMode="auto">
            <a:xfrm flipH="1">
              <a:off x="366" y="452"/>
              <a:ext cx="144" cy="1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695" name="Group 263"/>
          <p:cNvGrpSpPr>
            <a:grpSpLocks/>
          </p:cNvGrpSpPr>
          <p:nvPr/>
        </p:nvGrpSpPr>
        <p:grpSpPr bwMode="auto">
          <a:xfrm>
            <a:off x="688975" y="1876425"/>
            <a:ext cx="698500" cy="485775"/>
            <a:chOff x="434" y="1182"/>
            <a:chExt cx="440" cy="306"/>
          </a:xfrm>
        </p:grpSpPr>
        <p:sp>
          <p:nvSpPr>
            <p:cNvPr id="18696" name="Line 264"/>
            <p:cNvSpPr>
              <a:spLocks noChangeShapeType="1"/>
            </p:cNvSpPr>
            <p:nvPr/>
          </p:nvSpPr>
          <p:spPr bwMode="auto">
            <a:xfrm>
              <a:off x="874" y="1186"/>
              <a:ext cx="0" cy="30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97" name="Line 265"/>
            <p:cNvSpPr>
              <a:spLocks noChangeShapeType="1"/>
            </p:cNvSpPr>
            <p:nvPr/>
          </p:nvSpPr>
          <p:spPr bwMode="auto">
            <a:xfrm>
              <a:off x="654" y="1185"/>
              <a:ext cx="0" cy="30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698" name="Line 266"/>
            <p:cNvSpPr>
              <a:spLocks noChangeShapeType="1"/>
            </p:cNvSpPr>
            <p:nvPr/>
          </p:nvSpPr>
          <p:spPr bwMode="auto">
            <a:xfrm>
              <a:off x="434" y="1182"/>
              <a:ext cx="0" cy="30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699" name="Group 267"/>
          <p:cNvGrpSpPr>
            <a:grpSpLocks/>
          </p:cNvGrpSpPr>
          <p:nvPr/>
        </p:nvGrpSpPr>
        <p:grpSpPr bwMode="auto">
          <a:xfrm>
            <a:off x="674688" y="2341563"/>
            <a:ext cx="841375" cy="7937"/>
            <a:chOff x="425" y="1474"/>
            <a:chExt cx="530" cy="5"/>
          </a:xfrm>
        </p:grpSpPr>
        <p:sp>
          <p:nvSpPr>
            <p:cNvPr id="18700" name="Line 268"/>
            <p:cNvSpPr>
              <a:spLocks noChangeShapeType="1"/>
            </p:cNvSpPr>
            <p:nvPr/>
          </p:nvSpPr>
          <p:spPr bwMode="auto">
            <a:xfrm>
              <a:off x="425" y="1474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701" name="Line 269"/>
            <p:cNvSpPr>
              <a:spLocks noChangeShapeType="1"/>
            </p:cNvSpPr>
            <p:nvPr/>
          </p:nvSpPr>
          <p:spPr bwMode="auto">
            <a:xfrm>
              <a:off x="648" y="1479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702" name="Line 270"/>
            <p:cNvSpPr>
              <a:spLocks noChangeShapeType="1"/>
            </p:cNvSpPr>
            <p:nvPr/>
          </p:nvSpPr>
          <p:spPr bwMode="auto">
            <a:xfrm>
              <a:off x="869" y="1478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703" name="Group 271"/>
          <p:cNvGrpSpPr>
            <a:grpSpLocks/>
          </p:cNvGrpSpPr>
          <p:nvPr/>
        </p:nvGrpSpPr>
        <p:grpSpPr bwMode="auto">
          <a:xfrm>
            <a:off x="679450" y="2471738"/>
            <a:ext cx="841375" cy="6350"/>
            <a:chOff x="428" y="1557"/>
            <a:chExt cx="530" cy="4"/>
          </a:xfrm>
        </p:grpSpPr>
        <p:sp>
          <p:nvSpPr>
            <p:cNvPr id="18704" name="Line 272"/>
            <p:cNvSpPr>
              <a:spLocks noChangeShapeType="1"/>
            </p:cNvSpPr>
            <p:nvPr/>
          </p:nvSpPr>
          <p:spPr bwMode="auto">
            <a:xfrm>
              <a:off x="428" y="1557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705" name="Line 273"/>
            <p:cNvSpPr>
              <a:spLocks noChangeShapeType="1"/>
            </p:cNvSpPr>
            <p:nvPr/>
          </p:nvSpPr>
          <p:spPr bwMode="auto">
            <a:xfrm>
              <a:off x="651" y="1559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706" name="Line 274"/>
            <p:cNvSpPr>
              <a:spLocks noChangeShapeType="1"/>
            </p:cNvSpPr>
            <p:nvPr/>
          </p:nvSpPr>
          <p:spPr bwMode="auto">
            <a:xfrm>
              <a:off x="872" y="1561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707" name="Group 275"/>
          <p:cNvGrpSpPr>
            <a:grpSpLocks/>
          </p:cNvGrpSpPr>
          <p:nvPr/>
        </p:nvGrpSpPr>
        <p:grpSpPr bwMode="auto">
          <a:xfrm>
            <a:off x="539750" y="2457450"/>
            <a:ext cx="979488" cy="1692275"/>
            <a:chOff x="340" y="1551"/>
            <a:chExt cx="617" cy="1129"/>
          </a:xfrm>
        </p:grpSpPr>
        <p:sp>
          <p:nvSpPr>
            <p:cNvPr id="18708" name="Arc 276"/>
            <p:cNvSpPr>
              <a:spLocks/>
            </p:cNvSpPr>
            <p:nvPr/>
          </p:nvSpPr>
          <p:spPr bwMode="auto">
            <a:xfrm rot="10112503" flipH="1">
              <a:off x="854" y="1812"/>
              <a:ext cx="103" cy="201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2322"/>
                <a:gd name="T2" fmla="*/ 6096 w 21600"/>
                <a:gd name="T3" fmla="*/ 42322 h 42322"/>
                <a:gd name="T4" fmla="*/ 0 w 21600"/>
                <a:gd name="T5" fmla="*/ 21600 h 42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2322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</a:path>
                <a:path w="21600" h="42322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709" name="Arc 277"/>
            <p:cNvSpPr>
              <a:spLocks/>
            </p:cNvSpPr>
            <p:nvPr/>
          </p:nvSpPr>
          <p:spPr bwMode="auto">
            <a:xfrm rot="11487497">
              <a:off x="340" y="1812"/>
              <a:ext cx="103" cy="201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2322"/>
                <a:gd name="T2" fmla="*/ 6096 w 21600"/>
                <a:gd name="T3" fmla="*/ 42322 h 42322"/>
                <a:gd name="T4" fmla="*/ 0 w 21600"/>
                <a:gd name="T5" fmla="*/ 21600 h 42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2322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</a:path>
                <a:path w="21600" h="42322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710" name="Line 278"/>
            <p:cNvSpPr>
              <a:spLocks noChangeShapeType="1"/>
            </p:cNvSpPr>
            <p:nvPr/>
          </p:nvSpPr>
          <p:spPr bwMode="auto">
            <a:xfrm>
              <a:off x="875" y="1551"/>
              <a:ext cx="0" cy="27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711" name="Line 279"/>
            <p:cNvSpPr>
              <a:spLocks noChangeShapeType="1"/>
            </p:cNvSpPr>
            <p:nvPr/>
          </p:nvSpPr>
          <p:spPr bwMode="auto">
            <a:xfrm>
              <a:off x="654" y="1551"/>
              <a:ext cx="0" cy="112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oval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712" name="Line 280"/>
            <p:cNvSpPr>
              <a:spLocks noChangeShapeType="1"/>
            </p:cNvSpPr>
            <p:nvPr/>
          </p:nvSpPr>
          <p:spPr bwMode="auto">
            <a:xfrm>
              <a:off x="431" y="1551"/>
              <a:ext cx="0" cy="27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713" name="Line 281"/>
            <p:cNvSpPr>
              <a:spLocks noChangeShapeType="1"/>
            </p:cNvSpPr>
            <p:nvPr/>
          </p:nvSpPr>
          <p:spPr bwMode="auto">
            <a:xfrm>
              <a:off x="870" y="2016"/>
              <a:ext cx="0" cy="66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oval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714" name="Line 282"/>
            <p:cNvSpPr>
              <a:spLocks noChangeShapeType="1"/>
            </p:cNvSpPr>
            <p:nvPr/>
          </p:nvSpPr>
          <p:spPr bwMode="auto">
            <a:xfrm>
              <a:off x="426" y="2016"/>
              <a:ext cx="0" cy="66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oval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715" name="Group 283"/>
          <p:cNvGrpSpPr>
            <a:grpSpLocks/>
          </p:cNvGrpSpPr>
          <p:nvPr/>
        </p:nvGrpSpPr>
        <p:grpSpPr bwMode="auto">
          <a:xfrm>
            <a:off x="679450" y="5016500"/>
            <a:ext cx="701675" cy="850900"/>
            <a:chOff x="428" y="3160"/>
            <a:chExt cx="442" cy="536"/>
          </a:xfrm>
        </p:grpSpPr>
        <p:sp>
          <p:nvSpPr>
            <p:cNvPr id="18716" name="Line 284"/>
            <p:cNvSpPr>
              <a:spLocks noChangeShapeType="1"/>
            </p:cNvSpPr>
            <p:nvPr/>
          </p:nvSpPr>
          <p:spPr bwMode="auto">
            <a:xfrm>
              <a:off x="870" y="3160"/>
              <a:ext cx="0" cy="53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717" name="Line 285"/>
            <p:cNvSpPr>
              <a:spLocks noChangeShapeType="1"/>
            </p:cNvSpPr>
            <p:nvPr/>
          </p:nvSpPr>
          <p:spPr bwMode="auto">
            <a:xfrm>
              <a:off x="658" y="3162"/>
              <a:ext cx="0" cy="53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718" name="Line 286"/>
            <p:cNvSpPr>
              <a:spLocks noChangeShapeType="1"/>
            </p:cNvSpPr>
            <p:nvPr/>
          </p:nvSpPr>
          <p:spPr bwMode="auto">
            <a:xfrm>
              <a:off x="428" y="3162"/>
              <a:ext cx="0" cy="53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719" name="Group 287"/>
          <p:cNvGrpSpPr>
            <a:grpSpLocks/>
          </p:cNvGrpSpPr>
          <p:nvPr/>
        </p:nvGrpSpPr>
        <p:grpSpPr bwMode="auto">
          <a:xfrm>
            <a:off x="682625" y="3517900"/>
            <a:ext cx="1993900" cy="292100"/>
            <a:chOff x="430" y="2216"/>
            <a:chExt cx="1256" cy="184"/>
          </a:xfrm>
        </p:grpSpPr>
        <p:sp>
          <p:nvSpPr>
            <p:cNvPr id="18720" name="Line 288"/>
            <p:cNvSpPr>
              <a:spLocks noChangeShapeType="1"/>
            </p:cNvSpPr>
            <p:nvPr/>
          </p:nvSpPr>
          <p:spPr bwMode="auto">
            <a:xfrm>
              <a:off x="430" y="2400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721" name="Line 289"/>
            <p:cNvSpPr>
              <a:spLocks noChangeShapeType="1"/>
            </p:cNvSpPr>
            <p:nvPr/>
          </p:nvSpPr>
          <p:spPr bwMode="auto">
            <a:xfrm>
              <a:off x="658" y="2308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722" name="Line 290"/>
            <p:cNvSpPr>
              <a:spLocks noChangeShapeType="1"/>
            </p:cNvSpPr>
            <p:nvPr/>
          </p:nvSpPr>
          <p:spPr bwMode="auto">
            <a:xfrm>
              <a:off x="870" y="2216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727" name="Group 295"/>
          <p:cNvGrpSpPr>
            <a:grpSpLocks/>
          </p:cNvGrpSpPr>
          <p:nvPr/>
        </p:nvGrpSpPr>
        <p:grpSpPr bwMode="auto">
          <a:xfrm>
            <a:off x="1952625" y="3505200"/>
            <a:ext cx="835025" cy="1068388"/>
            <a:chOff x="1230" y="2208"/>
            <a:chExt cx="526" cy="673"/>
          </a:xfrm>
        </p:grpSpPr>
        <p:grpSp>
          <p:nvGrpSpPr>
            <p:cNvPr id="18728" name="Group 296"/>
            <p:cNvGrpSpPr>
              <a:grpSpLocks/>
            </p:cNvGrpSpPr>
            <p:nvPr/>
          </p:nvGrpSpPr>
          <p:grpSpPr bwMode="auto">
            <a:xfrm>
              <a:off x="1238" y="2208"/>
              <a:ext cx="440" cy="672"/>
              <a:chOff x="1238" y="2208"/>
              <a:chExt cx="440" cy="672"/>
            </a:xfrm>
          </p:grpSpPr>
          <p:sp>
            <p:nvSpPr>
              <p:cNvPr id="18729" name="Line 297"/>
              <p:cNvSpPr>
                <a:spLocks noChangeShapeType="1"/>
              </p:cNvSpPr>
              <p:nvPr/>
            </p:nvSpPr>
            <p:spPr bwMode="auto">
              <a:xfrm>
                <a:off x="1238" y="2400"/>
                <a:ext cx="0" cy="48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730" name="Line 298"/>
              <p:cNvSpPr>
                <a:spLocks noChangeShapeType="1"/>
              </p:cNvSpPr>
              <p:nvPr/>
            </p:nvSpPr>
            <p:spPr bwMode="auto">
              <a:xfrm>
                <a:off x="1466" y="2304"/>
                <a:ext cx="0" cy="57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731" name="Line 299"/>
              <p:cNvSpPr>
                <a:spLocks noChangeShapeType="1"/>
              </p:cNvSpPr>
              <p:nvPr/>
            </p:nvSpPr>
            <p:spPr bwMode="auto">
              <a:xfrm>
                <a:off x="1678" y="2208"/>
                <a:ext cx="0" cy="672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8732" name="Group 300"/>
            <p:cNvGrpSpPr>
              <a:grpSpLocks/>
            </p:cNvGrpSpPr>
            <p:nvPr/>
          </p:nvGrpSpPr>
          <p:grpSpPr bwMode="auto">
            <a:xfrm>
              <a:off x="1230" y="2872"/>
              <a:ext cx="526" cy="9"/>
              <a:chOff x="1230" y="2872"/>
              <a:chExt cx="526" cy="9"/>
            </a:xfrm>
          </p:grpSpPr>
          <p:sp>
            <p:nvSpPr>
              <p:cNvPr id="18733" name="Line 301"/>
              <p:cNvSpPr>
                <a:spLocks noChangeShapeType="1"/>
              </p:cNvSpPr>
              <p:nvPr/>
            </p:nvSpPr>
            <p:spPr bwMode="auto">
              <a:xfrm>
                <a:off x="1230" y="2881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734" name="Line 302"/>
              <p:cNvSpPr>
                <a:spLocks noChangeShapeType="1"/>
              </p:cNvSpPr>
              <p:nvPr/>
            </p:nvSpPr>
            <p:spPr bwMode="auto">
              <a:xfrm>
                <a:off x="1457" y="2874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735" name="Line 303"/>
              <p:cNvSpPr>
                <a:spLocks noChangeShapeType="1"/>
              </p:cNvSpPr>
              <p:nvPr/>
            </p:nvSpPr>
            <p:spPr bwMode="auto">
              <a:xfrm>
                <a:off x="1670" y="2872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18744" name="Group 312"/>
          <p:cNvGrpSpPr>
            <a:grpSpLocks/>
          </p:cNvGrpSpPr>
          <p:nvPr/>
        </p:nvGrpSpPr>
        <p:grpSpPr bwMode="auto">
          <a:xfrm>
            <a:off x="673100" y="5846763"/>
            <a:ext cx="847725" cy="165100"/>
            <a:chOff x="424" y="3681"/>
            <a:chExt cx="534" cy="104"/>
          </a:xfrm>
        </p:grpSpPr>
        <p:sp>
          <p:nvSpPr>
            <p:cNvPr id="18745" name="Line 313"/>
            <p:cNvSpPr>
              <a:spLocks noChangeShapeType="1"/>
            </p:cNvSpPr>
            <p:nvPr/>
          </p:nvSpPr>
          <p:spPr bwMode="auto">
            <a:xfrm>
              <a:off x="424" y="3690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746" name="Line 314"/>
            <p:cNvSpPr>
              <a:spLocks noChangeShapeType="1"/>
            </p:cNvSpPr>
            <p:nvPr/>
          </p:nvSpPr>
          <p:spPr bwMode="auto">
            <a:xfrm>
              <a:off x="651" y="3683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747" name="Line 315"/>
            <p:cNvSpPr>
              <a:spLocks noChangeShapeType="1"/>
            </p:cNvSpPr>
            <p:nvPr/>
          </p:nvSpPr>
          <p:spPr bwMode="auto">
            <a:xfrm>
              <a:off x="428" y="3778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748" name="Line 316"/>
            <p:cNvSpPr>
              <a:spLocks noChangeShapeType="1"/>
            </p:cNvSpPr>
            <p:nvPr/>
          </p:nvSpPr>
          <p:spPr bwMode="auto">
            <a:xfrm>
              <a:off x="651" y="3783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749" name="Line 317"/>
            <p:cNvSpPr>
              <a:spLocks noChangeShapeType="1"/>
            </p:cNvSpPr>
            <p:nvPr/>
          </p:nvSpPr>
          <p:spPr bwMode="auto">
            <a:xfrm>
              <a:off x="872" y="3785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750" name="Line 318"/>
            <p:cNvSpPr>
              <a:spLocks noChangeShapeType="1"/>
            </p:cNvSpPr>
            <p:nvPr/>
          </p:nvSpPr>
          <p:spPr bwMode="auto">
            <a:xfrm>
              <a:off x="864" y="3681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751" name="Group 319"/>
          <p:cNvGrpSpPr>
            <a:grpSpLocks/>
          </p:cNvGrpSpPr>
          <p:nvPr/>
        </p:nvGrpSpPr>
        <p:grpSpPr bwMode="auto">
          <a:xfrm>
            <a:off x="677863" y="5991225"/>
            <a:ext cx="723900" cy="238125"/>
            <a:chOff x="427" y="3774"/>
            <a:chExt cx="456" cy="150"/>
          </a:xfrm>
        </p:grpSpPr>
        <p:sp>
          <p:nvSpPr>
            <p:cNvPr id="18752" name="Line 320"/>
            <p:cNvSpPr>
              <a:spLocks noChangeShapeType="1"/>
            </p:cNvSpPr>
            <p:nvPr/>
          </p:nvSpPr>
          <p:spPr bwMode="auto">
            <a:xfrm>
              <a:off x="433" y="3774"/>
              <a:ext cx="0" cy="14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753" name="Line 321"/>
            <p:cNvSpPr>
              <a:spLocks noChangeShapeType="1"/>
            </p:cNvSpPr>
            <p:nvPr/>
          </p:nvSpPr>
          <p:spPr bwMode="auto">
            <a:xfrm>
              <a:off x="658" y="3777"/>
              <a:ext cx="0" cy="13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754" name="Line 322"/>
            <p:cNvSpPr>
              <a:spLocks noChangeShapeType="1"/>
            </p:cNvSpPr>
            <p:nvPr/>
          </p:nvSpPr>
          <p:spPr bwMode="auto">
            <a:xfrm>
              <a:off x="880" y="3777"/>
              <a:ext cx="0" cy="14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755" name="Line 323"/>
            <p:cNvSpPr>
              <a:spLocks noChangeShapeType="1"/>
            </p:cNvSpPr>
            <p:nvPr/>
          </p:nvSpPr>
          <p:spPr bwMode="auto">
            <a:xfrm>
              <a:off x="427" y="3915"/>
              <a:ext cx="45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756" name="Group 324"/>
          <p:cNvGrpSpPr>
            <a:grpSpLocks/>
          </p:cNvGrpSpPr>
          <p:nvPr/>
        </p:nvGrpSpPr>
        <p:grpSpPr bwMode="auto">
          <a:xfrm>
            <a:off x="2362200" y="922338"/>
            <a:ext cx="287338" cy="1439862"/>
            <a:chOff x="1488" y="581"/>
            <a:chExt cx="181" cy="907"/>
          </a:xfrm>
        </p:grpSpPr>
        <p:sp>
          <p:nvSpPr>
            <p:cNvPr id="18757" name="AutoShape 325"/>
            <p:cNvSpPr>
              <a:spLocks noChangeArrowheads="1"/>
            </p:cNvSpPr>
            <p:nvPr/>
          </p:nvSpPr>
          <p:spPr bwMode="auto">
            <a:xfrm>
              <a:off x="1507" y="851"/>
              <a:ext cx="144" cy="336"/>
            </a:xfrm>
            <a:prstGeom prst="roundRect">
              <a:avLst>
                <a:gd name="adj" fmla="val 16667"/>
              </a:avLst>
            </a:prstGeom>
            <a:solidFill>
              <a:srgbClr val="FFCCFF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8758" name="Group 326"/>
            <p:cNvGrpSpPr>
              <a:grpSpLocks/>
            </p:cNvGrpSpPr>
            <p:nvPr/>
          </p:nvGrpSpPr>
          <p:grpSpPr bwMode="auto">
            <a:xfrm>
              <a:off x="1488" y="581"/>
              <a:ext cx="181" cy="907"/>
              <a:chOff x="1488" y="581"/>
              <a:chExt cx="181" cy="907"/>
            </a:xfrm>
          </p:grpSpPr>
          <p:sp>
            <p:nvSpPr>
              <p:cNvPr id="18759" name="Line 327"/>
              <p:cNvSpPr>
                <a:spLocks noChangeShapeType="1"/>
              </p:cNvSpPr>
              <p:nvPr/>
            </p:nvSpPr>
            <p:spPr bwMode="auto">
              <a:xfrm flipH="1">
                <a:off x="1488" y="581"/>
                <a:ext cx="181" cy="13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760" name="Line 328"/>
              <p:cNvSpPr>
                <a:spLocks noChangeShapeType="1"/>
              </p:cNvSpPr>
              <p:nvPr/>
            </p:nvSpPr>
            <p:spPr bwMode="auto">
              <a:xfrm>
                <a:off x="1580" y="660"/>
                <a:ext cx="0" cy="8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761" name="Oval 329"/>
              <p:cNvSpPr>
                <a:spLocks noChangeArrowheads="1"/>
              </p:cNvSpPr>
              <p:nvPr/>
            </p:nvSpPr>
            <p:spPr bwMode="auto">
              <a:xfrm>
                <a:off x="1552" y="628"/>
                <a:ext cx="58" cy="58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8762" name="Group 330"/>
          <p:cNvGrpSpPr>
            <a:grpSpLocks/>
          </p:cNvGrpSpPr>
          <p:nvPr/>
        </p:nvGrpSpPr>
        <p:grpSpPr bwMode="auto">
          <a:xfrm>
            <a:off x="2493963" y="2322513"/>
            <a:ext cx="381000" cy="71437"/>
            <a:chOff x="1571" y="1463"/>
            <a:chExt cx="240" cy="45"/>
          </a:xfrm>
        </p:grpSpPr>
        <p:sp>
          <p:nvSpPr>
            <p:cNvPr id="18763" name="Oval 331"/>
            <p:cNvSpPr>
              <a:spLocks noChangeArrowheads="1"/>
            </p:cNvSpPr>
            <p:nvPr/>
          </p:nvSpPr>
          <p:spPr bwMode="auto">
            <a:xfrm>
              <a:off x="1671" y="1463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764" name="Line 332"/>
            <p:cNvSpPr>
              <a:spLocks noChangeShapeType="1"/>
            </p:cNvSpPr>
            <p:nvPr/>
          </p:nvSpPr>
          <p:spPr bwMode="auto">
            <a:xfrm flipH="1">
              <a:off x="1571" y="1488"/>
              <a:ext cx="24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765" name="Group 333"/>
          <p:cNvGrpSpPr>
            <a:grpSpLocks/>
          </p:cNvGrpSpPr>
          <p:nvPr/>
        </p:nvGrpSpPr>
        <p:grpSpPr bwMode="auto">
          <a:xfrm>
            <a:off x="8547100" y="914400"/>
            <a:ext cx="287338" cy="1439863"/>
            <a:chOff x="5384" y="576"/>
            <a:chExt cx="181" cy="907"/>
          </a:xfrm>
        </p:grpSpPr>
        <p:sp>
          <p:nvSpPr>
            <p:cNvPr id="18766" name="AutoShape 334"/>
            <p:cNvSpPr>
              <a:spLocks noChangeArrowheads="1"/>
            </p:cNvSpPr>
            <p:nvPr/>
          </p:nvSpPr>
          <p:spPr bwMode="auto">
            <a:xfrm>
              <a:off x="5403" y="846"/>
              <a:ext cx="144" cy="336"/>
            </a:xfrm>
            <a:prstGeom prst="roundRect">
              <a:avLst>
                <a:gd name="adj" fmla="val 16667"/>
              </a:avLst>
            </a:prstGeom>
            <a:solidFill>
              <a:srgbClr val="FFCCFF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8767" name="Group 335"/>
            <p:cNvGrpSpPr>
              <a:grpSpLocks/>
            </p:cNvGrpSpPr>
            <p:nvPr/>
          </p:nvGrpSpPr>
          <p:grpSpPr bwMode="auto">
            <a:xfrm>
              <a:off x="5384" y="576"/>
              <a:ext cx="181" cy="907"/>
              <a:chOff x="1488" y="581"/>
              <a:chExt cx="181" cy="907"/>
            </a:xfrm>
          </p:grpSpPr>
          <p:sp>
            <p:nvSpPr>
              <p:cNvPr id="18768" name="Line 336"/>
              <p:cNvSpPr>
                <a:spLocks noChangeShapeType="1"/>
              </p:cNvSpPr>
              <p:nvPr/>
            </p:nvSpPr>
            <p:spPr bwMode="auto">
              <a:xfrm flipH="1">
                <a:off x="1488" y="581"/>
                <a:ext cx="181" cy="13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769" name="Line 337"/>
              <p:cNvSpPr>
                <a:spLocks noChangeShapeType="1"/>
              </p:cNvSpPr>
              <p:nvPr/>
            </p:nvSpPr>
            <p:spPr bwMode="auto">
              <a:xfrm>
                <a:off x="1580" y="660"/>
                <a:ext cx="0" cy="8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770" name="Oval 338"/>
              <p:cNvSpPr>
                <a:spLocks noChangeArrowheads="1"/>
              </p:cNvSpPr>
              <p:nvPr/>
            </p:nvSpPr>
            <p:spPr bwMode="auto">
              <a:xfrm>
                <a:off x="1552" y="628"/>
                <a:ext cx="58" cy="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8771" name="Group 339"/>
          <p:cNvGrpSpPr>
            <a:grpSpLocks/>
          </p:cNvGrpSpPr>
          <p:nvPr/>
        </p:nvGrpSpPr>
        <p:grpSpPr bwMode="auto">
          <a:xfrm>
            <a:off x="8248650" y="2316163"/>
            <a:ext cx="457200" cy="71437"/>
            <a:chOff x="5196" y="1459"/>
            <a:chExt cx="288" cy="45"/>
          </a:xfrm>
        </p:grpSpPr>
        <p:sp>
          <p:nvSpPr>
            <p:cNvPr id="18772" name="Oval 340"/>
            <p:cNvSpPr>
              <a:spLocks noChangeArrowheads="1"/>
            </p:cNvSpPr>
            <p:nvPr/>
          </p:nvSpPr>
          <p:spPr bwMode="auto">
            <a:xfrm>
              <a:off x="5314" y="1459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773" name="Line 341"/>
            <p:cNvSpPr>
              <a:spLocks noChangeShapeType="1"/>
            </p:cNvSpPr>
            <p:nvPr/>
          </p:nvSpPr>
          <p:spPr bwMode="auto">
            <a:xfrm flipH="1">
              <a:off x="5196" y="1484"/>
              <a:ext cx="288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774" name="Group 342"/>
          <p:cNvGrpSpPr>
            <a:grpSpLocks/>
          </p:cNvGrpSpPr>
          <p:nvPr/>
        </p:nvGrpSpPr>
        <p:grpSpPr bwMode="auto">
          <a:xfrm>
            <a:off x="676275" y="1612900"/>
            <a:ext cx="981075" cy="285750"/>
            <a:chOff x="426" y="1016"/>
            <a:chExt cx="618" cy="180"/>
          </a:xfrm>
        </p:grpSpPr>
        <p:grpSp>
          <p:nvGrpSpPr>
            <p:cNvPr id="18775" name="Group 343"/>
            <p:cNvGrpSpPr>
              <a:grpSpLocks/>
            </p:cNvGrpSpPr>
            <p:nvPr/>
          </p:nvGrpSpPr>
          <p:grpSpPr bwMode="auto">
            <a:xfrm>
              <a:off x="426" y="1016"/>
              <a:ext cx="579" cy="178"/>
              <a:chOff x="184" y="1016"/>
              <a:chExt cx="579" cy="178"/>
            </a:xfrm>
          </p:grpSpPr>
          <p:sp>
            <p:nvSpPr>
              <p:cNvPr id="18776" name="Line 344"/>
              <p:cNvSpPr>
                <a:spLocks noChangeShapeType="1"/>
              </p:cNvSpPr>
              <p:nvPr/>
            </p:nvSpPr>
            <p:spPr bwMode="auto">
              <a:xfrm flipH="1">
                <a:off x="184" y="1016"/>
                <a:ext cx="106" cy="17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777" name="Line 345"/>
              <p:cNvSpPr>
                <a:spLocks noChangeShapeType="1"/>
              </p:cNvSpPr>
              <p:nvPr/>
            </p:nvSpPr>
            <p:spPr bwMode="auto">
              <a:xfrm flipH="1">
                <a:off x="409" y="1021"/>
                <a:ext cx="106" cy="17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778" name="Line 346"/>
              <p:cNvSpPr>
                <a:spLocks noChangeShapeType="1"/>
              </p:cNvSpPr>
              <p:nvPr/>
            </p:nvSpPr>
            <p:spPr bwMode="auto">
              <a:xfrm flipH="1">
                <a:off x="626" y="1021"/>
                <a:ext cx="106" cy="17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779" name="Line 347"/>
              <p:cNvSpPr>
                <a:spLocks noChangeShapeType="1"/>
              </p:cNvSpPr>
              <p:nvPr/>
            </p:nvSpPr>
            <p:spPr bwMode="auto">
              <a:xfrm>
                <a:off x="187" y="1104"/>
                <a:ext cx="57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8780" name="Line 348"/>
            <p:cNvSpPr>
              <a:spLocks noChangeShapeType="1"/>
            </p:cNvSpPr>
            <p:nvPr/>
          </p:nvSpPr>
          <p:spPr bwMode="auto">
            <a:xfrm>
              <a:off x="996" y="1100"/>
              <a:ext cx="48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781" name="Group 349"/>
          <p:cNvGrpSpPr>
            <a:grpSpLocks/>
          </p:cNvGrpSpPr>
          <p:nvPr/>
        </p:nvGrpSpPr>
        <p:grpSpPr bwMode="auto">
          <a:xfrm>
            <a:off x="609600" y="1600200"/>
            <a:ext cx="1047750" cy="298450"/>
            <a:chOff x="384" y="1008"/>
            <a:chExt cx="660" cy="188"/>
          </a:xfrm>
        </p:grpSpPr>
        <p:sp>
          <p:nvSpPr>
            <p:cNvPr id="18782" name="Line 350"/>
            <p:cNvSpPr>
              <a:spLocks noChangeShapeType="1"/>
            </p:cNvSpPr>
            <p:nvPr/>
          </p:nvSpPr>
          <p:spPr bwMode="auto">
            <a:xfrm rot="21480000" flipH="1">
              <a:off x="432" y="1008"/>
              <a:ext cx="40" cy="18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783" name="Line 351"/>
            <p:cNvSpPr>
              <a:spLocks noChangeShapeType="1"/>
            </p:cNvSpPr>
            <p:nvPr/>
          </p:nvSpPr>
          <p:spPr bwMode="auto">
            <a:xfrm rot="21480000" flipH="1">
              <a:off x="648" y="1008"/>
              <a:ext cx="40" cy="18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784" name="Line 352"/>
            <p:cNvSpPr>
              <a:spLocks noChangeShapeType="1"/>
            </p:cNvSpPr>
            <p:nvPr/>
          </p:nvSpPr>
          <p:spPr bwMode="auto">
            <a:xfrm rot="21480000" flipH="1">
              <a:off x="872" y="1008"/>
              <a:ext cx="40" cy="18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8785" name="Group 353"/>
            <p:cNvGrpSpPr>
              <a:grpSpLocks/>
            </p:cNvGrpSpPr>
            <p:nvPr/>
          </p:nvGrpSpPr>
          <p:grpSpPr bwMode="auto">
            <a:xfrm>
              <a:off x="384" y="1100"/>
              <a:ext cx="660" cy="96"/>
              <a:chOff x="384" y="1100"/>
              <a:chExt cx="660" cy="96"/>
            </a:xfrm>
          </p:grpSpPr>
          <p:sp>
            <p:nvSpPr>
              <p:cNvPr id="18786" name="Line 354"/>
              <p:cNvSpPr>
                <a:spLocks noChangeShapeType="1"/>
              </p:cNvSpPr>
              <p:nvPr/>
            </p:nvSpPr>
            <p:spPr bwMode="auto">
              <a:xfrm>
                <a:off x="384" y="1104"/>
                <a:ext cx="622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787" name="Line 355"/>
              <p:cNvSpPr>
                <a:spLocks noChangeShapeType="1"/>
              </p:cNvSpPr>
              <p:nvPr/>
            </p:nvSpPr>
            <p:spPr bwMode="auto">
              <a:xfrm>
                <a:off x="996" y="1100"/>
                <a:ext cx="48" cy="9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18788" name="Group 356"/>
          <p:cNvGrpSpPr>
            <a:grpSpLocks/>
          </p:cNvGrpSpPr>
          <p:nvPr/>
        </p:nvGrpSpPr>
        <p:grpSpPr bwMode="auto">
          <a:xfrm>
            <a:off x="2735263" y="4467225"/>
            <a:ext cx="368300" cy="304800"/>
            <a:chOff x="4472" y="2699"/>
            <a:chExt cx="232" cy="192"/>
          </a:xfrm>
        </p:grpSpPr>
        <p:sp>
          <p:nvSpPr>
            <p:cNvPr id="18789" name="AutoShape 357"/>
            <p:cNvSpPr>
              <a:spLocks noChangeArrowheads="1"/>
            </p:cNvSpPr>
            <p:nvPr/>
          </p:nvSpPr>
          <p:spPr bwMode="auto">
            <a:xfrm>
              <a:off x="4635" y="2764"/>
              <a:ext cx="69" cy="69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790" name="Text Box 358"/>
            <p:cNvSpPr txBox="1">
              <a:spLocks noChangeArrowheads="1"/>
            </p:cNvSpPr>
            <p:nvPr/>
          </p:nvSpPr>
          <p:spPr bwMode="auto">
            <a:xfrm>
              <a:off x="4472" y="2699"/>
              <a:ext cx="144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99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400" b="1">
                  <a:latin typeface=".VnTimeH" pitchFamily="34" charset="0"/>
                </a:rPr>
                <a:t>k</a:t>
              </a:r>
            </a:p>
          </p:txBody>
        </p:sp>
      </p:grpSp>
      <p:sp>
        <p:nvSpPr>
          <p:cNvPr id="18791" name="Text Box 359"/>
          <p:cNvSpPr txBox="1">
            <a:spLocks noChangeArrowheads="1"/>
          </p:cNvSpPr>
          <p:nvPr/>
        </p:nvSpPr>
        <p:spPr bwMode="auto">
          <a:xfrm>
            <a:off x="1495425" y="2892425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rn</a:t>
            </a:r>
          </a:p>
        </p:txBody>
      </p:sp>
      <p:grpSp>
        <p:nvGrpSpPr>
          <p:cNvPr id="18792" name="Group 360"/>
          <p:cNvGrpSpPr>
            <a:grpSpLocks/>
          </p:cNvGrpSpPr>
          <p:nvPr/>
        </p:nvGrpSpPr>
        <p:grpSpPr bwMode="auto">
          <a:xfrm>
            <a:off x="471488" y="228600"/>
            <a:ext cx="1166812" cy="522288"/>
            <a:chOff x="297" y="144"/>
            <a:chExt cx="735" cy="329"/>
          </a:xfrm>
        </p:grpSpPr>
        <p:sp>
          <p:nvSpPr>
            <p:cNvPr id="18793" name="Text Box 361"/>
            <p:cNvSpPr txBox="1">
              <a:spLocks noChangeArrowheads="1"/>
            </p:cNvSpPr>
            <p:nvPr/>
          </p:nvSpPr>
          <p:spPr bwMode="auto">
            <a:xfrm>
              <a:off x="466" y="261"/>
              <a:ext cx="494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>
                  <a:latin typeface=".VnTimeH" pitchFamily="34" charset="0"/>
                </a:rPr>
                <a:t>380v</a:t>
              </a:r>
            </a:p>
          </p:txBody>
        </p:sp>
        <p:sp>
          <p:nvSpPr>
            <p:cNvPr id="18794" name="Rectangle 362"/>
            <p:cNvSpPr>
              <a:spLocks noChangeArrowheads="1"/>
            </p:cNvSpPr>
            <p:nvPr/>
          </p:nvSpPr>
          <p:spPr bwMode="auto">
            <a:xfrm>
              <a:off x="297" y="144"/>
              <a:ext cx="735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400" b="1">
                  <a:latin typeface=".VnTimeH" pitchFamily="34" charset="0"/>
                </a:rPr>
                <a:t>Ac 3phase</a:t>
              </a:r>
            </a:p>
          </p:txBody>
        </p:sp>
      </p:grpSp>
      <p:sp>
        <p:nvSpPr>
          <p:cNvPr id="18795" name="Text Box 363"/>
          <p:cNvSpPr txBox="1">
            <a:spLocks noChangeArrowheads="1"/>
          </p:cNvSpPr>
          <p:nvPr/>
        </p:nvSpPr>
        <p:spPr bwMode="auto">
          <a:xfrm>
            <a:off x="2865438" y="5984875"/>
            <a:ext cx="41910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chemeClr val="accent2"/>
                </a:solidFill>
                <a:latin typeface=".VnCourier NewH" pitchFamily="18" charset="0"/>
              </a:rPr>
              <a:t>®ãng cÊp nguån cho m¹ch ®éng lùc vµ m¹ch ®iÒu khiÓn</a:t>
            </a:r>
          </a:p>
        </p:txBody>
      </p:sp>
      <p:sp>
        <p:nvSpPr>
          <p:cNvPr id="18796" name="Text Box 364"/>
          <p:cNvSpPr txBox="1">
            <a:spLocks noChangeArrowheads="1"/>
          </p:cNvSpPr>
          <p:nvPr/>
        </p:nvSpPr>
        <p:spPr bwMode="auto">
          <a:xfrm>
            <a:off x="2330450" y="6021388"/>
            <a:ext cx="54102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chemeClr val="accent2"/>
                </a:solidFill>
                <a:latin typeface=".VnCourier NewH" pitchFamily="18" charset="0"/>
              </a:rPr>
              <a:t>ÊN NóT Më M¸Y M</a:t>
            </a:r>
            <a:r>
              <a:rPr lang="en-US" sz="1600" b="1">
                <a:solidFill>
                  <a:schemeClr val="accent2"/>
                </a:solidFill>
                <a:latin typeface=".VnCourier NewH" pitchFamily="18" charset="0"/>
                <a:sym typeface="Wingdings" pitchFamily="2" charset="2"/>
              </a:rPr>
              <a:t> §éng c¬ khëi ®éng sao</a:t>
            </a:r>
            <a:endParaRPr lang="en-US" sz="1600" b="1">
              <a:solidFill>
                <a:schemeClr val="accent2"/>
              </a:solidFill>
              <a:latin typeface=".VnCourier NewH" pitchFamily="18" charset="0"/>
            </a:endParaRPr>
          </a:p>
        </p:txBody>
      </p:sp>
      <p:sp>
        <p:nvSpPr>
          <p:cNvPr id="18797" name="Line 365"/>
          <p:cNvSpPr>
            <a:spLocks noChangeShapeType="1"/>
          </p:cNvSpPr>
          <p:nvPr/>
        </p:nvSpPr>
        <p:spPr bwMode="auto">
          <a:xfrm>
            <a:off x="7820025" y="2349500"/>
            <a:ext cx="0" cy="10668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8798" name="Group 366"/>
          <p:cNvGrpSpPr>
            <a:grpSpLocks/>
          </p:cNvGrpSpPr>
          <p:nvPr/>
        </p:nvGrpSpPr>
        <p:grpSpPr bwMode="auto">
          <a:xfrm>
            <a:off x="4584700" y="2051050"/>
            <a:ext cx="368300" cy="304800"/>
            <a:chOff x="4472" y="2699"/>
            <a:chExt cx="232" cy="192"/>
          </a:xfrm>
        </p:grpSpPr>
        <p:sp>
          <p:nvSpPr>
            <p:cNvPr id="18799" name="AutoShape 367"/>
            <p:cNvSpPr>
              <a:spLocks noChangeArrowheads="1"/>
            </p:cNvSpPr>
            <p:nvPr/>
          </p:nvSpPr>
          <p:spPr bwMode="auto">
            <a:xfrm>
              <a:off x="4635" y="2764"/>
              <a:ext cx="69" cy="69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800" name="Text Box 368"/>
            <p:cNvSpPr txBox="1">
              <a:spLocks noChangeArrowheads="1"/>
            </p:cNvSpPr>
            <p:nvPr/>
          </p:nvSpPr>
          <p:spPr bwMode="auto">
            <a:xfrm>
              <a:off x="4472" y="2699"/>
              <a:ext cx="144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99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400" b="1">
                  <a:latin typeface=".VnTimeH" pitchFamily="34" charset="0"/>
                </a:rPr>
                <a:t>k</a:t>
              </a:r>
            </a:p>
          </p:txBody>
        </p:sp>
      </p:grpSp>
      <p:sp>
        <p:nvSpPr>
          <p:cNvPr id="18801" name="Line 369"/>
          <p:cNvSpPr>
            <a:spLocks noChangeShapeType="1"/>
          </p:cNvSpPr>
          <p:nvPr/>
        </p:nvSpPr>
        <p:spPr bwMode="auto">
          <a:xfrm>
            <a:off x="5305425" y="4545013"/>
            <a:ext cx="360363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802" name="Line 370"/>
          <p:cNvSpPr>
            <a:spLocks noChangeShapeType="1"/>
          </p:cNvSpPr>
          <p:nvPr/>
        </p:nvSpPr>
        <p:spPr bwMode="auto">
          <a:xfrm>
            <a:off x="5967413" y="5497513"/>
            <a:ext cx="110331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8803" name="Group 371"/>
          <p:cNvGrpSpPr>
            <a:grpSpLocks/>
          </p:cNvGrpSpPr>
          <p:nvPr/>
        </p:nvGrpSpPr>
        <p:grpSpPr bwMode="auto">
          <a:xfrm>
            <a:off x="7065963" y="5118100"/>
            <a:ext cx="757237" cy="762000"/>
            <a:chOff x="4451" y="3224"/>
            <a:chExt cx="477" cy="480"/>
          </a:xfrm>
        </p:grpSpPr>
        <p:sp>
          <p:nvSpPr>
            <p:cNvPr id="18804" name="AutoShape 372"/>
            <p:cNvSpPr>
              <a:spLocks noChangeArrowheads="1"/>
            </p:cNvSpPr>
            <p:nvPr/>
          </p:nvSpPr>
          <p:spPr bwMode="auto">
            <a:xfrm>
              <a:off x="4451" y="3224"/>
              <a:ext cx="288" cy="480"/>
            </a:xfrm>
            <a:prstGeom prst="roundRect">
              <a:avLst>
                <a:gd name="adj" fmla="val 16667"/>
              </a:avLst>
            </a:prstGeom>
            <a:solidFill>
              <a:srgbClr val="FFCC99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400" b="1">
                  <a:latin typeface=".VnTimeH" pitchFamily="34" charset="0"/>
                </a:rPr>
                <a:t>k</a:t>
              </a:r>
            </a:p>
          </p:txBody>
        </p:sp>
        <p:sp>
          <p:nvSpPr>
            <p:cNvPr id="18805" name="Line 373"/>
            <p:cNvSpPr>
              <a:spLocks noChangeShapeType="1"/>
            </p:cNvSpPr>
            <p:nvPr/>
          </p:nvSpPr>
          <p:spPr bwMode="auto">
            <a:xfrm>
              <a:off x="4736" y="3464"/>
              <a:ext cx="192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8806" name="Line 374"/>
          <p:cNvSpPr>
            <a:spLocks noChangeShapeType="1"/>
          </p:cNvSpPr>
          <p:nvPr/>
        </p:nvSpPr>
        <p:spPr bwMode="auto">
          <a:xfrm flipV="1">
            <a:off x="7820025" y="3378200"/>
            <a:ext cx="0" cy="21336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8807" name="Group 375"/>
          <p:cNvGrpSpPr>
            <a:grpSpLocks/>
          </p:cNvGrpSpPr>
          <p:nvPr/>
        </p:nvGrpSpPr>
        <p:grpSpPr bwMode="auto">
          <a:xfrm>
            <a:off x="733425" y="5748338"/>
            <a:ext cx="714375" cy="314325"/>
            <a:chOff x="462" y="3630"/>
            <a:chExt cx="450" cy="198"/>
          </a:xfrm>
        </p:grpSpPr>
        <p:sp>
          <p:nvSpPr>
            <p:cNvPr id="18808" name="Line 376"/>
            <p:cNvSpPr>
              <a:spLocks noChangeShapeType="1"/>
            </p:cNvSpPr>
            <p:nvPr/>
          </p:nvSpPr>
          <p:spPr bwMode="auto">
            <a:xfrm>
              <a:off x="462" y="3636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809" name="Line 377"/>
            <p:cNvSpPr>
              <a:spLocks noChangeShapeType="1"/>
            </p:cNvSpPr>
            <p:nvPr/>
          </p:nvSpPr>
          <p:spPr bwMode="auto">
            <a:xfrm>
              <a:off x="696" y="3630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810" name="Line 378"/>
            <p:cNvSpPr>
              <a:spLocks noChangeShapeType="1"/>
            </p:cNvSpPr>
            <p:nvPr/>
          </p:nvSpPr>
          <p:spPr bwMode="auto">
            <a:xfrm>
              <a:off x="912" y="3636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8811" name="Line 379"/>
          <p:cNvSpPr>
            <a:spLocks noChangeShapeType="1"/>
          </p:cNvSpPr>
          <p:nvPr/>
        </p:nvSpPr>
        <p:spPr bwMode="auto">
          <a:xfrm>
            <a:off x="4133850" y="5572125"/>
            <a:ext cx="3810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8812" name="Group 380"/>
          <p:cNvGrpSpPr>
            <a:grpSpLocks/>
          </p:cNvGrpSpPr>
          <p:nvPr/>
        </p:nvGrpSpPr>
        <p:grpSpPr bwMode="auto">
          <a:xfrm>
            <a:off x="736600" y="2251075"/>
            <a:ext cx="714375" cy="314325"/>
            <a:chOff x="462" y="3630"/>
            <a:chExt cx="450" cy="198"/>
          </a:xfrm>
        </p:grpSpPr>
        <p:sp>
          <p:nvSpPr>
            <p:cNvPr id="18813" name="Line 381"/>
            <p:cNvSpPr>
              <a:spLocks noChangeShapeType="1"/>
            </p:cNvSpPr>
            <p:nvPr/>
          </p:nvSpPr>
          <p:spPr bwMode="auto">
            <a:xfrm>
              <a:off x="462" y="3636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814" name="Line 382"/>
            <p:cNvSpPr>
              <a:spLocks noChangeShapeType="1"/>
            </p:cNvSpPr>
            <p:nvPr/>
          </p:nvSpPr>
          <p:spPr bwMode="auto">
            <a:xfrm>
              <a:off x="696" y="3630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815" name="Line 383"/>
            <p:cNvSpPr>
              <a:spLocks noChangeShapeType="1"/>
            </p:cNvSpPr>
            <p:nvPr/>
          </p:nvSpPr>
          <p:spPr bwMode="auto">
            <a:xfrm>
              <a:off x="912" y="3636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816" name="Group 384"/>
          <p:cNvGrpSpPr>
            <a:grpSpLocks/>
          </p:cNvGrpSpPr>
          <p:nvPr/>
        </p:nvGrpSpPr>
        <p:grpSpPr bwMode="auto">
          <a:xfrm>
            <a:off x="733425" y="5753100"/>
            <a:ext cx="714375" cy="314325"/>
            <a:chOff x="462" y="3630"/>
            <a:chExt cx="450" cy="198"/>
          </a:xfrm>
        </p:grpSpPr>
        <p:sp>
          <p:nvSpPr>
            <p:cNvPr id="18817" name="Line 385"/>
            <p:cNvSpPr>
              <a:spLocks noChangeShapeType="1"/>
            </p:cNvSpPr>
            <p:nvPr/>
          </p:nvSpPr>
          <p:spPr bwMode="auto">
            <a:xfrm>
              <a:off x="462" y="3636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818" name="Line 386"/>
            <p:cNvSpPr>
              <a:spLocks noChangeShapeType="1"/>
            </p:cNvSpPr>
            <p:nvPr/>
          </p:nvSpPr>
          <p:spPr bwMode="auto">
            <a:xfrm>
              <a:off x="696" y="3630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819" name="Line 387"/>
            <p:cNvSpPr>
              <a:spLocks noChangeShapeType="1"/>
            </p:cNvSpPr>
            <p:nvPr/>
          </p:nvSpPr>
          <p:spPr bwMode="auto">
            <a:xfrm>
              <a:off x="912" y="3636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8820" name="AutoShape 388"/>
          <p:cNvSpPr>
            <a:spLocks noChangeArrowheads="1"/>
          </p:cNvSpPr>
          <p:nvPr/>
        </p:nvSpPr>
        <p:spPr bwMode="auto">
          <a:xfrm>
            <a:off x="7034213" y="3052763"/>
            <a:ext cx="457200" cy="762000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>
                <a:latin typeface=".VnTimeH" pitchFamily="34" charset="0"/>
              </a:rPr>
              <a:t>r</a:t>
            </a:r>
            <a:r>
              <a:rPr lang="en-US" sz="1400" b="1">
                <a:latin typeface=".VnTime" pitchFamily="34" charset="0"/>
              </a:rPr>
              <a:t>th</a:t>
            </a:r>
          </a:p>
        </p:txBody>
      </p:sp>
      <p:grpSp>
        <p:nvGrpSpPr>
          <p:cNvPr id="18833" name="Group 401"/>
          <p:cNvGrpSpPr>
            <a:grpSpLocks/>
          </p:cNvGrpSpPr>
          <p:nvPr/>
        </p:nvGrpSpPr>
        <p:grpSpPr bwMode="auto">
          <a:xfrm>
            <a:off x="679450" y="5029200"/>
            <a:ext cx="698500" cy="438150"/>
            <a:chOff x="428" y="3168"/>
            <a:chExt cx="440" cy="276"/>
          </a:xfrm>
        </p:grpSpPr>
        <p:sp>
          <p:nvSpPr>
            <p:cNvPr id="18834" name="Line 402"/>
            <p:cNvSpPr>
              <a:spLocks noChangeShapeType="1"/>
            </p:cNvSpPr>
            <p:nvPr/>
          </p:nvSpPr>
          <p:spPr bwMode="auto">
            <a:xfrm>
              <a:off x="428" y="3168"/>
              <a:ext cx="0" cy="9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835" name="Line 403"/>
            <p:cNvSpPr>
              <a:spLocks noChangeShapeType="1"/>
            </p:cNvSpPr>
            <p:nvPr/>
          </p:nvSpPr>
          <p:spPr bwMode="auto">
            <a:xfrm>
              <a:off x="658" y="3168"/>
              <a:ext cx="0" cy="18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836" name="Line 404"/>
            <p:cNvSpPr>
              <a:spLocks noChangeShapeType="1"/>
            </p:cNvSpPr>
            <p:nvPr/>
          </p:nvSpPr>
          <p:spPr bwMode="auto">
            <a:xfrm>
              <a:off x="868" y="3168"/>
              <a:ext cx="0" cy="27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8837" name="Text Box 405"/>
          <p:cNvSpPr txBox="1">
            <a:spLocks noChangeArrowheads="1"/>
          </p:cNvSpPr>
          <p:nvPr/>
        </p:nvSpPr>
        <p:spPr bwMode="auto">
          <a:xfrm>
            <a:off x="2133600" y="5943600"/>
            <a:ext cx="66294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chemeClr val="accent2"/>
                </a:solidFill>
                <a:latin typeface=".VnCourier NewH" pitchFamily="18" charset="0"/>
              </a:rPr>
              <a:t>Sau kho¶ng thêi gian chØnh ®Þnh, R</a:t>
            </a:r>
            <a:r>
              <a:rPr lang="en-US" sz="1200" b="1">
                <a:solidFill>
                  <a:schemeClr val="accent2"/>
                </a:solidFill>
                <a:latin typeface=".VnArial" pitchFamily="34" charset="0"/>
              </a:rPr>
              <a:t>th</a:t>
            </a:r>
            <a:r>
              <a:rPr lang="en-US" sz="1600" b="1">
                <a:solidFill>
                  <a:schemeClr val="accent2"/>
                </a:solidFill>
                <a:latin typeface=".VnCourier NewH" pitchFamily="18" charset="0"/>
              </a:rPr>
              <a:t> t¸c ®éng ®æi nèi tam gi¸c trong m¹ch ®iÒu khiÓn</a:t>
            </a:r>
          </a:p>
        </p:txBody>
      </p:sp>
      <p:sp>
        <p:nvSpPr>
          <p:cNvPr id="18838" name="Text Box 406"/>
          <p:cNvSpPr txBox="1">
            <a:spLocks noChangeArrowheads="1"/>
          </p:cNvSpPr>
          <p:nvPr/>
        </p:nvSpPr>
        <p:spPr bwMode="auto">
          <a:xfrm>
            <a:off x="1752600" y="6092825"/>
            <a:ext cx="66294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chemeClr val="accent2"/>
                </a:solidFill>
                <a:latin typeface=".VnCourier NewH" pitchFamily="18" charset="0"/>
              </a:rPr>
              <a:t>ÊN NóT DõNG D </a:t>
            </a:r>
            <a:r>
              <a:rPr lang="en-US" sz="1600" b="1">
                <a:solidFill>
                  <a:schemeClr val="accent2"/>
                </a:solidFill>
                <a:latin typeface=".VnCourier NewH" pitchFamily="18" charset="0"/>
                <a:sym typeface="Wingdings" pitchFamily="2" charset="2"/>
              </a:rPr>
              <a:t> §éng c¬ ngõng lµm viÖc</a:t>
            </a:r>
            <a:endParaRPr lang="en-US" sz="1600" b="1">
              <a:solidFill>
                <a:schemeClr val="accent2"/>
              </a:solidFill>
              <a:latin typeface=".VnCourier NewH" pitchFamily="18" charset="0"/>
            </a:endParaRPr>
          </a:p>
        </p:txBody>
      </p:sp>
      <p:sp>
        <p:nvSpPr>
          <p:cNvPr id="18839" name="AutoShape 407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72513" y="6477000"/>
            <a:ext cx="457200" cy="381000"/>
          </a:xfrm>
          <a:prstGeom prst="actionButtonEnd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18840" name="Line 408"/>
          <p:cNvSpPr>
            <a:spLocks noChangeShapeType="1"/>
          </p:cNvSpPr>
          <p:nvPr/>
        </p:nvSpPr>
        <p:spPr bwMode="auto">
          <a:xfrm>
            <a:off x="7029450" y="3219450"/>
            <a:ext cx="4572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841" name="Line 409"/>
          <p:cNvSpPr>
            <a:spLocks noChangeShapeType="1"/>
          </p:cNvSpPr>
          <p:nvPr/>
        </p:nvSpPr>
        <p:spPr bwMode="auto">
          <a:xfrm>
            <a:off x="3757613" y="2324100"/>
            <a:ext cx="32385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8842" name="Group 410"/>
          <p:cNvGrpSpPr>
            <a:grpSpLocks/>
          </p:cNvGrpSpPr>
          <p:nvPr/>
        </p:nvGrpSpPr>
        <p:grpSpPr bwMode="auto">
          <a:xfrm>
            <a:off x="4052888" y="2320925"/>
            <a:ext cx="693737" cy="71438"/>
            <a:chOff x="2553" y="1462"/>
            <a:chExt cx="437" cy="45"/>
          </a:xfrm>
        </p:grpSpPr>
        <p:sp>
          <p:nvSpPr>
            <p:cNvPr id="18843" name="Line 411"/>
            <p:cNvSpPr>
              <a:spLocks noChangeShapeType="1"/>
            </p:cNvSpPr>
            <p:nvPr/>
          </p:nvSpPr>
          <p:spPr bwMode="auto">
            <a:xfrm>
              <a:off x="2553" y="1486"/>
              <a:ext cx="437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844" name="Oval 412"/>
            <p:cNvSpPr>
              <a:spLocks noChangeArrowheads="1"/>
            </p:cNvSpPr>
            <p:nvPr/>
          </p:nvSpPr>
          <p:spPr bwMode="auto">
            <a:xfrm>
              <a:off x="2795" y="1462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8845" name="Group 413"/>
          <p:cNvGrpSpPr>
            <a:grpSpLocks/>
          </p:cNvGrpSpPr>
          <p:nvPr/>
        </p:nvGrpSpPr>
        <p:grpSpPr bwMode="auto">
          <a:xfrm>
            <a:off x="663575" y="4221163"/>
            <a:ext cx="739775" cy="739775"/>
            <a:chOff x="2022" y="2647"/>
            <a:chExt cx="466" cy="466"/>
          </a:xfrm>
        </p:grpSpPr>
        <p:sp>
          <p:nvSpPr>
            <p:cNvPr id="18846" name="Oval 414"/>
            <p:cNvSpPr>
              <a:spLocks noChangeArrowheads="1"/>
            </p:cNvSpPr>
            <p:nvPr/>
          </p:nvSpPr>
          <p:spPr bwMode="auto">
            <a:xfrm>
              <a:off x="2022" y="2647"/>
              <a:ext cx="466" cy="466"/>
            </a:xfrm>
            <a:prstGeom prst="ellipse">
              <a:avLst/>
            </a:prstGeom>
            <a:solidFill>
              <a:srgbClr val="99CC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847" name="Oval 415"/>
            <p:cNvSpPr>
              <a:spLocks noChangeArrowheads="1"/>
            </p:cNvSpPr>
            <p:nvPr/>
          </p:nvSpPr>
          <p:spPr bwMode="auto">
            <a:xfrm>
              <a:off x="2086" y="2710"/>
              <a:ext cx="340" cy="339"/>
            </a:xfrm>
            <a:prstGeom prst="ellipse">
              <a:avLst/>
            </a:prstGeom>
            <a:solidFill>
              <a:srgbClr val="993366">
                <a:alpha val="58000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8848" name="Line 416"/>
          <p:cNvSpPr>
            <a:spLocks noChangeShapeType="1"/>
          </p:cNvSpPr>
          <p:nvPr/>
        </p:nvSpPr>
        <p:spPr bwMode="auto">
          <a:xfrm flipV="1">
            <a:off x="692150" y="4883150"/>
            <a:ext cx="119063" cy="16510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 type="oval" w="lg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8849" name="Group 417"/>
          <p:cNvGrpSpPr>
            <a:grpSpLocks/>
          </p:cNvGrpSpPr>
          <p:nvPr/>
        </p:nvGrpSpPr>
        <p:grpSpPr bwMode="auto">
          <a:xfrm>
            <a:off x="638175" y="4121150"/>
            <a:ext cx="785813" cy="215900"/>
            <a:chOff x="401" y="2596"/>
            <a:chExt cx="495" cy="136"/>
          </a:xfrm>
        </p:grpSpPr>
        <p:grpSp>
          <p:nvGrpSpPr>
            <p:cNvPr id="18850" name="Group 418"/>
            <p:cNvGrpSpPr>
              <a:grpSpLocks/>
            </p:cNvGrpSpPr>
            <p:nvPr/>
          </p:nvGrpSpPr>
          <p:grpSpPr bwMode="auto">
            <a:xfrm>
              <a:off x="426" y="2601"/>
              <a:ext cx="445" cy="131"/>
              <a:chOff x="-1982" y="3424"/>
              <a:chExt cx="445" cy="131"/>
            </a:xfrm>
          </p:grpSpPr>
          <p:sp>
            <p:nvSpPr>
              <p:cNvPr id="18851" name="Line 419"/>
              <p:cNvSpPr>
                <a:spLocks noChangeShapeType="1"/>
              </p:cNvSpPr>
              <p:nvPr/>
            </p:nvSpPr>
            <p:spPr bwMode="auto">
              <a:xfrm>
                <a:off x="-1982" y="3424"/>
                <a:ext cx="57" cy="131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852" name="Line 420"/>
              <p:cNvSpPr>
                <a:spLocks noChangeShapeType="1"/>
              </p:cNvSpPr>
              <p:nvPr/>
            </p:nvSpPr>
            <p:spPr bwMode="auto">
              <a:xfrm flipH="1">
                <a:off x="-1591" y="3426"/>
                <a:ext cx="54" cy="124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853" name="Line 421"/>
              <p:cNvSpPr>
                <a:spLocks noChangeShapeType="1"/>
              </p:cNvSpPr>
              <p:nvPr/>
            </p:nvSpPr>
            <p:spPr bwMode="auto">
              <a:xfrm>
                <a:off x="-1750" y="3424"/>
                <a:ext cx="0" cy="6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8854" name="Group 422"/>
            <p:cNvGrpSpPr>
              <a:grpSpLocks/>
            </p:cNvGrpSpPr>
            <p:nvPr/>
          </p:nvGrpSpPr>
          <p:grpSpPr bwMode="auto">
            <a:xfrm>
              <a:off x="401" y="2596"/>
              <a:ext cx="495" cy="29"/>
              <a:chOff x="266" y="2574"/>
              <a:chExt cx="495" cy="29"/>
            </a:xfrm>
          </p:grpSpPr>
          <p:sp>
            <p:nvSpPr>
              <p:cNvPr id="18855" name="Oval 423"/>
              <p:cNvSpPr>
                <a:spLocks noChangeArrowheads="1"/>
              </p:cNvSpPr>
              <p:nvPr/>
            </p:nvSpPr>
            <p:spPr bwMode="auto">
              <a:xfrm>
                <a:off x="711" y="2578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856" name="Oval 424"/>
              <p:cNvSpPr>
                <a:spLocks noChangeArrowheads="1"/>
              </p:cNvSpPr>
              <p:nvPr/>
            </p:nvSpPr>
            <p:spPr bwMode="auto">
              <a:xfrm>
                <a:off x="494" y="2574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857" name="Oval 425"/>
              <p:cNvSpPr>
                <a:spLocks noChangeArrowheads="1"/>
              </p:cNvSpPr>
              <p:nvPr/>
            </p:nvSpPr>
            <p:spPr bwMode="auto">
              <a:xfrm>
                <a:off x="266" y="2578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8858" name="Group 426"/>
          <p:cNvGrpSpPr>
            <a:grpSpLocks/>
          </p:cNvGrpSpPr>
          <p:nvPr/>
        </p:nvGrpSpPr>
        <p:grpSpPr bwMode="auto">
          <a:xfrm>
            <a:off x="650875" y="4830763"/>
            <a:ext cx="773113" cy="244475"/>
            <a:chOff x="410" y="3043"/>
            <a:chExt cx="487" cy="154"/>
          </a:xfrm>
        </p:grpSpPr>
        <p:sp>
          <p:nvSpPr>
            <p:cNvPr id="18859" name="Line 427"/>
            <p:cNvSpPr>
              <a:spLocks noChangeShapeType="1"/>
            </p:cNvSpPr>
            <p:nvPr/>
          </p:nvSpPr>
          <p:spPr bwMode="auto">
            <a:xfrm flipH="1" flipV="1">
              <a:off x="822" y="3043"/>
              <a:ext cx="51" cy="12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lg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860" name="Line 428"/>
            <p:cNvSpPr>
              <a:spLocks noChangeShapeType="1"/>
            </p:cNvSpPr>
            <p:nvPr/>
          </p:nvSpPr>
          <p:spPr bwMode="auto">
            <a:xfrm>
              <a:off x="659" y="3123"/>
              <a:ext cx="0" cy="6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oval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861" name="Line 429"/>
            <p:cNvSpPr>
              <a:spLocks noChangeShapeType="1"/>
            </p:cNvSpPr>
            <p:nvPr/>
          </p:nvSpPr>
          <p:spPr bwMode="auto">
            <a:xfrm flipV="1">
              <a:off x="435" y="3077"/>
              <a:ext cx="75" cy="10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lg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8862" name="Group 430"/>
            <p:cNvGrpSpPr>
              <a:grpSpLocks/>
            </p:cNvGrpSpPr>
            <p:nvPr/>
          </p:nvGrpSpPr>
          <p:grpSpPr bwMode="auto">
            <a:xfrm>
              <a:off x="410" y="3154"/>
              <a:ext cx="487" cy="43"/>
              <a:chOff x="410" y="3154"/>
              <a:chExt cx="487" cy="43"/>
            </a:xfrm>
          </p:grpSpPr>
          <p:sp>
            <p:nvSpPr>
              <p:cNvPr id="18863" name="Oval 431"/>
              <p:cNvSpPr>
                <a:spLocks noChangeArrowheads="1"/>
              </p:cNvSpPr>
              <p:nvPr/>
            </p:nvSpPr>
            <p:spPr bwMode="auto">
              <a:xfrm rot="-901195">
                <a:off x="847" y="3154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864" name="Oval 432"/>
              <p:cNvSpPr>
                <a:spLocks noChangeArrowheads="1"/>
              </p:cNvSpPr>
              <p:nvPr/>
            </p:nvSpPr>
            <p:spPr bwMode="auto">
              <a:xfrm>
                <a:off x="634" y="3172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865" name="Oval 433"/>
              <p:cNvSpPr>
                <a:spLocks noChangeArrowheads="1"/>
              </p:cNvSpPr>
              <p:nvPr/>
            </p:nvSpPr>
            <p:spPr bwMode="auto">
              <a:xfrm rot="1948271">
                <a:off x="410" y="3170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8866" name="Group 434"/>
          <p:cNvGrpSpPr>
            <a:grpSpLocks/>
          </p:cNvGrpSpPr>
          <p:nvPr/>
        </p:nvGrpSpPr>
        <p:grpSpPr bwMode="auto">
          <a:xfrm>
            <a:off x="801688" y="4349750"/>
            <a:ext cx="484187" cy="484188"/>
            <a:chOff x="2103" y="2726"/>
            <a:chExt cx="305" cy="305"/>
          </a:xfrm>
        </p:grpSpPr>
        <p:grpSp>
          <p:nvGrpSpPr>
            <p:cNvPr id="18867" name="Group 435"/>
            <p:cNvGrpSpPr>
              <a:grpSpLocks/>
            </p:cNvGrpSpPr>
            <p:nvPr/>
          </p:nvGrpSpPr>
          <p:grpSpPr bwMode="auto">
            <a:xfrm>
              <a:off x="2103" y="2726"/>
              <a:ext cx="305" cy="305"/>
              <a:chOff x="2103" y="2718"/>
              <a:chExt cx="317" cy="317"/>
            </a:xfrm>
          </p:grpSpPr>
          <p:sp>
            <p:nvSpPr>
              <p:cNvPr id="18868" name="AutoShape 436"/>
              <p:cNvSpPr>
                <a:spLocks noChangeArrowheads="1"/>
              </p:cNvSpPr>
              <p:nvPr/>
            </p:nvSpPr>
            <p:spPr bwMode="auto">
              <a:xfrm>
                <a:off x="2216" y="2718"/>
                <a:ext cx="91" cy="317"/>
              </a:xfrm>
              <a:prstGeom prst="flowChartCollate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869" name="AutoShape 437"/>
              <p:cNvSpPr>
                <a:spLocks noChangeArrowheads="1"/>
              </p:cNvSpPr>
              <p:nvPr/>
            </p:nvSpPr>
            <p:spPr bwMode="auto">
              <a:xfrm rot="5400000">
                <a:off x="2216" y="2717"/>
                <a:ext cx="91" cy="317"/>
              </a:xfrm>
              <a:prstGeom prst="flowChartCollate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8870" name="AutoShape 438"/>
            <p:cNvSpPr>
              <a:spLocks noChangeArrowheads="1"/>
            </p:cNvSpPr>
            <p:nvPr/>
          </p:nvSpPr>
          <p:spPr bwMode="auto">
            <a:xfrm>
              <a:off x="2204" y="2828"/>
              <a:ext cx="104" cy="104"/>
            </a:xfrm>
            <a:custGeom>
              <a:avLst/>
              <a:gdLst>
                <a:gd name="G0" fmla="+- 5400 0 0"/>
                <a:gd name="G1" fmla="+- 8100 0 0"/>
                <a:gd name="G2" fmla="+- 2700 0 0"/>
                <a:gd name="G3" fmla="+- 9450 0 0"/>
                <a:gd name="G4" fmla="+- 21600 0 8100"/>
                <a:gd name="G5" fmla="+- 21600 0 9450"/>
                <a:gd name="G6" fmla="+- 5400 21600 0"/>
                <a:gd name="G7" fmla="*/ G6 1 2"/>
                <a:gd name="G8" fmla="+- 21600 0 5400"/>
                <a:gd name="G9" fmla="+- 21600 0 2700"/>
                <a:gd name="T0" fmla="*/ G0 w 21600"/>
                <a:gd name="T1" fmla="*/ G0 h 21600"/>
                <a:gd name="T2" fmla="*/ G8 w 21600"/>
                <a:gd name="T3" fmla="*/ G8 h 21600"/>
              </a:gdLst>
              <a:ahLst/>
              <a:cxnLst>
                <a:cxn ang="0">
                  <a:pos x="r" y="vc"/>
                </a:cxn>
                <a:cxn ang="5400000">
                  <a:pos x="hc" y="b"/>
                </a:cxn>
                <a:cxn ang="10800000">
                  <a:pos x="l" y="vc"/>
                </a:cxn>
                <a:cxn ang="16200000">
                  <a:pos x="hc" y="t"/>
                </a:cxn>
              </a:cxnLst>
              <a:rect l="T0" t="T1" r="T2" b="T3"/>
              <a:pathLst>
                <a:path w="21600" h="21600">
                  <a:moveTo>
                    <a:pt x="5400" y="5400"/>
                  </a:moveTo>
                  <a:lnTo>
                    <a:pt x="9450" y="5400"/>
                  </a:lnTo>
                  <a:lnTo>
                    <a:pt x="9450" y="2700"/>
                  </a:lnTo>
                  <a:lnTo>
                    <a:pt x="8100" y="2700"/>
                  </a:lnTo>
                  <a:lnTo>
                    <a:pt x="10800" y="0"/>
                  </a:lnTo>
                  <a:lnTo>
                    <a:pt x="13500" y="2700"/>
                  </a:lnTo>
                  <a:lnTo>
                    <a:pt x="12150" y="2700"/>
                  </a:lnTo>
                  <a:lnTo>
                    <a:pt x="12150" y="5400"/>
                  </a:lnTo>
                  <a:lnTo>
                    <a:pt x="16200" y="5400"/>
                  </a:lnTo>
                  <a:lnTo>
                    <a:pt x="16200" y="9450"/>
                  </a:lnTo>
                  <a:lnTo>
                    <a:pt x="18900" y="9450"/>
                  </a:lnTo>
                  <a:lnTo>
                    <a:pt x="18900" y="8100"/>
                  </a:lnTo>
                  <a:lnTo>
                    <a:pt x="21600" y="10800"/>
                  </a:lnTo>
                  <a:lnTo>
                    <a:pt x="18900" y="13500"/>
                  </a:lnTo>
                  <a:lnTo>
                    <a:pt x="18900" y="12150"/>
                  </a:lnTo>
                  <a:lnTo>
                    <a:pt x="16200" y="12150"/>
                  </a:lnTo>
                  <a:lnTo>
                    <a:pt x="16200" y="16200"/>
                  </a:lnTo>
                  <a:lnTo>
                    <a:pt x="12150" y="16200"/>
                  </a:lnTo>
                  <a:lnTo>
                    <a:pt x="12150" y="18900"/>
                  </a:lnTo>
                  <a:lnTo>
                    <a:pt x="13500" y="18900"/>
                  </a:lnTo>
                  <a:lnTo>
                    <a:pt x="10800" y="21600"/>
                  </a:lnTo>
                  <a:lnTo>
                    <a:pt x="8100" y="18900"/>
                  </a:lnTo>
                  <a:lnTo>
                    <a:pt x="9450" y="18900"/>
                  </a:lnTo>
                  <a:lnTo>
                    <a:pt x="9450" y="16200"/>
                  </a:lnTo>
                  <a:lnTo>
                    <a:pt x="5400" y="16200"/>
                  </a:lnTo>
                  <a:lnTo>
                    <a:pt x="5400" y="12150"/>
                  </a:lnTo>
                  <a:lnTo>
                    <a:pt x="2700" y="12150"/>
                  </a:lnTo>
                  <a:lnTo>
                    <a:pt x="2700" y="13500"/>
                  </a:lnTo>
                  <a:lnTo>
                    <a:pt x="0" y="10800"/>
                  </a:lnTo>
                  <a:lnTo>
                    <a:pt x="2700" y="8100"/>
                  </a:lnTo>
                  <a:lnTo>
                    <a:pt x="2700" y="9450"/>
                  </a:lnTo>
                  <a:lnTo>
                    <a:pt x="5400" y="9450"/>
                  </a:lnTo>
                  <a:close/>
                </a:path>
              </a:pathLst>
            </a:cu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8871" name="Group 439"/>
          <p:cNvGrpSpPr>
            <a:grpSpLocks/>
          </p:cNvGrpSpPr>
          <p:nvPr/>
        </p:nvGrpSpPr>
        <p:grpSpPr bwMode="auto">
          <a:xfrm>
            <a:off x="638175" y="4121150"/>
            <a:ext cx="785813" cy="46038"/>
            <a:chOff x="402" y="2596"/>
            <a:chExt cx="495" cy="29"/>
          </a:xfrm>
        </p:grpSpPr>
        <p:sp>
          <p:nvSpPr>
            <p:cNvPr id="18872" name="Oval 440"/>
            <p:cNvSpPr>
              <a:spLocks noChangeArrowheads="1"/>
            </p:cNvSpPr>
            <p:nvPr/>
          </p:nvSpPr>
          <p:spPr bwMode="auto">
            <a:xfrm>
              <a:off x="402" y="2601"/>
              <a:ext cx="45" cy="23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873" name="Oval 441"/>
            <p:cNvSpPr>
              <a:spLocks noChangeArrowheads="1"/>
            </p:cNvSpPr>
            <p:nvPr/>
          </p:nvSpPr>
          <p:spPr bwMode="auto">
            <a:xfrm>
              <a:off x="633" y="2596"/>
              <a:ext cx="45" cy="23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874" name="Oval 442"/>
            <p:cNvSpPr>
              <a:spLocks noChangeArrowheads="1"/>
            </p:cNvSpPr>
            <p:nvPr/>
          </p:nvSpPr>
          <p:spPr bwMode="auto">
            <a:xfrm>
              <a:off x="852" y="2602"/>
              <a:ext cx="45" cy="23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8875" name="Group 443"/>
          <p:cNvGrpSpPr>
            <a:grpSpLocks/>
          </p:cNvGrpSpPr>
          <p:nvPr/>
        </p:nvGrpSpPr>
        <p:grpSpPr bwMode="auto">
          <a:xfrm>
            <a:off x="654050" y="5008563"/>
            <a:ext cx="766763" cy="63500"/>
            <a:chOff x="412" y="3155"/>
            <a:chExt cx="483" cy="40"/>
          </a:xfrm>
        </p:grpSpPr>
        <p:sp>
          <p:nvSpPr>
            <p:cNvPr id="18876" name="Oval 444"/>
            <p:cNvSpPr>
              <a:spLocks noChangeArrowheads="1"/>
            </p:cNvSpPr>
            <p:nvPr/>
          </p:nvSpPr>
          <p:spPr bwMode="auto">
            <a:xfrm rot="1752456">
              <a:off x="412" y="3171"/>
              <a:ext cx="45" cy="23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877" name="Oval 445"/>
            <p:cNvSpPr>
              <a:spLocks noChangeArrowheads="1"/>
            </p:cNvSpPr>
            <p:nvPr/>
          </p:nvSpPr>
          <p:spPr bwMode="auto">
            <a:xfrm>
              <a:off x="637" y="3172"/>
              <a:ext cx="45" cy="23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878" name="Oval 446"/>
            <p:cNvSpPr>
              <a:spLocks noChangeArrowheads="1"/>
            </p:cNvSpPr>
            <p:nvPr/>
          </p:nvSpPr>
          <p:spPr bwMode="auto">
            <a:xfrm rot="-1000370">
              <a:off x="850" y="3155"/>
              <a:ext cx="45" cy="23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8879" name="Line 447"/>
          <p:cNvSpPr>
            <a:spLocks noChangeShapeType="1"/>
          </p:cNvSpPr>
          <p:nvPr/>
        </p:nvSpPr>
        <p:spPr bwMode="auto">
          <a:xfrm>
            <a:off x="6245225" y="4459288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880" name="AutoShape 448"/>
          <p:cNvSpPr>
            <a:spLocks noChangeArrowheads="1"/>
          </p:cNvSpPr>
          <p:nvPr/>
        </p:nvSpPr>
        <p:spPr bwMode="auto">
          <a:xfrm>
            <a:off x="4824413" y="2744788"/>
            <a:ext cx="1511300" cy="576262"/>
          </a:xfrm>
          <a:prstGeom prst="wedgeRoundRectCallout">
            <a:avLst>
              <a:gd name="adj1" fmla="val 41069"/>
              <a:gd name="adj2" fmla="val -78926"/>
              <a:gd name="adj3" fmla="val 16667"/>
            </a:avLst>
          </a:prstGeom>
          <a:solidFill>
            <a:srgbClr val="99CCFF">
              <a:alpha val="61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sz="1200" b="1">
                <a:solidFill>
                  <a:srgbClr val="003300"/>
                </a:solidFill>
                <a:latin typeface=".VnCourier New" pitchFamily="18" charset="0"/>
              </a:rPr>
              <a:t>TiÕp ®iÓm Rth kh«ng më ra</a:t>
            </a:r>
          </a:p>
        </p:txBody>
      </p:sp>
      <p:grpSp>
        <p:nvGrpSpPr>
          <p:cNvPr id="18889" name="Group 457"/>
          <p:cNvGrpSpPr>
            <a:grpSpLocks/>
          </p:cNvGrpSpPr>
          <p:nvPr/>
        </p:nvGrpSpPr>
        <p:grpSpPr bwMode="auto">
          <a:xfrm>
            <a:off x="666750" y="4219575"/>
            <a:ext cx="739775" cy="739775"/>
            <a:chOff x="2222" y="2455"/>
            <a:chExt cx="466" cy="466"/>
          </a:xfrm>
        </p:grpSpPr>
        <p:grpSp>
          <p:nvGrpSpPr>
            <p:cNvPr id="18881" name="Group 449"/>
            <p:cNvGrpSpPr>
              <a:grpSpLocks/>
            </p:cNvGrpSpPr>
            <p:nvPr/>
          </p:nvGrpSpPr>
          <p:grpSpPr bwMode="auto">
            <a:xfrm>
              <a:off x="2222" y="2455"/>
              <a:ext cx="466" cy="466"/>
              <a:chOff x="2022" y="2647"/>
              <a:chExt cx="466" cy="466"/>
            </a:xfrm>
          </p:grpSpPr>
          <p:sp>
            <p:nvSpPr>
              <p:cNvPr id="18882" name="Oval 450"/>
              <p:cNvSpPr>
                <a:spLocks noChangeArrowheads="1"/>
              </p:cNvSpPr>
              <p:nvPr/>
            </p:nvSpPr>
            <p:spPr bwMode="auto">
              <a:xfrm>
                <a:off x="2022" y="2647"/>
                <a:ext cx="466" cy="466"/>
              </a:xfrm>
              <a:prstGeom prst="ellipse">
                <a:avLst/>
              </a:prstGeom>
              <a:solidFill>
                <a:srgbClr val="99CC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883" name="Oval 451"/>
              <p:cNvSpPr>
                <a:spLocks noChangeArrowheads="1"/>
              </p:cNvSpPr>
              <p:nvPr/>
            </p:nvSpPr>
            <p:spPr bwMode="auto">
              <a:xfrm>
                <a:off x="2086" y="2710"/>
                <a:ext cx="340" cy="339"/>
              </a:xfrm>
              <a:prstGeom prst="ellipse">
                <a:avLst/>
              </a:prstGeom>
              <a:solidFill>
                <a:srgbClr val="993366">
                  <a:alpha val="58000"/>
                </a:srgb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8884" name="Group 452"/>
            <p:cNvGrpSpPr>
              <a:grpSpLocks/>
            </p:cNvGrpSpPr>
            <p:nvPr/>
          </p:nvGrpSpPr>
          <p:grpSpPr bwMode="auto">
            <a:xfrm>
              <a:off x="2302" y="2535"/>
              <a:ext cx="305" cy="305"/>
              <a:chOff x="2103" y="2726"/>
              <a:chExt cx="305" cy="305"/>
            </a:xfrm>
          </p:grpSpPr>
          <p:grpSp>
            <p:nvGrpSpPr>
              <p:cNvPr id="18885" name="Group 453"/>
              <p:cNvGrpSpPr>
                <a:grpSpLocks/>
              </p:cNvGrpSpPr>
              <p:nvPr/>
            </p:nvGrpSpPr>
            <p:grpSpPr bwMode="auto">
              <a:xfrm>
                <a:off x="2103" y="2726"/>
                <a:ext cx="305" cy="305"/>
                <a:chOff x="2103" y="2718"/>
                <a:chExt cx="317" cy="317"/>
              </a:xfrm>
            </p:grpSpPr>
            <p:sp>
              <p:nvSpPr>
                <p:cNvPr id="18886" name="AutoShape 454"/>
                <p:cNvSpPr>
                  <a:spLocks noChangeArrowheads="1"/>
                </p:cNvSpPr>
                <p:nvPr/>
              </p:nvSpPr>
              <p:spPr bwMode="auto">
                <a:xfrm>
                  <a:off x="2216" y="2718"/>
                  <a:ext cx="91" cy="317"/>
                </a:xfrm>
                <a:prstGeom prst="flowChartCollate">
                  <a:avLst/>
                </a:prstGeom>
                <a:solidFill>
                  <a:srgbClr val="FFCC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8887" name="AutoShape 455"/>
                <p:cNvSpPr>
                  <a:spLocks noChangeArrowheads="1"/>
                </p:cNvSpPr>
                <p:nvPr/>
              </p:nvSpPr>
              <p:spPr bwMode="auto">
                <a:xfrm rot="5400000">
                  <a:off x="2216" y="2717"/>
                  <a:ext cx="91" cy="317"/>
                </a:xfrm>
                <a:prstGeom prst="flowChartCollate">
                  <a:avLst/>
                </a:prstGeom>
                <a:solidFill>
                  <a:srgbClr val="FFCC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18888" name="AutoShape 456"/>
              <p:cNvSpPr>
                <a:spLocks noChangeArrowheads="1"/>
              </p:cNvSpPr>
              <p:nvPr/>
            </p:nvSpPr>
            <p:spPr bwMode="auto">
              <a:xfrm>
                <a:off x="2204" y="2828"/>
                <a:ext cx="104" cy="104"/>
              </a:xfrm>
              <a:custGeom>
                <a:avLst/>
                <a:gdLst>
                  <a:gd name="G0" fmla="+- 5400 0 0"/>
                  <a:gd name="G1" fmla="+- 8100 0 0"/>
                  <a:gd name="G2" fmla="+- 2700 0 0"/>
                  <a:gd name="G3" fmla="+- 9450 0 0"/>
                  <a:gd name="G4" fmla="+- 21600 0 8100"/>
                  <a:gd name="G5" fmla="+- 21600 0 9450"/>
                  <a:gd name="G6" fmla="+- 5400 21600 0"/>
                  <a:gd name="G7" fmla="*/ G6 1 2"/>
                  <a:gd name="G8" fmla="+- 21600 0 5400"/>
                  <a:gd name="G9" fmla="+- 21600 0 2700"/>
                  <a:gd name="T0" fmla="*/ G0 w 21600"/>
                  <a:gd name="T1" fmla="*/ G0 h 21600"/>
                  <a:gd name="T2" fmla="*/ G8 w 21600"/>
                  <a:gd name="T3" fmla="*/ G8 h 21600"/>
                </a:gdLst>
                <a:ahLst/>
                <a:cxnLst>
                  <a:cxn ang="0">
                    <a:pos x="r" y="vc"/>
                  </a:cxn>
                  <a:cxn ang="5400000">
                    <a:pos x="hc" y="b"/>
                  </a:cxn>
                  <a:cxn ang="10800000">
                    <a:pos x="l" y="vc"/>
                  </a:cxn>
                  <a:cxn ang="16200000">
                    <a:pos x="hc" y="t"/>
                  </a:cxn>
                </a:cxnLst>
                <a:rect l="T0" t="T1" r="T2" b="T3"/>
                <a:pathLst>
                  <a:path w="21600" h="21600">
                    <a:moveTo>
                      <a:pt x="5400" y="5400"/>
                    </a:moveTo>
                    <a:lnTo>
                      <a:pt x="9450" y="5400"/>
                    </a:lnTo>
                    <a:lnTo>
                      <a:pt x="9450" y="2700"/>
                    </a:lnTo>
                    <a:lnTo>
                      <a:pt x="8100" y="2700"/>
                    </a:lnTo>
                    <a:lnTo>
                      <a:pt x="10800" y="0"/>
                    </a:lnTo>
                    <a:lnTo>
                      <a:pt x="13500" y="2700"/>
                    </a:lnTo>
                    <a:lnTo>
                      <a:pt x="12150" y="2700"/>
                    </a:lnTo>
                    <a:lnTo>
                      <a:pt x="12150" y="5400"/>
                    </a:lnTo>
                    <a:lnTo>
                      <a:pt x="16200" y="5400"/>
                    </a:lnTo>
                    <a:lnTo>
                      <a:pt x="16200" y="9450"/>
                    </a:lnTo>
                    <a:lnTo>
                      <a:pt x="18900" y="9450"/>
                    </a:lnTo>
                    <a:lnTo>
                      <a:pt x="18900" y="8100"/>
                    </a:lnTo>
                    <a:lnTo>
                      <a:pt x="21600" y="10800"/>
                    </a:lnTo>
                    <a:lnTo>
                      <a:pt x="18900" y="13500"/>
                    </a:lnTo>
                    <a:lnTo>
                      <a:pt x="18900" y="12150"/>
                    </a:lnTo>
                    <a:lnTo>
                      <a:pt x="16200" y="12150"/>
                    </a:lnTo>
                    <a:lnTo>
                      <a:pt x="16200" y="16200"/>
                    </a:lnTo>
                    <a:lnTo>
                      <a:pt x="12150" y="16200"/>
                    </a:lnTo>
                    <a:lnTo>
                      <a:pt x="12150" y="18900"/>
                    </a:lnTo>
                    <a:lnTo>
                      <a:pt x="13500" y="18900"/>
                    </a:lnTo>
                    <a:lnTo>
                      <a:pt x="10800" y="21600"/>
                    </a:lnTo>
                    <a:lnTo>
                      <a:pt x="8100" y="18900"/>
                    </a:lnTo>
                    <a:lnTo>
                      <a:pt x="9450" y="18900"/>
                    </a:lnTo>
                    <a:lnTo>
                      <a:pt x="9450" y="16200"/>
                    </a:lnTo>
                    <a:lnTo>
                      <a:pt x="5400" y="16200"/>
                    </a:lnTo>
                    <a:lnTo>
                      <a:pt x="5400" y="12150"/>
                    </a:lnTo>
                    <a:lnTo>
                      <a:pt x="2700" y="12150"/>
                    </a:lnTo>
                    <a:lnTo>
                      <a:pt x="2700" y="13500"/>
                    </a:lnTo>
                    <a:lnTo>
                      <a:pt x="0" y="10800"/>
                    </a:lnTo>
                    <a:lnTo>
                      <a:pt x="2700" y="8100"/>
                    </a:lnTo>
                    <a:lnTo>
                      <a:pt x="2700" y="9450"/>
                    </a:lnTo>
                    <a:lnTo>
                      <a:pt x="5400" y="9450"/>
                    </a:lnTo>
                    <a:close/>
                  </a:path>
                </a:pathLst>
              </a:cu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6747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6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6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4" presetClass="entr" presetSubtype="0" accel="10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8" dur="300"/>
                                        <p:tgtEl>
                                          <p:spTgt spid="187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8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00"/>
                                        <p:tgtEl>
                                          <p:spTgt spid="18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8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18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18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18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18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18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18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8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18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8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1000"/>
                                        <p:tgtEl>
                                          <p:spTgt spid="187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88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8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8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1.38889E-6 0.00463 L -1.38889E-6 0.01388 " pathEditMode="relative" rAng="0" ptsTypes="AA">
                                      <p:cBhvr>
                                        <p:cTn id="62" dur="500" fill="hold"/>
                                        <p:tgtEl>
                                          <p:spTgt spid="184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3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2000"/>
                                        <p:tgtEl>
                                          <p:spTgt spid="18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2000"/>
                                        <p:tgtEl>
                                          <p:spTgt spid="18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1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1000"/>
                                        <p:tgtEl>
                                          <p:spTgt spid="18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1000"/>
                                        <p:tgtEl>
                                          <p:spTgt spid="18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1000"/>
                                        <p:tgtEl>
                                          <p:spTgt spid="18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2000"/>
                                        <p:tgtEl>
                                          <p:spTgt spid="18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1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2000"/>
                                        <p:tgtEl>
                                          <p:spTgt spid="18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1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1000"/>
                                        <p:tgtEl>
                                          <p:spTgt spid="18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nodeType="withEffect">
                                  <p:stCondLst>
                                    <p:cond delay="98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1000"/>
                                        <p:tgtEl>
                                          <p:spTgt spid="18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3000"/>
                                        <p:tgtEl>
                                          <p:spTgt spid="1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1000"/>
                                        <p:tgtEl>
                                          <p:spTgt spid="18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2000"/>
                                        <p:tgtEl>
                                          <p:spTgt spid="18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4" fill="hold" grpId="0" nodeType="withEffect">
                                  <p:stCondLst>
                                    <p:cond delay="123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2000"/>
                                        <p:tgtEl>
                                          <p:spTgt spid="18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1" fill="hold" grpId="0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4" dur="1000"/>
                                        <p:tgtEl>
                                          <p:spTgt spid="18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8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2000"/>
                                        <p:tgtEl>
                                          <p:spTgt spid="18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4" fill="hold" grpId="0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1000"/>
                                        <p:tgtEl>
                                          <p:spTgt spid="18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8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2000"/>
                                        <p:tgtEl>
                                          <p:spTgt spid="18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4" fill="hold" nodeType="withEffect">
                                  <p:stCondLst>
                                    <p:cond delay="188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2000"/>
                                        <p:tgtEl>
                                          <p:spTgt spid="18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8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2000"/>
                                        <p:tgtEl>
                                          <p:spTgt spid="18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2" presetClass="entr" presetSubtype="1" fill="hold" grpId="0" nodeType="withEffect">
                                  <p:stCondLst>
                                    <p:cond delay="118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1000"/>
                                        <p:tgtEl>
                                          <p:spTgt spid="18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1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5" dur="1000"/>
                                        <p:tgtEl>
                                          <p:spTgt spid="18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xit" presetSubtype="1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27" dur="1000"/>
                                        <p:tgtEl>
                                          <p:spTgt spid="185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2" presetClass="entr" presetSubtype="4" fill="hold" grpId="0" nodeType="withEffect">
                                  <p:stCondLst>
                                    <p:cond delay="148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1000"/>
                                        <p:tgtEl>
                                          <p:spTgt spid="18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8" fill="hold" grpId="0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2000"/>
                                        <p:tgtEl>
                                          <p:spTgt spid="18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2" presetClass="entr" presetSubtype="1" fill="hold" grpId="0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7" dur="2000"/>
                                        <p:tgtEl>
                                          <p:spTgt spid="18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8" fill="hold" grpId="0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2000"/>
                                        <p:tgtEl>
                                          <p:spTgt spid="18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2" presetClass="entr" presetSubtype="8" fill="hold" nodeType="withEffect">
                                  <p:stCondLst>
                                    <p:cond delay="212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2000"/>
                                        <p:tgtEl>
                                          <p:spTgt spid="18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2000"/>
                                        <p:tgtEl>
                                          <p:spTgt spid="18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1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9" dur="1000"/>
                                        <p:tgtEl>
                                          <p:spTgt spid="18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2" presetClass="entr" presetSubtype="8" fill="hold" grpId="0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1000"/>
                                        <p:tgtEl>
                                          <p:spTgt spid="18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ntr" presetSubtype="4" fill="hold" grpId="0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5" dur="2000"/>
                                        <p:tgtEl>
                                          <p:spTgt spid="18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2" presetClass="entr" presetSubtype="8" fill="hold" grpId="0" nodeType="withEffect">
                                  <p:stCondLst>
                                    <p:cond delay="245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2000"/>
                                        <p:tgtEl>
                                          <p:spTgt spid="18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2" presetClass="entr" presetSubtype="1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1" dur="1000"/>
                                        <p:tgtEl>
                                          <p:spTgt spid="18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2" presetClass="entr" presetSubtype="1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4" dur="2000"/>
                                        <p:tgtEl>
                                          <p:spTgt spid="18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2" presetClass="entr" presetSubtype="1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7" dur="2000"/>
                                        <p:tgtEl>
                                          <p:spTgt spid="18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22" presetClass="entr" presetSubtype="1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0" dur="1000"/>
                                        <p:tgtEl>
                                          <p:spTgt spid="18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22" presetClass="entr" presetSubtype="1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3" dur="2000"/>
                                        <p:tgtEl>
                                          <p:spTgt spid="18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22" presetClass="entr" presetSubtype="1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6" dur="1000"/>
                                        <p:tgtEl>
                                          <p:spTgt spid="18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22" presetClass="entr" presetSubtype="8" fill="hold" nodeType="withEffect">
                                  <p:stCondLst>
                                    <p:cond delay="248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9" dur="2000"/>
                                        <p:tgtEl>
                                          <p:spTgt spid="18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2" presetClass="entr" presetSubtype="1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2" dur="2000"/>
                                        <p:tgtEl>
                                          <p:spTgt spid="18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22" presetClass="entr" presetSubtype="1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5" dur="1000"/>
                                        <p:tgtEl>
                                          <p:spTgt spid="18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2" presetClass="entr" presetSubtype="4" fill="hold" grpId="1" nodeType="withEffect">
                                  <p:stCondLst>
                                    <p:cond delay="360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1000"/>
                                        <p:tgtEl>
                                          <p:spTgt spid="18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2" presetClass="emph" presetSubtype="0" fill="hold" grpId="0" nodeType="withEffect">
                                  <p:stCondLst>
                                    <p:cond delay="36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0" dur="1000" fill="hold"/>
                                        <p:tgtEl>
                                          <p:spTgt spid="188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1" dur="1000" fill="hold"/>
                                        <p:tgtEl>
                                          <p:spTgt spid="188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2" dur="1000" fill="hold"/>
                                        <p:tgtEl>
                                          <p:spTgt spid="188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93" dur="1000" fill="hold"/>
                                        <p:tgtEl>
                                          <p:spTgt spid="188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2" presetClass="entr" presetSubtype="4" fill="hold" grpId="0" nodeType="withEffect">
                                  <p:stCondLst>
                                    <p:cond delay="360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6" dur="1000"/>
                                        <p:tgtEl>
                                          <p:spTgt spid="18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22" presetClass="emph" presetSubtype="0" fill="hold" grpId="1" nodeType="withEffect">
                                  <p:stCondLst>
                                    <p:cond delay="36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8" dur="1000" fill="hold"/>
                                        <p:tgtEl>
                                          <p:spTgt spid="188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9" dur="1000" fill="hold"/>
                                        <p:tgtEl>
                                          <p:spTgt spid="188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0" dur="1000" fill="hold"/>
                                        <p:tgtEl>
                                          <p:spTgt spid="1884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01" dur="1000" fill="hold"/>
                                        <p:tgtEl>
                                          <p:spTgt spid="188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2" presetClass="exit" presetSubtype="4" fill="hold" grpId="0" nodeType="withEffect">
                                  <p:stCondLst>
                                    <p:cond delay="44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3" dur="1000"/>
                                        <p:tgtEl>
                                          <p:spTgt spid="184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2" presetClass="exit" presetSubtype="8" fill="hold" grpId="2" nodeType="withEffect">
                                  <p:stCondLst>
                                    <p:cond delay="45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6" dur="1000"/>
                                        <p:tgtEl>
                                          <p:spTgt spid="188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2" presetClass="exit" presetSubtype="8" fill="hold" grpId="2" nodeType="withEffect">
                                  <p:stCondLst>
                                    <p:cond delay="45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9" dur="1000"/>
                                        <p:tgtEl>
                                          <p:spTgt spid="188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2" presetClass="exit" presetSubtype="1" fill="hold" nodeType="withEffect">
                                  <p:stCondLst>
                                    <p:cond delay="45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12" dur="1000"/>
                                        <p:tgtEl>
                                          <p:spTgt spid="188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2" presetClass="entr" presetSubtype="4" fill="hold" nodeType="withEffect">
                                  <p:stCondLst>
                                    <p:cond delay="4950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6" dur="1000"/>
                                        <p:tgtEl>
                                          <p:spTgt spid="18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" presetClass="exit" presetSubtype="0" fill="hold" grpId="1" nodeType="withEffect">
                                  <p:stCondLst>
                                    <p:cond delay="350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55" presetClass="entr" presetSubtype="0" fill="hold" grpId="0" nodeType="withEffect">
                                  <p:stCondLst>
                                    <p:cond delay="350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188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 fill="hold"/>
                                        <p:tgtEl>
                                          <p:spTgt spid="188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1000"/>
                                        <p:tgtEl>
                                          <p:spTgt spid="18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22" presetClass="exit" presetSubtype="8" fill="hold" grpId="1" nodeType="withEffect">
                                  <p:stCondLst>
                                    <p:cond delay="27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25" dur="500"/>
                                        <p:tgtEl>
                                          <p:spTgt spid="188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64" presetClass="path" presetSubtype="0" accel="50000" decel="50000" fill="hold" nodeType="withEffect">
                                  <p:stCondLst>
                                    <p:cond delay="27500"/>
                                  </p:stCondLst>
                                  <p:childTnLst>
                                    <p:animMotion origin="layout" path="M -2.77778E-7 0.01389 L -2.77778E-7 0.00208 " pathEditMode="relative" rAng="0" ptsTypes="AA">
                                      <p:cBhvr>
                                        <p:cTn id="228" dur="500" fill="hold"/>
                                        <p:tgtEl>
                                          <p:spTgt spid="184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02"/>
                                    </p:animMotion>
                                  </p:childTnLst>
                                </p:cTn>
                              </p:par>
                              <p:par>
                                <p:cTn id="229" presetID="22" presetClass="entr" presetSubtype="1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1" dur="2000"/>
                                        <p:tgtEl>
                                          <p:spTgt spid="18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22" presetClass="entr" presetSubtype="1" fill="hold" nodeType="withEffect">
                                  <p:stCondLst>
                                    <p:cond delay="2650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4" dur="2000"/>
                                        <p:tgtEl>
                                          <p:spTgt spid="18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22" presetClass="entr" presetSubtype="1" fill="hold" grpId="0" nodeType="with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7" dur="1000"/>
                                        <p:tgtEl>
                                          <p:spTgt spid="18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5" presetClass="entr" presetSubtype="0" fill="hold" grpId="0" nodeType="withEffect">
                                  <p:stCondLst>
                                    <p:cond delay="3700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1000" fill="hold"/>
                                        <p:tgtEl>
                                          <p:spTgt spid="188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 fill="hold"/>
                                        <p:tgtEl>
                                          <p:spTgt spid="188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2" dur="1000"/>
                                        <p:tgtEl>
                                          <p:spTgt spid="18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1" presetClass="exit" presetSubtype="0" fill="hold" grpId="1" nodeType="withEffect">
                                  <p:stCondLst>
                                    <p:cond delay="4000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 nodeType="clickPar">
                      <p:stCondLst>
                        <p:cond delay="indefinite"/>
                      </p:stCondLst>
                      <p:childTnLst>
                        <p:par>
                          <p:cTn id="2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1000" fill="hold"/>
                                        <p:tgtEl>
                                          <p:spTgt spid="188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000" fill="hold"/>
                                        <p:tgtEl>
                                          <p:spTgt spid="188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1" dur="1000"/>
                                        <p:tgtEl>
                                          <p:spTgt spid="18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0.00903 L -1.66667E-6 0.01481 " pathEditMode="relative" rAng="0" ptsTypes="AA">
                                      <p:cBhvr>
                                        <p:cTn id="255" dur="500" fill="hold"/>
                                        <p:tgtEl>
                                          <p:spTgt spid="184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78"/>
                                    </p:animMotion>
                                  </p:childTnLst>
                                </p:cTn>
                              </p:par>
                              <p:par>
                                <p:cTn id="256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7" dur="500"/>
                                        <p:tgtEl>
                                          <p:spTgt spid="186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0" dur="1000"/>
                                        <p:tgtEl>
                                          <p:spTgt spid="188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3" dur="1000"/>
                                        <p:tgtEl>
                                          <p:spTgt spid="188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6" dur="1000"/>
                                        <p:tgtEl>
                                          <p:spTgt spid="188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9" dur="1000"/>
                                        <p:tgtEl>
                                          <p:spTgt spid="186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72" dur="1000"/>
                                        <p:tgtEl>
                                          <p:spTgt spid="188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75" dur="1000"/>
                                        <p:tgtEl>
                                          <p:spTgt spid="186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78" dur="1000"/>
                                        <p:tgtEl>
                                          <p:spTgt spid="186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81" dur="1000"/>
                                        <p:tgtEl>
                                          <p:spTgt spid="186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84" dur="1000"/>
                                        <p:tgtEl>
                                          <p:spTgt spid="186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87" dur="1000"/>
                                        <p:tgtEl>
                                          <p:spTgt spid="186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90" dur="1000"/>
                                        <p:tgtEl>
                                          <p:spTgt spid="187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93" dur="1000"/>
                                        <p:tgtEl>
                                          <p:spTgt spid="186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96" dur="1000"/>
                                        <p:tgtEl>
                                          <p:spTgt spid="186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99" dur="1000"/>
                                        <p:tgtEl>
                                          <p:spTgt spid="186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02" dur="1000"/>
                                        <p:tgtEl>
                                          <p:spTgt spid="187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05" dur="1000"/>
                                        <p:tgtEl>
                                          <p:spTgt spid="187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08" dur="1000"/>
                                        <p:tgtEl>
                                          <p:spTgt spid="186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1" dur="1000"/>
                                        <p:tgtEl>
                                          <p:spTgt spid="186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2" presetClass="exit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4" dur="1000"/>
                                        <p:tgtEl>
                                          <p:spTgt spid="186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64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1.66667E-6 0.00995 L -1.66667E-6 0.00092 " pathEditMode="relative" rAng="0" ptsTypes="AA">
                                      <p:cBhvr>
                                        <p:cTn id="317" dur="500" fill="hold"/>
                                        <p:tgtEl>
                                          <p:spTgt spid="184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63"/>
                                    </p:animMotion>
                                  </p:childTnLst>
                                </p:cTn>
                              </p:par>
                              <p:par>
                                <p:cTn id="318" presetID="22" presetClass="entr" presetSubtype="8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0" dur="2000"/>
                                        <p:tgtEl>
                                          <p:spTgt spid="18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22" presetClass="entr" presetSubtype="1" fill="hold" grpId="2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3" dur="2000"/>
                                        <p:tgtEl>
                                          <p:spTgt spid="18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22" presetClass="entr" presetSubtype="8" fill="hold" grpId="2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6" dur="2000"/>
                                        <p:tgtEl>
                                          <p:spTgt spid="18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22" presetClass="entr" presetSubtype="1" fill="hold" grpId="2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9" dur="2000"/>
                                        <p:tgtEl>
                                          <p:spTgt spid="18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22" presetClass="exit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31" dur="1000"/>
                                        <p:tgtEl>
                                          <p:spTgt spid="188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2" presetClass="exit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34" dur="1000"/>
                                        <p:tgtEl>
                                          <p:spTgt spid="187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2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37" dur="1000"/>
                                        <p:tgtEl>
                                          <p:spTgt spid="187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2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40" dur="2000"/>
                                        <p:tgtEl>
                                          <p:spTgt spid="187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2" presetClass="exit" presetSubtype="4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43" dur="1000"/>
                                        <p:tgtEl>
                                          <p:spTgt spid="187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46" dur="1000"/>
                                        <p:tgtEl>
                                          <p:spTgt spid="188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2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49" dur="2000"/>
                                        <p:tgtEl>
                                          <p:spTgt spid="188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2" presetClass="exit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52" dur="1000"/>
                                        <p:tgtEl>
                                          <p:spTgt spid="188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2" presetClass="exit" presetSubtype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55" dur="1000"/>
                                        <p:tgtEl>
                                          <p:spTgt spid="187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2" presetClass="exit" presetSubtype="1" fill="hold" nodeType="withEffect">
                                  <p:stCondLst>
                                    <p:cond delay="72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58" dur="1000"/>
                                        <p:tgtEl>
                                          <p:spTgt spid="187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2" presetClass="exit" presetSubtype="1" fill="hold" nodeType="withEffect">
                                  <p:stCondLst>
                                    <p:cond delay="72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61" dur="1000"/>
                                        <p:tgtEl>
                                          <p:spTgt spid="188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2" presetClass="exit" presetSubtype="1" fill="hold" nodeType="withEffect">
                                  <p:stCondLst>
                                    <p:cond delay="72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64" dur="1000"/>
                                        <p:tgtEl>
                                          <p:spTgt spid="188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2" presetClass="exit" presetSubtype="1" fill="hold" nodeType="withEffect">
                                  <p:stCondLst>
                                    <p:cond delay="7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67" dur="1000"/>
                                        <p:tgtEl>
                                          <p:spTgt spid="187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9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1" dur="500"/>
                                        <p:tgtEl>
                                          <p:spTgt spid="18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22" presetClass="exit" presetSubtype="8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73" dur="500"/>
                                        <p:tgtEl>
                                          <p:spTgt spid="188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76" dur="1000"/>
                                        <p:tgtEl>
                                          <p:spTgt spid="188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2" presetClass="exit" presetSubtype="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79" dur="1000"/>
                                        <p:tgtEl>
                                          <p:spTgt spid="186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2" presetClass="exit" presetSubtype="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82" dur="1000"/>
                                        <p:tgtEl>
                                          <p:spTgt spid="186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2" presetClass="exit" presetSubtype="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85" dur="1000"/>
                                        <p:tgtEl>
                                          <p:spTgt spid="186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2" presetClass="exit" presetSubtype="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88" dur="1000"/>
                                        <p:tgtEl>
                                          <p:spTgt spid="186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2" presetClass="exit" presetSubtype="1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91" dur="1000"/>
                                        <p:tgtEl>
                                          <p:spTgt spid="186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2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94" dur="1000"/>
                                        <p:tgtEl>
                                          <p:spTgt spid="186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2" presetClass="exit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97" dur="1000"/>
                                        <p:tgtEl>
                                          <p:spTgt spid="186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2" presetClass="exit" presetSubtype="4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00" dur="1000"/>
                                        <p:tgtEl>
                                          <p:spTgt spid="186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2" presetClass="exit" presetSubtype="1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03" dur="1000"/>
                                        <p:tgtEl>
                                          <p:spTgt spid="186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2" presetClass="entr" presetSubtype="4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7" dur="500"/>
                                        <p:tgtEl>
                                          <p:spTgt spid="18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8" presetID="22" presetClass="exit" presetSubtype="8" fill="hold" grpId="1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09" dur="1000"/>
                                        <p:tgtEl>
                                          <p:spTgt spid="186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2" presetClass="exit" presetSubtype="1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12" dur="1000"/>
                                        <p:tgtEl>
                                          <p:spTgt spid="186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2" presetClass="exit" presetSubtype="8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15" dur="1000"/>
                                        <p:tgtEl>
                                          <p:spTgt spid="188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2" presetClass="entr" presetSubtype="8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9" dur="1000"/>
                                        <p:tgtEl>
                                          <p:spTgt spid="18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4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3" dur="500"/>
                                        <p:tgtEl>
                                          <p:spTgt spid="18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50" grpId="0" animBg="1"/>
      <p:bldP spid="18450" grpId="1" animBg="1"/>
      <p:bldP spid="18512" grpId="0" animBg="1"/>
      <p:bldP spid="18512" grpId="1" animBg="1"/>
      <p:bldP spid="18614" grpId="0"/>
      <p:bldP spid="18631" grpId="0" animBg="1"/>
      <p:bldP spid="18631" grpId="1" animBg="1"/>
      <p:bldP spid="18632" grpId="0" animBg="1"/>
      <p:bldP spid="18632" grpId="1" animBg="1"/>
      <p:bldP spid="18636" grpId="0" animBg="1"/>
      <p:bldP spid="18636" grpId="1" animBg="1"/>
      <p:bldP spid="18639" grpId="0" animBg="1"/>
      <p:bldP spid="18639" grpId="1" animBg="1"/>
      <p:bldP spid="18640" grpId="0" animBg="1"/>
      <p:bldP spid="18640" grpId="1" animBg="1"/>
      <p:bldP spid="18641" grpId="0" animBg="1"/>
      <p:bldP spid="18641" grpId="1" animBg="1"/>
      <p:bldP spid="18642" grpId="0" animBg="1"/>
      <p:bldP spid="18642" grpId="1" animBg="1"/>
      <p:bldP spid="18643" grpId="0" animBg="1"/>
      <p:bldP spid="18643" grpId="1" animBg="1"/>
      <p:bldP spid="18644" grpId="0" animBg="1"/>
      <p:bldP spid="18644" grpId="1" animBg="1"/>
      <p:bldP spid="18645" grpId="0" animBg="1"/>
      <p:bldP spid="18645" grpId="1" animBg="1"/>
      <p:bldP spid="18646" grpId="0" animBg="1"/>
      <p:bldP spid="18646" grpId="1" animBg="1"/>
      <p:bldP spid="18646" grpId="2" animBg="1"/>
      <p:bldP spid="18647" grpId="0" animBg="1"/>
      <p:bldP spid="18647" grpId="1" animBg="1"/>
      <p:bldP spid="18647" grpId="2" animBg="1"/>
      <p:bldP spid="18648" grpId="0" animBg="1"/>
      <p:bldP spid="18648" grpId="1" animBg="1"/>
      <p:bldP spid="18649" grpId="0" animBg="1"/>
      <p:bldP spid="18649" grpId="1" animBg="1"/>
      <p:bldP spid="18650" grpId="0" animBg="1"/>
      <p:bldP spid="18650" grpId="1" animBg="1"/>
      <p:bldP spid="18651" grpId="0" animBg="1"/>
      <p:bldP spid="18651" grpId="1" animBg="1"/>
      <p:bldP spid="18652" grpId="0" animBg="1"/>
      <p:bldP spid="18652" grpId="1" animBg="1"/>
      <p:bldP spid="18653" grpId="0" animBg="1"/>
      <p:bldP spid="18653" grpId="1" animBg="1"/>
      <p:bldP spid="18654" grpId="0" animBg="1"/>
      <p:bldP spid="18654" grpId="1" animBg="1"/>
      <p:bldP spid="18654" grpId="2" animBg="1"/>
      <p:bldP spid="18655" grpId="0" animBg="1"/>
      <p:bldP spid="18655" grpId="1" animBg="1"/>
      <p:bldP spid="18795" grpId="0"/>
      <p:bldP spid="18795" grpId="1"/>
      <p:bldP spid="18796" grpId="0"/>
      <p:bldP spid="18796" grpId="1"/>
      <p:bldP spid="18797" grpId="0" animBg="1"/>
      <p:bldP spid="18797" grpId="1" animBg="1"/>
      <p:bldP spid="18801" grpId="0" animBg="1"/>
      <p:bldP spid="18801" grpId="1" animBg="1"/>
      <p:bldP spid="18802" grpId="0" animBg="1"/>
      <p:bldP spid="18802" grpId="1" animBg="1"/>
      <p:bldP spid="18806" grpId="0" animBg="1"/>
      <p:bldP spid="18806" grpId="1" animBg="1"/>
      <p:bldP spid="18811" grpId="0" animBg="1"/>
      <p:bldP spid="18811" grpId="1" animBg="1"/>
      <p:bldP spid="18820" grpId="0" animBg="1"/>
      <p:bldP spid="18820" grpId="1" animBg="1"/>
      <p:bldP spid="18820" grpId="2" animBg="1"/>
      <p:bldP spid="18837" grpId="0"/>
      <p:bldP spid="18837" grpId="1"/>
      <p:bldP spid="18838" grpId="0"/>
      <p:bldP spid="18839" grpId="0" animBg="1"/>
      <p:bldP spid="18840" grpId="0" animBg="1"/>
      <p:bldP spid="18840" grpId="1" animBg="1"/>
      <p:bldP spid="18840" grpId="2" animBg="1"/>
      <p:bldP spid="18841" grpId="0" animBg="1"/>
      <p:bldP spid="18841" grpId="1" animBg="1"/>
      <p:bldP spid="18879" grpId="0" animBg="1"/>
      <p:bldP spid="18879" grpId="1" animBg="1"/>
      <p:bldP spid="18880" grpId="0" animBg="1"/>
      <p:bldP spid="18880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60" name="Group 4"/>
          <p:cNvGrpSpPr>
            <a:grpSpLocks/>
          </p:cNvGrpSpPr>
          <p:nvPr/>
        </p:nvGrpSpPr>
        <p:grpSpPr bwMode="auto">
          <a:xfrm>
            <a:off x="639763" y="4298950"/>
            <a:ext cx="785812" cy="215900"/>
            <a:chOff x="401" y="2596"/>
            <a:chExt cx="495" cy="136"/>
          </a:xfrm>
        </p:grpSpPr>
        <p:grpSp>
          <p:nvGrpSpPr>
            <p:cNvPr id="19461" name="Group 5"/>
            <p:cNvGrpSpPr>
              <a:grpSpLocks/>
            </p:cNvGrpSpPr>
            <p:nvPr/>
          </p:nvGrpSpPr>
          <p:grpSpPr bwMode="auto">
            <a:xfrm>
              <a:off x="426" y="2601"/>
              <a:ext cx="445" cy="131"/>
              <a:chOff x="-1982" y="3424"/>
              <a:chExt cx="445" cy="131"/>
            </a:xfrm>
          </p:grpSpPr>
          <p:sp>
            <p:nvSpPr>
              <p:cNvPr id="19462" name="Line 6"/>
              <p:cNvSpPr>
                <a:spLocks noChangeShapeType="1"/>
              </p:cNvSpPr>
              <p:nvPr/>
            </p:nvSpPr>
            <p:spPr bwMode="auto">
              <a:xfrm>
                <a:off x="-1982" y="3424"/>
                <a:ext cx="57" cy="131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463" name="Line 7"/>
              <p:cNvSpPr>
                <a:spLocks noChangeShapeType="1"/>
              </p:cNvSpPr>
              <p:nvPr/>
            </p:nvSpPr>
            <p:spPr bwMode="auto">
              <a:xfrm flipH="1">
                <a:off x="-1591" y="3426"/>
                <a:ext cx="54" cy="12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464" name="Line 8"/>
              <p:cNvSpPr>
                <a:spLocks noChangeShapeType="1"/>
              </p:cNvSpPr>
              <p:nvPr/>
            </p:nvSpPr>
            <p:spPr bwMode="auto">
              <a:xfrm>
                <a:off x="-1750" y="3424"/>
                <a:ext cx="0" cy="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9465" name="Group 9"/>
            <p:cNvGrpSpPr>
              <a:grpSpLocks/>
            </p:cNvGrpSpPr>
            <p:nvPr/>
          </p:nvGrpSpPr>
          <p:grpSpPr bwMode="auto">
            <a:xfrm>
              <a:off x="401" y="2596"/>
              <a:ext cx="495" cy="29"/>
              <a:chOff x="266" y="2574"/>
              <a:chExt cx="495" cy="29"/>
            </a:xfrm>
          </p:grpSpPr>
          <p:sp>
            <p:nvSpPr>
              <p:cNvPr id="19466" name="Oval 10"/>
              <p:cNvSpPr>
                <a:spLocks noChangeArrowheads="1"/>
              </p:cNvSpPr>
              <p:nvPr/>
            </p:nvSpPr>
            <p:spPr bwMode="auto">
              <a:xfrm>
                <a:off x="711" y="2578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467" name="Oval 11"/>
              <p:cNvSpPr>
                <a:spLocks noChangeArrowheads="1"/>
              </p:cNvSpPr>
              <p:nvPr/>
            </p:nvSpPr>
            <p:spPr bwMode="auto">
              <a:xfrm>
                <a:off x="494" y="2574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468" name="Oval 12"/>
              <p:cNvSpPr>
                <a:spLocks noChangeArrowheads="1"/>
              </p:cNvSpPr>
              <p:nvPr/>
            </p:nvSpPr>
            <p:spPr bwMode="auto">
              <a:xfrm>
                <a:off x="266" y="2578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19469" name="Line 13"/>
          <p:cNvSpPr>
            <a:spLocks noChangeShapeType="1"/>
          </p:cNvSpPr>
          <p:nvPr/>
        </p:nvSpPr>
        <p:spPr bwMode="auto">
          <a:xfrm flipH="1" flipV="1">
            <a:off x="1306513" y="5008563"/>
            <a:ext cx="80962" cy="1936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lg" len="med"/>
            <a:tailEnd type="non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70" name="Line 14"/>
          <p:cNvSpPr>
            <a:spLocks noChangeShapeType="1"/>
          </p:cNvSpPr>
          <p:nvPr/>
        </p:nvSpPr>
        <p:spPr bwMode="auto">
          <a:xfrm>
            <a:off x="1047750" y="5137150"/>
            <a:ext cx="0" cy="952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oval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9471" name="Group 15"/>
          <p:cNvGrpSpPr>
            <a:grpSpLocks/>
          </p:cNvGrpSpPr>
          <p:nvPr/>
        </p:nvGrpSpPr>
        <p:grpSpPr bwMode="auto">
          <a:xfrm>
            <a:off x="1373188" y="-160338"/>
            <a:ext cx="6707187" cy="1470026"/>
            <a:chOff x="1871" y="-214"/>
            <a:chExt cx="4225" cy="926"/>
          </a:xfrm>
        </p:grpSpPr>
        <p:sp>
          <p:nvSpPr>
            <p:cNvPr id="19472" name="Rectangle 16"/>
            <p:cNvSpPr>
              <a:spLocks noChangeArrowheads="1"/>
            </p:cNvSpPr>
            <p:nvPr/>
          </p:nvSpPr>
          <p:spPr bwMode="auto">
            <a:xfrm>
              <a:off x="1871" y="-214"/>
              <a:ext cx="4225" cy="9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r>
                <a:rPr lang="en-US" b="1">
                  <a:solidFill>
                    <a:srgbClr val="6600CC"/>
                  </a:solidFill>
                  <a:latin typeface=".VnTimeH" pitchFamily="34" charset="0"/>
                </a:rPr>
                <a:t>M¹ch ®iÖn ®iÒu khiÓn y/    ®æi nèi dïng </a:t>
              </a:r>
              <a:br>
                <a:rPr lang="en-US" b="1">
                  <a:solidFill>
                    <a:srgbClr val="6600CC"/>
                  </a:solidFill>
                  <a:latin typeface=".VnTimeH" pitchFamily="34" charset="0"/>
                </a:rPr>
              </a:br>
              <a:r>
                <a:rPr lang="en-US" b="1">
                  <a:solidFill>
                    <a:srgbClr val="6600CC"/>
                  </a:solidFill>
                  <a:latin typeface=".VnTimeH" pitchFamily="34" charset="0"/>
                </a:rPr>
                <a:t>r¬ le thêi gian</a:t>
              </a:r>
            </a:p>
          </p:txBody>
        </p:sp>
        <p:sp>
          <p:nvSpPr>
            <p:cNvPr id="19473" name="AutoShape 17"/>
            <p:cNvSpPr>
              <a:spLocks noChangeArrowheads="1"/>
            </p:cNvSpPr>
            <p:nvPr/>
          </p:nvSpPr>
          <p:spPr bwMode="auto">
            <a:xfrm>
              <a:off x="4368" y="117"/>
              <a:ext cx="96" cy="96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rgbClr val="6600CC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9474" name="Line 18"/>
          <p:cNvSpPr>
            <a:spLocks noChangeShapeType="1"/>
          </p:cNvSpPr>
          <p:nvPr/>
        </p:nvSpPr>
        <p:spPr bwMode="auto">
          <a:xfrm>
            <a:off x="4654550" y="2593975"/>
            <a:ext cx="3603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9475" name="Group 19"/>
          <p:cNvGrpSpPr>
            <a:grpSpLocks/>
          </p:cNvGrpSpPr>
          <p:nvPr/>
        </p:nvGrpSpPr>
        <p:grpSpPr bwMode="auto">
          <a:xfrm>
            <a:off x="3765550" y="2220913"/>
            <a:ext cx="323850" cy="193675"/>
            <a:chOff x="2363" y="1292"/>
            <a:chExt cx="204" cy="122"/>
          </a:xfrm>
        </p:grpSpPr>
        <p:sp>
          <p:nvSpPr>
            <p:cNvPr id="19476" name="Line 20"/>
            <p:cNvSpPr>
              <a:spLocks noChangeShapeType="1"/>
            </p:cNvSpPr>
            <p:nvPr/>
          </p:nvSpPr>
          <p:spPr bwMode="auto">
            <a:xfrm>
              <a:off x="2363" y="1414"/>
              <a:ext cx="20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477" name="Line 21"/>
            <p:cNvSpPr>
              <a:spLocks noChangeShapeType="1"/>
            </p:cNvSpPr>
            <p:nvPr/>
          </p:nvSpPr>
          <p:spPr bwMode="auto">
            <a:xfrm>
              <a:off x="2465" y="1292"/>
              <a:ext cx="0" cy="11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478" name="Group 22"/>
          <p:cNvGrpSpPr>
            <a:grpSpLocks/>
          </p:cNvGrpSpPr>
          <p:nvPr/>
        </p:nvGrpSpPr>
        <p:grpSpPr bwMode="auto">
          <a:xfrm>
            <a:off x="2878138" y="2405063"/>
            <a:ext cx="323850" cy="193675"/>
            <a:chOff x="1812" y="1402"/>
            <a:chExt cx="204" cy="122"/>
          </a:xfrm>
        </p:grpSpPr>
        <p:sp>
          <p:nvSpPr>
            <p:cNvPr id="19479" name="Line 23"/>
            <p:cNvSpPr>
              <a:spLocks noChangeShapeType="1"/>
            </p:cNvSpPr>
            <p:nvPr/>
          </p:nvSpPr>
          <p:spPr bwMode="auto">
            <a:xfrm>
              <a:off x="1812" y="1524"/>
              <a:ext cx="20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480" name="Line 24"/>
            <p:cNvSpPr>
              <a:spLocks noChangeShapeType="1"/>
            </p:cNvSpPr>
            <p:nvPr/>
          </p:nvSpPr>
          <p:spPr bwMode="auto">
            <a:xfrm>
              <a:off x="1913" y="1402"/>
              <a:ext cx="0" cy="11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481" name="Line 25"/>
          <p:cNvSpPr>
            <a:spLocks noChangeShapeType="1"/>
          </p:cNvSpPr>
          <p:nvPr/>
        </p:nvSpPr>
        <p:spPr bwMode="auto">
          <a:xfrm>
            <a:off x="5154613" y="4633913"/>
            <a:ext cx="26511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82" name="Line 26"/>
          <p:cNvSpPr>
            <a:spLocks noChangeShapeType="1"/>
          </p:cNvSpPr>
          <p:nvPr/>
        </p:nvSpPr>
        <p:spPr bwMode="auto">
          <a:xfrm>
            <a:off x="3182938" y="2538413"/>
            <a:ext cx="61277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83" name="Line 27"/>
          <p:cNvSpPr>
            <a:spLocks noChangeShapeType="1"/>
          </p:cNvSpPr>
          <p:nvPr/>
        </p:nvSpPr>
        <p:spPr bwMode="auto">
          <a:xfrm>
            <a:off x="4054475" y="2538413"/>
            <a:ext cx="69373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84" name="Line 28"/>
          <p:cNvSpPr>
            <a:spLocks noChangeShapeType="1"/>
          </p:cNvSpPr>
          <p:nvPr/>
        </p:nvSpPr>
        <p:spPr bwMode="auto">
          <a:xfrm>
            <a:off x="7453313" y="2532063"/>
            <a:ext cx="6667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85" name="Line 29"/>
          <p:cNvSpPr>
            <a:spLocks noChangeShapeType="1"/>
          </p:cNvSpPr>
          <p:nvPr/>
        </p:nvSpPr>
        <p:spPr bwMode="auto">
          <a:xfrm>
            <a:off x="8007350" y="2593975"/>
            <a:ext cx="3603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86" name="Line 30"/>
          <p:cNvSpPr>
            <a:spLocks noChangeShapeType="1"/>
          </p:cNvSpPr>
          <p:nvPr/>
        </p:nvSpPr>
        <p:spPr bwMode="auto">
          <a:xfrm>
            <a:off x="8024813" y="2435225"/>
            <a:ext cx="3603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87" name="Line 31"/>
          <p:cNvSpPr>
            <a:spLocks noChangeShapeType="1"/>
          </p:cNvSpPr>
          <p:nvPr/>
        </p:nvSpPr>
        <p:spPr bwMode="auto">
          <a:xfrm>
            <a:off x="8205788" y="2241550"/>
            <a:ext cx="0" cy="17938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88" name="Line 32"/>
          <p:cNvSpPr>
            <a:spLocks noChangeShapeType="1"/>
          </p:cNvSpPr>
          <p:nvPr/>
        </p:nvSpPr>
        <p:spPr bwMode="auto">
          <a:xfrm>
            <a:off x="5167313" y="3606800"/>
            <a:ext cx="18732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19489" name="AutoShape 33"/>
          <p:cNvCxnSpPr>
            <a:cxnSpLocks noChangeShapeType="1"/>
          </p:cNvCxnSpPr>
          <p:nvPr/>
        </p:nvCxnSpPr>
        <p:spPr bwMode="auto">
          <a:xfrm rot="5400000">
            <a:off x="6099175" y="3956050"/>
            <a:ext cx="3148013" cy="296863"/>
          </a:xfrm>
          <a:prstGeom prst="bentConnector2">
            <a:avLst/>
          </a:prstGeom>
          <a:noFill/>
          <a:ln w="28575">
            <a:solidFill>
              <a:schemeClr val="tx1"/>
            </a:solidFill>
            <a:miter lim="800000"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9490" name="Line 34"/>
          <p:cNvSpPr>
            <a:spLocks noChangeShapeType="1"/>
          </p:cNvSpPr>
          <p:nvPr/>
        </p:nvSpPr>
        <p:spPr bwMode="auto">
          <a:xfrm>
            <a:off x="4746625" y="2527300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91" name="Line 35"/>
          <p:cNvSpPr>
            <a:spLocks noChangeShapeType="1"/>
          </p:cNvSpPr>
          <p:nvPr/>
        </p:nvSpPr>
        <p:spPr bwMode="auto">
          <a:xfrm>
            <a:off x="4906963" y="2530475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92" name="Line 36"/>
          <p:cNvSpPr>
            <a:spLocks noChangeShapeType="1"/>
          </p:cNvSpPr>
          <p:nvPr/>
        </p:nvSpPr>
        <p:spPr bwMode="auto">
          <a:xfrm>
            <a:off x="8104188" y="2524125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93" name="Line 37"/>
          <p:cNvSpPr>
            <a:spLocks noChangeShapeType="1"/>
          </p:cNvSpPr>
          <p:nvPr/>
        </p:nvSpPr>
        <p:spPr bwMode="auto">
          <a:xfrm>
            <a:off x="8264525" y="2527300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94" name="Line 38"/>
          <p:cNvSpPr>
            <a:spLocks noChangeShapeType="1"/>
          </p:cNvSpPr>
          <p:nvPr/>
        </p:nvSpPr>
        <p:spPr bwMode="auto">
          <a:xfrm rot="-5400000">
            <a:off x="5469731" y="5152232"/>
            <a:ext cx="10334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95" name="Line 39"/>
          <p:cNvSpPr>
            <a:spLocks noChangeShapeType="1"/>
          </p:cNvSpPr>
          <p:nvPr/>
        </p:nvSpPr>
        <p:spPr bwMode="auto">
          <a:xfrm>
            <a:off x="5403850" y="4625975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96" name="Line 40"/>
          <p:cNvSpPr>
            <a:spLocks noChangeShapeType="1"/>
          </p:cNvSpPr>
          <p:nvPr/>
        </p:nvSpPr>
        <p:spPr bwMode="auto">
          <a:xfrm>
            <a:off x="5564188" y="4629150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97" name="Line 41"/>
          <p:cNvSpPr>
            <a:spLocks noChangeShapeType="1"/>
          </p:cNvSpPr>
          <p:nvPr/>
        </p:nvSpPr>
        <p:spPr bwMode="auto">
          <a:xfrm>
            <a:off x="3490913" y="5675313"/>
            <a:ext cx="77628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98" name="Line 42"/>
          <p:cNvSpPr>
            <a:spLocks noChangeShapeType="1"/>
          </p:cNvSpPr>
          <p:nvPr/>
        </p:nvSpPr>
        <p:spPr bwMode="auto">
          <a:xfrm>
            <a:off x="4257675" y="5661025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99" name="Line 43"/>
          <p:cNvSpPr>
            <a:spLocks noChangeShapeType="1"/>
          </p:cNvSpPr>
          <p:nvPr/>
        </p:nvSpPr>
        <p:spPr bwMode="auto">
          <a:xfrm>
            <a:off x="4418013" y="5664200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00" name="Line 44"/>
          <p:cNvSpPr>
            <a:spLocks noChangeShapeType="1"/>
          </p:cNvSpPr>
          <p:nvPr/>
        </p:nvSpPr>
        <p:spPr bwMode="auto">
          <a:xfrm>
            <a:off x="4405313" y="5676900"/>
            <a:ext cx="266858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01" name="Line 45"/>
          <p:cNvSpPr>
            <a:spLocks noChangeShapeType="1"/>
          </p:cNvSpPr>
          <p:nvPr/>
        </p:nvSpPr>
        <p:spPr bwMode="auto">
          <a:xfrm>
            <a:off x="5167313" y="2532063"/>
            <a:ext cx="0" cy="20875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02" name="Text Box 46"/>
          <p:cNvSpPr txBox="1">
            <a:spLocks noChangeArrowheads="1"/>
          </p:cNvSpPr>
          <p:nvPr/>
        </p:nvSpPr>
        <p:spPr bwMode="auto">
          <a:xfrm>
            <a:off x="7993063" y="1957388"/>
            <a:ext cx="8286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rn</a:t>
            </a:r>
          </a:p>
        </p:txBody>
      </p:sp>
      <p:sp>
        <p:nvSpPr>
          <p:cNvPr id="19503" name="Line 47"/>
          <p:cNvSpPr>
            <a:spLocks noChangeShapeType="1"/>
          </p:cNvSpPr>
          <p:nvPr/>
        </p:nvSpPr>
        <p:spPr bwMode="auto">
          <a:xfrm>
            <a:off x="7453313" y="3611563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04" name="Line 48"/>
          <p:cNvSpPr>
            <a:spLocks noChangeShapeType="1"/>
          </p:cNvSpPr>
          <p:nvPr/>
        </p:nvSpPr>
        <p:spPr bwMode="auto">
          <a:xfrm>
            <a:off x="7516813" y="4657725"/>
            <a:ext cx="30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05" name="Line 49"/>
          <p:cNvSpPr>
            <a:spLocks noChangeShapeType="1"/>
          </p:cNvSpPr>
          <p:nvPr/>
        </p:nvSpPr>
        <p:spPr bwMode="auto">
          <a:xfrm>
            <a:off x="5548313" y="4638675"/>
            <a:ext cx="6953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06" name="Text Box 50"/>
          <p:cNvSpPr txBox="1">
            <a:spLocks noChangeArrowheads="1"/>
          </p:cNvSpPr>
          <p:nvPr/>
        </p:nvSpPr>
        <p:spPr bwMode="auto">
          <a:xfrm>
            <a:off x="3971925" y="2101850"/>
            <a:ext cx="5397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m</a:t>
            </a:r>
          </a:p>
        </p:txBody>
      </p:sp>
      <p:sp>
        <p:nvSpPr>
          <p:cNvPr id="19507" name="Text Box 51"/>
          <p:cNvSpPr txBox="1">
            <a:spLocks noChangeArrowheads="1"/>
          </p:cNvSpPr>
          <p:nvPr/>
        </p:nvSpPr>
        <p:spPr bwMode="auto">
          <a:xfrm>
            <a:off x="2997200" y="2243138"/>
            <a:ext cx="2841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d</a:t>
            </a:r>
          </a:p>
        </p:txBody>
      </p:sp>
      <p:sp>
        <p:nvSpPr>
          <p:cNvPr id="19508" name="Text Box 52"/>
          <p:cNvSpPr txBox="1">
            <a:spLocks noChangeArrowheads="1"/>
          </p:cNvSpPr>
          <p:nvPr/>
        </p:nvSpPr>
        <p:spPr bwMode="auto">
          <a:xfrm>
            <a:off x="4176713" y="5378450"/>
            <a:ext cx="8286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k</a:t>
            </a:r>
          </a:p>
        </p:txBody>
      </p:sp>
      <p:sp>
        <p:nvSpPr>
          <p:cNvPr id="19509" name="Text Box 53"/>
          <p:cNvSpPr txBox="1">
            <a:spLocks noChangeArrowheads="1"/>
          </p:cNvSpPr>
          <p:nvPr/>
        </p:nvSpPr>
        <p:spPr bwMode="auto">
          <a:xfrm>
            <a:off x="2579688" y="1566863"/>
            <a:ext cx="6111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cc</a:t>
            </a:r>
          </a:p>
        </p:txBody>
      </p:sp>
      <p:sp>
        <p:nvSpPr>
          <p:cNvPr id="19510" name="Text Box 54"/>
          <p:cNvSpPr txBox="1">
            <a:spLocks noChangeArrowheads="1"/>
          </p:cNvSpPr>
          <p:nvPr/>
        </p:nvSpPr>
        <p:spPr bwMode="auto">
          <a:xfrm>
            <a:off x="2506663" y="2235200"/>
            <a:ext cx="2873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1</a:t>
            </a:r>
          </a:p>
        </p:txBody>
      </p:sp>
      <p:sp>
        <p:nvSpPr>
          <p:cNvPr id="19511" name="Text Box 55"/>
          <p:cNvSpPr txBox="1">
            <a:spLocks noChangeArrowheads="1"/>
          </p:cNvSpPr>
          <p:nvPr/>
        </p:nvSpPr>
        <p:spPr bwMode="auto">
          <a:xfrm>
            <a:off x="3482975" y="2498725"/>
            <a:ext cx="2873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3</a:t>
            </a:r>
          </a:p>
        </p:txBody>
      </p:sp>
      <p:sp>
        <p:nvSpPr>
          <p:cNvPr id="19512" name="Text Box 56"/>
          <p:cNvSpPr txBox="1">
            <a:spLocks noChangeArrowheads="1"/>
          </p:cNvSpPr>
          <p:nvPr/>
        </p:nvSpPr>
        <p:spPr bwMode="auto">
          <a:xfrm>
            <a:off x="4308475" y="2530475"/>
            <a:ext cx="2873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5</a:t>
            </a:r>
          </a:p>
        </p:txBody>
      </p:sp>
      <p:sp>
        <p:nvSpPr>
          <p:cNvPr id="19513" name="Text Box 57"/>
          <p:cNvSpPr txBox="1">
            <a:spLocks noChangeArrowheads="1"/>
          </p:cNvSpPr>
          <p:nvPr/>
        </p:nvSpPr>
        <p:spPr bwMode="auto">
          <a:xfrm>
            <a:off x="6445250" y="2530475"/>
            <a:ext cx="4746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9</a:t>
            </a:r>
          </a:p>
        </p:txBody>
      </p:sp>
      <p:sp>
        <p:nvSpPr>
          <p:cNvPr id="19514" name="Text Box 58"/>
          <p:cNvSpPr txBox="1">
            <a:spLocks noChangeArrowheads="1"/>
          </p:cNvSpPr>
          <p:nvPr/>
        </p:nvSpPr>
        <p:spPr bwMode="auto">
          <a:xfrm>
            <a:off x="7699375" y="2187575"/>
            <a:ext cx="2873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4</a:t>
            </a:r>
          </a:p>
        </p:txBody>
      </p:sp>
      <p:sp>
        <p:nvSpPr>
          <p:cNvPr id="19515" name="Text Box 59"/>
          <p:cNvSpPr txBox="1">
            <a:spLocks noChangeArrowheads="1"/>
          </p:cNvSpPr>
          <p:nvPr/>
        </p:nvSpPr>
        <p:spPr bwMode="auto">
          <a:xfrm>
            <a:off x="6615113" y="4319588"/>
            <a:ext cx="4238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13</a:t>
            </a:r>
          </a:p>
        </p:txBody>
      </p:sp>
      <p:sp>
        <p:nvSpPr>
          <p:cNvPr id="19516" name="Oval 60"/>
          <p:cNvSpPr>
            <a:spLocks noChangeArrowheads="1"/>
          </p:cNvSpPr>
          <p:nvPr/>
        </p:nvSpPr>
        <p:spPr bwMode="auto">
          <a:xfrm>
            <a:off x="6777038" y="4600575"/>
            <a:ext cx="73025" cy="7143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517" name="Oval 61"/>
          <p:cNvSpPr>
            <a:spLocks noChangeArrowheads="1"/>
          </p:cNvSpPr>
          <p:nvPr/>
        </p:nvSpPr>
        <p:spPr bwMode="auto">
          <a:xfrm>
            <a:off x="4438650" y="2500313"/>
            <a:ext cx="73025" cy="71437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518" name="Line 62"/>
          <p:cNvSpPr>
            <a:spLocks noChangeShapeType="1"/>
          </p:cNvSpPr>
          <p:nvPr/>
        </p:nvSpPr>
        <p:spPr bwMode="auto">
          <a:xfrm>
            <a:off x="4891088" y="2533650"/>
            <a:ext cx="10509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19" name="Line 63"/>
          <p:cNvSpPr>
            <a:spLocks noChangeShapeType="1"/>
          </p:cNvSpPr>
          <p:nvPr/>
        </p:nvSpPr>
        <p:spPr bwMode="auto">
          <a:xfrm>
            <a:off x="5934075" y="2527300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20" name="Line 64"/>
          <p:cNvSpPr>
            <a:spLocks noChangeShapeType="1"/>
          </p:cNvSpPr>
          <p:nvPr/>
        </p:nvSpPr>
        <p:spPr bwMode="auto">
          <a:xfrm>
            <a:off x="6094413" y="2530475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9521" name="Group 65"/>
          <p:cNvGrpSpPr>
            <a:grpSpLocks/>
          </p:cNvGrpSpPr>
          <p:nvPr/>
        </p:nvGrpSpPr>
        <p:grpSpPr bwMode="auto">
          <a:xfrm>
            <a:off x="6091238" y="2498725"/>
            <a:ext cx="927100" cy="71438"/>
            <a:chOff x="3936" y="1208"/>
            <a:chExt cx="584" cy="45"/>
          </a:xfrm>
        </p:grpSpPr>
        <p:sp>
          <p:nvSpPr>
            <p:cNvPr id="19522" name="Oval 66"/>
            <p:cNvSpPr>
              <a:spLocks noChangeArrowheads="1"/>
            </p:cNvSpPr>
            <p:nvPr/>
          </p:nvSpPr>
          <p:spPr bwMode="auto">
            <a:xfrm>
              <a:off x="4224" y="1208"/>
              <a:ext cx="46" cy="4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523" name="Line 67"/>
            <p:cNvSpPr>
              <a:spLocks noChangeShapeType="1"/>
            </p:cNvSpPr>
            <p:nvPr/>
          </p:nvSpPr>
          <p:spPr bwMode="auto">
            <a:xfrm>
              <a:off x="3936" y="1233"/>
              <a:ext cx="5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524" name="Line 68"/>
          <p:cNvSpPr>
            <a:spLocks noChangeShapeType="1"/>
          </p:cNvSpPr>
          <p:nvPr/>
        </p:nvSpPr>
        <p:spPr bwMode="auto">
          <a:xfrm>
            <a:off x="3490913" y="2541588"/>
            <a:ext cx="0" cy="31448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25" name="AutoShape 69"/>
          <p:cNvSpPr>
            <a:spLocks noChangeArrowheads="1"/>
          </p:cNvSpPr>
          <p:nvPr/>
        </p:nvSpPr>
        <p:spPr bwMode="auto">
          <a:xfrm>
            <a:off x="7067550" y="5297488"/>
            <a:ext cx="457200" cy="762000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>
                <a:latin typeface=".VnTimeH" pitchFamily="34" charset="0"/>
              </a:rPr>
              <a:t>k</a:t>
            </a:r>
          </a:p>
        </p:txBody>
      </p:sp>
      <p:sp>
        <p:nvSpPr>
          <p:cNvPr id="19526" name="Text Box 70"/>
          <p:cNvSpPr txBox="1">
            <a:spLocks noChangeArrowheads="1"/>
          </p:cNvSpPr>
          <p:nvPr/>
        </p:nvSpPr>
        <p:spPr bwMode="auto">
          <a:xfrm>
            <a:off x="5132388" y="2505075"/>
            <a:ext cx="2190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7</a:t>
            </a:r>
          </a:p>
        </p:txBody>
      </p:sp>
      <p:grpSp>
        <p:nvGrpSpPr>
          <p:cNvPr id="19527" name="Group 71"/>
          <p:cNvGrpSpPr>
            <a:grpSpLocks/>
          </p:cNvGrpSpPr>
          <p:nvPr/>
        </p:nvGrpSpPr>
        <p:grpSpPr bwMode="auto">
          <a:xfrm>
            <a:off x="5811838" y="2582863"/>
            <a:ext cx="433387" cy="152400"/>
            <a:chOff x="3766" y="1261"/>
            <a:chExt cx="273" cy="96"/>
          </a:xfrm>
        </p:grpSpPr>
        <p:sp>
          <p:nvSpPr>
            <p:cNvPr id="19528" name="Line 72"/>
            <p:cNvSpPr>
              <a:spLocks noChangeShapeType="1"/>
            </p:cNvSpPr>
            <p:nvPr/>
          </p:nvSpPr>
          <p:spPr bwMode="auto">
            <a:xfrm>
              <a:off x="3766" y="1311"/>
              <a:ext cx="22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529" name="Line 73"/>
            <p:cNvSpPr>
              <a:spLocks noChangeShapeType="1"/>
            </p:cNvSpPr>
            <p:nvPr/>
          </p:nvSpPr>
          <p:spPr bwMode="auto">
            <a:xfrm flipH="1">
              <a:off x="3991" y="1261"/>
              <a:ext cx="48" cy="4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530" name="Line 74"/>
            <p:cNvSpPr>
              <a:spLocks noChangeShapeType="1"/>
            </p:cNvSpPr>
            <p:nvPr/>
          </p:nvSpPr>
          <p:spPr bwMode="auto">
            <a:xfrm>
              <a:off x="3991" y="1309"/>
              <a:ext cx="48" cy="4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531" name="Text Box 75"/>
          <p:cNvSpPr txBox="1">
            <a:spLocks noChangeArrowheads="1"/>
          </p:cNvSpPr>
          <p:nvPr/>
        </p:nvSpPr>
        <p:spPr bwMode="auto">
          <a:xfrm>
            <a:off x="5253038" y="4352925"/>
            <a:ext cx="6000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ky</a:t>
            </a:r>
          </a:p>
        </p:txBody>
      </p:sp>
      <p:sp>
        <p:nvSpPr>
          <p:cNvPr id="19532" name="Text Box 76"/>
          <p:cNvSpPr txBox="1">
            <a:spLocks noChangeArrowheads="1"/>
          </p:cNvSpPr>
          <p:nvPr/>
        </p:nvSpPr>
        <p:spPr bwMode="auto">
          <a:xfrm>
            <a:off x="6061075" y="4352925"/>
            <a:ext cx="6365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latin typeface=".VnTimeH" pitchFamily="34" charset="0"/>
              </a:rPr>
              <a:t>ky</a:t>
            </a:r>
          </a:p>
        </p:txBody>
      </p:sp>
      <p:sp>
        <p:nvSpPr>
          <p:cNvPr id="19533" name="Line 77"/>
          <p:cNvSpPr>
            <a:spLocks noChangeShapeType="1"/>
          </p:cNvSpPr>
          <p:nvPr/>
        </p:nvSpPr>
        <p:spPr bwMode="auto">
          <a:xfrm>
            <a:off x="6245225" y="4638675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34" name="Line 78"/>
          <p:cNvSpPr>
            <a:spLocks noChangeShapeType="1"/>
          </p:cNvSpPr>
          <p:nvPr/>
        </p:nvSpPr>
        <p:spPr bwMode="auto">
          <a:xfrm>
            <a:off x="6405563" y="4625975"/>
            <a:ext cx="0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35" name="Line 79"/>
          <p:cNvSpPr>
            <a:spLocks noChangeShapeType="1"/>
          </p:cNvSpPr>
          <p:nvPr/>
        </p:nvSpPr>
        <p:spPr bwMode="auto">
          <a:xfrm>
            <a:off x="6391275" y="4633913"/>
            <a:ext cx="68103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36" name="Line 80"/>
          <p:cNvSpPr>
            <a:spLocks noChangeShapeType="1"/>
          </p:cNvSpPr>
          <p:nvPr/>
        </p:nvSpPr>
        <p:spPr bwMode="auto">
          <a:xfrm>
            <a:off x="6137275" y="4725988"/>
            <a:ext cx="3603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37" name="Text Box 81"/>
          <p:cNvSpPr txBox="1">
            <a:spLocks noChangeArrowheads="1"/>
          </p:cNvSpPr>
          <p:nvPr/>
        </p:nvSpPr>
        <p:spPr bwMode="auto">
          <a:xfrm>
            <a:off x="5624513" y="4625975"/>
            <a:ext cx="5762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11</a:t>
            </a:r>
          </a:p>
        </p:txBody>
      </p:sp>
      <p:sp>
        <p:nvSpPr>
          <p:cNvPr id="19538" name="Text Box 82"/>
          <p:cNvSpPr txBox="1">
            <a:spLocks noChangeArrowheads="1"/>
          </p:cNvSpPr>
          <p:nvPr/>
        </p:nvSpPr>
        <p:spPr bwMode="auto">
          <a:xfrm>
            <a:off x="8397875" y="2219325"/>
            <a:ext cx="2873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Book-Antiqua" pitchFamily="34" charset="0"/>
              </a:rPr>
              <a:t>2</a:t>
            </a:r>
          </a:p>
        </p:txBody>
      </p:sp>
      <p:sp>
        <p:nvSpPr>
          <p:cNvPr id="19539" name="Oval 83"/>
          <p:cNvSpPr>
            <a:spLocks noChangeArrowheads="1"/>
          </p:cNvSpPr>
          <p:nvPr/>
        </p:nvSpPr>
        <p:spPr bwMode="auto">
          <a:xfrm>
            <a:off x="2654300" y="2495550"/>
            <a:ext cx="73025" cy="7143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540" name="Text Box 84"/>
          <p:cNvSpPr txBox="1">
            <a:spLocks noChangeArrowheads="1"/>
          </p:cNvSpPr>
          <p:nvPr/>
        </p:nvSpPr>
        <p:spPr bwMode="auto">
          <a:xfrm>
            <a:off x="5800725" y="2206625"/>
            <a:ext cx="5762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r</a:t>
            </a:r>
            <a:r>
              <a:rPr lang="en-US" sz="1600" b="1">
                <a:latin typeface=".VnTime" pitchFamily="34" charset="0"/>
              </a:rPr>
              <a:t>th</a:t>
            </a:r>
            <a:endParaRPr lang="en-US" sz="1600" b="1">
              <a:latin typeface=".VnTimeH" pitchFamily="34" charset="0"/>
            </a:endParaRPr>
          </a:p>
        </p:txBody>
      </p:sp>
      <p:sp>
        <p:nvSpPr>
          <p:cNvPr id="19541" name="AutoShape 85"/>
          <p:cNvSpPr>
            <a:spLocks noChangeArrowheads="1"/>
          </p:cNvSpPr>
          <p:nvPr/>
        </p:nvSpPr>
        <p:spPr bwMode="auto">
          <a:xfrm>
            <a:off x="7021513" y="2139950"/>
            <a:ext cx="457200" cy="762000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>
                <a:latin typeface=".VnTimeH" pitchFamily="34" charset="0"/>
              </a:rPr>
              <a:t>ky</a:t>
            </a:r>
          </a:p>
        </p:txBody>
      </p:sp>
      <p:grpSp>
        <p:nvGrpSpPr>
          <p:cNvPr id="19542" name="Group 86"/>
          <p:cNvGrpSpPr>
            <a:grpSpLocks/>
          </p:cNvGrpSpPr>
          <p:nvPr/>
        </p:nvGrpSpPr>
        <p:grpSpPr bwMode="auto">
          <a:xfrm>
            <a:off x="7043738" y="4251325"/>
            <a:ext cx="479425" cy="762000"/>
            <a:chOff x="4542" y="2312"/>
            <a:chExt cx="302" cy="480"/>
          </a:xfrm>
        </p:grpSpPr>
        <p:sp>
          <p:nvSpPr>
            <p:cNvPr id="19543" name="AutoShape 87"/>
            <p:cNvSpPr>
              <a:spLocks noChangeArrowheads="1"/>
            </p:cNvSpPr>
            <p:nvPr/>
          </p:nvSpPr>
          <p:spPr bwMode="auto">
            <a:xfrm>
              <a:off x="4556" y="2312"/>
              <a:ext cx="288" cy="480"/>
            </a:xfrm>
            <a:prstGeom prst="roundRect">
              <a:avLst>
                <a:gd name="adj" fmla="val 16667"/>
              </a:avLst>
            </a:prstGeom>
            <a:solidFill>
              <a:srgbClr val="99CC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sz="1400" b="1">
                <a:latin typeface=".VnTimeH" pitchFamily="34" charset="0"/>
              </a:endParaRPr>
            </a:p>
          </p:txBody>
        </p:sp>
        <p:grpSp>
          <p:nvGrpSpPr>
            <p:cNvPr id="19544" name="Group 88"/>
            <p:cNvGrpSpPr>
              <a:grpSpLocks/>
            </p:cNvGrpSpPr>
            <p:nvPr/>
          </p:nvGrpSpPr>
          <p:grpSpPr bwMode="auto">
            <a:xfrm>
              <a:off x="4542" y="2454"/>
              <a:ext cx="240" cy="192"/>
              <a:chOff x="5184" y="2460"/>
              <a:chExt cx="240" cy="192"/>
            </a:xfrm>
          </p:grpSpPr>
          <p:sp>
            <p:nvSpPr>
              <p:cNvPr id="19545" name="AutoShape 89"/>
              <p:cNvSpPr>
                <a:spLocks noChangeArrowheads="1"/>
              </p:cNvSpPr>
              <p:nvPr/>
            </p:nvSpPr>
            <p:spPr bwMode="auto">
              <a:xfrm>
                <a:off x="5355" y="2517"/>
                <a:ext cx="69" cy="69"/>
              </a:xfrm>
              <a:prstGeom prst="triangle">
                <a:avLst>
                  <a:gd name="adj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546" name="Text Box 90"/>
              <p:cNvSpPr txBox="1">
                <a:spLocks noChangeArrowheads="1"/>
              </p:cNvSpPr>
              <p:nvPr/>
            </p:nvSpPr>
            <p:spPr bwMode="auto">
              <a:xfrm>
                <a:off x="5184" y="2460"/>
                <a:ext cx="192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1400" b="1">
                    <a:latin typeface=".VnTimeH" pitchFamily="34" charset="0"/>
                  </a:rPr>
                  <a:t>k</a:t>
                </a:r>
              </a:p>
            </p:txBody>
          </p:sp>
        </p:grpSp>
      </p:grpSp>
      <p:grpSp>
        <p:nvGrpSpPr>
          <p:cNvPr id="19547" name="Group 91"/>
          <p:cNvGrpSpPr>
            <a:grpSpLocks/>
          </p:cNvGrpSpPr>
          <p:nvPr/>
        </p:nvGrpSpPr>
        <p:grpSpPr bwMode="auto">
          <a:xfrm>
            <a:off x="7027863" y="3228975"/>
            <a:ext cx="463550" cy="762000"/>
            <a:chOff x="4416" y="1668"/>
            <a:chExt cx="292" cy="480"/>
          </a:xfrm>
        </p:grpSpPr>
        <p:sp>
          <p:nvSpPr>
            <p:cNvPr id="19548" name="AutoShape 92"/>
            <p:cNvSpPr>
              <a:spLocks noChangeArrowheads="1"/>
            </p:cNvSpPr>
            <p:nvPr/>
          </p:nvSpPr>
          <p:spPr bwMode="auto">
            <a:xfrm>
              <a:off x="4420" y="1668"/>
              <a:ext cx="288" cy="480"/>
            </a:xfrm>
            <a:prstGeom prst="roundRect">
              <a:avLst>
                <a:gd name="adj" fmla="val 16667"/>
              </a:avLst>
            </a:prstGeom>
            <a:solidFill>
              <a:srgbClr val="CCFF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400" b="1">
                  <a:latin typeface=".VnTimeH" pitchFamily="34" charset="0"/>
                </a:rPr>
                <a:t>r</a:t>
              </a:r>
              <a:r>
                <a:rPr lang="en-US" sz="1400" b="1">
                  <a:latin typeface=".VnTime" pitchFamily="34" charset="0"/>
                </a:rPr>
                <a:t>th</a:t>
              </a:r>
            </a:p>
          </p:txBody>
        </p:sp>
        <p:sp>
          <p:nvSpPr>
            <p:cNvPr id="19549" name="Line 93"/>
            <p:cNvSpPr>
              <a:spLocks noChangeShapeType="1"/>
            </p:cNvSpPr>
            <p:nvPr/>
          </p:nvSpPr>
          <p:spPr bwMode="auto">
            <a:xfrm>
              <a:off x="4416" y="1776"/>
              <a:ext cx="28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550" name="Group 94"/>
          <p:cNvGrpSpPr>
            <a:grpSpLocks/>
          </p:cNvGrpSpPr>
          <p:nvPr/>
        </p:nvGrpSpPr>
        <p:grpSpPr bwMode="auto">
          <a:xfrm>
            <a:off x="582613" y="890588"/>
            <a:ext cx="920750" cy="965200"/>
            <a:chOff x="124" y="448"/>
            <a:chExt cx="580" cy="608"/>
          </a:xfrm>
        </p:grpSpPr>
        <p:grpSp>
          <p:nvGrpSpPr>
            <p:cNvPr id="19551" name="Group 95"/>
            <p:cNvGrpSpPr>
              <a:grpSpLocks/>
            </p:cNvGrpSpPr>
            <p:nvPr/>
          </p:nvGrpSpPr>
          <p:grpSpPr bwMode="auto">
            <a:xfrm>
              <a:off x="162" y="498"/>
              <a:ext cx="58" cy="558"/>
              <a:chOff x="162" y="498"/>
              <a:chExt cx="58" cy="558"/>
            </a:xfrm>
          </p:grpSpPr>
          <p:sp>
            <p:nvSpPr>
              <p:cNvPr id="19552" name="Line 96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553" name="Oval 97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9554" name="Group 98"/>
            <p:cNvGrpSpPr>
              <a:grpSpLocks/>
            </p:cNvGrpSpPr>
            <p:nvPr/>
          </p:nvGrpSpPr>
          <p:grpSpPr bwMode="auto">
            <a:xfrm>
              <a:off x="384" y="498"/>
              <a:ext cx="58" cy="558"/>
              <a:chOff x="162" y="498"/>
              <a:chExt cx="58" cy="558"/>
            </a:xfrm>
          </p:grpSpPr>
          <p:sp>
            <p:nvSpPr>
              <p:cNvPr id="19555" name="Line 99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556" name="Oval 100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9557" name="Group 101"/>
            <p:cNvGrpSpPr>
              <a:grpSpLocks/>
            </p:cNvGrpSpPr>
            <p:nvPr/>
          </p:nvGrpSpPr>
          <p:grpSpPr bwMode="auto">
            <a:xfrm>
              <a:off x="600" y="498"/>
              <a:ext cx="58" cy="558"/>
              <a:chOff x="162" y="498"/>
              <a:chExt cx="58" cy="558"/>
            </a:xfrm>
          </p:grpSpPr>
          <p:sp>
            <p:nvSpPr>
              <p:cNvPr id="19558" name="Line 102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559" name="Oval 103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9560" name="Line 104"/>
            <p:cNvSpPr>
              <a:spLocks noChangeShapeType="1"/>
            </p:cNvSpPr>
            <p:nvPr/>
          </p:nvSpPr>
          <p:spPr bwMode="auto">
            <a:xfrm flipH="1">
              <a:off x="560" y="448"/>
              <a:ext cx="144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561" name="Line 105"/>
            <p:cNvSpPr>
              <a:spLocks noChangeShapeType="1"/>
            </p:cNvSpPr>
            <p:nvPr/>
          </p:nvSpPr>
          <p:spPr bwMode="auto">
            <a:xfrm flipH="1">
              <a:off x="344" y="452"/>
              <a:ext cx="144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562" name="Line 106"/>
            <p:cNvSpPr>
              <a:spLocks noChangeShapeType="1"/>
            </p:cNvSpPr>
            <p:nvPr/>
          </p:nvSpPr>
          <p:spPr bwMode="auto">
            <a:xfrm flipH="1">
              <a:off x="124" y="452"/>
              <a:ext cx="144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563" name="Group 107"/>
          <p:cNvGrpSpPr>
            <a:grpSpLocks/>
          </p:cNvGrpSpPr>
          <p:nvPr/>
        </p:nvGrpSpPr>
        <p:grpSpPr bwMode="auto">
          <a:xfrm>
            <a:off x="690563" y="2055813"/>
            <a:ext cx="698500" cy="485775"/>
            <a:chOff x="192" y="1182"/>
            <a:chExt cx="440" cy="523"/>
          </a:xfrm>
        </p:grpSpPr>
        <p:sp>
          <p:nvSpPr>
            <p:cNvPr id="19564" name="Line 108"/>
            <p:cNvSpPr>
              <a:spLocks noChangeShapeType="1"/>
            </p:cNvSpPr>
            <p:nvPr/>
          </p:nvSpPr>
          <p:spPr bwMode="auto">
            <a:xfrm>
              <a:off x="632" y="1189"/>
              <a:ext cx="0" cy="51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565" name="Line 109"/>
            <p:cNvSpPr>
              <a:spLocks noChangeShapeType="1"/>
            </p:cNvSpPr>
            <p:nvPr/>
          </p:nvSpPr>
          <p:spPr bwMode="auto">
            <a:xfrm>
              <a:off x="412" y="1187"/>
              <a:ext cx="0" cy="51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566" name="Line 110"/>
            <p:cNvSpPr>
              <a:spLocks noChangeShapeType="1"/>
            </p:cNvSpPr>
            <p:nvPr/>
          </p:nvSpPr>
          <p:spPr bwMode="auto">
            <a:xfrm>
              <a:off x="192" y="1182"/>
              <a:ext cx="0" cy="51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567" name="Line 111"/>
          <p:cNvSpPr>
            <a:spLocks noChangeShapeType="1"/>
          </p:cNvSpPr>
          <p:nvPr/>
        </p:nvSpPr>
        <p:spPr bwMode="auto">
          <a:xfrm>
            <a:off x="677863" y="2519363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8" name="Line 112"/>
          <p:cNvSpPr>
            <a:spLocks noChangeShapeType="1"/>
          </p:cNvSpPr>
          <p:nvPr/>
        </p:nvSpPr>
        <p:spPr bwMode="auto">
          <a:xfrm>
            <a:off x="1031875" y="2527300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69" name="Line 113"/>
          <p:cNvSpPr>
            <a:spLocks noChangeShapeType="1"/>
          </p:cNvSpPr>
          <p:nvPr/>
        </p:nvSpPr>
        <p:spPr bwMode="auto">
          <a:xfrm>
            <a:off x="1382713" y="2530475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70" name="Line 114"/>
          <p:cNvSpPr>
            <a:spLocks noChangeShapeType="1"/>
          </p:cNvSpPr>
          <p:nvPr/>
        </p:nvSpPr>
        <p:spPr bwMode="auto">
          <a:xfrm>
            <a:off x="671513" y="2646363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71" name="Line 115"/>
          <p:cNvSpPr>
            <a:spLocks noChangeShapeType="1"/>
          </p:cNvSpPr>
          <p:nvPr/>
        </p:nvSpPr>
        <p:spPr bwMode="auto">
          <a:xfrm>
            <a:off x="1025525" y="2654300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72" name="Line 116"/>
          <p:cNvSpPr>
            <a:spLocks noChangeShapeType="1"/>
          </p:cNvSpPr>
          <p:nvPr/>
        </p:nvSpPr>
        <p:spPr bwMode="auto">
          <a:xfrm>
            <a:off x="1376363" y="2657475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9573" name="Group 117"/>
          <p:cNvGrpSpPr>
            <a:grpSpLocks/>
          </p:cNvGrpSpPr>
          <p:nvPr/>
        </p:nvGrpSpPr>
        <p:grpSpPr bwMode="auto">
          <a:xfrm>
            <a:off x="541338" y="2641600"/>
            <a:ext cx="979487" cy="1687513"/>
            <a:chOff x="340" y="1551"/>
            <a:chExt cx="617" cy="1129"/>
          </a:xfrm>
        </p:grpSpPr>
        <p:sp>
          <p:nvSpPr>
            <p:cNvPr id="19574" name="Arc 118"/>
            <p:cNvSpPr>
              <a:spLocks/>
            </p:cNvSpPr>
            <p:nvPr/>
          </p:nvSpPr>
          <p:spPr bwMode="auto">
            <a:xfrm rot="10112503" flipH="1">
              <a:off x="854" y="1812"/>
              <a:ext cx="103" cy="201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2322"/>
                <a:gd name="T2" fmla="*/ 6096 w 21600"/>
                <a:gd name="T3" fmla="*/ 42322 h 42322"/>
                <a:gd name="T4" fmla="*/ 0 w 21600"/>
                <a:gd name="T5" fmla="*/ 21600 h 42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2322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</a:path>
                <a:path w="21600" h="42322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575" name="Arc 119"/>
            <p:cNvSpPr>
              <a:spLocks/>
            </p:cNvSpPr>
            <p:nvPr/>
          </p:nvSpPr>
          <p:spPr bwMode="auto">
            <a:xfrm rot="11487497">
              <a:off x="340" y="1812"/>
              <a:ext cx="103" cy="201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2322"/>
                <a:gd name="T2" fmla="*/ 6096 w 21600"/>
                <a:gd name="T3" fmla="*/ 42322 h 42322"/>
                <a:gd name="T4" fmla="*/ 0 w 21600"/>
                <a:gd name="T5" fmla="*/ 21600 h 42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2322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</a:path>
                <a:path w="21600" h="42322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576" name="Line 120"/>
            <p:cNvSpPr>
              <a:spLocks noChangeShapeType="1"/>
            </p:cNvSpPr>
            <p:nvPr/>
          </p:nvSpPr>
          <p:spPr bwMode="auto">
            <a:xfrm>
              <a:off x="875" y="1551"/>
              <a:ext cx="0" cy="27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577" name="Line 121"/>
            <p:cNvSpPr>
              <a:spLocks noChangeShapeType="1"/>
            </p:cNvSpPr>
            <p:nvPr/>
          </p:nvSpPr>
          <p:spPr bwMode="auto">
            <a:xfrm>
              <a:off x="654" y="1551"/>
              <a:ext cx="0" cy="112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oval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578" name="Line 122"/>
            <p:cNvSpPr>
              <a:spLocks noChangeShapeType="1"/>
            </p:cNvSpPr>
            <p:nvPr/>
          </p:nvSpPr>
          <p:spPr bwMode="auto">
            <a:xfrm>
              <a:off x="431" y="1551"/>
              <a:ext cx="0" cy="27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579" name="Line 123"/>
            <p:cNvSpPr>
              <a:spLocks noChangeShapeType="1"/>
            </p:cNvSpPr>
            <p:nvPr/>
          </p:nvSpPr>
          <p:spPr bwMode="auto">
            <a:xfrm>
              <a:off x="870" y="2016"/>
              <a:ext cx="0" cy="66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oval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580" name="Line 124"/>
            <p:cNvSpPr>
              <a:spLocks noChangeShapeType="1"/>
            </p:cNvSpPr>
            <p:nvPr/>
          </p:nvSpPr>
          <p:spPr bwMode="auto">
            <a:xfrm>
              <a:off x="426" y="2016"/>
              <a:ext cx="0" cy="66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oval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581" name="Group 125"/>
          <p:cNvGrpSpPr>
            <a:grpSpLocks/>
          </p:cNvGrpSpPr>
          <p:nvPr/>
        </p:nvGrpSpPr>
        <p:grpSpPr bwMode="auto">
          <a:xfrm>
            <a:off x="681038" y="5195888"/>
            <a:ext cx="701675" cy="850900"/>
            <a:chOff x="298" y="3160"/>
            <a:chExt cx="442" cy="792"/>
          </a:xfrm>
        </p:grpSpPr>
        <p:sp>
          <p:nvSpPr>
            <p:cNvPr id="19582" name="Line 126"/>
            <p:cNvSpPr>
              <a:spLocks noChangeShapeType="1"/>
            </p:cNvSpPr>
            <p:nvPr/>
          </p:nvSpPr>
          <p:spPr bwMode="auto">
            <a:xfrm>
              <a:off x="740" y="3160"/>
              <a:ext cx="0" cy="78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583" name="Line 127"/>
            <p:cNvSpPr>
              <a:spLocks noChangeShapeType="1"/>
            </p:cNvSpPr>
            <p:nvPr/>
          </p:nvSpPr>
          <p:spPr bwMode="auto">
            <a:xfrm>
              <a:off x="528" y="3163"/>
              <a:ext cx="0" cy="78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584" name="Line 128"/>
            <p:cNvSpPr>
              <a:spLocks noChangeShapeType="1"/>
            </p:cNvSpPr>
            <p:nvPr/>
          </p:nvSpPr>
          <p:spPr bwMode="auto">
            <a:xfrm>
              <a:off x="298" y="3163"/>
              <a:ext cx="0" cy="78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585" name="Group 129"/>
          <p:cNvGrpSpPr>
            <a:grpSpLocks/>
          </p:cNvGrpSpPr>
          <p:nvPr/>
        </p:nvGrpSpPr>
        <p:grpSpPr bwMode="auto">
          <a:xfrm>
            <a:off x="684213" y="3697288"/>
            <a:ext cx="1993900" cy="292100"/>
            <a:chOff x="300" y="2408"/>
            <a:chExt cx="1256" cy="184"/>
          </a:xfrm>
        </p:grpSpPr>
        <p:sp>
          <p:nvSpPr>
            <p:cNvPr id="19586" name="Line 130"/>
            <p:cNvSpPr>
              <a:spLocks noChangeShapeType="1"/>
            </p:cNvSpPr>
            <p:nvPr/>
          </p:nvSpPr>
          <p:spPr bwMode="auto">
            <a:xfrm>
              <a:off x="300" y="2592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587" name="Line 131"/>
            <p:cNvSpPr>
              <a:spLocks noChangeShapeType="1"/>
            </p:cNvSpPr>
            <p:nvPr/>
          </p:nvSpPr>
          <p:spPr bwMode="auto">
            <a:xfrm>
              <a:off x="528" y="2500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588" name="Line 132"/>
            <p:cNvSpPr>
              <a:spLocks noChangeShapeType="1"/>
            </p:cNvSpPr>
            <p:nvPr/>
          </p:nvSpPr>
          <p:spPr bwMode="auto">
            <a:xfrm>
              <a:off x="740" y="2408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589" name="Group 133"/>
          <p:cNvGrpSpPr>
            <a:grpSpLocks/>
          </p:cNvGrpSpPr>
          <p:nvPr/>
        </p:nvGrpSpPr>
        <p:grpSpPr bwMode="auto">
          <a:xfrm>
            <a:off x="1966913" y="3684588"/>
            <a:ext cx="698500" cy="1066800"/>
            <a:chOff x="1238" y="2208"/>
            <a:chExt cx="440" cy="672"/>
          </a:xfrm>
        </p:grpSpPr>
        <p:sp>
          <p:nvSpPr>
            <p:cNvPr id="19590" name="Line 134"/>
            <p:cNvSpPr>
              <a:spLocks noChangeShapeType="1"/>
            </p:cNvSpPr>
            <p:nvPr/>
          </p:nvSpPr>
          <p:spPr bwMode="auto">
            <a:xfrm>
              <a:off x="1238" y="2400"/>
              <a:ext cx="0" cy="4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591" name="Line 135"/>
            <p:cNvSpPr>
              <a:spLocks noChangeShapeType="1"/>
            </p:cNvSpPr>
            <p:nvPr/>
          </p:nvSpPr>
          <p:spPr bwMode="auto">
            <a:xfrm>
              <a:off x="1466" y="2304"/>
              <a:ext cx="0" cy="57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592" name="Line 136"/>
            <p:cNvSpPr>
              <a:spLocks noChangeShapeType="1"/>
            </p:cNvSpPr>
            <p:nvPr/>
          </p:nvSpPr>
          <p:spPr bwMode="auto">
            <a:xfrm>
              <a:off x="1678" y="2208"/>
              <a:ext cx="0" cy="67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593" name="Group 137"/>
          <p:cNvGrpSpPr>
            <a:grpSpLocks/>
          </p:cNvGrpSpPr>
          <p:nvPr/>
        </p:nvGrpSpPr>
        <p:grpSpPr bwMode="auto">
          <a:xfrm>
            <a:off x="1954213" y="4738688"/>
            <a:ext cx="847725" cy="165100"/>
            <a:chOff x="1100" y="2872"/>
            <a:chExt cx="534" cy="104"/>
          </a:xfrm>
        </p:grpSpPr>
        <p:sp>
          <p:nvSpPr>
            <p:cNvPr id="19594" name="Line 138"/>
            <p:cNvSpPr>
              <a:spLocks noChangeShapeType="1"/>
            </p:cNvSpPr>
            <p:nvPr/>
          </p:nvSpPr>
          <p:spPr bwMode="auto">
            <a:xfrm>
              <a:off x="1100" y="2881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595" name="Line 139"/>
            <p:cNvSpPr>
              <a:spLocks noChangeShapeType="1"/>
            </p:cNvSpPr>
            <p:nvPr/>
          </p:nvSpPr>
          <p:spPr bwMode="auto">
            <a:xfrm>
              <a:off x="1327" y="2874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596" name="Line 140"/>
            <p:cNvSpPr>
              <a:spLocks noChangeShapeType="1"/>
            </p:cNvSpPr>
            <p:nvPr/>
          </p:nvSpPr>
          <p:spPr bwMode="auto">
            <a:xfrm>
              <a:off x="1104" y="2969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597" name="Line 141"/>
            <p:cNvSpPr>
              <a:spLocks noChangeShapeType="1"/>
            </p:cNvSpPr>
            <p:nvPr/>
          </p:nvSpPr>
          <p:spPr bwMode="auto">
            <a:xfrm>
              <a:off x="1327" y="2974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598" name="Line 142"/>
            <p:cNvSpPr>
              <a:spLocks noChangeShapeType="1"/>
            </p:cNvSpPr>
            <p:nvPr/>
          </p:nvSpPr>
          <p:spPr bwMode="auto">
            <a:xfrm>
              <a:off x="1548" y="2976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599" name="Line 143"/>
            <p:cNvSpPr>
              <a:spLocks noChangeShapeType="1"/>
            </p:cNvSpPr>
            <p:nvPr/>
          </p:nvSpPr>
          <p:spPr bwMode="auto">
            <a:xfrm>
              <a:off x="1540" y="2872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600" name="Group 144"/>
          <p:cNvGrpSpPr>
            <a:grpSpLocks/>
          </p:cNvGrpSpPr>
          <p:nvPr/>
        </p:nvGrpSpPr>
        <p:grpSpPr bwMode="auto">
          <a:xfrm>
            <a:off x="684213" y="5354638"/>
            <a:ext cx="1990725" cy="292100"/>
            <a:chOff x="300" y="3260"/>
            <a:chExt cx="1254" cy="184"/>
          </a:xfrm>
        </p:grpSpPr>
        <p:sp>
          <p:nvSpPr>
            <p:cNvPr id="19601" name="Line 145"/>
            <p:cNvSpPr>
              <a:spLocks noChangeShapeType="1"/>
            </p:cNvSpPr>
            <p:nvPr/>
          </p:nvSpPr>
          <p:spPr bwMode="auto">
            <a:xfrm flipV="1">
              <a:off x="738" y="3444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602" name="Line 146"/>
            <p:cNvSpPr>
              <a:spLocks noChangeShapeType="1"/>
            </p:cNvSpPr>
            <p:nvPr/>
          </p:nvSpPr>
          <p:spPr bwMode="auto">
            <a:xfrm flipV="1">
              <a:off x="528" y="3352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603" name="Line 147"/>
            <p:cNvSpPr>
              <a:spLocks noChangeShapeType="1"/>
            </p:cNvSpPr>
            <p:nvPr/>
          </p:nvSpPr>
          <p:spPr bwMode="auto">
            <a:xfrm flipV="1">
              <a:off x="300" y="3260"/>
              <a:ext cx="8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604" name="Group 148"/>
          <p:cNvGrpSpPr>
            <a:grpSpLocks/>
          </p:cNvGrpSpPr>
          <p:nvPr/>
        </p:nvGrpSpPr>
        <p:grpSpPr bwMode="auto">
          <a:xfrm>
            <a:off x="1966913" y="4884738"/>
            <a:ext cx="692150" cy="755650"/>
            <a:chOff x="1108" y="2964"/>
            <a:chExt cx="436" cy="476"/>
          </a:xfrm>
        </p:grpSpPr>
        <p:sp>
          <p:nvSpPr>
            <p:cNvPr id="19605" name="Line 149"/>
            <p:cNvSpPr>
              <a:spLocks noChangeShapeType="1"/>
            </p:cNvSpPr>
            <p:nvPr/>
          </p:nvSpPr>
          <p:spPr bwMode="auto">
            <a:xfrm>
              <a:off x="1108" y="2964"/>
              <a:ext cx="0" cy="28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606" name="Line 150"/>
            <p:cNvSpPr>
              <a:spLocks noChangeShapeType="1"/>
            </p:cNvSpPr>
            <p:nvPr/>
          </p:nvSpPr>
          <p:spPr bwMode="auto">
            <a:xfrm>
              <a:off x="1336" y="2968"/>
              <a:ext cx="0" cy="3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607" name="Line 151"/>
            <p:cNvSpPr>
              <a:spLocks noChangeShapeType="1"/>
            </p:cNvSpPr>
            <p:nvPr/>
          </p:nvSpPr>
          <p:spPr bwMode="auto">
            <a:xfrm>
              <a:off x="1544" y="2968"/>
              <a:ext cx="0" cy="47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608" name="Group 152"/>
          <p:cNvGrpSpPr>
            <a:grpSpLocks/>
          </p:cNvGrpSpPr>
          <p:nvPr/>
        </p:nvGrpSpPr>
        <p:grpSpPr bwMode="auto">
          <a:xfrm>
            <a:off x="674688" y="6022975"/>
            <a:ext cx="847725" cy="165100"/>
            <a:chOff x="1100" y="2872"/>
            <a:chExt cx="534" cy="104"/>
          </a:xfrm>
        </p:grpSpPr>
        <p:sp>
          <p:nvSpPr>
            <p:cNvPr id="19609" name="Line 153"/>
            <p:cNvSpPr>
              <a:spLocks noChangeShapeType="1"/>
            </p:cNvSpPr>
            <p:nvPr/>
          </p:nvSpPr>
          <p:spPr bwMode="auto">
            <a:xfrm>
              <a:off x="1100" y="2881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610" name="Line 154"/>
            <p:cNvSpPr>
              <a:spLocks noChangeShapeType="1"/>
            </p:cNvSpPr>
            <p:nvPr/>
          </p:nvSpPr>
          <p:spPr bwMode="auto">
            <a:xfrm>
              <a:off x="1327" y="2874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611" name="Line 155"/>
            <p:cNvSpPr>
              <a:spLocks noChangeShapeType="1"/>
            </p:cNvSpPr>
            <p:nvPr/>
          </p:nvSpPr>
          <p:spPr bwMode="auto">
            <a:xfrm>
              <a:off x="1104" y="2969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612" name="Line 156"/>
            <p:cNvSpPr>
              <a:spLocks noChangeShapeType="1"/>
            </p:cNvSpPr>
            <p:nvPr/>
          </p:nvSpPr>
          <p:spPr bwMode="auto">
            <a:xfrm>
              <a:off x="1327" y="2974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613" name="Line 157"/>
            <p:cNvSpPr>
              <a:spLocks noChangeShapeType="1"/>
            </p:cNvSpPr>
            <p:nvPr/>
          </p:nvSpPr>
          <p:spPr bwMode="auto">
            <a:xfrm>
              <a:off x="1548" y="2976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614" name="Line 158"/>
            <p:cNvSpPr>
              <a:spLocks noChangeShapeType="1"/>
            </p:cNvSpPr>
            <p:nvPr/>
          </p:nvSpPr>
          <p:spPr bwMode="auto">
            <a:xfrm>
              <a:off x="1540" y="2872"/>
              <a:ext cx="8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615" name="Group 159"/>
          <p:cNvGrpSpPr>
            <a:grpSpLocks/>
          </p:cNvGrpSpPr>
          <p:nvPr/>
        </p:nvGrpSpPr>
        <p:grpSpPr bwMode="auto">
          <a:xfrm>
            <a:off x="679450" y="6170613"/>
            <a:ext cx="723900" cy="238125"/>
            <a:chOff x="297" y="3774"/>
            <a:chExt cx="456" cy="150"/>
          </a:xfrm>
        </p:grpSpPr>
        <p:sp>
          <p:nvSpPr>
            <p:cNvPr id="19616" name="Line 160"/>
            <p:cNvSpPr>
              <a:spLocks noChangeShapeType="1"/>
            </p:cNvSpPr>
            <p:nvPr/>
          </p:nvSpPr>
          <p:spPr bwMode="auto">
            <a:xfrm>
              <a:off x="303" y="3774"/>
              <a:ext cx="0" cy="14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617" name="Line 161"/>
            <p:cNvSpPr>
              <a:spLocks noChangeShapeType="1"/>
            </p:cNvSpPr>
            <p:nvPr/>
          </p:nvSpPr>
          <p:spPr bwMode="auto">
            <a:xfrm>
              <a:off x="528" y="3777"/>
              <a:ext cx="0" cy="13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618" name="Line 162"/>
            <p:cNvSpPr>
              <a:spLocks noChangeShapeType="1"/>
            </p:cNvSpPr>
            <p:nvPr/>
          </p:nvSpPr>
          <p:spPr bwMode="auto">
            <a:xfrm>
              <a:off x="750" y="3777"/>
              <a:ext cx="0" cy="14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619" name="Line 163"/>
            <p:cNvSpPr>
              <a:spLocks noChangeShapeType="1"/>
            </p:cNvSpPr>
            <p:nvPr/>
          </p:nvSpPr>
          <p:spPr bwMode="auto">
            <a:xfrm>
              <a:off x="297" y="3915"/>
              <a:ext cx="45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620" name="Text Box 164"/>
          <p:cNvSpPr txBox="1">
            <a:spLocks noChangeArrowheads="1"/>
          </p:cNvSpPr>
          <p:nvPr/>
        </p:nvSpPr>
        <p:spPr bwMode="auto">
          <a:xfrm>
            <a:off x="363538" y="1050925"/>
            <a:ext cx="381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.VnTimeH" pitchFamily="34" charset="0"/>
              </a:rPr>
              <a:t>a</a:t>
            </a:r>
          </a:p>
        </p:txBody>
      </p:sp>
      <p:sp>
        <p:nvSpPr>
          <p:cNvPr id="19621" name="Text Box 165"/>
          <p:cNvSpPr txBox="1">
            <a:spLocks noChangeArrowheads="1"/>
          </p:cNvSpPr>
          <p:nvPr/>
        </p:nvSpPr>
        <p:spPr bwMode="auto">
          <a:xfrm>
            <a:off x="744538" y="1060450"/>
            <a:ext cx="381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.VnTimeH" pitchFamily="34" charset="0"/>
              </a:rPr>
              <a:t>b</a:t>
            </a:r>
          </a:p>
        </p:txBody>
      </p:sp>
      <p:sp>
        <p:nvSpPr>
          <p:cNvPr id="19622" name="Text Box 166"/>
          <p:cNvSpPr txBox="1">
            <a:spLocks noChangeArrowheads="1"/>
          </p:cNvSpPr>
          <p:nvPr/>
        </p:nvSpPr>
        <p:spPr bwMode="auto">
          <a:xfrm>
            <a:off x="1096963" y="1069975"/>
            <a:ext cx="381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.VnTimeH" pitchFamily="34" charset="0"/>
              </a:rPr>
              <a:t>c</a:t>
            </a:r>
          </a:p>
        </p:txBody>
      </p:sp>
      <p:sp>
        <p:nvSpPr>
          <p:cNvPr id="19623" name="Text Box 167"/>
          <p:cNvSpPr txBox="1">
            <a:spLocks noChangeArrowheads="1"/>
          </p:cNvSpPr>
          <p:nvPr/>
        </p:nvSpPr>
        <p:spPr bwMode="auto">
          <a:xfrm>
            <a:off x="287338" y="2017713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a1</a:t>
            </a:r>
          </a:p>
        </p:txBody>
      </p:sp>
      <p:sp>
        <p:nvSpPr>
          <p:cNvPr id="19624" name="Text Box 168"/>
          <p:cNvSpPr txBox="1">
            <a:spLocks noChangeArrowheads="1"/>
          </p:cNvSpPr>
          <p:nvPr/>
        </p:nvSpPr>
        <p:spPr bwMode="auto">
          <a:xfrm>
            <a:off x="701675" y="2027238"/>
            <a:ext cx="5476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b1</a:t>
            </a:r>
          </a:p>
        </p:txBody>
      </p:sp>
      <p:sp>
        <p:nvSpPr>
          <p:cNvPr id="19625" name="Text Box 169"/>
          <p:cNvSpPr txBox="1">
            <a:spLocks noChangeArrowheads="1"/>
          </p:cNvSpPr>
          <p:nvPr/>
        </p:nvSpPr>
        <p:spPr bwMode="auto">
          <a:xfrm>
            <a:off x="1049338" y="2036763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c1</a:t>
            </a:r>
          </a:p>
        </p:txBody>
      </p:sp>
      <p:sp>
        <p:nvSpPr>
          <p:cNvPr id="19626" name="Text Box 170"/>
          <p:cNvSpPr txBox="1">
            <a:spLocks noChangeArrowheads="1"/>
          </p:cNvSpPr>
          <p:nvPr/>
        </p:nvSpPr>
        <p:spPr bwMode="auto">
          <a:xfrm>
            <a:off x="2049463" y="941388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c1</a:t>
            </a:r>
          </a:p>
        </p:txBody>
      </p:sp>
      <p:sp>
        <p:nvSpPr>
          <p:cNvPr id="19627" name="Text Box 171"/>
          <p:cNvSpPr txBox="1">
            <a:spLocks noChangeArrowheads="1"/>
          </p:cNvSpPr>
          <p:nvPr/>
        </p:nvSpPr>
        <p:spPr bwMode="auto">
          <a:xfrm>
            <a:off x="1554163" y="1703388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atm</a:t>
            </a:r>
          </a:p>
        </p:txBody>
      </p:sp>
      <p:sp>
        <p:nvSpPr>
          <p:cNvPr id="19628" name="Text Box 172"/>
          <p:cNvSpPr txBox="1">
            <a:spLocks noChangeArrowheads="1"/>
          </p:cNvSpPr>
          <p:nvPr/>
        </p:nvSpPr>
        <p:spPr bwMode="auto">
          <a:xfrm>
            <a:off x="1492250" y="5938838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ky</a:t>
            </a:r>
          </a:p>
        </p:txBody>
      </p:sp>
      <p:sp>
        <p:nvSpPr>
          <p:cNvPr id="19629" name="Text Box 173"/>
          <p:cNvSpPr txBox="1">
            <a:spLocks noChangeArrowheads="1"/>
          </p:cNvSpPr>
          <p:nvPr/>
        </p:nvSpPr>
        <p:spPr bwMode="auto">
          <a:xfrm>
            <a:off x="323850" y="4086225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a</a:t>
            </a:r>
          </a:p>
        </p:txBody>
      </p:sp>
      <p:sp>
        <p:nvSpPr>
          <p:cNvPr id="19630" name="Text Box 174"/>
          <p:cNvSpPr txBox="1">
            <a:spLocks noChangeArrowheads="1"/>
          </p:cNvSpPr>
          <p:nvPr/>
        </p:nvSpPr>
        <p:spPr bwMode="auto">
          <a:xfrm>
            <a:off x="720725" y="4097338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b</a:t>
            </a:r>
          </a:p>
        </p:txBody>
      </p:sp>
      <p:sp>
        <p:nvSpPr>
          <p:cNvPr id="19631" name="Text Box 175"/>
          <p:cNvSpPr txBox="1">
            <a:spLocks noChangeArrowheads="1"/>
          </p:cNvSpPr>
          <p:nvPr/>
        </p:nvSpPr>
        <p:spPr bwMode="auto">
          <a:xfrm>
            <a:off x="1397000" y="4100513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c</a:t>
            </a:r>
          </a:p>
        </p:txBody>
      </p:sp>
      <p:sp>
        <p:nvSpPr>
          <p:cNvPr id="19632" name="Text Box 176"/>
          <p:cNvSpPr txBox="1">
            <a:spLocks noChangeArrowheads="1"/>
          </p:cNvSpPr>
          <p:nvPr/>
        </p:nvSpPr>
        <p:spPr bwMode="auto">
          <a:xfrm>
            <a:off x="371475" y="5059363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z</a:t>
            </a:r>
          </a:p>
        </p:txBody>
      </p:sp>
      <p:sp>
        <p:nvSpPr>
          <p:cNvPr id="19633" name="Text Box 177"/>
          <p:cNvSpPr txBox="1">
            <a:spLocks noChangeArrowheads="1"/>
          </p:cNvSpPr>
          <p:nvPr/>
        </p:nvSpPr>
        <p:spPr bwMode="auto">
          <a:xfrm>
            <a:off x="1008063" y="5048250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x</a:t>
            </a:r>
          </a:p>
        </p:txBody>
      </p:sp>
      <p:sp>
        <p:nvSpPr>
          <p:cNvPr id="19634" name="Text Box 178"/>
          <p:cNvSpPr txBox="1">
            <a:spLocks noChangeArrowheads="1"/>
          </p:cNvSpPr>
          <p:nvPr/>
        </p:nvSpPr>
        <p:spPr bwMode="auto">
          <a:xfrm>
            <a:off x="1373188" y="5059363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latin typeface=".VnTimeH" pitchFamily="34" charset="0"/>
              </a:rPr>
              <a:t>y</a:t>
            </a:r>
          </a:p>
        </p:txBody>
      </p:sp>
      <p:sp>
        <p:nvSpPr>
          <p:cNvPr id="19635" name="Text Box 179"/>
          <p:cNvSpPr txBox="1">
            <a:spLocks noChangeArrowheads="1"/>
          </p:cNvSpPr>
          <p:nvPr/>
        </p:nvSpPr>
        <p:spPr bwMode="auto">
          <a:xfrm>
            <a:off x="1525588" y="2417763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k</a:t>
            </a:r>
          </a:p>
        </p:txBody>
      </p:sp>
      <p:sp>
        <p:nvSpPr>
          <p:cNvPr id="19636" name="Text Box 180"/>
          <p:cNvSpPr txBox="1">
            <a:spLocks noChangeArrowheads="1"/>
          </p:cNvSpPr>
          <p:nvPr/>
        </p:nvSpPr>
        <p:spPr bwMode="auto">
          <a:xfrm>
            <a:off x="2398713" y="1195388"/>
            <a:ext cx="6638925" cy="557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sz="1600" b="1">
                <a:solidFill>
                  <a:srgbClr val="003300"/>
                </a:solidFill>
                <a:latin typeface=".VnCourier NewH" pitchFamily="18" charset="0"/>
              </a:rPr>
              <a:t>Sù cè kh«ng thùc hiÖn ®æi nèi sao-tam gi¸c 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sz="1600" b="1">
                <a:solidFill>
                  <a:srgbClr val="003300"/>
                </a:solidFill>
                <a:latin typeface=".VnCourier NewH" pitchFamily="18" charset="0"/>
              </a:rPr>
              <a:t>do tiÕp ®iÓm phô KY t¸c ®éng kÐm</a:t>
            </a:r>
          </a:p>
        </p:txBody>
      </p:sp>
      <p:grpSp>
        <p:nvGrpSpPr>
          <p:cNvPr id="19637" name="Group 181"/>
          <p:cNvGrpSpPr>
            <a:grpSpLocks/>
          </p:cNvGrpSpPr>
          <p:nvPr/>
        </p:nvGrpSpPr>
        <p:grpSpPr bwMode="auto">
          <a:xfrm>
            <a:off x="2363788" y="1101725"/>
            <a:ext cx="287337" cy="1439863"/>
            <a:chOff x="1488" y="581"/>
            <a:chExt cx="181" cy="907"/>
          </a:xfrm>
        </p:grpSpPr>
        <p:sp>
          <p:nvSpPr>
            <p:cNvPr id="19638" name="AutoShape 182"/>
            <p:cNvSpPr>
              <a:spLocks noChangeArrowheads="1"/>
            </p:cNvSpPr>
            <p:nvPr/>
          </p:nvSpPr>
          <p:spPr bwMode="auto">
            <a:xfrm>
              <a:off x="1507" y="851"/>
              <a:ext cx="144" cy="336"/>
            </a:xfrm>
            <a:prstGeom prst="roundRect">
              <a:avLst>
                <a:gd name="adj" fmla="val 16667"/>
              </a:avLst>
            </a:prstGeom>
            <a:solidFill>
              <a:srgbClr val="99CC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9639" name="Group 183"/>
            <p:cNvGrpSpPr>
              <a:grpSpLocks/>
            </p:cNvGrpSpPr>
            <p:nvPr/>
          </p:nvGrpSpPr>
          <p:grpSpPr bwMode="auto">
            <a:xfrm>
              <a:off x="1488" y="581"/>
              <a:ext cx="181" cy="907"/>
              <a:chOff x="1488" y="581"/>
              <a:chExt cx="181" cy="907"/>
            </a:xfrm>
          </p:grpSpPr>
          <p:sp>
            <p:nvSpPr>
              <p:cNvPr id="19640" name="Line 184"/>
              <p:cNvSpPr>
                <a:spLocks noChangeShapeType="1"/>
              </p:cNvSpPr>
              <p:nvPr/>
            </p:nvSpPr>
            <p:spPr bwMode="auto">
              <a:xfrm flipH="1">
                <a:off x="1488" y="581"/>
                <a:ext cx="181" cy="13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641" name="Line 185"/>
              <p:cNvSpPr>
                <a:spLocks noChangeShapeType="1"/>
              </p:cNvSpPr>
              <p:nvPr/>
            </p:nvSpPr>
            <p:spPr bwMode="auto">
              <a:xfrm>
                <a:off x="1580" y="660"/>
                <a:ext cx="0" cy="8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642" name="Oval 186"/>
              <p:cNvSpPr>
                <a:spLocks noChangeArrowheads="1"/>
              </p:cNvSpPr>
              <p:nvPr/>
            </p:nvSpPr>
            <p:spPr bwMode="auto">
              <a:xfrm>
                <a:off x="1552" y="628"/>
                <a:ext cx="58" cy="58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19643" name="Line 187"/>
          <p:cNvSpPr>
            <a:spLocks noChangeShapeType="1"/>
          </p:cNvSpPr>
          <p:nvPr/>
        </p:nvSpPr>
        <p:spPr bwMode="auto">
          <a:xfrm flipH="1">
            <a:off x="2495550" y="2541588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9644" name="Group 188"/>
          <p:cNvGrpSpPr>
            <a:grpSpLocks/>
          </p:cNvGrpSpPr>
          <p:nvPr/>
        </p:nvGrpSpPr>
        <p:grpSpPr bwMode="auto">
          <a:xfrm>
            <a:off x="8548688" y="1093788"/>
            <a:ext cx="287337" cy="1439862"/>
            <a:chOff x="1488" y="581"/>
            <a:chExt cx="181" cy="907"/>
          </a:xfrm>
        </p:grpSpPr>
        <p:sp>
          <p:nvSpPr>
            <p:cNvPr id="19645" name="AutoShape 189"/>
            <p:cNvSpPr>
              <a:spLocks noChangeArrowheads="1"/>
            </p:cNvSpPr>
            <p:nvPr/>
          </p:nvSpPr>
          <p:spPr bwMode="auto">
            <a:xfrm>
              <a:off x="1507" y="851"/>
              <a:ext cx="144" cy="336"/>
            </a:xfrm>
            <a:prstGeom prst="roundRect">
              <a:avLst>
                <a:gd name="adj" fmla="val 16667"/>
              </a:avLst>
            </a:prstGeom>
            <a:solidFill>
              <a:srgbClr val="99CC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9646" name="Group 190"/>
            <p:cNvGrpSpPr>
              <a:grpSpLocks/>
            </p:cNvGrpSpPr>
            <p:nvPr/>
          </p:nvGrpSpPr>
          <p:grpSpPr bwMode="auto">
            <a:xfrm>
              <a:off x="1488" y="581"/>
              <a:ext cx="181" cy="907"/>
              <a:chOff x="1488" y="581"/>
              <a:chExt cx="181" cy="907"/>
            </a:xfrm>
          </p:grpSpPr>
          <p:sp>
            <p:nvSpPr>
              <p:cNvPr id="19647" name="Line 191"/>
              <p:cNvSpPr>
                <a:spLocks noChangeShapeType="1"/>
              </p:cNvSpPr>
              <p:nvPr/>
            </p:nvSpPr>
            <p:spPr bwMode="auto">
              <a:xfrm flipH="1">
                <a:off x="1488" y="581"/>
                <a:ext cx="181" cy="13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648" name="Line 192"/>
              <p:cNvSpPr>
                <a:spLocks noChangeShapeType="1"/>
              </p:cNvSpPr>
              <p:nvPr/>
            </p:nvSpPr>
            <p:spPr bwMode="auto">
              <a:xfrm>
                <a:off x="1580" y="660"/>
                <a:ext cx="0" cy="8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lg" len="lg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649" name="Oval 193"/>
              <p:cNvSpPr>
                <a:spLocks noChangeArrowheads="1"/>
              </p:cNvSpPr>
              <p:nvPr/>
            </p:nvSpPr>
            <p:spPr bwMode="auto">
              <a:xfrm>
                <a:off x="1552" y="628"/>
                <a:ext cx="58" cy="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9650" name="Group 194"/>
          <p:cNvGrpSpPr>
            <a:grpSpLocks/>
          </p:cNvGrpSpPr>
          <p:nvPr/>
        </p:nvGrpSpPr>
        <p:grpSpPr bwMode="auto">
          <a:xfrm>
            <a:off x="8250238" y="2495550"/>
            <a:ext cx="457200" cy="71438"/>
            <a:chOff x="5200" y="1459"/>
            <a:chExt cx="288" cy="45"/>
          </a:xfrm>
        </p:grpSpPr>
        <p:sp>
          <p:nvSpPr>
            <p:cNvPr id="19651" name="Oval 195"/>
            <p:cNvSpPr>
              <a:spLocks noChangeArrowheads="1"/>
            </p:cNvSpPr>
            <p:nvPr/>
          </p:nvSpPr>
          <p:spPr bwMode="auto">
            <a:xfrm>
              <a:off x="5318" y="1459"/>
              <a:ext cx="46" cy="45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652" name="Line 196"/>
            <p:cNvSpPr>
              <a:spLocks noChangeShapeType="1"/>
            </p:cNvSpPr>
            <p:nvPr/>
          </p:nvSpPr>
          <p:spPr bwMode="auto">
            <a:xfrm flipH="1">
              <a:off x="5200" y="1484"/>
              <a:ext cx="28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653" name="Line 197"/>
          <p:cNvSpPr>
            <a:spLocks noChangeShapeType="1"/>
          </p:cNvSpPr>
          <p:nvPr/>
        </p:nvSpPr>
        <p:spPr bwMode="auto">
          <a:xfrm>
            <a:off x="4654550" y="2592388"/>
            <a:ext cx="360363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654" name="Line 198"/>
          <p:cNvSpPr>
            <a:spLocks noChangeShapeType="1"/>
          </p:cNvSpPr>
          <p:nvPr/>
        </p:nvSpPr>
        <p:spPr bwMode="auto">
          <a:xfrm>
            <a:off x="5154613" y="4633913"/>
            <a:ext cx="26511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9655" name="Group 199"/>
          <p:cNvGrpSpPr>
            <a:grpSpLocks/>
          </p:cNvGrpSpPr>
          <p:nvPr/>
        </p:nvGrpSpPr>
        <p:grpSpPr bwMode="auto">
          <a:xfrm>
            <a:off x="2878138" y="2538413"/>
            <a:ext cx="917575" cy="60325"/>
            <a:chOff x="1812" y="1486"/>
            <a:chExt cx="578" cy="38"/>
          </a:xfrm>
        </p:grpSpPr>
        <p:sp>
          <p:nvSpPr>
            <p:cNvPr id="19656" name="Line 200"/>
            <p:cNvSpPr>
              <a:spLocks noChangeShapeType="1"/>
            </p:cNvSpPr>
            <p:nvPr/>
          </p:nvSpPr>
          <p:spPr bwMode="auto">
            <a:xfrm>
              <a:off x="1812" y="1524"/>
              <a:ext cx="204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657" name="Line 201"/>
            <p:cNvSpPr>
              <a:spLocks noChangeShapeType="1"/>
            </p:cNvSpPr>
            <p:nvPr/>
          </p:nvSpPr>
          <p:spPr bwMode="auto">
            <a:xfrm>
              <a:off x="2004" y="1486"/>
              <a:ext cx="3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658" name="Line 202"/>
          <p:cNvSpPr>
            <a:spLocks noChangeShapeType="1"/>
          </p:cNvSpPr>
          <p:nvPr/>
        </p:nvSpPr>
        <p:spPr bwMode="auto">
          <a:xfrm>
            <a:off x="8007350" y="2593975"/>
            <a:ext cx="360363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659" name="Line 203"/>
          <p:cNvSpPr>
            <a:spLocks noChangeShapeType="1"/>
          </p:cNvSpPr>
          <p:nvPr/>
        </p:nvSpPr>
        <p:spPr bwMode="auto">
          <a:xfrm>
            <a:off x="8024813" y="2435225"/>
            <a:ext cx="3603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660" name="Line 204"/>
          <p:cNvSpPr>
            <a:spLocks noChangeShapeType="1"/>
          </p:cNvSpPr>
          <p:nvPr/>
        </p:nvSpPr>
        <p:spPr bwMode="auto">
          <a:xfrm>
            <a:off x="8205788" y="2241550"/>
            <a:ext cx="0" cy="17938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661" name="Line 205"/>
          <p:cNvSpPr>
            <a:spLocks noChangeShapeType="1"/>
          </p:cNvSpPr>
          <p:nvPr/>
        </p:nvSpPr>
        <p:spPr bwMode="auto">
          <a:xfrm>
            <a:off x="4746625" y="2527300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662" name="Line 206"/>
          <p:cNvSpPr>
            <a:spLocks noChangeShapeType="1"/>
          </p:cNvSpPr>
          <p:nvPr/>
        </p:nvSpPr>
        <p:spPr bwMode="auto">
          <a:xfrm>
            <a:off x="4906963" y="2530475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663" name="Line 207"/>
          <p:cNvSpPr>
            <a:spLocks noChangeShapeType="1"/>
          </p:cNvSpPr>
          <p:nvPr/>
        </p:nvSpPr>
        <p:spPr bwMode="auto">
          <a:xfrm>
            <a:off x="8104188" y="2524125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664" name="Line 208"/>
          <p:cNvSpPr>
            <a:spLocks noChangeShapeType="1"/>
          </p:cNvSpPr>
          <p:nvPr/>
        </p:nvSpPr>
        <p:spPr bwMode="auto">
          <a:xfrm>
            <a:off x="8264525" y="2527300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665" name="Line 209"/>
          <p:cNvSpPr>
            <a:spLocks noChangeShapeType="1"/>
          </p:cNvSpPr>
          <p:nvPr/>
        </p:nvSpPr>
        <p:spPr bwMode="auto">
          <a:xfrm rot="-5400000">
            <a:off x="5469731" y="5152232"/>
            <a:ext cx="1033463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666" name="Line 210"/>
          <p:cNvSpPr>
            <a:spLocks noChangeShapeType="1"/>
          </p:cNvSpPr>
          <p:nvPr/>
        </p:nvSpPr>
        <p:spPr bwMode="auto">
          <a:xfrm>
            <a:off x="5403850" y="4625975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667" name="Line 211"/>
          <p:cNvSpPr>
            <a:spLocks noChangeShapeType="1"/>
          </p:cNvSpPr>
          <p:nvPr/>
        </p:nvSpPr>
        <p:spPr bwMode="auto">
          <a:xfrm>
            <a:off x="5564188" y="4629150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668" name="Line 212"/>
          <p:cNvSpPr>
            <a:spLocks noChangeShapeType="1"/>
          </p:cNvSpPr>
          <p:nvPr/>
        </p:nvSpPr>
        <p:spPr bwMode="auto">
          <a:xfrm>
            <a:off x="3490913" y="5675313"/>
            <a:ext cx="776287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669" name="Line 213"/>
          <p:cNvSpPr>
            <a:spLocks noChangeShapeType="1"/>
          </p:cNvSpPr>
          <p:nvPr/>
        </p:nvSpPr>
        <p:spPr bwMode="auto">
          <a:xfrm>
            <a:off x="4257675" y="5661025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670" name="Line 214"/>
          <p:cNvSpPr>
            <a:spLocks noChangeShapeType="1"/>
          </p:cNvSpPr>
          <p:nvPr/>
        </p:nvSpPr>
        <p:spPr bwMode="auto">
          <a:xfrm>
            <a:off x="4418013" y="5664200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671" name="Line 215"/>
          <p:cNvSpPr>
            <a:spLocks noChangeShapeType="1"/>
          </p:cNvSpPr>
          <p:nvPr/>
        </p:nvSpPr>
        <p:spPr bwMode="auto">
          <a:xfrm>
            <a:off x="5167313" y="2532063"/>
            <a:ext cx="0" cy="2087562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672" name="Line 216"/>
          <p:cNvSpPr>
            <a:spLocks noChangeShapeType="1"/>
          </p:cNvSpPr>
          <p:nvPr/>
        </p:nvSpPr>
        <p:spPr bwMode="auto">
          <a:xfrm>
            <a:off x="5548313" y="4638675"/>
            <a:ext cx="69532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673" name="Line 217"/>
          <p:cNvSpPr>
            <a:spLocks noChangeShapeType="1"/>
          </p:cNvSpPr>
          <p:nvPr/>
        </p:nvSpPr>
        <p:spPr bwMode="auto">
          <a:xfrm>
            <a:off x="4891088" y="2533650"/>
            <a:ext cx="105092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674" name="Line 218"/>
          <p:cNvSpPr>
            <a:spLocks noChangeShapeType="1"/>
          </p:cNvSpPr>
          <p:nvPr/>
        </p:nvSpPr>
        <p:spPr bwMode="auto">
          <a:xfrm>
            <a:off x="5934075" y="2527300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675" name="Line 219"/>
          <p:cNvSpPr>
            <a:spLocks noChangeShapeType="1"/>
          </p:cNvSpPr>
          <p:nvPr/>
        </p:nvSpPr>
        <p:spPr bwMode="auto">
          <a:xfrm>
            <a:off x="6094413" y="2530475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676" name="Line 220"/>
          <p:cNvSpPr>
            <a:spLocks noChangeShapeType="1"/>
          </p:cNvSpPr>
          <p:nvPr/>
        </p:nvSpPr>
        <p:spPr bwMode="auto">
          <a:xfrm>
            <a:off x="3490913" y="2541588"/>
            <a:ext cx="0" cy="3144837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677" name="Line 221"/>
          <p:cNvSpPr>
            <a:spLocks noChangeShapeType="1"/>
          </p:cNvSpPr>
          <p:nvPr/>
        </p:nvSpPr>
        <p:spPr bwMode="auto">
          <a:xfrm>
            <a:off x="4413250" y="5676900"/>
            <a:ext cx="153987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9678" name="Group 222"/>
          <p:cNvGrpSpPr>
            <a:grpSpLocks/>
          </p:cNvGrpSpPr>
          <p:nvPr/>
        </p:nvGrpSpPr>
        <p:grpSpPr bwMode="auto">
          <a:xfrm>
            <a:off x="5811838" y="2582863"/>
            <a:ext cx="433387" cy="152400"/>
            <a:chOff x="3660" y="1514"/>
            <a:chExt cx="273" cy="96"/>
          </a:xfrm>
        </p:grpSpPr>
        <p:sp>
          <p:nvSpPr>
            <p:cNvPr id="19679" name="Line 223"/>
            <p:cNvSpPr>
              <a:spLocks noChangeShapeType="1"/>
            </p:cNvSpPr>
            <p:nvPr/>
          </p:nvSpPr>
          <p:spPr bwMode="auto">
            <a:xfrm>
              <a:off x="3660" y="1564"/>
              <a:ext cx="227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680" name="Line 224"/>
            <p:cNvSpPr>
              <a:spLocks noChangeShapeType="1"/>
            </p:cNvSpPr>
            <p:nvPr/>
          </p:nvSpPr>
          <p:spPr bwMode="auto">
            <a:xfrm flipH="1">
              <a:off x="3885" y="1514"/>
              <a:ext cx="48" cy="4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681" name="Line 225"/>
            <p:cNvSpPr>
              <a:spLocks noChangeShapeType="1"/>
            </p:cNvSpPr>
            <p:nvPr/>
          </p:nvSpPr>
          <p:spPr bwMode="auto">
            <a:xfrm>
              <a:off x="3885" y="1562"/>
              <a:ext cx="48" cy="4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682" name="Group 226"/>
          <p:cNvGrpSpPr>
            <a:grpSpLocks/>
          </p:cNvGrpSpPr>
          <p:nvPr/>
        </p:nvGrpSpPr>
        <p:grpSpPr bwMode="auto">
          <a:xfrm>
            <a:off x="6091238" y="2139950"/>
            <a:ext cx="2028825" cy="762000"/>
            <a:chOff x="3836" y="1235"/>
            <a:chExt cx="1278" cy="480"/>
          </a:xfrm>
        </p:grpSpPr>
        <p:sp>
          <p:nvSpPr>
            <p:cNvPr id="19683" name="Line 227"/>
            <p:cNvSpPr>
              <a:spLocks noChangeShapeType="1"/>
            </p:cNvSpPr>
            <p:nvPr/>
          </p:nvSpPr>
          <p:spPr bwMode="auto">
            <a:xfrm>
              <a:off x="4694" y="1482"/>
              <a:ext cx="42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684" name="Oval 228"/>
            <p:cNvSpPr>
              <a:spLocks noChangeArrowheads="1"/>
            </p:cNvSpPr>
            <p:nvPr/>
          </p:nvSpPr>
          <p:spPr bwMode="auto">
            <a:xfrm>
              <a:off x="4124" y="1461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685" name="Line 229"/>
            <p:cNvSpPr>
              <a:spLocks noChangeShapeType="1"/>
            </p:cNvSpPr>
            <p:nvPr/>
          </p:nvSpPr>
          <p:spPr bwMode="auto">
            <a:xfrm>
              <a:off x="3836" y="1486"/>
              <a:ext cx="584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686" name="AutoShape 230"/>
            <p:cNvSpPr>
              <a:spLocks noChangeArrowheads="1"/>
            </p:cNvSpPr>
            <p:nvPr/>
          </p:nvSpPr>
          <p:spPr bwMode="auto">
            <a:xfrm>
              <a:off x="4422" y="1235"/>
              <a:ext cx="288" cy="480"/>
            </a:xfrm>
            <a:prstGeom prst="roundRect">
              <a:avLst>
                <a:gd name="adj" fmla="val 16667"/>
              </a:avLst>
            </a:prstGeom>
            <a:solidFill>
              <a:srgbClr val="FFCC99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400" b="1">
                  <a:latin typeface=".VnTimeH" pitchFamily="34" charset="0"/>
                </a:rPr>
                <a:t>ky</a:t>
              </a:r>
            </a:p>
          </p:txBody>
        </p:sp>
      </p:grpSp>
      <p:grpSp>
        <p:nvGrpSpPr>
          <p:cNvPr id="19687" name="Group 231"/>
          <p:cNvGrpSpPr>
            <a:grpSpLocks/>
          </p:cNvGrpSpPr>
          <p:nvPr/>
        </p:nvGrpSpPr>
        <p:grpSpPr bwMode="auto">
          <a:xfrm>
            <a:off x="5167313" y="3227388"/>
            <a:ext cx="2667000" cy="762000"/>
            <a:chOff x="3254" y="1921"/>
            <a:chExt cx="1680" cy="480"/>
          </a:xfrm>
        </p:grpSpPr>
        <p:grpSp>
          <p:nvGrpSpPr>
            <p:cNvPr id="19688" name="Group 232"/>
            <p:cNvGrpSpPr>
              <a:grpSpLocks/>
            </p:cNvGrpSpPr>
            <p:nvPr/>
          </p:nvGrpSpPr>
          <p:grpSpPr bwMode="auto">
            <a:xfrm>
              <a:off x="3254" y="1921"/>
              <a:ext cx="1680" cy="480"/>
              <a:chOff x="3254" y="1921"/>
              <a:chExt cx="1680" cy="480"/>
            </a:xfrm>
          </p:grpSpPr>
          <p:sp>
            <p:nvSpPr>
              <p:cNvPr id="19689" name="Line 233"/>
              <p:cNvSpPr>
                <a:spLocks noChangeShapeType="1"/>
              </p:cNvSpPr>
              <p:nvPr/>
            </p:nvSpPr>
            <p:spPr bwMode="auto">
              <a:xfrm>
                <a:off x="3254" y="2159"/>
                <a:ext cx="1180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690" name="Line 234"/>
              <p:cNvSpPr>
                <a:spLocks noChangeShapeType="1"/>
              </p:cNvSpPr>
              <p:nvPr/>
            </p:nvSpPr>
            <p:spPr bwMode="auto">
              <a:xfrm>
                <a:off x="4694" y="2162"/>
                <a:ext cx="240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691" name="AutoShape 235"/>
              <p:cNvSpPr>
                <a:spLocks noChangeArrowheads="1"/>
              </p:cNvSpPr>
              <p:nvPr/>
            </p:nvSpPr>
            <p:spPr bwMode="auto">
              <a:xfrm>
                <a:off x="4430" y="1921"/>
                <a:ext cx="288" cy="480"/>
              </a:xfrm>
              <a:prstGeom prst="roundRect">
                <a:avLst>
                  <a:gd name="adj" fmla="val 16667"/>
                </a:avLst>
              </a:prstGeom>
              <a:solidFill>
                <a:srgbClr val="CC99FF">
                  <a:alpha val="89999"/>
                </a:srgbClr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US" sz="1400" b="1">
                    <a:latin typeface=".VnTimeH" pitchFamily="34" charset="0"/>
                  </a:rPr>
                  <a:t>r</a:t>
                </a:r>
                <a:r>
                  <a:rPr lang="en-US" sz="1400" b="1">
                    <a:latin typeface=".VnTime" pitchFamily="34" charset="0"/>
                  </a:rPr>
                  <a:t>th</a:t>
                </a:r>
              </a:p>
            </p:txBody>
          </p:sp>
        </p:grpSp>
        <p:sp>
          <p:nvSpPr>
            <p:cNvPr id="19692" name="Line 236"/>
            <p:cNvSpPr>
              <a:spLocks noChangeShapeType="1"/>
            </p:cNvSpPr>
            <p:nvPr/>
          </p:nvSpPr>
          <p:spPr bwMode="auto">
            <a:xfrm>
              <a:off x="4426" y="2029"/>
              <a:ext cx="288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693" name="Group 237"/>
          <p:cNvGrpSpPr>
            <a:grpSpLocks/>
          </p:cNvGrpSpPr>
          <p:nvPr/>
        </p:nvGrpSpPr>
        <p:grpSpPr bwMode="auto">
          <a:xfrm>
            <a:off x="582613" y="890588"/>
            <a:ext cx="920750" cy="965200"/>
            <a:chOff x="366" y="448"/>
            <a:chExt cx="580" cy="608"/>
          </a:xfrm>
        </p:grpSpPr>
        <p:grpSp>
          <p:nvGrpSpPr>
            <p:cNvPr id="19694" name="Group 238"/>
            <p:cNvGrpSpPr>
              <a:grpSpLocks/>
            </p:cNvGrpSpPr>
            <p:nvPr/>
          </p:nvGrpSpPr>
          <p:grpSpPr bwMode="auto">
            <a:xfrm>
              <a:off x="404" y="498"/>
              <a:ext cx="58" cy="558"/>
              <a:chOff x="162" y="498"/>
              <a:chExt cx="58" cy="558"/>
            </a:xfrm>
          </p:grpSpPr>
          <p:sp>
            <p:nvSpPr>
              <p:cNvPr id="19695" name="Line 239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696" name="Oval 240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9697" name="Group 241"/>
            <p:cNvGrpSpPr>
              <a:grpSpLocks/>
            </p:cNvGrpSpPr>
            <p:nvPr/>
          </p:nvGrpSpPr>
          <p:grpSpPr bwMode="auto">
            <a:xfrm>
              <a:off x="626" y="498"/>
              <a:ext cx="58" cy="558"/>
              <a:chOff x="162" y="498"/>
              <a:chExt cx="58" cy="558"/>
            </a:xfrm>
          </p:grpSpPr>
          <p:sp>
            <p:nvSpPr>
              <p:cNvPr id="19698" name="Line 242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699" name="Oval 243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9700" name="Group 244"/>
            <p:cNvGrpSpPr>
              <a:grpSpLocks/>
            </p:cNvGrpSpPr>
            <p:nvPr/>
          </p:nvGrpSpPr>
          <p:grpSpPr bwMode="auto">
            <a:xfrm>
              <a:off x="842" y="498"/>
              <a:ext cx="58" cy="558"/>
              <a:chOff x="162" y="498"/>
              <a:chExt cx="58" cy="558"/>
            </a:xfrm>
          </p:grpSpPr>
          <p:sp>
            <p:nvSpPr>
              <p:cNvPr id="19701" name="Line 245"/>
              <p:cNvSpPr>
                <a:spLocks noChangeShapeType="1"/>
              </p:cNvSpPr>
              <p:nvPr/>
            </p:nvSpPr>
            <p:spPr bwMode="auto">
              <a:xfrm>
                <a:off x="192" y="528"/>
                <a:ext cx="0" cy="5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702" name="Oval 246"/>
              <p:cNvSpPr>
                <a:spLocks noChangeArrowheads="1"/>
              </p:cNvSpPr>
              <p:nvPr/>
            </p:nvSpPr>
            <p:spPr bwMode="auto">
              <a:xfrm>
                <a:off x="162" y="498"/>
                <a:ext cx="58" cy="58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9703" name="Line 247"/>
            <p:cNvSpPr>
              <a:spLocks noChangeShapeType="1"/>
            </p:cNvSpPr>
            <p:nvPr/>
          </p:nvSpPr>
          <p:spPr bwMode="auto">
            <a:xfrm flipH="1">
              <a:off x="802" y="448"/>
              <a:ext cx="144" cy="1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04" name="Line 248"/>
            <p:cNvSpPr>
              <a:spLocks noChangeShapeType="1"/>
            </p:cNvSpPr>
            <p:nvPr/>
          </p:nvSpPr>
          <p:spPr bwMode="auto">
            <a:xfrm flipH="1">
              <a:off x="586" y="452"/>
              <a:ext cx="144" cy="1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05" name="Line 249"/>
            <p:cNvSpPr>
              <a:spLocks noChangeShapeType="1"/>
            </p:cNvSpPr>
            <p:nvPr/>
          </p:nvSpPr>
          <p:spPr bwMode="auto">
            <a:xfrm flipH="1">
              <a:off x="366" y="452"/>
              <a:ext cx="144" cy="1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706" name="Group 250"/>
          <p:cNvGrpSpPr>
            <a:grpSpLocks/>
          </p:cNvGrpSpPr>
          <p:nvPr/>
        </p:nvGrpSpPr>
        <p:grpSpPr bwMode="auto">
          <a:xfrm>
            <a:off x="690563" y="2055813"/>
            <a:ext cx="698500" cy="485775"/>
            <a:chOff x="434" y="1182"/>
            <a:chExt cx="440" cy="306"/>
          </a:xfrm>
        </p:grpSpPr>
        <p:sp>
          <p:nvSpPr>
            <p:cNvPr id="19707" name="Line 251"/>
            <p:cNvSpPr>
              <a:spLocks noChangeShapeType="1"/>
            </p:cNvSpPr>
            <p:nvPr/>
          </p:nvSpPr>
          <p:spPr bwMode="auto">
            <a:xfrm>
              <a:off x="874" y="1186"/>
              <a:ext cx="0" cy="30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08" name="Line 252"/>
            <p:cNvSpPr>
              <a:spLocks noChangeShapeType="1"/>
            </p:cNvSpPr>
            <p:nvPr/>
          </p:nvSpPr>
          <p:spPr bwMode="auto">
            <a:xfrm>
              <a:off x="654" y="1185"/>
              <a:ext cx="0" cy="30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09" name="Line 253"/>
            <p:cNvSpPr>
              <a:spLocks noChangeShapeType="1"/>
            </p:cNvSpPr>
            <p:nvPr/>
          </p:nvSpPr>
          <p:spPr bwMode="auto">
            <a:xfrm>
              <a:off x="434" y="1182"/>
              <a:ext cx="0" cy="30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710" name="Group 254"/>
          <p:cNvGrpSpPr>
            <a:grpSpLocks/>
          </p:cNvGrpSpPr>
          <p:nvPr/>
        </p:nvGrpSpPr>
        <p:grpSpPr bwMode="auto">
          <a:xfrm>
            <a:off x="676275" y="2520950"/>
            <a:ext cx="841375" cy="7938"/>
            <a:chOff x="425" y="1474"/>
            <a:chExt cx="530" cy="5"/>
          </a:xfrm>
        </p:grpSpPr>
        <p:sp>
          <p:nvSpPr>
            <p:cNvPr id="19711" name="Line 255"/>
            <p:cNvSpPr>
              <a:spLocks noChangeShapeType="1"/>
            </p:cNvSpPr>
            <p:nvPr/>
          </p:nvSpPr>
          <p:spPr bwMode="auto">
            <a:xfrm>
              <a:off x="425" y="1474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12" name="Line 256"/>
            <p:cNvSpPr>
              <a:spLocks noChangeShapeType="1"/>
            </p:cNvSpPr>
            <p:nvPr/>
          </p:nvSpPr>
          <p:spPr bwMode="auto">
            <a:xfrm>
              <a:off x="648" y="1479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13" name="Line 257"/>
            <p:cNvSpPr>
              <a:spLocks noChangeShapeType="1"/>
            </p:cNvSpPr>
            <p:nvPr/>
          </p:nvSpPr>
          <p:spPr bwMode="auto">
            <a:xfrm>
              <a:off x="869" y="1478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714" name="Group 258"/>
          <p:cNvGrpSpPr>
            <a:grpSpLocks/>
          </p:cNvGrpSpPr>
          <p:nvPr/>
        </p:nvGrpSpPr>
        <p:grpSpPr bwMode="auto">
          <a:xfrm>
            <a:off x="681038" y="2651125"/>
            <a:ext cx="841375" cy="6350"/>
            <a:chOff x="428" y="1557"/>
            <a:chExt cx="530" cy="4"/>
          </a:xfrm>
        </p:grpSpPr>
        <p:sp>
          <p:nvSpPr>
            <p:cNvPr id="19715" name="Line 259"/>
            <p:cNvSpPr>
              <a:spLocks noChangeShapeType="1"/>
            </p:cNvSpPr>
            <p:nvPr/>
          </p:nvSpPr>
          <p:spPr bwMode="auto">
            <a:xfrm>
              <a:off x="428" y="1557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16" name="Line 260"/>
            <p:cNvSpPr>
              <a:spLocks noChangeShapeType="1"/>
            </p:cNvSpPr>
            <p:nvPr/>
          </p:nvSpPr>
          <p:spPr bwMode="auto">
            <a:xfrm>
              <a:off x="651" y="1559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17" name="Line 261"/>
            <p:cNvSpPr>
              <a:spLocks noChangeShapeType="1"/>
            </p:cNvSpPr>
            <p:nvPr/>
          </p:nvSpPr>
          <p:spPr bwMode="auto">
            <a:xfrm>
              <a:off x="872" y="1561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718" name="Group 262"/>
          <p:cNvGrpSpPr>
            <a:grpSpLocks/>
          </p:cNvGrpSpPr>
          <p:nvPr/>
        </p:nvGrpSpPr>
        <p:grpSpPr bwMode="auto">
          <a:xfrm>
            <a:off x="541338" y="2636838"/>
            <a:ext cx="979487" cy="1692275"/>
            <a:chOff x="340" y="1551"/>
            <a:chExt cx="617" cy="1129"/>
          </a:xfrm>
        </p:grpSpPr>
        <p:sp>
          <p:nvSpPr>
            <p:cNvPr id="19719" name="Arc 263"/>
            <p:cNvSpPr>
              <a:spLocks/>
            </p:cNvSpPr>
            <p:nvPr/>
          </p:nvSpPr>
          <p:spPr bwMode="auto">
            <a:xfrm rot="10112503" flipH="1">
              <a:off x="854" y="1812"/>
              <a:ext cx="103" cy="201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2322"/>
                <a:gd name="T2" fmla="*/ 6096 w 21600"/>
                <a:gd name="T3" fmla="*/ 42322 h 42322"/>
                <a:gd name="T4" fmla="*/ 0 w 21600"/>
                <a:gd name="T5" fmla="*/ 21600 h 42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2322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</a:path>
                <a:path w="21600" h="42322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720" name="Arc 264"/>
            <p:cNvSpPr>
              <a:spLocks/>
            </p:cNvSpPr>
            <p:nvPr/>
          </p:nvSpPr>
          <p:spPr bwMode="auto">
            <a:xfrm rot="11487497">
              <a:off x="340" y="1812"/>
              <a:ext cx="103" cy="201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2322"/>
                <a:gd name="T2" fmla="*/ 6096 w 21600"/>
                <a:gd name="T3" fmla="*/ 42322 h 42322"/>
                <a:gd name="T4" fmla="*/ 0 w 21600"/>
                <a:gd name="T5" fmla="*/ 21600 h 42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2322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</a:path>
                <a:path w="21600" h="42322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721" name="Line 265"/>
            <p:cNvSpPr>
              <a:spLocks noChangeShapeType="1"/>
            </p:cNvSpPr>
            <p:nvPr/>
          </p:nvSpPr>
          <p:spPr bwMode="auto">
            <a:xfrm>
              <a:off x="875" y="1551"/>
              <a:ext cx="0" cy="27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22" name="Line 266"/>
            <p:cNvSpPr>
              <a:spLocks noChangeShapeType="1"/>
            </p:cNvSpPr>
            <p:nvPr/>
          </p:nvSpPr>
          <p:spPr bwMode="auto">
            <a:xfrm>
              <a:off x="654" y="1551"/>
              <a:ext cx="0" cy="112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oval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23" name="Line 267"/>
            <p:cNvSpPr>
              <a:spLocks noChangeShapeType="1"/>
            </p:cNvSpPr>
            <p:nvPr/>
          </p:nvSpPr>
          <p:spPr bwMode="auto">
            <a:xfrm>
              <a:off x="431" y="1551"/>
              <a:ext cx="0" cy="27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24" name="Line 268"/>
            <p:cNvSpPr>
              <a:spLocks noChangeShapeType="1"/>
            </p:cNvSpPr>
            <p:nvPr/>
          </p:nvSpPr>
          <p:spPr bwMode="auto">
            <a:xfrm>
              <a:off x="870" y="2016"/>
              <a:ext cx="0" cy="66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oval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25" name="Line 269"/>
            <p:cNvSpPr>
              <a:spLocks noChangeShapeType="1"/>
            </p:cNvSpPr>
            <p:nvPr/>
          </p:nvSpPr>
          <p:spPr bwMode="auto">
            <a:xfrm>
              <a:off x="426" y="2016"/>
              <a:ext cx="0" cy="66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oval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726" name="Group 270"/>
          <p:cNvGrpSpPr>
            <a:grpSpLocks/>
          </p:cNvGrpSpPr>
          <p:nvPr/>
        </p:nvGrpSpPr>
        <p:grpSpPr bwMode="auto">
          <a:xfrm>
            <a:off x="681038" y="5195888"/>
            <a:ext cx="701675" cy="850900"/>
            <a:chOff x="428" y="3160"/>
            <a:chExt cx="442" cy="536"/>
          </a:xfrm>
        </p:grpSpPr>
        <p:sp>
          <p:nvSpPr>
            <p:cNvPr id="19727" name="Line 271"/>
            <p:cNvSpPr>
              <a:spLocks noChangeShapeType="1"/>
            </p:cNvSpPr>
            <p:nvPr/>
          </p:nvSpPr>
          <p:spPr bwMode="auto">
            <a:xfrm>
              <a:off x="870" y="3160"/>
              <a:ext cx="0" cy="53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28" name="Line 272"/>
            <p:cNvSpPr>
              <a:spLocks noChangeShapeType="1"/>
            </p:cNvSpPr>
            <p:nvPr/>
          </p:nvSpPr>
          <p:spPr bwMode="auto">
            <a:xfrm>
              <a:off x="658" y="3162"/>
              <a:ext cx="0" cy="53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29" name="Line 273"/>
            <p:cNvSpPr>
              <a:spLocks noChangeShapeType="1"/>
            </p:cNvSpPr>
            <p:nvPr/>
          </p:nvSpPr>
          <p:spPr bwMode="auto">
            <a:xfrm>
              <a:off x="428" y="3162"/>
              <a:ext cx="0" cy="53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730" name="Group 274"/>
          <p:cNvGrpSpPr>
            <a:grpSpLocks/>
          </p:cNvGrpSpPr>
          <p:nvPr/>
        </p:nvGrpSpPr>
        <p:grpSpPr bwMode="auto">
          <a:xfrm>
            <a:off x="684213" y="3697288"/>
            <a:ext cx="1993900" cy="292100"/>
            <a:chOff x="430" y="2216"/>
            <a:chExt cx="1256" cy="184"/>
          </a:xfrm>
        </p:grpSpPr>
        <p:sp>
          <p:nvSpPr>
            <p:cNvPr id="19731" name="Line 275"/>
            <p:cNvSpPr>
              <a:spLocks noChangeShapeType="1"/>
            </p:cNvSpPr>
            <p:nvPr/>
          </p:nvSpPr>
          <p:spPr bwMode="auto">
            <a:xfrm>
              <a:off x="430" y="2400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32" name="Line 276"/>
            <p:cNvSpPr>
              <a:spLocks noChangeShapeType="1"/>
            </p:cNvSpPr>
            <p:nvPr/>
          </p:nvSpPr>
          <p:spPr bwMode="auto">
            <a:xfrm>
              <a:off x="658" y="2308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33" name="Line 277"/>
            <p:cNvSpPr>
              <a:spLocks noChangeShapeType="1"/>
            </p:cNvSpPr>
            <p:nvPr/>
          </p:nvSpPr>
          <p:spPr bwMode="auto">
            <a:xfrm>
              <a:off x="870" y="2216"/>
              <a:ext cx="81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734" name="Group 278"/>
          <p:cNvGrpSpPr>
            <a:grpSpLocks/>
          </p:cNvGrpSpPr>
          <p:nvPr/>
        </p:nvGrpSpPr>
        <p:grpSpPr bwMode="auto">
          <a:xfrm>
            <a:off x="1954213" y="3684588"/>
            <a:ext cx="835025" cy="1068387"/>
            <a:chOff x="1230" y="2208"/>
            <a:chExt cx="526" cy="673"/>
          </a:xfrm>
        </p:grpSpPr>
        <p:grpSp>
          <p:nvGrpSpPr>
            <p:cNvPr id="19735" name="Group 279"/>
            <p:cNvGrpSpPr>
              <a:grpSpLocks/>
            </p:cNvGrpSpPr>
            <p:nvPr/>
          </p:nvGrpSpPr>
          <p:grpSpPr bwMode="auto">
            <a:xfrm>
              <a:off x="1238" y="2208"/>
              <a:ext cx="440" cy="672"/>
              <a:chOff x="1238" y="2208"/>
              <a:chExt cx="440" cy="672"/>
            </a:xfrm>
          </p:grpSpPr>
          <p:sp>
            <p:nvSpPr>
              <p:cNvPr id="19736" name="Line 280"/>
              <p:cNvSpPr>
                <a:spLocks noChangeShapeType="1"/>
              </p:cNvSpPr>
              <p:nvPr/>
            </p:nvSpPr>
            <p:spPr bwMode="auto">
              <a:xfrm>
                <a:off x="1238" y="2400"/>
                <a:ext cx="0" cy="48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737" name="Line 281"/>
              <p:cNvSpPr>
                <a:spLocks noChangeShapeType="1"/>
              </p:cNvSpPr>
              <p:nvPr/>
            </p:nvSpPr>
            <p:spPr bwMode="auto">
              <a:xfrm>
                <a:off x="1466" y="2304"/>
                <a:ext cx="0" cy="57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738" name="Line 282"/>
              <p:cNvSpPr>
                <a:spLocks noChangeShapeType="1"/>
              </p:cNvSpPr>
              <p:nvPr/>
            </p:nvSpPr>
            <p:spPr bwMode="auto">
              <a:xfrm>
                <a:off x="1678" y="2208"/>
                <a:ext cx="0" cy="672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9739" name="Group 283"/>
            <p:cNvGrpSpPr>
              <a:grpSpLocks/>
            </p:cNvGrpSpPr>
            <p:nvPr/>
          </p:nvGrpSpPr>
          <p:grpSpPr bwMode="auto">
            <a:xfrm>
              <a:off x="1230" y="2872"/>
              <a:ext cx="526" cy="9"/>
              <a:chOff x="1230" y="2872"/>
              <a:chExt cx="526" cy="9"/>
            </a:xfrm>
          </p:grpSpPr>
          <p:sp>
            <p:nvSpPr>
              <p:cNvPr id="19740" name="Line 284"/>
              <p:cNvSpPr>
                <a:spLocks noChangeShapeType="1"/>
              </p:cNvSpPr>
              <p:nvPr/>
            </p:nvSpPr>
            <p:spPr bwMode="auto">
              <a:xfrm>
                <a:off x="1230" y="2881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741" name="Line 285"/>
              <p:cNvSpPr>
                <a:spLocks noChangeShapeType="1"/>
              </p:cNvSpPr>
              <p:nvPr/>
            </p:nvSpPr>
            <p:spPr bwMode="auto">
              <a:xfrm>
                <a:off x="1457" y="2874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742" name="Line 286"/>
              <p:cNvSpPr>
                <a:spLocks noChangeShapeType="1"/>
              </p:cNvSpPr>
              <p:nvPr/>
            </p:nvSpPr>
            <p:spPr bwMode="auto">
              <a:xfrm>
                <a:off x="1670" y="2872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19743" name="Group 287"/>
          <p:cNvGrpSpPr>
            <a:grpSpLocks/>
          </p:cNvGrpSpPr>
          <p:nvPr/>
        </p:nvGrpSpPr>
        <p:grpSpPr bwMode="auto">
          <a:xfrm>
            <a:off x="674688" y="6022975"/>
            <a:ext cx="847725" cy="165100"/>
            <a:chOff x="424" y="3681"/>
            <a:chExt cx="534" cy="104"/>
          </a:xfrm>
        </p:grpSpPr>
        <p:sp>
          <p:nvSpPr>
            <p:cNvPr id="19744" name="Line 288"/>
            <p:cNvSpPr>
              <a:spLocks noChangeShapeType="1"/>
            </p:cNvSpPr>
            <p:nvPr/>
          </p:nvSpPr>
          <p:spPr bwMode="auto">
            <a:xfrm>
              <a:off x="424" y="3690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45" name="Line 289"/>
            <p:cNvSpPr>
              <a:spLocks noChangeShapeType="1"/>
            </p:cNvSpPr>
            <p:nvPr/>
          </p:nvSpPr>
          <p:spPr bwMode="auto">
            <a:xfrm>
              <a:off x="651" y="3683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46" name="Line 290"/>
            <p:cNvSpPr>
              <a:spLocks noChangeShapeType="1"/>
            </p:cNvSpPr>
            <p:nvPr/>
          </p:nvSpPr>
          <p:spPr bwMode="auto">
            <a:xfrm>
              <a:off x="428" y="3778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47" name="Line 291"/>
            <p:cNvSpPr>
              <a:spLocks noChangeShapeType="1"/>
            </p:cNvSpPr>
            <p:nvPr/>
          </p:nvSpPr>
          <p:spPr bwMode="auto">
            <a:xfrm>
              <a:off x="651" y="3783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48" name="Line 292"/>
            <p:cNvSpPr>
              <a:spLocks noChangeShapeType="1"/>
            </p:cNvSpPr>
            <p:nvPr/>
          </p:nvSpPr>
          <p:spPr bwMode="auto">
            <a:xfrm>
              <a:off x="872" y="3785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49" name="Line 293"/>
            <p:cNvSpPr>
              <a:spLocks noChangeShapeType="1"/>
            </p:cNvSpPr>
            <p:nvPr/>
          </p:nvSpPr>
          <p:spPr bwMode="auto">
            <a:xfrm>
              <a:off x="864" y="3681"/>
              <a:ext cx="8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750" name="Group 294"/>
          <p:cNvGrpSpPr>
            <a:grpSpLocks/>
          </p:cNvGrpSpPr>
          <p:nvPr/>
        </p:nvGrpSpPr>
        <p:grpSpPr bwMode="auto">
          <a:xfrm>
            <a:off x="679450" y="6170613"/>
            <a:ext cx="723900" cy="238125"/>
            <a:chOff x="427" y="3774"/>
            <a:chExt cx="456" cy="150"/>
          </a:xfrm>
        </p:grpSpPr>
        <p:sp>
          <p:nvSpPr>
            <p:cNvPr id="19751" name="Line 295"/>
            <p:cNvSpPr>
              <a:spLocks noChangeShapeType="1"/>
            </p:cNvSpPr>
            <p:nvPr/>
          </p:nvSpPr>
          <p:spPr bwMode="auto">
            <a:xfrm>
              <a:off x="433" y="3774"/>
              <a:ext cx="0" cy="14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52" name="Line 296"/>
            <p:cNvSpPr>
              <a:spLocks noChangeShapeType="1"/>
            </p:cNvSpPr>
            <p:nvPr/>
          </p:nvSpPr>
          <p:spPr bwMode="auto">
            <a:xfrm>
              <a:off x="658" y="3777"/>
              <a:ext cx="0" cy="13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53" name="Line 297"/>
            <p:cNvSpPr>
              <a:spLocks noChangeShapeType="1"/>
            </p:cNvSpPr>
            <p:nvPr/>
          </p:nvSpPr>
          <p:spPr bwMode="auto">
            <a:xfrm>
              <a:off x="880" y="3777"/>
              <a:ext cx="0" cy="14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54" name="Line 298"/>
            <p:cNvSpPr>
              <a:spLocks noChangeShapeType="1"/>
            </p:cNvSpPr>
            <p:nvPr/>
          </p:nvSpPr>
          <p:spPr bwMode="auto">
            <a:xfrm>
              <a:off x="427" y="3915"/>
              <a:ext cx="45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755" name="Group 299"/>
          <p:cNvGrpSpPr>
            <a:grpSpLocks/>
          </p:cNvGrpSpPr>
          <p:nvPr/>
        </p:nvGrpSpPr>
        <p:grpSpPr bwMode="auto">
          <a:xfrm>
            <a:off x="2363788" y="1101725"/>
            <a:ext cx="287337" cy="1439863"/>
            <a:chOff x="1488" y="581"/>
            <a:chExt cx="181" cy="907"/>
          </a:xfrm>
        </p:grpSpPr>
        <p:sp>
          <p:nvSpPr>
            <p:cNvPr id="19756" name="AutoShape 300"/>
            <p:cNvSpPr>
              <a:spLocks noChangeArrowheads="1"/>
            </p:cNvSpPr>
            <p:nvPr/>
          </p:nvSpPr>
          <p:spPr bwMode="auto">
            <a:xfrm>
              <a:off x="1507" y="851"/>
              <a:ext cx="144" cy="336"/>
            </a:xfrm>
            <a:prstGeom prst="roundRect">
              <a:avLst>
                <a:gd name="adj" fmla="val 16667"/>
              </a:avLst>
            </a:prstGeom>
            <a:solidFill>
              <a:srgbClr val="FFCCFF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9757" name="Group 301"/>
            <p:cNvGrpSpPr>
              <a:grpSpLocks/>
            </p:cNvGrpSpPr>
            <p:nvPr/>
          </p:nvGrpSpPr>
          <p:grpSpPr bwMode="auto">
            <a:xfrm>
              <a:off x="1488" y="581"/>
              <a:ext cx="181" cy="907"/>
              <a:chOff x="1488" y="581"/>
              <a:chExt cx="181" cy="907"/>
            </a:xfrm>
          </p:grpSpPr>
          <p:sp>
            <p:nvSpPr>
              <p:cNvPr id="19758" name="Line 302"/>
              <p:cNvSpPr>
                <a:spLocks noChangeShapeType="1"/>
              </p:cNvSpPr>
              <p:nvPr/>
            </p:nvSpPr>
            <p:spPr bwMode="auto">
              <a:xfrm flipH="1">
                <a:off x="1488" y="581"/>
                <a:ext cx="181" cy="13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759" name="Line 303"/>
              <p:cNvSpPr>
                <a:spLocks noChangeShapeType="1"/>
              </p:cNvSpPr>
              <p:nvPr/>
            </p:nvSpPr>
            <p:spPr bwMode="auto">
              <a:xfrm>
                <a:off x="1580" y="660"/>
                <a:ext cx="0" cy="8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760" name="Oval 304"/>
              <p:cNvSpPr>
                <a:spLocks noChangeArrowheads="1"/>
              </p:cNvSpPr>
              <p:nvPr/>
            </p:nvSpPr>
            <p:spPr bwMode="auto">
              <a:xfrm>
                <a:off x="1552" y="628"/>
                <a:ext cx="58" cy="58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9761" name="Group 305"/>
          <p:cNvGrpSpPr>
            <a:grpSpLocks/>
          </p:cNvGrpSpPr>
          <p:nvPr/>
        </p:nvGrpSpPr>
        <p:grpSpPr bwMode="auto">
          <a:xfrm>
            <a:off x="2495550" y="2501900"/>
            <a:ext cx="381000" cy="71438"/>
            <a:chOff x="1571" y="1463"/>
            <a:chExt cx="240" cy="45"/>
          </a:xfrm>
        </p:grpSpPr>
        <p:sp>
          <p:nvSpPr>
            <p:cNvPr id="19762" name="Oval 306"/>
            <p:cNvSpPr>
              <a:spLocks noChangeArrowheads="1"/>
            </p:cNvSpPr>
            <p:nvPr/>
          </p:nvSpPr>
          <p:spPr bwMode="auto">
            <a:xfrm>
              <a:off x="1671" y="1463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763" name="Line 307"/>
            <p:cNvSpPr>
              <a:spLocks noChangeShapeType="1"/>
            </p:cNvSpPr>
            <p:nvPr/>
          </p:nvSpPr>
          <p:spPr bwMode="auto">
            <a:xfrm flipH="1">
              <a:off x="1571" y="1488"/>
              <a:ext cx="24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764" name="Group 308"/>
          <p:cNvGrpSpPr>
            <a:grpSpLocks/>
          </p:cNvGrpSpPr>
          <p:nvPr/>
        </p:nvGrpSpPr>
        <p:grpSpPr bwMode="auto">
          <a:xfrm>
            <a:off x="8548688" y="1093788"/>
            <a:ext cx="287337" cy="1439862"/>
            <a:chOff x="5384" y="576"/>
            <a:chExt cx="181" cy="907"/>
          </a:xfrm>
        </p:grpSpPr>
        <p:sp>
          <p:nvSpPr>
            <p:cNvPr id="19765" name="AutoShape 309"/>
            <p:cNvSpPr>
              <a:spLocks noChangeArrowheads="1"/>
            </p:cNvSpPr>
            <p:nvPr/>
          </p:nvSpPr>
          <p:spPr bwMode="auto">
            <a:xfrm>
              <a:off x="5403" y="846"/>
              <a:ext cx="144" cy="336"/>
            </a:xfrm>
            <a:prstGeom prst="roundRect">
              <a:avLst>
                <a:gd name="adj" fmla="val 16667"/>
              </a:avLst>
            </a:prstGeom>
            <a:solidFill>
              <a:srgbClr val="FFCCFF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9766" name="Group 310"/>
            <p:cNvGrpSpPr>
              <a:grpSpLocks/>
            </p:cNvGrpSpPr>
            <p:nvPr/>
          </p:nvGrpSpPr>
          <p:grpSpPr bwMode="auto">
            <a:xfrm>
              <a:off x="5384" y="576"/>
              <a:ext cx="181" cy="907"/>
              <a:chOff x="1488" y="581"/>
              <a:chExt cx="181" cy="907"/>
            </a:xfrm>
          </p:grpSpPr>
          <p:sp>
            <p:nvSpPr>
              <p:cNvPr id="19767" name="Line 311"/>
              <p:cNvSpPr>
                <a:spLocks noChangeShapeType="1"/>
              </p:cNvSpPr>
              <p:nvPr/>
            </p:nvSpPr>
            <p:spPr bwMode="auto">
              <a:xfrm flipH="1">
                <a:off x="1488" y="581"/>
                <a:ext cx="181" cy="13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768" name="Line 312"/>
              <p:cNvSpPr>
                <a:spLocks noChangeShapeType="1"/>
              </p:cNvSpPr>
              <p:nvPr/>
            </p:nvSpPr>
            <p:spPr bwMode="auto">
              <a:xfrm>
                <a:off x="1580" y="660"/>
                <a:ext cx="0" cy="82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 type="oval" w="lg" len="lg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769" name="Oval 313"/>
              <p:cNvSpPr>
                <a:spLocks noChangeArrowheads="1"/>
              </p:cNvSpPr>
              <p:nvPr/>
            </p:nvSpPr>
            <p:spPr bwMode="auto">
              <a:xfrm>
                <a:off x="1552" y="628"/>
                <a:ext cx="58" cy="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9770" name="Group 314"/>
          <p:cNvGrpSpPr>
            <a:grpSpLocks/>
          </p:cNvGrpSpPr>
          <p:nvPr/>
        </p:nvGrpSpPr>
        <p:grpSpPr bwMode="auto">
          <a:xfrm>
            <a:off x="8250238" y="2495550"/>
            <a:ext cx="457200" cy="71438"/>
            <a:chOff x="5196" y="1459"/>
            <a:chExt cx="288" cy="45"/>
          </a:xfrm>
        </p:grpSpPr>
        <p:sp>
          <p:nvSpPr>
            <p:cNvPr id="19771" name="Oval 315"/>
            <p:cNvSpPr>
              <a:spLocks noChangeArrowheads="1"/>
            </p:cNvSpPr>
            <p:nvPr/>
          </p:nvSpPr>
          <p:spPr bwMode="auto">
            <a:xfrm>
              <a:off x="5314" y="1459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772" name="Line 316"/>
            <p:cNvSpPr>
              <a:spLocks noChangeShapeType="1"/>
            </p:cNvSpPr>
            <p:nvPr/>
          </p:nvSpPr>
          <p:spPr bwMode="auto">
            <a:xfrm flipH="1">
              <a:off x="5196" y="1484"/>
              <a:ext cx="288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773" name="Group 317"/>
          <p:cNvGrpSpPr>
            <a:grpSpLocks/>
          </p:cNvGrpSpPr>
          <p:nvPr/>
        </p:nvGrpSpPr>
        <p:grpSpPr bwMode="auto">
          <a:xfrm>
            <a:off x="677863" y="1792288"/>
            <a:ext cx="981075" cy="285750"/>
            <a:chOff x="426" y="1016"/>
            <a:chExt cx="618" cy="180"/>
          </a:xfrm>
        </p:grpSpPr>
        <p:grpSp>
          <p:nvGrpSpPr>
            <p:cNvPr id="19774" name="Group 318"/>
            <p:cNvGrpSpPr>
              <a:grpSpLocks/>
            </p:cNvGrpSpPr>
            <p:nvPr/>
          </p:nvGrpSpPr>
          <p:grpSpPr bwMode="auto">
            <a:xfrm>
              <a:off x="426" y="1016"/>
              <a:ext cx="579" cy="178"/>
              <a:chOff x="184" y="1016"/>
              <a:chExt cx="579" cy="178"/>
            </a:xfrm>
          </p:grpSpPr>
          <p:sp>
            <p:nvSpPr>
              <p:cNvPr id="19775" name="Line 319"/>
              <p:cNvSpPr>
                <a:spLocks noChangeShapeType="1"/>
              </p:cNvSpPr>
              <p:nvPr/>
            </p:nvSpPr>
            <p:spPr bwMode="auto">
              <a:xfrm flipH="1">
                <a:off x="184" y="1016"/>
                <a:ext cx="106" cy="17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776" name="Line 320"/>
              <p:cNvSpPr>
                <a:spLocks noChangeShapeType="1"/>
              </p:cNvSpPr>
              <p:nvPr/>
            </p:nvSpPr>
            <p:spPr bwMode="auto">
              <a:xfrm flipH="1">
                <a:off x="409" y="1021"/>
                <a:ext cx="106" cy="17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777" name="Line 321"/>
              <p:cNvSpPr>
                <a:spLocks noChangeShapeType="1"/>
              </p:cNvSpPr>
              <p:nvPr/>
            </p:nvSpPr>
            <p:spPr bwMode="auto">
              <a:xfrm flipH="1">
                <a:off x="626" y="1021"/>
                <a:ext cx="106" cy="17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778" name="Line 322"/>
              <p:cNvSpPr>
                <a:spLocks noChangeShapeType="1"/>
              </p:cNvSpPr>
              <p:nvPr/>
            </p:nvSpPr>
            <p:spPr bwMode="auto">
              <a:xfrm>
                <a:off x="187" y="1104"/>
                <a:ext cx="57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9779" name="Line 323"/>
            <p:cNvSpPr>
              <a:spLocks noChangeShapeType="1"/>
            </p:cNvSpPr>
            <p:nvPr/>
          </p:nvSpPr>
          <p:spPr bwMode="auto">
            <a:xfrm>
              <a:off x="996" y="1100"/>
              <a:ext cx="48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780" name="Group 324"/>
          <p:cNvGrpSpPr>
            <a:grpSpLocks/>
          </p:cNvGrpSpPr>
          <p:nvPr/>
        </p:nvGrpSpPr>
        <p:grpSpPr bwMode="auto">
          <a:xfrm>
            <a:off x="611188" y="1779588"/>
            <a:ext cx="1047750" cy="298450"/>
            <a:chOff x="384" y="1008"/>
            <a:chExt cx="660" cy="188"/>
          </a:xfrm>
        </p:grpSpPr>
        <p:sp>
          <p:nvSpPr>
            <p:cNvPr id="19781" name="Line 325"/>
            <p:cNvSpPr>
              <a:spLocks noChangeShapeType="1"/>
            </p:cNvSpPr>
            <p:nvPr/>
          </p:nvSpPr>
          <p:spPr bwMode="auto">
            <a:xfrm rot="21480000" flipH="1">
              <a:off x="432" y="1008"/>
              <a:ext cx="40" cy="18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82" name="Line 326"/>
            <p:cNvSpPr>
              <a:spLocks noChangeShapeType="1"/>
            </p:cNvSpPr>
            <p:nvPr/>
          </p:nvSpPr>
          <p:spPr bwMode="auto">
            <a:xfrm rot="21480000" flipH="1">
              <a:off x="648" y="1008"/>
              <a:ext cx="40" cy="18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783" name="Line 327"/>
            <p:cNvSpPr>
              <a:spLocks noChangeShapeType="1"/>
            </p:cNvSpPr>
            <p:nvPr/>
          </p:nvSpPr>
          <p:spPr bwMode="auto">
            <a:xfrm rot="21480000" flipH="1">
              <a:off x="872" y="1008"/>
              <a:ext cx="40" cy="18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9784" name="Group 328"/>
            <p:cNvGrpSpPr>
              <a:grpSpLocks/>
            </p:cNvGrpSpPr>
            <p:nvPr/>
          </p:nvGrpSpPr>
          <p:grpSpPr bwMode="auto">
            <a:xfrm>
              <a:off x="384" y="1100"/>
              <a:ext cx="660" cy="96"/>
              <a:chOff x="384" y="1100"/>
              <a:chExt cx="660" cy="96"/>
            </a:xfrm>
          </p:grpSpPr>
          <p:sp>
            <p:nvSpPr>
              <p:cNvPr id="19785" name="Line 329"/>
              <p:cNvSpPr>
                <a:spLocks noChangeShapeType="1"/>
              </p:cNvSpPr>
              <p:nvPr/>
            </p:nvSpPr>
            <p:spPr bwMode="auto">
              <a:xfrm>
                <a:off x="384" y="1104"/>
                <a:ext cx="622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786" name="Line 330"/>
              <p:cNvSpPr>
                <a:spLocks noChangeShapeType="1"/>
              </p:cNvSpPr>
              <p:nvPr/>
            </p:nvSpPr>
            <p:spPr bwMode="auto">
              <a:xfrm>
                <a:off x="996" y="1100"/>
                <a:ext cx="48" cy="9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19787" name="Group 331"/>
          <p:cNvGrpSpPr>
            <a:grpSpLocks/>
          </p:cNvGrpSpPr>
          <p:nvPr/>
        </p:nvGrpSpPr>
        <p:grpSpPr bwMode="auto">
          <a:xfrm>
            <a:off x="2736850" y="4646613"/>
            <a:ext cx="368300" cy="304800"/>
            <a:chOff x="4472" y="2699"/>
            <a:chExt cx="232" cy="192"/>
          </a:xfrm>
        </p:grpSpPr>
        <p:sp>
          <p:nvSpPr>
            <p:cNvPr id="19788" name="AutoShape 332"/>
            <p:cNvSpPr>
              <a:spLocks noChangeArrowheads="1"/>
            </p:cNvSpPr>
            <p:nvPr/>
          </p:nvSpPr>
          <p:spPr bwMode="auto">
            <a:xfrm>
              <a:off x="4635" y="2764"/>
              <a:ext cx="69" cy="69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789" name="Text Box 333"/>
            <p:cNvSpPr txBox="1">
              <a:spLocks noChangeArrowheads="1"/>
            </p:cNvSpPr>
            <p:nvPr/>
          </p:nvSpPr>
          <p:spPr bwMode="auto">
            <a:xfrm>
              <a:off x="4472" y="2699"/>
              <a:ext cx="144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99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400" b="1">
                  <a:latin typeface=".VnTimeH" pitchFamily="34" charset="0"/>
                </a:rPr>
                <a:t>k</a:t>
              </a:r>
            </a:p>
          </p:txBody>
        </p:sp>
      </p:grpSp>
      <p:sp>
        <p:nvSpPr>
          <p:cNvPr id="19790" name="Text Box 334"/>
          <p:cNvSpPr txBox="1">
            <a:spLocks noChangeArrowheads="1"/>
          </p:cNvSpPr>
          <p:nvPr/>
        </p:nvSpPr>
        <p:spPr bwMode="auto">
          <a:xfrm>
            <a:off x="1497013" y="3071813"/>
            <a:ext cx="685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rn</a:t>
            </a:r>
          </a:p>
        </p:txBody>
      </p:sp>
      <p:grpSp>
        <p:nvGrpSpPr>
          <p:cNvPr id="19791" name="Group 335"/>
          <p:cNvGrpSpPr>
            <a:grpSpLocks/>
          </p:cNvGrpSpPr>
          <p:nvPr/>
        </p:nvGrpSpPr>
        <p:grpSpPr bwMode="auto">
          <a:xfrm>
            <a:off x="473075" y="407988"/>
            <a:ext cx="1166813" cy="522287"/>
            <a:chOff x="297" y="144"/>
            <a:chExt cx="735" cy="329"/>
          </a:xfrm>
        </p:grpSpPr>
        <p:sp>
          <p:nvSpPr>
            <p:cNvPr id="19792" name="Text Box 336"/>
            <p:cNvSpPr txBox="1">
              <a:spLocks noChangeArrowheads="1"/>
            </p:cNvSpPr>
            <p:nvPr/>
          </p:nvSpPr>
          <p:spPr bwMode="auto">
            <a:xfrm>
              <a:off x="466" y="261"/>
              <a:ext cx="494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>
                  <a:latin typeface=".VnTimeH" pitchFamily="34" charset="0"/>
                </a:rPr>
                <a:t>380v</a:t>
              </a:r>
            </a:p>
          </p:txBody>
        </p:sp>
        <p:sp>
          <p:nvSpPr>
            <p:cNvPr id="19793" name="Rectangle 337"/>
            <p:cNvSpPr>
              <a:spLocks noChangeArrowheads="1"/>
            </p:cNvSpPr>
            <p:nvPr/>
          </p:nvSpPr>
          <p:spPr bwMode="auto">
            <a:xfrm>
              <a:off x="297" y="144"/>
              <a:ext cx="735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400" b="1">
                  <a:latin typeface=".VnTimeH" pitchFamily="34" charset="0"/>
                </a:rPr>
                <a:t>Ac 3phase</a:t>
              </a:r>
            </a:p>
          </p:txBody>
        </p:sp>
      </p:grpSp>
      <p:sp>
        <p:nvSpPr>
          <p:cNvPr id="19794" name="Text Box 338"/>
          <p:cNvSpPr txBox="1">
            <a:spLocks noChangeArrowheads="1"/>
          </p:cNvSpPr>
          <p:nvPr/>
        </p:nvSpPr>
        <p:spPr bwMode="auto">
          <a:xfrm>
            <a:off x="2867025" y="6164263"/>
            <a:ext cx="41910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chemeClr val="accent2"/>
                </a:solidFill>
                <a:latin typeface=".VnCourier NewH" pitchFamily="18" charset="0"/>
              </a:rPr>
              <a:t>®ãng cÊp nguån cho m¹ch ®éng lùc vµ m¹ch ®iÒu khiÓn</a:t>
            </a:r>
          </a:p>
        </p:txBody>
      </p:sp>
      <p:sp>
        <p:nvSpPr>
          <p:cNvPr id="19795" name="Text Box 339"/>
          <p:cNvSpPr txBox="1">
            <a:spLocks noChangeArrowheads="1"/>
          </p:cNvSpPr>
          <p:nvPr/>
        </p:nvSpPr>
        <p:spPr bwMode="auto">
          <a:xfrm>
            <a:off x="2332038" y="6200775"/>
            <a:ext cx="54102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chemeClr val="accent2"/>
                </a:solidFill>
                <a:latin typeface=".VnCourier NewH" pitchFamily="18" charset="0"/>
              </a:rPr>
              <a:t>ÊN NóT Më M¸Y M</a:t>
            </a:r>
            <a:r>
              <a:rPr lang="en-US" sz="1600" b="1">
                <a:solidFill>
                  <a:schemeClr val="accent2"/>
                </a:solidFill>
                <a:latin typeface=".VnCourier NewH" pitchFamily="18" charset="0"/>
                <a:sym typeface="Wingdings" pitchFamily="2" charset="2"/>
              </a:rPr>
              <a:t> §éng c¬ khëi ®éng sao</a:t>
            </a:r>
            <a:endParaRPr lang="en-US" sz="1600" b="1">
              <a:solidFill>
                <a:schemeClr val="accent2"/>
              </a:solidFill>
              <a:latin typeface=".VnCourier NewH" pitchFamily="18" charset="0"/>
            </a:endParaRPr>
          </a:p>
        </p:txBody>
      </p:sp>
      <p:sp>
        <p:nvSpPr>
          <p:cNvPr id="19796" name="Line 340"/>
          <p:cNvSpPr>
            <a:spLocks noChangeShapeType="1"/>
          </p:cNvSpPr>
          <p:nvPr/>
        </p:nvSpPr>
        <p:spPr bwMode="auto">
          <a:xfrm>
            <a:off x="7821613" y="2528888"/>
            <a:ext cx="0" cy="10668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9797" name="Group 341"/>
          <p:cNvGrpSpPr>
            <a:grpSpLocks/>
          </p:cNvGrpSpPr>
          <p:nvPr/>
        </p:nvGrpSpPr>
        <p:grpSpPr bwMode="auto">
          <a:xfrm>
            <a:off x="4586288" y="2230438"/>
            <a:ext cx="368300" cy="304800"/>
            <a:chOff x="4472" y="2699"/>
            <a:chExt cx="232" cy="192"/>
          </a:xfrm>
        </p:grpSpPr>
        <p:sp>
          <p:nvSpPr>
            <p:cNvPr id="19798" name="AutoShape 342"/>
            <p:cNvSpPr>
              <a:spLocks noChangeArrowheads="1"/>
            </p:cNvSpPr>
            <p:nvPr/>
          </p:nvSpPr>
          <p:spPr bwMode="auto">
            <a:xfrm>
              <a:off x="4635" y="2764"/>
              <a:ext cx="69" cy="69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799" name="Text Box 343"/>
            <p:cNvSpPr txBox="1">
              <a:spLocks noChangeArrowheads="1"/>
            </p:cNvSpPr>
            <p:nvPr/>
          </p:nvSpPr>
          <p:spPr bwMode="auto">
            <a:xfrm>
              <a:off x="4472" y="2699"/>
              <a:ext cx="144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99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400" b="1">
                  <a:latin typeface=".VnTimeH" pitchFamily="34" charset="0"/>
                </a:rPr>
                <a:t>k</a:t>
              </a:r>
            </a:p>
          </p:txBody>
        </p:sp>
      </p:grpSp>
      <p:sp>
        <p:nvSpPr>
          <p:cNvPr id="19800" name="Line 344"/>
          <p:cNvSpPr>
            <a:spLocks noChangeShapeType="1"/>
          </p:cNvSpPr>
          <p:nvPr/>
        </p:nvSpPr>
        <p:spPr bwMode="auto">
          <a:xfrm>
            <a:off x="5307013" y="4743450"/>
            <a:ext cx="36036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801" name="Line 345"/>
          <p:cNvSpPr>
            <a:spLocks noChangeShapeType="1"/>
          </p:cNvSpPr>
          <p:nvPr/>
        </p:nvSpPr>
        <p:spPr bwMode="auto">
          <a:xfrm>
            <a:off x="5969000" y="5676900"/>
            <a:ext cx="1103313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9802" name="Group 346"/>
          <p:cNvGrpSpPr>
            <a:grpSpLocks/>
          </p:cNvGrpSpPr>
          <p:nvPr/>
        </p:nvGrpSpPr>
        <p:grpSpPr bwMode="auto">
          <a:xfrm>
            <a:off x="7067550" y="5297488"/>
            <a:ext cx="757238" cy="762000"/>
            <a:chOff x="4451" y="3224"/>
            <a:chExt cx="477" cy="480"/>
          </a:xfrm>
        </p:grpSpPr>
        <p:sp>
          <p:nvSpPr>
            <p:cNvPr id="19803" name="AutoShape 347"/>
            <p:cNvSpPr>
              <a:spLocks noChangeArrowheads="1"/>
            </p:cNvSpPr>
            <p:nvPr/>
          </p:nvSpPr>
          <p:spPr bwMode="auto">
            <a:xfrm>
              <a:off x="4451" y="3224"/>
              <a:ext cx="288" cy="480"/>
            </a:xfrm>
            <a:prstGeom prst="roundRect">
              <a:avLst>
                <a:gd name="adj" fmla="val 16667"/>
              </a:avLst>
            </a:prstGeom>
            <a:solidFill>
              <a:srgbClr val="FFCC99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1400" b="1">
                  <a:latin typeface=".VnTimeH" pitchFamily="34" charset="0"/>
                </a:rPr>
                <a:t>k</a:t>
              </a:r>
            </a:p>
          </p:txBody>
        </p:sp>
        <p:sp>
          <p:nvSpPr>
            <p:cNvPr id="19804" name="Line 348"/>
            <p:cNvSpPr>
              <a:spLocks noChangeShapeType="1"/>
            </p:cNvSpPr>
            <p:nvPr/>
          </p:nvSpPr>
          <p:spPr bwMode="auto">
            <a:xfrm>
              <a:off x="4736" y="3464"/>
              <a:ext cx="192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805" name="Line 349"/>
          <p:cNvSpPr>
            <a:spLocks noChangeShapeType="1"/>
          </p:cNvSpPr>
          <p:nvPr/>
        </p:nvSpPr>
        <p:spPr bwMode="auto">
          <a:xfrm flipV="1">
            <a:off x="7821613" y="3557588"/>
            <a:ext cx="0" cy="21336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9806" name="Group 350"/>
          <p:cNvGrpSpPr>
            <a:grpSpLocks/>
          </p:cNvGrpSpPr>
          <p:nvPr/>
        </p:nvGrpSpPr>
        <p:grpSpPr bwMode="auto">
          <a:xfrm>
            <a:off x="735013" y="5942013"/>
            <a:ext cx="714375" cy="314325"/>
            <a:chOff x="462" y="3630"/>
            <a:chExt cx="450" cy="198"/>
          </a:xfrm>
        </p:grpSpPr>
        <p:sp>
          <p:nvSpPr>
            <p:cNvPr id="19807" name="Line 351"/>
            <p:cNvSpPr>
              <a:spLocks noChangeShapeType="1"/>
            </p:cNvSpPr>
            <p:nvPr/>
          </p:nvSpPr>
          <p:spPr bwMode="auto">
            <a:xfrm>
              <a:off x="462" y="3636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808" name="Line 352"/>
            <p:cNvSpPr>
              <a:spLocks noChangeShapeType="1"/>
            </p:cNvSpPr>
            <p:nvPr/>
          </p:nvSpPr>
          <p:spPr bwMode="auto">
            <a:xfrm>
              <a:off x="696" y="3630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809" name="Line 353"/>
            <p:cNvSpPr>
              <a:spLocks noChangeShapeType="1"/>
            </p:cNvSpPr>
            <p:nvPr/>
          </p:nvSpPr>
          <p:spPr bwMode="auto">
            <a:xfrm>
              <a:off x="912" y="3636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810" name="Line 354"/>
          <p:cNvSpPr>
            <a:spLocks noChangeShapeType="1"/>
          </p:cNvSpPr>
          <p:nvPr/>
        </p:nvSpPr>
        <p:spPr bwMode="auto">
          <a:xfrm>
            <a:off x="4135438" y="5751513"/>
            <a:ext cx="3810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9811" name="Group 355"/>
          <p:cNvGrpSpPr>
            <a:grpSpLocks/>
          </p:cNvGrpSpPr>
          <p:nvPr/>
        </p:nvGrpSpPr>
        <p:grpSpPr bwMode="auto">
          <a:xfrm>
            <a:off x="738188" y="2430463"/>
            <a:ext cx="714375" cy="314325"/>
            <a:chOff x="462" y="3630"/>
            <a:chExt cx="450" cy="198"/>
          </a:xfrm>
        </p:grpSpPr>
        <p:sp>
          <p:nvSpPr>
            <p:cNvPr id="19812" name="Line 356"/>
            <p:cNvSpPr>
              <a:spLocks noChangeShapeType="1"/>
            </p:cNvSpPr>
            <p:nvPr/>
          </p:nvSpPr>
          <p:spPr bwMode="auto">
            <a:xfrm>
              <a:off x="462" y="3636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813" name="Line 357"/>
            <p:cNvSpPr>
              <a:spLocks noChangeShapeType="1"/>
            </p:cNvSpPr>
            <p:nvPr/>
          </p:nvSpPr>
          <p:spPr bwMode="auto">
            <a:xfrm>
              <a:off x="696" y="3630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814" name="Line 358"/>
            <p:cNvSpPr>
              <a:spLocks noChangeShapeType="1"/>
            </p:cNvSpPr>
            <p:nvPr/>
          </p:nvSpPr>
          <p:spPr bwMode="auto">
            <a:xfrm>
              <a:off x="912" y="3636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815" name="Group 359"/>
          <p:cNvGrpSpPr>
            <a:grpSpLocks/>
          </p:cNvGrpSpPr>
          <p:nvPr/>
        </p:nvGrpSpPr>
        <p:grpSpPr bwMode="auto">
          <a:xfrm>
            <a:off x="735013" y="5942013"/>
            <a:ext cx="714375" cy="314325"/>
            <a:chOff x="462" y="3630"/>
            <a:chExt cx="450" cy="198"/>
          </a:xfrm>
        </p:grpSpPr>
        <p:sp>
          <p:nvSpPr>
            <p:cNvPr id="19816" name="Line 360"/>
            <p:cNvSpPr>
              <a:spLocks noChangeShapeType="1"/>
            </p:cNvSpPr>
            <p:nvPr/>
          </p:nvSpPr>
          <p:spPr bwMode="auto">
            <a:xfrm>
              <a:off x="462" y="3636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817" name="Line 361"/>
            <p:cNvSpPr>
              <a:spLocks noChangeShapeType="1"/>
            </p:cNvSpPr>
            <p:nvPr/>
          </p:nvSpPr>
          <p:spPr bwMode="auto">
            <a:xfrm>
              <a:off x="696" y="3630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818" name="Line 362"/>
            <p:cNvSpPr>
              <a:spLocks noChangeShapeType="1"/>
            </p:cNvSpPr>
            <p:nvPr/>
          </p:nvSpPr>
          <p:spPr bwMode="auto">
            <a:xfrm>
              <a:off x="912" y="3636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819" name="AutoShape 363"/>
          <p:cNvSpPr>
            <a:spLocks noChangeArrowheads="1"/>
          </p:cNvSpPr>
          <p:nvPr/>
        </p:nvSpPr>
        <p:spPr bwMode="auto">
          <a:xfrm>
            <a:off x="7035800" y="3232150"/>
            <a:ext cx="457200" cy="762000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>
                <a:latin typeface=".VnTimeH" pitchFamily="34" charset="0"/>
              </a:rPr>
              <a:t>r</a:t>
            </a:r>
            <a:r>
              <a:rPr lang="en-US" sz="1400" b="1">
                <a:latin typeface=".VnTime" pitchFamily="34" charset="0"/>
              </a:rPr>
              <a:t>th</a:t>
            </a:r>
          </a:p>
        </p:txBody>
      </p:sp>
      <p:grpSp>
        <p:nvGrpSpPr>
          <p:cNvPr id="19820" name="Group 364"/>
          <p:cNvGrpSpPr>
            <a:grpSpLocks/>
          </p:cNvGrpSpPr>
          <p:nvPr/>
        </p:nvGrpSpPr>
        <p:grpSpPr bwMode="auto">
          <a:xfrm>
            <a:off x="681038" y="5208588"/>
            <a:ext cx="698500" cy="438150"/>
            <a:chOff x="428" y="3168"/>
            <a:chExt cx="440" cy="276"/>
          </a:xfrm>
        </p:grpSpPr>
        <p:sp>
          <p:nvSpPr>
            <p:cNvPr id="19821" name="Line 365"/>
            <p:cNvSpPr>
              <a:spLocks noChangeShapeType="1"/>
            </p:cNvSpPr>
            <p:nvPr/>
          </p:nvSpPr>
          <p:spPr bwMode="auto">
            <a:xfrm>
              <a:off x="428" y="3168"/>
              <a:ext cx="0" cy="9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822" name="Line 366"/>
            <p:cNvSpPr>
              <a:spLocks noChangeShapeType="1"/>
            </p:cNvSpPr>
            <p:nvPr/>
          </p:nvSpPr>
          <p:spPr bwMode="auto">
            <a:xfrm>
              <a:off x="658" y="3168"/>
              <a:ext cx="0" cy="18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823" name="Line 367"/>
            <p:cNvSpPr>
              <a:spLocks noChangeShapeType="1"/>
            </p:cNvSpPr>
            <p:nvPr/>
          </p:nvSpPr>
          <p:spPr bwMode="auto">
            <a:xfrm>
              <a:off x="868" y="3168"/>
              <a:ext cx="0" cy="27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824" name="Text Box 368"/>
          <p:cNvSpPr txBox="1">
            <a:spLocks noChangeArrowheads="1"/>
          </p:cNvSpPr>
          <p:nvPr/>
        </p:nvSpPr>
        <p:spPr bwMode="auto">
          <a:xfrm>
            <a:off x="2135188" y="6122988"/>
            <a:ext cx="66294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chemeClr val="accent2"/>
                </a:solidFill>
                <a:latin typeface=".VnCourier NewH" pitchFamily="18" charset="0"/>
              </a:rPr>
              <a:t>Sau kho¶ng thêi gian chØnh ®Þnh, R</a:t>
            </a:r>
            <a:r>
              <a:rPr lang="en-US" sz="1200" b="1">
                <a:solidFill>
                  <a:schemeClr val="accent2"/>
                </a:solidFill>
                <a:latin typeface=".VnArial" pitchFamily="34" charset="0"/>
              </a:rPr>
              <a:t>th</a:t>
            </a:r>
            <a:r>
              <a:rPr lang="en-US" sz="1600" b="1">
                <a:solidFill>
                  <a:schemeClr val="accent2"/>
                </a:solidFill>
                <a:latin typeface=".VnCourier NewH" pitchFamily="18" charset="0"/>
              </a:rPr>
              <a:t> t¸c ®éng ®æi nèi tam gi¸c trong m¹ch ®iÒu khiÓn</a:t>
            </a:r>
          </a:p>
        </p:txBody>
      </p:sp>
      <p:sp>
        <p:nvSpPr>
          <p:cNvPr id="19825" name="Text Box 369"/>
          <p:cNvSpPr txBox="1">
            <a:spLocks noChangeArrowheads="1"/>
          </p:cNvSpPr>
          <p:nvPr/>
        </p:nvSpPr>
        <p:spPr bwMode="auto">
          <a:xfrm>
            <a:off x="1754188" y="6272213"/>
            <a:ext cx="66294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chemeClr val="accent2"/>
                </a:solidFill>
                <a:latin typeface=".VnCourier NewH" pitchFamily="18" charset="0"/>
              </a:rPr>
              <a:t>ÊN NóT DõNG D </a:t>
            </a:r>
            <a:r>
              <a:rPr lang="en-US" sz="1600" b="1">
                <a:solidFill>
                  <a:schemeClr val="accent2"/>
                </a:solidFill>
                <a:latin typeface=".VnCourier NewH" pitchFamily="18" charset="0"/>
                <a:sym typeface="Wingdings" pitchFamily="2" charset="2"/>
              </a:rPr>
              <a:t> §éng c¬ ngõng lµm viÖc</a:t>
            </a:r>
            <a:endParaRPr lang="en-US" sz="1600" b="1">
              <a:solidFill>
                <a:schemeClr val="accent2"/>
              </a:solidFill>
              <a:latin typeface=".VnCourier NewH" pitchFamily="18" charset="0"/>
            </a:endParaRPr>
          </a:p>
        </p:txBody>
      </p:sp>
      <p:sp>
        <p:nvSpPr>
          <p:cNvPr id="19826" name="AutoShape 370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86800" y="6486525"/>
            <a:ext cx="457200" cy="381000"/>
          </a:xfrm>
          <a:prstGeom prst="actionButtonEnd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19827" name="Line 371"/>
          <p:cNvSpPr>
            <a:spLocks noChangeShapeType="1"/>
          </p:cNvSpPr>
          <p:nvPr/>
        </p:nvSpPr>
        <p:spPr bwMode="auto">
          <a:xfrm>
            <a:off x="7031038" y="3398838"/>
            <a:ext cx="4572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828" name="Line 372"/>
          <p:cNvSpPr>
            <a:spLocks noChangeShapeType="1"/>
          </p:cNvSpPr>
          <p:nvPr/>
        </p:nvSpPr>
        <p:spPr bwMode="auto">
          <a:xfrm>
            <a:off x="3759200" y="2503488"/>
            <a:ext cx="32385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9829" name="Group 373"/>
          <p:cNvGrpSpPr>
            <a:grpSpLocks/>
          </p:cNvGrpSpPr>
          <p:nvPr/>
        </p:nvGrpSpPr>
        <p:grpSpPr bwMode="auto">
          <a:xfrm>
            <a:off x="4054475" y="2500313"/>
            <a:ext cx="693738" cy="71437"/>
            <a:chOff x="2553" y="1462"/>
            <a:chExt cx="437" cy="45"/>
          </a:xfrm>
        </p:grpSpPr>
        <p:sp>
          <p:nvSpPr>
            <p:cNvPr id="19830" name="Line 374"/>
            <p:cNvSpPr>
              <a:spLocks noChangeShapeType="1"/>
            </p:cNvSpPr>
            <p:nvPr/>
          </p:nvSpPr>
          <p:spPr bwMode="auto">
            <a:xfrm>
              <a:off x="2553" y="1486"/>
              <a:ext cx="437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831" name="Oval 375"/>
            <p:cNvSpPr>
              <a:spLocks noChangeArrowheads="1"/>
            </p:cNvSpPr>
            <p:nvPr/>
          </p:nvSpPr>
          <p:spPr bwMode="auto">
            <a:xfrm>
              <a:off x="2795" y="1462"/>
              <a:ext cx="46" cy="45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9832" name="Group 376"/>
          <p:cNvGrpSpPr>
            <a:grpSpLocks/>
          </p:cNvGrpSpPr>
          <p:nvPr/>
        </p:nvGrpSpPr>
        <p:grpSpPr bwMode="auto">
          <a:xfrm>
            <a:off x="665163" y="4400550"/>
            <a:ext cx="739775" cy="739775"/>
            <a:chOff x="2022" y="2647"/>
            <a:chExt cx="466" cy="466"/>
          </a:xfrm>
        </p:grpSpPr>
        <p:sp>
          <p:nvSpPr>
            <p:cNvPr id="19833" name="Oval 377"/>
            <p:cNvSpPr>
              <a:spLocks noChangeArrowheads="1"/>
            </p:cNvSpPr>
            <p:nvPr/>
          </p:nvSpPr>
          <p:spPr bwMode="auto">
            <a:xfrm>
              <a:off x="2022" y="2647"/>
              <a:ext cx="466" cy="466"/>
            </a:xfrm>
            <a:prstGeom prst="ellipse">
              <a:avLst/>
            </a:prstGeom>
            <a:solidFill>
              <a:srgbClr val="99CC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834" name="Oval 378"/>
            <p:cNvSpPr>
              <a:spLocks noChangeArrowheads="1"/>
            </p:cNvSpPr>
            <p:nvPr/>
          </p:nvSpPr>
          <p:spPr bwMode="auto">
            <a:xfrm>
              <a:off x="2086" y="2710"/>
              <a:ext cx="340" cy="339"/>
            </a:xfrm>
            <a:prstGeom prst="ellipse">
              <a:avLst/>
            </a:prstGeom>
            <a:solidFill>
              <a:srgbClr val="993366">
                <a:alpha val="58000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9835" name="Line 379"/>
          <p:cNvSpPr>
            <a:spLocks noChangeShapeType="1"/>
          </p:cNvSpPr>
          <p:nvPr/>
        </p:nvSpPr>
        <p:spPr bwMode="auto">
          <a:xfrm flipV="1">
            <a:off x="693738" y="5062538"/>
            <a:ext cx="119062" cy="16510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 type="oval" w="lg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9836" name="Group 380"/>
          <p:cNvGrpSpPr>
            <a:grpSpLocks/>
          </p:cNvGrpSpPr>
          <p:nvPr/>
        </p:nvGrpSpPr>
        <p:grpSpPr bwMode="auto">
          <a:xfrm>
            <a:off x="639763" y="4300538"/>
            <a:ext cx="785812" cy="215900"/>
            <a:chOff x="401" y="2596"/>
            <a:chExt cx="495" cy="136"/>
          </a:xfrm>
        </p:grpSpPr>
        <p:grpSp>
          <p:nvGrpSpPr>
            <p:cNvPr id="19837" name="Group 381"/>
            <p:cNvGrpSpPr>
              <a:grpSpLocks/>
            </p:cNvGrpSpPr>
            <p:nvPr/>
          </p:nvGrpSpPr>
          <p:grpSpPr bwMode="auto">
            <a:xfrm>
              <a:off x="426" y="2601"/>
              <a:ext cx="445" cy="131"/>
              <a:chOff x="-1982" y="3424"/>
              <a:chExt cx="445" cy="131"/>
            </a:xfrm>
          </p:grpSpPr>
          <p:sp>
            <p:nvSpPr>
              <p:cNvPr id="19838" name="Line 382"/>
              <p:cNvSpPr>
                <a:spLocks noChangeShapeType="1"/>
              </p:cNvSpPr>
              <p:nvPr/>
            </p:nvSpPr>
            <p:spPr bwMode="auto">
              <a:xfrm>
                <a:off x="-1982" y="3424"/>
                <a:ext cx="57" cy="131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839" name="Line 383"/>
              <p:cNvSpPr>
                <a:spLocks noChangeShapeType="1"/>
              </p:cNvSpPr>
              <p:nvPr/>
            </p:nvSpPr>
            <p:spPr bwMode="auto">
              <a:xfrm flipH="1">
                <a:off x="-1591" y="3426"/>
                <a:ext cx="54" cy="124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840" name="Line 384"/>
              <p:cNvSpPr>
                <a:spLocks noChangeShapeType="1"/>
              </p:cNvSpPr>
              <p:nvPr/>
            </p:nvSpPr>
            <p:spPr bwMode="auto">
              <a:xfrm>
                <a:off x="-1750" y="3424"/>
                <a:ext cx="0" cy="6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9841" name="Group 385"/>
            <p:cNvGrpSpPr>
              <a:grpSpLocks/>
            </p:cNvGrpSpPr>
            <p:nvPr/>
          </p:nvGrpSpPr>
          <p:grpSpPr bwMode="auto">
            <a:xfrm>
              <a:off x="401" y="2596"/>
              <a:ext cx="495" cy="29"/>
              <a:chOff x="266" y="2574"/>
              <a:chExt cx="495" cy="29"/>
            </a:xfrm>
          </p:grpSpPr>
          <p:sp>
            <p:nvSpPr>
              <p:cNvPr id="19842" name="Oval 386"/>
              <p:cNvSpPr>
                <a:spLocks noChangeArrowheads="1"/>
              </p:cNvSpPr>
              <p:nvPr/>
            </p:nvSpPr>
            <p:spPr bwMode="auto">
              <a:xfrm>
                <a:off x="711" y="2578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843" name="Oval 387"/>
              <p:cNvSpPr>
                <a:spLocks noChangeArrowheads="1"/>
              </p:cNvSpPr>
              <p:nvPr/>
            </p:nvSpPr>
            <p:spPr bwMode="auto">
              <a:xfrm>
                <a:off x="494" y="2574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844" name="Oval 388"/>
              <p:cNvSpPr>
                <a:spLocks noChangeArrowheads="1"/>
              </p:cNvSpPr>
              <p:nvPr/>
            </p:nvSpPr>
            <p:spPr bwMode="auto">
              <a:xfrm>
                <a:off x="266" y="2578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9845" name="Group 389"/>
          <p:cNvGrpSpPr>
            <a:grpSpLocks/>
          </p:cNvGrpSpPr>
          <p:nvPr/>
        </p:nvGrpSpPr>
        <p:grpSpPr bwMode="auto">
          <a:xfrm>
            <a:off x="652463" y="5010150"/>
            <a:ext cx="773112" cy="244475"/>
            <a:chOff x="410" y="3043"/>
            <a:chExt cx="487" cy="154"/>
          </a:xfrm>
        </p:grpSpPr>
        <p:sp>
          <p:nvSpPr>
            <p:cNvPr id="19846" name="Line 390"/>
            <p:cNvSpPr>
              <a:spLocks noChangeShapeType="1"/>
            </p:cNvSpPr>
            <p:nvPr/>
          </p:nvSpPr>
          <p:spPr bwMode="auto">
            <a:xfrm flipH="1" flipV="1">
              <a:off x="822" y="3043"/>
              <a:ext cx="51" cy="12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lg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847" name="Line 391"/>
            <p:cNvSpPr>
              <a:spLocks noChangeShapeType="1"/>
            </p:cNvSpPr>
            <p:nvPr/>
          </p:nvSpPr>
          <p:spPr bwMode="auto">
            <a:xfrm>
              <a:off x="659" y="3123"/>
              <a:ext cx="0" cy="6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oval" w="lg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848" name="Line 392"/>
            <p:cNvSpPr>
              <a:spLocks noChangeShapeType="1"/>
            </p:cNvSpPr>
            <p:nvPr/>
          </p:nvSpPr>
          <p:spPr bwMode="auto">
            <a:xfrm flipV="1">
              <a:off x="435" y="3077"/>
              <a:ext cx="75" cy="10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oval" w="lg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9849" name="Group 393"/>
            <p:cNvGrpSpPr>
              <a:grpSpLocks/>
            </p:cNvGrpSpPr>
            <p:nvPr/>
          </p:nvGrpSpPr>
          <p:grpSpPr bwMode="auto">
            <a:xfrm>
              <a:off x="410" y="3154"/>
              <a:ext cx="487" cy="43"/>
              <a:chOff x="410" y="3154"/>
              <a:chExt cx="487" cy="43"/>
            </a:xfrm>
          </p:grpSpPr>
          <p:sp>
            <p:nvSpPr>
              <p:cNvPr id="19850" name="Oval 394"/>
              <p:cNvSpPr>
                <a:spLocks noChangeArrowheads="1"/>
              </p:cNvSpPr>
              <p:nvPr/>
            </p:nvSpPr>
            <p:spPr bwMode="auto">
              <a:xfrm rot="-901195">
                <a:off x="847" y="3154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851" name="Oval 395"/>
              <p:cNvSpPr>
                <a:spLocks noChangeArrowheads="1"/>
              </p:cNvSpPr>
              <p:nvPr/>
            </p:nvSpPr>
            <p:spPr bwMode="auto">
              <a:xfrm>
                <a:off x="634" y="3172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852" name="Oval 396"/>
              <p:cNvSpPr>
                <a:spLocks noChangeArrowheads="1"/>
              </p:cNvSpPr>
              <p:nvPr/>
            </p:nvSpPr>
            <p:spPr bwMode="auto">
              <a:xfrm rot="1948271">
                <a:off x="410" y="3170"/>
                <a:ext cx="50" cy="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9853" name="Group 397"/>
          <p:cNvGrpSpPr>
            <a:grpSpLocks/>
          </p:cNvGrpSpPr>
          <p:nvPr/>
        </p:nvGrpSpPr>
        <p:grpSpPr bwMode="auto">
          <a:xfrm>
            <a:off x="793750" y="4529138"/>
            <a:ext cx="484188" cy="484187"/>
            <a:chOff x="2103" y="2726"/>
            <a:chExt cx="305" cy="305"/>
          </a:xfrm>
        </p:grpSpPr>
        <p:grpSp>
          <p:nvGrpSpPr>
            <p:cNvPr id="19854" name="Group 398"/>
            <p:cNvGrpSpPr>
              <a:grpSpLocks/>
            </p:cNvGrpSpPr>
            <p:nvPr/>
          </p:nvGrpSpPr>
          <p:grpSpPr bwMode="auto">
            <a:xfrm>
              <a:off x="2103" y="2726"/>
              <a:ext cx="305" cy="305"/>
              <a:chOff x="2103" y="2718"/>
              <a:chExt cx="317" cy="317"/>
            </a:xfrm>
          </p:grpSpPr>
          <p:sp>
            <p:nvSpPr>
              <p:cNvPr id="19855" name="AutoShape 399"/>
              <p:cNvSpPr>
                <a:spLocks noChangeArrowheads="1"/>
              </p:cNvSpPr>
              <p:nvPr/>
            </p:nvSpPr>
            <p:spPr bwMode="auto">
              <a:xfrm>
                <a:off x="2216" y="2718"/>
                <a:ext cx="91" cy="317"/>
              </a:xfrm>
              <a:prstGeom prst="flowChartCollate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856" name="AutoShape 400"/>
              <p:cNvSpPr>
                <a:spLocks noChangeArrowheads="1"/>
              </p:cNvSpPr>
              <p:nvPr/>
            </p:nvSpPr>
            <p:spPr bwMode="auto">
              <a:xfrm rot="5400000">
                <a:off x="2216" y="2717"/>
                <a:ext cx="91" cy="317"/>
              </a:xfrm>
              <a:prstGeom prst="flowChartCollate">
                <a:avLst/>
              </a:prstGeom>
              <a:solidFill>
                <a:srgbClr val="FF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9857" name="AutoShape 401"/>
            <p:cNvSpPr>
              <a:spLocks noChangeArrowheads="1"/>
            </p:cNvSpPr>
            <p:nvPr/>
          </p:nvSpPr>
          <p:spPr bwMode="auto">
            <a:xfrm>
              <a:off x="2204" y="2828"/>
              <a:ext cx="104" cy="104"/>
            </a:xfrm>
            <a:custGeom>
              <a:avLst/>
              <a:gdLst>
                <a:gd name="G0" fmla="+- 5400 0 0"/>
                <a:gd name="G1" fmla="+- 8100 0 0"/>
                <a:gd name="G2" fmla="+- 2700 0 0"/>
                <a:gd name="G3" fmla="+- 9450 0 0"/>
                <a:gd name="G4" fmla="+- 21600 0 8100"/>
                <a:gd name="G5" fmla="+- 21600 0 9450"/>
                <a:gd name="G6" fmla="+- 5400 21600 0"/>
                <a:gd name="G7" fmla="*/ G6 1 2"/>
                <a:gd name="G8" fmla="+- 21600 0 5400"/>
                <a:gd name="G9" fmla="+- 21600 0 2700"/>
                <a:gd name="T0" fmla="*/ G0 w 21600"/>
                <a:gd name="T1" fmla="*/ G0 h 21600"/>
                <a:gd name="T2" fmla="*/ G8 w 21600"/>
                <a:gd name="T3" fmla="*/ G8 h 21600"/>
              </a:gdLst>
              <a:ahLst/>
              <a:cxnLst>
                <a:cxn ang="0">
                  <a:pos x="r" y="vc"/>
                </a:cxn>
                <a:cxn ang="5400000">
                  <a:pos x="hc" y="b"/>
                </a:cxn>
                <a:cxn ang="10800000">
                  <a:pos x="l" y="vc"/>
                </a:cxn>
                <a:cxn ang="16200000">
                  <a:pos x="hc" y="t"/>
                </a:cxn>
              </a:cxnLst>
              <a:rect l="T0" t="T1" r="T2" b="T3"/>
              <a:pathLst>
                <a:path w="21600" h="21600">
                  <a:moveTo>
                    <a:pt x="5400" y="5400"/>
                  </a:moveTo>
                  <a:lnTo>
                    <a:pt x="9450" y="5400"/>
                  </a:lnTo>
                  <a:lnTo>
                    <a:pt x="9450" y="2700"/>
                  </a:lnTo>
                  <a:lnTo>
                    <a:pt x="8100" y="2700"/>
                  </a:lnTo>
                  <a:lnTo>
                    <a:pt x="10800" y="0"/>
                  </a:lnTo>
                  <a:lnTo>
                    <a:pt x="13500" y="2700"/>
                  </a:lnTo>
                  <a:lnTo>
                    <a:pt x="12150" y="2700"/>
                  </a:lnTo>
                  <a:lnTo>
                    <a:pt x="12150" y="5400"/>
                  </a:lnTo>
                  <a:lnTo>
                    <a:pt x="16200" y="5400"/>
                  </a:lnTo>
                  <a:lnTo>
                    <a:pt x="16200" y="9450"/>
                  </a:lnTo>
                  <a:lnTo>
                    <a:pt x="18900" y="9450"/>
                  </a:lnTo>
                  <a:lnTo>
                    <a:pt x="18900" y="8100"/>
                  </a:lnTo>
                  <a:lnTo>
                    <a:pt x="21600" y="10800"/>
                  </a:lnTo>
                  <a:lnTo>
                    <a:pt x="18900" y="13500"/>
                  </a:lnTo>
                  <a:lnTo>
                    <a:pt x="18900" y="12150"/>
                  </a:lnTo>
                  <a:lnTo>
                    <a:pt x="16200" y="12150"/>
                  </a:lnTo>
                  <a:lnTo>
                    <a:pt x="16200" y="16200"/>
                  </a:lnTo>
                  <a:lnTo>
                    <a:pt x="12150" y="16200"/>
                  </a:lnTo>
                  <a:lnTo>
                    <a:pt x="12150" y="18900"/>
                  </a:lnTo>
                  <a:lnTo>
                    <a:pt x="13500" y="18900"/>
                  </a:lnTo>
                  <a:lnTo>
                    <a:pt x="10800" y="21600"/>
                  </a:lnTo>
                  <a:lnTo>
                    <a:pt x="8100" y="18900"/>
                  </a:lnTo>
                  <a:lnTo>
                    <a:pt x="9450" y="18900"/>
                  </a:lnTo>
                  <a:lnTo>
                    <a:pt x="9450" y="16200"/>
                  </a:lnTo>
                  <a:lnTo>
                    <a:pt x="5400" y="16200"/>
                  </a:lnTo>
                  <a:lnTo>
                    <a:pt x="5400" y="12150"/>
                  </a:lnTo>
                  <a:lnTo>
                    <a:pt x="2700" y="12150"/>
                  </a:lnTo>
                  <a:lnTo>
                    <a:pt x="2700" y="13500"/>
                  </a:lnTo>
                  <a:lnTo>
                    <a:pt x="0" y="10800"/>
                  </a:lnTo>
                  <a:lnTo>
                    <a:pt x="2700" y="8100"/>
                  </a:lnTo>
                  <a:lnTo>
                    <a:pt x="2700" y="9450"/>
                  </a:lnTo>
                  <a:lnTo>
                    <a:pt x="5400" y="9450"/>
                  </a:lnTo>
                  <a:close/>
                </a:path>
              </a:pathLst>
            </a:cu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9858" name="Group 402"/>
          <p:cNvGrpSpPr>
            <a:grpSpLocks/>
          </p:cNvGrpSpPr>
          <p:nvPr/>
        </p:nvGrpSpPr>
        <p:grpSpPr bwMode="auto">
          <a:xfrm>
            <a:off x="639763" y="4300538"/>
            <a:ext cx="785812" cy="46037"/>
            <a:chOff x="402" y="2596"/>
            <a:chExt cx="495" cy="29"/>
          </a:xfrm>
        </p:grpSpPr>
        <p:sp>
          <p:nvSpPr>
            <p:cNvPr id="19859" name="Oval 403"/>
            <p:cNvSpPr>
              <a:spLocks noChangeArrowheads="1"/>
            </p:cNvSpPr>
            <p:nvPr/>
          </p:nvSpPr>
          <p:spPr bwMode="auto">
            <a:xfrm>
              <a:off x="402" y="2601"/>
              <a:ext cx="45" cy="23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860" name="Oval 404"/>
            <p:cNvSpPr>
              <a:spLocks noChangeArrowheads="1"/>
            </p:cNvSpPr>
            <p:nvPr/>
          </p:nvSpPr>
          <p:spPr bwMode="auto">
            <a:xfrm>
              <a:off x="633" y="2596"/>
              <a:ext cx="45" cy="23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861" name="Oval 405"/>
            <p:cNvSpPr>
              <a:spLocks noChangeArrowheads="1"/>
            </p:cNvSpPr>
            <p:nvPr/>
          </p:nvSpPr>
          <p:spPr bwMode="auto">
            <a:xfrm>
              <a:off x="852" y="2602"/>
              <a:ext cx="45" cy="23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9862" name="Group 406"/>
          <p:cNvGrpSpPr>
            <a:grpSpLocks/>
          </p:cNvGrpSpPr>
          <p:nvPr/>
        </p:nvGrpSpPr>
        <p:grpSpPr bwMode="auto">
          <a:xfrm>
            <a:off x="655638" y="5187950"/>
            <a:ext cx="766762" cy="63500"/>
            <a:chOff x="412" y="3155"/>
            <a:chExt cx="483" cy="40"/>
          </a:xfrm>
        </p:grpSpPr>
        <p:sp>
          <p:nvSpPr>
            <p:cNvPr id="19863" name="Oval 407"/>
            <p:cNvSpPr>
              <a:spLocks noChangeArrowheads="1"/>
            </p:cNvSpPr>
            <p:nvPr/>
          </p:nvSpPr>
          <p:spPr bwMode="auto">
            <a:xfrm rot="1752456">
              <a:off x="412" y="3171"/>
              <a:ext cx="45" cy="23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864" name="Oval 408"/>
            <p:cNvSpPr>
              <a:spLocks noChangeArrowheads="1"/>
            </p:cNvSpPr>
            <p:nvPr/>
          </p:nvSpPr>
          <p:spPr bwMode="auto">
            <a:xfrm>
              <a:off x="637" y="3172"/>
              <a:ext cx="45" cy="23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865" name="Oval 409"/>
            <p:cNvSpPr>
              <a:spLocks noChangeArrowheads="1"/>
            </p:cNvSpPr>
            <p:nvPr/>
          </p:nvSpPr>
          <p:spPr bwMode="auto">
            <a:xfrm rot="-1000370">
              <a:off x="850" y="3155"/>
              <a:ext cx="45" cy="23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9866" name="Line 410"/>
          <p:cNvSpPr>
            <a:spLocks noChangeShapeType="1"/>
          </p:cNvSpPr>
          <p:nvPr/>
        </p:nvSpPr>
        <p:spPr bwMode="auto">
          <a:xfrm>
            <a:off x="6246813" y="4638675"/>
            <a:ext cx="0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867" name="AutoShape 411"/>
          <p:cNvSpPr>
            <a:spLocks noChangeArrowheads="1"/>
          </p:cNvSpPr>
          <p:nvPr/>
        </p:nvSpPr>
        <p:spPr bwMode="auto">
          <a:xfrm>
            <a:off x="3492500" y="3573463"/>
            <a:ext cx="1654175" cy="684212"/>
          </a:xfrm>
          <a:prstGeom prst="wedgeRoundRectCallout">
            <a:avLst>
              <a:gd name="adj1" fmla="val 89634"/>
              <a:gd name="adj2" fmla="val 88514"/>
              <a:gd name="adj3" fmla="val 16667"/>
            </a:avLst>
          </a:prstGeom>
          <a:solidFill>
            <a:srgbClr val="99CCFF">
              <a:alpha val="61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sz="1200" b="1">
                <a:solidFill>
                  <a:srgbClr val="003300"/>
                </a:solidFill>
                <a:latin typeface=".VnCourier New" pitchFamily="18" charset="0"/>
              </a:rPr>
              <a:t>TiÕp ®iÓm phô Contactor KY kh«ng t¸c ®éng</a:t>
            </a:r>
          </a:p>
        </p:txBody>
      </p:sp>
      <p:sp>
        <p:nvSpPr>
          <p:cNvPr id="19868" name="Line 412"/>
          <p:cNvSpPr>
            <a:spLocks noChangeShapeType="1"/>
          </p:cNvSpPr>
          <p:nvPr/>
        </p:nvSpPr>
        <p:spPr bwMode="auto">
          <a:xfrm>
            <a:off x="7812088" y="2528888"/>
            <a:ext cx="28892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9870" name="Group 414"/>
          <p:cNvGrpSpPr>
            <a:grpSpLocks/>
          </p:cNvGrpSpPr>
          <p:nvPr/>
        </p:nvGrpSpPr>
        <p:grpSpPr bwMode="auto">
          <a:xfrm>
            <a:off x="666750" y="4398963"/>
            <a:ext cx="739775" cy="739775"/>
            <a:chOff x="2222" y="2455"/>
            <a:chExt cx="466" cy="466"/>
          </a:xfrm>
        </p:grpSpPr>
        <p:grpSp>
          <p:nvGrpSpPr>
            <p:cNvPr id="19871" name="Group 415"/>
            <p:cNvGrpSpPr>
              <a:grpSpLocks/>
            </p:cNvGrpSpPr>
            <p:nvPr/>
          </p:nvGrpSpPr>
          <p:grpSpPr bwMode="auto">
            <a:xfrm>
              <a:off x="2222" y="2455"/>
              <a:ext cx="466" cy="466"/>
              <a:chOff x="2022" y="2647"/>
              <a:chExt cx="466" cy="466"/>
            </a:xfrm>
          </p:grpSpPr>
          <p:sp>
            <p:nvSpPr>
              <p:cNvPr id="19872" name="Oval 416"/>
              <p:cNvSpPr>
                <a:spLocks noChangeArrowheads="1"/>
              </p:cNvSpPr>
              <p:nvPr/>
            </p:nvSpPr>
            <p:spPr bwMode="auto">
              <a:xfrm>
                <a:off x="2022" y="2647"/>
                <a:ext cx="466" cy="466"/>
              </a:xfrm>
              <a:prstGeom prst="ellipse">
                <a:avLst/>
              </a:prstGeom>
              <a:solidFill>
                <a:srgbClr val="99CCFF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873" name="Oval 417"/>
              <p:cNvSpPr>
                <a:spLocks noChangeArrowheads="1"/>
              </p:cNvSpPr>
              <p:nvPr/>
            </p:nvSpPr>
            <p:spPr bwMode="auto">
              <a:xfrm>
                <a:off x="2086" y="2710"/>
                <a:ext cx="340" cy="339"/>
              </a:xfrm>
              <a:prstGeom prst="ellipse">
                <a:avLst/>
              </a:prstGeom>
              <a:solidFill>
                <a:srgbClr val="993366">
                  <a:alpha val="58000"/>
                </a:srgb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9874" name="Group 418"/>
            <p:cNvGrpSpPr>
              <a:grpSpLocks/>
            </p:cNvGrpSpPr>
            <p:nvPr/>
          </p:nvGrpSpPr>
          <p:grpSpPr bwMode="auto">
            <a:xfrm>
              <a:off x="2302" y="2535"/>
              <a:ext cx="305" cy="305"/>
              <a:chOff x="2103" y="2726"/>
              <a:chExt cx="305" cy="305"/>
            </a:xfrm>
          </p:grpSpPr>
          <p:grpSp>
            <p:nvGrpSpPr>
              <p:cNvPr id="19875" name="Group 419"/>
              <p:cNvGrpSpPr>
                <a:grpSpLocks/>
              </p:cNvGrpSpPr>
              <p:nvPr/>
            </p:nvGrpSpPr>
            <p:grpSpPr bwMode="auto">
              <a:xfrm>
                <a:off x="2103" y="2726"/>
                <a:ext cx="305" cy="305"/>
                <a:chOff x="2103" y="2718"/>
                <a:chExt cx="317" cy="317"/>
              </a:xfrm>
            </p:grpSpPr>
            <p:sp>
              <p:nvSpPr>
                <p:cNvPr id="19876" name="AutoShape 420"/>
                <p:cNvSpPr>
                  <a:spLocks noChangeArrowheads="1"/>
                </p:cNvSpPr>
                <p:nvPr/>
              </p:nvSpPr>
              <p:spPr bwMode="auto">
                <a:xfrm>
                  <a:off x="2216" y="2718"/>
                  <a:ext cx="91" cy="317"/>
                </a:xfrm>
                <a:prstGeom prst="flowChartCollate">
                  <a:avLst/>
                </a:prstGeom>
                <a:solidFill>
                  <a:srgbClr val="FFCC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9877" name="AutoShape 421"/>
                <p:cNvSpPr>
                  <a:spLocks noChangeArrowheads="1"/>
                </p:cNvSpPr>
                <p:nvPr/>
              </p:nvSpPr>
              <p:spPr bwMode="auto">
                <a:xfrm rot="5400000">
                  <a:off x="2216" y="2717"/>
                  <a:ext cx="91" cy="317"/>
                </a:xfrm>
                <a:prstGeom prst="flowChartCollate">
                  <a:avLst/>
                </a:prstGeom>
                <a:solidFill>
                  <a:srgbClr val="FFCC00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19878" name="AutoShape 422"/>
              <p:cNvSpPr>
                <a:spLocks noChangeArrowheads="1"/>
              </p:cNvSpPr>
              <p:nvPr/>
            </p:nvSpPr>
            <p:spPr bwMode="auto">
              <a:xfrm>
                <a:off x="2204" y="2828"/>
                <a:ext cx="104" cy="104"/>
              </a:xfrm>
              <a:custGeom>
                <a:avLst/>
                <a:gdLst>
                  <a:gd name="G0" fmla="+- 5400 0 0"/>
                  <a:gd name="G1" fmla="+- 8100 0 0"/>
                  <a:gd name="G2" fmla="+- 2700 0 0"/>
                  <a:gd name="G3" fmla="+- 9450 0 0"/>
                  <a:gd name="G4" fmla="+- 21600 0 8100"/>
                  <a:gd name="G5" fmla="+- 21600 0 9450"/>
                  <a:gd name="G6" fmla="+- 5400 21600 0"/>
                  <a:gd name="G7" fmla="*/ G6 1 2"/>
                  <a:gd name="G8" fmla="+- 21600 0 5400"/>
                  <a:gd name="G9" fmla="+- 21600 0 2700"/>
                  <a:gd name="T0" fmla="*/ G0 w 21600"/>
                  <a:gd name="T1" fmla="*/ G0 h 21600"/>
                  <a:gd name="T2" fmla="*/ G8 w 21600"/>
                  <a:gd name="T3" fmla="*/ G8 h 21600"/>
                </a:gdLst>
                <a:ahLst/>
                <a:cxnLst>
                  <a:cxn ang="0">
                    <a:pos x="r" y="vc"/>
                  </a:cxn>
                  <a:cxn ang="5400000">
                    <a:pos x="hc" y="b"/>
                  </a:cxn>
                  <a:cxn ang="10800000">
                    <a:pos x="l" y="vc"/>
                  </a:cxn>
                  <a:cxn ang="16200000">
                    <a:pos x="hc" y="t"/>
                  </a:cxn>
                </a:cxnLst>
                <a:rect l="T0" t="T1" r="T2" b="T3"/>
                <a:pathLst>
                  <a:path w="21600" h="21600">
                    <a:moveTo>
                      <a:pt x="5400" y="5400"/>
                    </a:moveTo>
                    <a:lnTo>
                      <a:pt x="9450" y="5400"/>
                    </a:lnTo>
                    <a:lnTo>
                      <a:pt x="9450" y="2700"/>
                    </a:lnTo>
                    <a:lnTo>
                      <a:pt x="8100" y="2700"/>
                    </a:lnTo>
                    <a:lnTo>
                      <a:pt x="10800" y="0"/>
                    </a:lnTo>
                    <a:lnTo>
                      <a:pt x="13500" y="2700"/>
                    </a:lnTo>
                    <a:lnTo>
                      <a:pt x="12150" y="2700"/>
                    </a:lnTo>
                    <a:lnTo>
                      <a:pt x="12150" y="5400"/>
                    </a:lnTo>
                    <a:lnTo>
                      <a:pt x="16200" y="5400"/>
                    </a:lnTo>
                    <a:lnTo>
                      <a:pt x="16200" y="9450"/>
                    </a:lnTo>
                    <a:lnTo>
                      <a:pt x="18900" y="9450"/>
                    </a:lnTo>
                    <a:lnTo>
                      <a:pt x="18900" y="8100"/>
                    </a:lnTo>
                    <a:lnTo>
                      <a:pt x="21600" y="10800"/>
                    </a:lnTo>
                    <a:lnTo>
                      <a:pt x="18900" y="13500"/>
                    </a:lnTo>
                    <a:lnTo>
                      <a:pt x="18900" y="12150"/>
                    </a:lnTo>
                    <a:lnTo>
                      <a:pt x="16200" y="12150"/>
                    </a:lnTo>
                    <a:lnTo>
                      <a:pt x="16200" y="16200"/>
                    </a:lnTo>
                    <a:lnTo>
                      <a:pt x="12150" y="16200"/>
                    </a:lnTo>
                    <a:lnTo>
                      <a:pt x="12150" y="18900"/>
                    </a:lnTo>
                    <a:lnTo>
                      <a:pt x="13500" y="18900"/>
                    </a:lnTo>
                    <a:lnTo>
                      <a:pt x="10800" y="21600"/>
                    </a:lnTo>
                    <a:lnTo>
                      <a:pt x="8100" y="18900"/>
                    </a:lnTo>
                    <a:lnTo>
                      <a:pt x="9450" y="18900"/>
                    </a:lnTo>
                    <a:lnTo>
                      <a:pt x="9450" y="16200"/>
                    </a:lnTo>
                    <a:lnTo>
                      <a:pt x="5400" y="16200"/>
                    </a:lnTo>
                    <a:lnTo>
                      <a:pt x="5400" y="12150"/>
                    </a:lnTo>
                    <a:lnTo>
                      <a:pt x="2700" y="12150"/>
                    </a:lnTo>
                    <a:lnTo>
                      <a:pt x="2700" y="13500"/>
                    </a:lnTo>
                    <a:lnTo>
                      <a:pt x="0" y="10800"/>
                    </a:lnTo>
                    <a:lnTo>
                      <a:pt x="2700" y="8100"/>
                    </a:lnTo>
                    <a:lnTo>
                      <a:pt x="2700" y="9450"/>
                    </a:lnTo>
                    <a:lnTo>
                      <a:pt x="5400" y="9450"/>
                    </a:lnTo>
                    <a:close/>
                  </a:path>
                </a:pathLst>
              </a:cu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36772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6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6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4" presetClass="entr" presetSubtype="0" accel="10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8" dur="300"/>
                                        <p:tgtEl>
                                          <p:spTgt spid="197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9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00"/>
                                        <p:tgtEl>
                                          <p:spTgt spid="19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9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1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19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19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19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19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19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9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19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9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1000"/>
                                        <p:tgtEl>
                                          <p:spTgt spid="197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98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1.38889E-6 0.00463 L -1.38889E-6 0.01388 " pathEditMode="relative" rAng="0" ptsTypes="AA">
                                      <p:cBhvr>
                                        <p:cTn id="62" dur="500" fill="hold"/>
                                        <p:tgtEl>
                                          <p:spTgt spid="194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3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2000"/>
                                        <p:tgtEl>
                                          <p:spTgt spid="19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2000"/>
                                        <p:tgtEl>
                                          <p:spTgt spid="19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1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1000"/>
                                        <p:tgtEl>
                                          <p:spTgt spid="19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1000"/>
                                        <p:tgtEl>
                                          <p:spTgt spid="19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1000"/>
                                        <p:tgtEl>
                                          <p:spTgt spid="19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2000"/>
                                        <p:tgtEl>
                                          <p:spTgt spid="19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1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2000"/>
                                        <p:tgtEl>
                                          <p:spTgt spid="19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1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1000"/>
                                        <p:tgtEl>
                                          <p:spTgt spid="19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1000"/>
                                        <p:tgtEl>
                                          <p:spTgt spid="19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3000"/>
                                        <p:tgtEl>
                                          <p:spTgt spid="19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1000"/>
                                        <p:tgtEl>
                                          <p:spTgt spid="19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2000"/>
                                        <p:tgtEl>
                                          <p:spTgt spid="19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8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1000"/>
                                        <p:tgtEl>
                                          <p:spTgt spid="19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4" fill="hold" grpId="0" nodeType="withEffect">
                                  <p:stCondLst>
                                    <p:cond delay="123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2000"/>
                                        <p:tgtEl>
                                          <p:spTgt spid="19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1" fill="hold" grpId="0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1000"/>
                                        <p:tgtEl>
                                          <p:spTgt spid="19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8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2000"/>
                                        <p:tgtEl>
                                          <p:spTgt spid="19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4" fill="hold" grpId="0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1000"/>
                                        <p:tgtEl>
                                          <p:spTgt spid="19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8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2000"/>
                                        <p:tgtEl>
                                          <p:spTgt spid="19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4" fill="hold" nodeType="withEffect">
                                  <p:stCondLst>
                                    <p:cond delay="188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2000"/>
                                        <p:tgtEl>
                                          <p:spTgt spid="19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2" presetClass="entr" presetSubtype="8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2000"/>
                                        <p:tgtEl>
                                          <p:spTgt spid="19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1" fill="hold" grpId="0" nodeType="withEffect">
                                  <p:stCondLst>
                                    <p:cond delay="118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5" dur="1000"/>
                                        <p:tgtEl>
                                          <p:spTgt spid="19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1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8" dur="1000"/>
                                        <p:tgtEl>
                                          <p:spTgt spid="19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xit" presetSubtype="1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30" dur="1000"/>
                                        <p:tgtEl>
                                          <p:spTgt spid="195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2" presetClass="entr" presetSubtype="4" fill="hold" grpId="0" nodeType="withEffect">
                                  <p:stCondLst>
                                    <p:cond delay="148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1000"/>
                                        <p:tgtEl>
                                          <p:spTgt spid="19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2" presetClass="entr" presetSubtype="8" fill="hold" grpId="0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2000"/>
                                        <p:tgtEl>
                                          <p:spTgt spid="19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1" fill="hold" grpId="0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0" dur="2000"/>
                                        <p:tgtEl>
                                          <p:spTgt spid="19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2" presetClass="entr" presetSubtype="8" fill="hold" grpId="0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2000"/>
                                        <p:tgtEl>
                                          <p:spTgt spid="19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8" fill="hold" nodeType="withEffect">
                                  <p:stCondLst>
                                    <p:cond delay="212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2000"/>
                                        <p:tgtEl>
                                          <p:spTgt spid="19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4" fill="hold" grpId="0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9" dur="2000"/>
                                        <p:tgtEl>
                                          <p:spTgt spid="19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2" presetClass="entr" presetSubtype="1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2" dur="1000"/>
                                        <p:tgtEl>
                                          <p:spTgt spid="19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ntr" presetSubtype="8" fill="hold" grpId="0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1000"/>
                                        <p:tgtEl>
                                          <p:spTgt spid="19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2" presetClass="entr" presetSubtype="4" fill="hold" grpId="0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2000"/>
                                        <p:tgtEl>
                                          <p:spTgt spid="19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2" presetClass="entr" presetSubtype="8" fill="hold" grpId="0" nodeType="withEffect">
                                  <p:stCondLst>
                                    <p:cond delay="245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1" dur="2000"/>
                                        <p:tgtEl>
                                          <p:spTgt spid="19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2" presetClass="entr" presetSubtype="1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4" dur="1000"/>
                                        <p:tgtEl>
                                          <p:spTgt spid="19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2" presetClass="entr" presetSubtype="1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7" dur="2000"/>
                                        <p:tgtEl>
                                          <p:spTgt spid="19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22" presetClass="entr" presetSubtype="1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0" dur="2000"/>
                                        <p:tgtEl>
                                          <p:spTgt spid="19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22" presetClass="entr" presetSubtype="1" fill="hold" nodeType="withEffect">
                                  <p:stCondLst>
                                    <p:cond delay="288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3" dur="2000"/>
                                        <p:tgtEl>
                                          <p:spTgt spid="19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22" presetClass="entr" presetSubtype="1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6" dur="1000"/>
                                        <p:tgtEl>
                                          <p:spTgt spid="19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22" presetClass="entr" presetSubtype="1" fill="hold" nodeType="withEffect">
                                  <p:stCondLst>
                                    <p:cond delay="288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9" dur="2000"/>
                                        <p:tgtEl>
                                          <p:spTgt spid="19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2" presetClass="entr" presetSubtype="8" fill="hold" nodeType="withEffect">
                                  <p:stCondLst>
                                    <p:cond delay="248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2" dur="2000"/>
                                        <p:tgtEl>
                                          <p:spTgt spid="19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22" presetClass="entr" presetSubtype="1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5" dur="2000"/>
                                        <p:tgtEl>
                                          <p:spTgt spid="19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2" presetClass="entr" presetSubtype="1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8" dur="1000"/>
                                        <p:tgtEl>
                                          <p:spTgt spid="19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2" presetClass="entr" presetSubtype="4" fill="hold" grpId="1" nodeType="withEffect">
                                  <p:stCondLst>
                                    <p:cond delay="360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1" dur="1000"/>
                                        <p:tgtEl>
                                          <p:spTgt spid="19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22" presetClass="emph" presetSubtype="0" fill="hold" grpId="0" nodeType="withEffect">
                                  <p:stCondLst>
                                    <p:cond delay="36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3" dur="1000" fill="hold"/>
                                        <p:tgtEl>
                                          <p:spTgt spid="198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4" dur="1000" fill="hold"/>
                                        <p:tgtEl>
                                          <p:spTgt spid="198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5" dur="1000" fill="hold"/>
                                        <p:tgtEl>
                                          <p:spTgt spid="198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96" dur="1000" fill="hold"/>
                                        <p:tgtEl>
                                          <p:spTgt spid="198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2" presetClass="entr" presetSubtype="4" fill="hold" grpId="0" nodeType="withEffect">
                                  <p:stCondLst>
                                    <p:cond delay="3600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9" dur="1000"/>
                                        <p:tgtEl>
                                          <p:spTgt spid="19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22" presetClass="emph" presetSubtype="0" fill="hold" grpId="1" nodeType="withEffect">
                                  <p:stCondLst>
                                    <p:cond delay="36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1" dur="1000" fill="hold"/>
                                        <p:tgtEl>
                                          <p:spTgt spid="198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2" dur="1000" fill="hold"/>
                                        <p:tgtEl>
                                          <p:spTgt spid="198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3" dur="1000" fill="hold"/>
                                        <p:tgtEl>
                                          <p:spTgt spid="198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04" dur="1000" fill="hold"/>
                                        <p:tgtEl>
                                          <p:spTgt spid="198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2" presetClass="exit" presetSubtype="4" fill="hold" grpId="0" nodeType="withEffect">
                                  <p:stCondLst>
                                    <p:cond delay="44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6" dur="10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2" presetClass="exit" presetSubtype="8" fill="hold" grpId="2" nodeType="withEffect">
                                  <p:stCondLst>
                                    <p:cond delay="45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9" dur="1000"/>
                                        <p:tgtEl>
                                          <p:spTgt spid="198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2" presetClass="exit" presetSubtype="8" fill="hold" grpId="2" nodeType="withEffect">
                                  <p:stCondLst>
                                    <p:cond delay="45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2" dur="1000"/>
                                        <p:tgtEl>
                                          <p:spTgt spid="198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2" presetClass="exit" presetSubtype="4" fill="hold" nodeType="withEffect">
                                  <p:stCondLst>
                                    <p:cond delay="4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5" dur="1000"/>
                                        <p:tgtEl>
                                          <p:spTgt spid="198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2" presetClass="entr" presetSubtype="4" fill="hold" nodeType="withEffect">
                                  <p:stCondLst>
                                    <p:cond delay="495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9" dur="1000"/>
                                        <p:tgtEl>
                                          <p:spTgt spid="19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grpId="1" nodeType="withEffect">
                                  <p:stCondLst>
                                    <p:cond delay="3500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55" presetClass="entr" presetSubtype="0" fill="hold" grpId="0" nodeType="withEffect">
                                  <p:stCondLst>
                                    <p:cond delay="350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198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000" fill="hold"/>
                                        <p:tgtEl>
                                          <p:spTgt spid="198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1000"/>
                                        <p:tgtEl>
                                          <p:spTgt spid="19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22" presetClass="exit" presetSubtype="8" fill="hold" grpId="1" nodeType="withEffect">
                                  <p:stCondLst>
                                    <p:cond delay="27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28" dur="500"/>
                                        <p:tgtEl>
                                          <p:spTgt spid="198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64" presetClass="path" presetSubtype="0" accel="50000" decel="50000" fill="hold" nodeType="withEffect">
                                  <p:stCondLst>
                                    <p:cond delay="27500"/>
                                  </p:stCondLst>
                                  <p:childTnLst>
                                    <p:animMotion origin="layout" path="M -2.77778E-7 0.01389 L -2.77778E-7 0.00208 " pathEditMode="relative" rAng="0" ptsTypes="AA">
                                      <p:cBhvr>
                                        <p:cTn id="231" dur="500" fill="hold"/>
                                        <p:tgtEl>
                                          <p:spTgt spid="194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02"/>
                                    </p:animMotion>
                                  </p:childTnLst>
                                </p:cTn>
                              </p:par>
                              <p:par>
                                <p:cTn id="232" presetID="22" presetClass="entr" presetSubtype="1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4" dur="1000"/>
                                        <p:tgtEl>
                                          <p:spTgt spid="19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22" presetClass="entr" presetSubtype="1" fill="hold" nodeType="withEffect">
                                  <p:stCondLst>
                                    <p:cond delay="265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7" dur="2000"/>
                                        <p:tgtEl>
                                          <p:spTgt spid="19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22" presetClass="entr" presetSubtype="1" fill="hold" grpId="0" nodeType="with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0" dur="1000"/>
                                        <p:tgtEl>
                                          <p:spTgt spid="19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5" presetClass="entr" presetSubtype="0" fill="hold" grpId="0" nodeType="withEffect">
                                  <p:stCondLst>
                                    <p:cond delay="3900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19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000" fill="hold"/>
                                        <p:tgtEl>
                                          <p:spTgt spid="19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1000"/>
                                        <p:tgtEl>
                                          <p:spTgt spid="19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1" presetClass="exit" presetSubtype="0" fill="hold" grpId="1" nodeType="withEffect">
                                  <p:stCondLst>
                                    <p:cond delay="5000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2" presetClass="exit" presetSubtype="8" fill="hold" nodeType="withEffect">
                                  <p:stCondLst>
                                    <p:cond delay="38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49" dur="1000"/>
                                        <p:tgtEl>
                                          <p:spTgt spid="195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2" presetClass="exit" presetSubtype="8" fill="hold" nodeType="withEffect">
                                  <p:stCondLst>
                                    <p:cond delay="38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2" dur="1000"/>
                                        <p:tgtEl>
                                          <p:spTgt spid="196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2" presetClass="exit" presetSubtype="8" fill="hold" nodeType="withEffect">
                                  <p:stCondLst>
                                    <p:cond delay="40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5" dur="1000"/>
                                        <p:tgtEl>
                                          <p:spTgt spid="196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2" presetClass="exit" presetSubtype="4" fill="hold" grpId="1" nodeType="withEffect">
                                  <p:stCondLst>
                                    <p:cond delay="39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58" dur="1000"/>
                                        <p:tgtEl>
                                          <p:spTgt spid="196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" presetClass="exit" presetSubtype="0" fill="hold" grpId="1" nodeType="withEffect">
                                  <p:stCondLst>
                                    <p:cond delay="390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 nodeType="clickPar">
                      <p:stCondLst>
                        <p:cond delay="indefinite"/>
                      </p:stCondLst>
                      <p:childTnLst>
                        <p:par>
                          <p:cTn id="2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1000" fill="hold"/>
                                        <p:tgtEl>
                                          <p:spTgt spid="198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1000" fill="hold"/>
                                        <p:tgtEl>
                                          <p:spTgt spid="198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8" dur="1000"/>
                                        <p:tgtEl>
                                          <p:spTgt spid="19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0.00903 L -1.66667E-6 0.01481 " pathEditMode="relative" rAng="0" ptsTypes="AA">
                                      <p:cBhvr>
                                        <p:cTn id="270" dur="5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78"/>
                                    </p:animMotion>
                                  </p:childTnLst>
                                </p:cTn>
                              </p:par>
                              <p:par>
                                <p:cTn id="271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72" dur="500"/>
                                        <p:tgtEl>
                                          <p:spTgt spid="196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75" dur="1000"/>
                                        <p:tgtEl>
                                          <p:spTgt spid="198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78" dur="1000"/>
                                        <p:tgtEl>
                                          <p:spTgt spid="198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81" dur="1000"/>
                                        <p:tgtEl>
                                          <p:spTgt spid="198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84" dur="1000"/>
                                        <p:tgtEl>
                                          <p:spTgt spid="196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87" dur="1000"/>
                                        <p:tgtEl>
                                          <p:spTgt spid="198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90" dur="1000"/>
                                        <p:tgtEl>
                                          <p:spTgt spid="196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93" dur="1000"/>
                                        <p:tgtEl>
                                          <p:spTgt spid="196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96" dur="1000"/>
                                        <p:tgtEl>
                                          <p:spTgt spid="196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99" dur="1000"/>
                                        <p:tgtEl>
                                          <p:spTgt spid="197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02" dur="1000"/>
                                        <p:tgtEl>
                                          <p:spTgt spid="196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05" dur="1000"/>
                                        <p:tgtEl>
                                          <p:spTgt spid="196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08" dur="1000"/>
                                        <p:tgtEl>
                                          <p:spTgt spid="196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1" dur="1000"/>
                                        <p:tgtEl>
                                          <p:spTgt spid="197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4" dur="1000"/>
                                        <p:tgtEl>
                                          <p:spTgt spid="197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7" dur="1000"/>
                                        <p:tgtEl>
                                          <p:spTgt spid="196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2" presetClass="exit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20" dur="1000"/>
                                        <p:tgtEl>
                                          <p:spTgt spid="196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23" dur="1000"/>
                                        <p:tgtEl>
                                          <p:spTgt spid="196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64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1.66667E-6 0.00995 L -1.66667E-6 0.00092 " pathEditMode="relative" rAng="0" ptsTypes="AA">
                                      <p:cBhvr>
                                        <p:cTn id="326" dur="5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63"/>
                                    </p:animMotion>
                                  </p:childTnLst>
                                </p:cTn>
                              </p:par>
                              <p:par>
                                <p:cTn id="327" presetID="22" presetClass="entr" presetSubtype="8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9" dur="2000"/>
                                        <p:tgtEl>
                                          <p:spTgt spid="19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22" presetClass="entr" presetSubtype="1" fill="hold" grpId="2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2" dur="2000"/>
                                        <p:tgtEl>
                                          <p:spTgt spid="19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22" presetClass="entr" presetSubtype="8" fill="hold" grpId="2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5" dur="1000"/>
                                        <p:tgtEl>
                                          <p:spTgt spid="19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22" presetClass="entr" presetSubtype="1" fill="hold" grpId="2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8" dur="1000"/>
                                        <p:tgtEl>
                                          <p:spTgt spid="19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22" presetClass="exit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40" dur="1000"/>
                                        <p:tgtEl>
                                          <p:spTgt spid="198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2" presetClass="exit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43" dur="1000"/>
                                        <p:tgtEl>
                                          <p:spTgt spid="197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2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46" dur="1000"/>
                                        <p:tgtEl>
                                          <p:spTgt spid="197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2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49" dur="2000"/>
                                        <p:tgtEl>
                                          <p:spTgt spid="197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2" presetClass="exit" presetSubtype="4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52" dur="1000"/>
                                        <p:tgtEl>
                                          <p:spTgt spid="197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55" dur="1000"/>
                                        <p:tgtEl>
                                          <p:spTgt spid="198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2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58" dur="2000"/>
                                        <p:tgtEl>
                                          <p:spTgt spid="198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2" presetClass="exit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61" dur="1000"/>
                                        <p:tgtEl>
                                          <p:spTgt spid="198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2" presetClass="exit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64" dur="1000"/>
                                        <p:tgtEl>
                                          <p:spTgt spid="198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2" presetClass="exit" presetSubtype="1" fill="hold" nodeType="withEffect">
                                  <p:stCondLst>
                                    <p:cond delay="4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67" dur="1000"/>
                                        <p:tgtEl>
                                          <p:spTgt spid="197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2" presetClass="exit" presetSubtype="1" fill="hold" nodeType="withEffect">
                                  <p:stCondLst>
                                    <p:cond delay="4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70" dur="1000"/>
                                        <p:tgtEl>
                                          <p:spTgt spid="198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2" presetClass="exit" presetSubtype="1" fill="hold" nodeType="withEffect">
                                  <p:stCondLst>
                                    <p:cond delay="53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73" dur="1000"/>
                                        <p:tgtEl>
                                          <p:spTgt spid="197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9" presetClass="entr" presetSubtype="0" fill="hold" nodeType="withEffect">
                                  <p:stCondLst>
                                    <p:cond delay="530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7" dur="500"/>
                                        <p:tgtEl>
                                          <p:spTgt spid="19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22" presetClass="exit" presetSubtype="1" fill="hold" nodeType="withEffect">
                                  <p:stCondLst>
                                    <p:cond delay="4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79" dur="1000"/>
                                        <p:tgtEl>
                                          <p:spTgt spid="197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2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82" dur="1000"/>
                                        <p:tgtEl>
                                          <p:spTgt spid="198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2" presetClass="exit" presetSubtype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85" dur="1000"/>
                                        <p:tgtEl>
                                          <p:spTgt spid="196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2" presetClass="exit" presetSubtype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88" dur="1000"/>
                                        <p:tgtEl>
                                          <p:spTgt spid="196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2" presetClass="exit" presetSubtype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91" dur="1000"/>
                                        <p:tgtEl>
                                          <p:spTgt spid="196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2" presetClass="exit" presetSubtype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94" dur="1000"/>
                                        <p:tgtEl>
                                          <p:spTgt spid="196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2" presetClass="exit" presetSubtype="1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97" dur="1000"/>
                                        <p:tgtEl>
                                          <p:spTgt spid="196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2" presetClass="exit" presetSubtype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00" dur="1000"/>
                                        <p:tgtEl>
                                          <p:spTgt spid="196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2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03" dur="1000"/>
                                        <p:tgtEl>
                                          <p:spTgt spid="196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2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06" dur="1000"/>
                                        <p:tgtEl>
                                          <p:spTgt spid="196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2" presetClass="exit" presetSubtype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09" dur="1000"/>
                                        <p:tgtEl>
                                          <p:spTgt spid="196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2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12" dur="1000"/>
                                        <p:tgtEl>
                                          <p:spTgt spid="196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2" presetClass="exit" presetSubtype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15" dur="1000"/>
                                        <p:tgtEl>
                                          <p:spTgt spid="196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2" presetClass="exit" presetSubtype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18" dur="1000"/>
                                        <p:tgtEl>
                                          <p:spTgt spid="198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2" presetClass="exit" presetSubtype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21" dur="1000"/>
                                        <p:tgtEl>
                                          <p:spTgt spid="196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2" presetClass="exit" presetSubtype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24" dur="1000"/>
                                        <p:tgtEl>
                                          <p:spTgt spid="198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2" presetClass="exit" presetSubtype="8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27" dur="1000"/>
                                        <p:tgtEl>
                                          <p:spTgt spid="196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2" presetClass="exit" presetSubtype="8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30" dur="1000"/>
                                        <p:tgtEl>
                                          <p:spTgt spid="196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2" presetClass="exit" presetSubtype="8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33" dur="1000"/>
                                        <p:tgtEl>
                                          <p:spTgt spid="198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5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4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8" dur="500"/>
                                        <p:tgtEl>
                                          <p:spTgt spid="19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74" grpId="0" animBg="1"/>
      <p:bldP spid="19536" grpId="0" animBg="1"/>
      <p:bldP spid="19636" grpId="0"/>
      <p:bldP spid="19653" grpId="0" animBg="1"/>
      <p:bldP spid="19653" grpId="1" animBg="1"/>
      <p:bldP spid="19654" grpId="0" animBg="1"/>
      <p:bldP spid="19654" grpId="1" animBg="1"/>
      <p:bldP spid="19658" grpId="0" animBg="1"/>
      <p:bldP spid="19658" grpId="1" animBg="1"/>
      <p:bldP spid="19661" grpId="0" animBg="1"/>
      <p:bldP spid="19661" grpId="1" animBg="1"/>
      <p:bldP spid="19662" grpId="0" animBg="1"/>
      <p:bldP spid="19662" grpId="1" animBg="1"/>
      <p:bldP spid="19663" grpId="0" animBg="1"/>
      <p:bldP spid="19663" grpId="1" animBg="1"/>
      <p:bldP spid="19664" grpId="0" animBg="1"/>
      <p:bldP spid="19664" grpId="1" animBg="1"/>
      <p:bldP spid="19665" grpId="0" animBg="1"/>
      <p:bldP spid="19665" grpId="1" animBg="1"/>
      <p:bldP spid="19666" grpId="0" animBg="1"/>
      <p:bldP spid="19666" grpId="1" animBg="1"/>
      <p:bldP spid="19667" grpId="0" animBg="1"/>
      <p:bldP spid="19667" grpId="1" animBg="1"/>
      <p:bldP spid="19668" grpId="0" animBg="1"/>
      <p:bldP spid="19668" grpId="1" animBg="1"/>
      <p:bldP spid="19668" grpId="2" animBg="1"/>
      <p:bldP spid="19669" grpId="0" animBg="1"/>
      <p:bldP spid="19669" grpId="1" animBg="1"/>
      <p:bldP spid="19669" grpId="2" animBg="1"/>
      <p:bldP spid="19670" grpId="0" animBg="1"/>
      <p:bldP spid="19670" grpId="1" animBg="1"/>
      <p:bldP spid="19671" grpId="0" animBg="1"/>
      <p:bldP spid="19671" grpId="1" animBg="1"/>
      <p:bldP spid="19672" grpId="0" animBg="1"/>
      <p:bldP spid="19672" grpId="1" animBg="1"/>
      <p:bldP spid="19673" grpId="0" animBg="1"/>
      <p:bldP spid="19673" grpId="1" animBg="1"/>
      <p:bldP spid="19674" grpId="0" animBg="1"/>
      <p:bldP spid="19674" grpId="1" animBg="1"/>
      <p:bldP spid="19675" grpId="0" animBg="1"/>
      <p:bldP spid="19675" grpId="1" animBg="1"/>
      <p:bldP spid="19675" grpId="2" animBg="1"/>
      <p:bldP spid="19676" grpId="0" animBg="1"/>
      <p:bldP spid="19676" grpId="1" animBg="1"/>
      <p:bldP spid="19676" grpId="2" animBg="1"/>
      <p:bldP spid="19677" grpId="0" animBg="1"/>
      <p:bldP spid="19677" grpId="1" animBg="1"/>
      <p:bldP spid="19794" grpId="0"/>
      <p:bldP spid="19794" grpId="1"/>
      <p:bldP spid="19795" grpId="0"/>
      <p:bldP spid="19795" grpId="1"/>
      <p:bldP spid="19796" grpId="0" animBg="1"/>
      <p:bldP spid="19796" grpId="1" animBg="1"/>
      <p:bldP spid="19800" grpId="0" animBg="1"/>
      <p:bldP spid="19800" grpId="1" animBg="1"/>
      <p:bldP spid="19801" grpId="0" animBg="1"/>
      <p:bldP spid="19801" grpId="1" animBg="1"/>
      <p:bldP spid="19805" grpId="0" animBg="1"/>
      <p:bldP spid="19805" grpId="1" animBg="1"/>
      <p:bldP spid="19810" grpId="0" animBg="1"/>
      <p:bldP spid="19810" grpId="1" animBg="1"/>
      <p:bldP spid="19819" grpId="0" animBg="1"/>
      <p:bldP spid="19819" grpId="1" animBg="1"/>
      <p:bldP spid="19819" grpId="2" animBg="1"/>
      <p:bldP spid="19824" grpId="0"/>
      <p:bldP spid="19824" grpId="1"/>
      <p:bldP spid="19825" grpId="0"/>
      <p:bldP spid="19827" grpId="0" animBg="1"/>
      <p:bldP spid="19827" grpId="1" animBg="1"/>
      <p:bldP spid="19827" grpId="2" animBg="1"/>
      <p:bldP spid="19828" grpId="0" animBg="1"/>
      <p:bldP spid="19828" grpId="1" animBg="1"/>
      <p:bldP spid="19866" grpId="0" animBg="1"/>
      <p:bldP spid="19866" grpId="1" animBg="1"/>
      <p:bldP spid="19867" grpId="0" animBg="1"/>
      <p:bldP spid="19867" grpId="1" animBg="1"/>
      <p:bldP spid="19868" grpId="0" animBg="1"/>
      <p:bldP spid="19868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14" name="Line 446"/>
          <p:cNvSpPr>
            <a:spLocks noChangeShapeType="1"/>
          </p:cNvSpPr>
          <p:nvPr/>
        </p:nvSpPr>
        <p:spPr bwMode="auto">
          <a:xfrm>
            <a:off x="5776913" y="4076700"/>
            <a:ext cx="792162" cy="0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15" name="Line 447"/>
          <p:cNvSpPr>
            <a:spLocks noChangeShapeType="1"/>
          </p:cNvSpPr>
          <p:nvPr/>
        </p:nvSpPr>
        <p:spPr bwMode="auto">
          <a:xfrm>
            <a:off x="6935788" y="4071938"/>
            <a:ext cx="395287" cy="0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7616" name="Group 448"/>
          <p:cNvGrpSpPr>
            <a:grpSpLocks/>
          </p:cNvGrpSpPr>
          <p:nvPr/>
        </p:nvGrpSpPr>
        <p:grpSpPr bwMode="auto">
          <a:xfrm>
            <a:off x="4802188" y="3567113"/>
            <a:ext cx="609600" cy="381000"/>
            <a:chOff x="4812" y="1245"/>
            <a:chExt cx="384" cy="240"/>
          </a:xfrm>
        </p:grpSpPr>
        <p:sp>
          <p:nvSpPr>
            <p:cNvPr id="7617" name="AutoShape 449"/>
            <p:cNvSpPr>
              <a:spLocks noChangeArrowheads="1"/>
            </p:cNvSpPr>
            <p:nvPr/>
          </p:nvSpPr>
          <p:spPr bwMode="auto">
            <a:xfrm>
              <a:off x="4812" y="1245"/>
              <a:ext cx="384" cy="24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sz="2400">
                <a:latin typeface=".VnTimeH" pitchFamily="34" charset="0"/>
              </a:endParaRPr>
            </a:p>
          </p:txBody>
        </p:sp>
        <p:grpSp>
          <p:nvGrpSpPr>
            <p:cNvPr id="7618" name="Group 450"/>
            <p:cNvGrpSpPr>
              <a:grpSpLocks/>
            </p:cNvGrpSpPr>
            <p:nvPr/>
          </p:nvGrpSpPr>
          <p:grpSpPr bwMode="auto">
            <a:xfrm>
              <a:off x="4847" y="1248"/>
              <a:ext cx="270" cy="231"/>
              <a:chOff x="4622" y="2744"/>
              <a:chExt cx="270" cy="231"/>
            </a:xfrm>
          </p:grpSpPr>
          <p:sp>
            <p:nvSpPr>
              <p:cNvPr id="7619" name="Text Box 451"/>
              <p:cNvSpPr txBox="1">
                <a:spLocks noChangeArrowheads="1"/>
              </p:cNvSpPr>
              <p:nvPr/>
            </p:nvSpPr>
            <p:spPr bwMode="auto">
              <a:xfrm>
                <a:off x="4622" y="2744"/>
                <a:ext cx="209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b="1">
                    <a:latin typeface=".VnTimeH" pitchFamily="34" charset="0"/>
                  </a:rPr>
                  <a:t>k</a:t>
                </a:r>
              </a:p>
            </p:txBody>
          </p:sp>
          <p:sp>
            <p:nvSpPr>
              <p:cNvPr id="7620" name="AutoShape 452"/>
              <p:cNvSpPr>
                <a:spLocks noChangeArrowheads="1"/>
              </p:cNvSpPr>
              <p:nvPr/>
            </p:nvSpPr>
            <p:spPr bwMode="auto">
              <a:xfrm>
                <a:off x="4808" y="2818"/>
                <a:ext cx="84" cy="82"/>
              </a:xfrm>
              <a:prstGeom prst="triangle">
                <a:avLst>
                  <a:gd name="adj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7621" name="Group 453"/>
          <p:cNvGrpSpPr>
            <a:grpSpLocks/>
          </p:cNvGrpSpPr>
          <p:nvPr/>
        </p:nvGrpSpPr>
        <p:grpSpPr bwMode="auto">
          <a:xfrm>
            <a:off x="1974850" y="3394075"/>
            <a:ext cx="257175" cy="696913"/>
            <a:chOff x="270" y="3092"/>
            <a:chExt cx="162" cy="439"/>
          </a:xfrm>
        </p:grpSpPr>
        <p:grpSp>
          <p:nvGrpSpPr>
            <p:cNvPr id="7622" name="Group 454"/>
            <p:cNvGrpSpPr>
              <a:grpSpLocks/>
            </p:cNvGrpSpPr>
            <p:nvPr/>
          </p:nvGrpSpPr>
          <p:grpSpPr bwMode="auto">
            <a:xfrm flipH="1">
              <a:off x="288" y="3110"/>
              <a:ext cx="144" cy="402"/>
              <a:chOff x="1200" y="2832"/>
              <a:chExt cx="144" cy="402"/>
            </a:xfrm>
          </p:grpSpPr>
          <p:sp>
            <p:nvSpPr>
              <p:cNvPr id="7623" name="Line 455"/>
              <p:cNvSpPr>
                <a:spLocks noChangeShapeType="1"/>
              </p:cNvSpPr>
              <p:nvPr/>
            </p:nvSpPr>
            <p:spPr bwMode="auto">
              <a:xfrm flipH="1">
                <a:off x="1288" y="2937"/>
                <a:ext cx="0" cy="189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7624" name="Group 456"/>
              <p:cNvGrpSpPr>
                <a:grpSpLocks/>
              </p:cNvGrpSpPr>
              <p:nvPr/>
            </p:nvGrpSpPr>
            <p:grpSpPr bwMode="auto">
              <a:xfrm flipH="1">
                <a:off x="1200" y="2832"/>
                <a:ext cx="144" cy="402"/>
                <a:chOff x="3822" y="1155"/>
                <a:chExt cx="144" cy="402"/>
              </a:xfrm>
            </p:grpSpPr>
            <p:sp>
              <p:nvSpPr>
                <p:cNvPr id="7625" name="Line 457"/>
                <p:cNvSpPr>
                  <a:spLocks noChangeShapeType="1"/>
                </p:cNvSpPr>
                <p:nvPr/>
              </p:nvSpPr>
              <p:spPr bwMode="auto">
                <a:xfrm>
                  <a:off x="3822" y="1397"/>
                  <a:ext cx="0" cy="16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626" name="Line 458"/>
                <p:cNvSpPr>
                  <a:spLocks noChangeShapeType="1"/>
                </p:cNvSpPr>
                <p:nvPr/>
              </p:nvSpPr>
              <p:spPr bwMode="auto">
                <a:xfrm>
                  <a:off x="3822" y="1404"/>
                  <a:ext cx="1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627" name="Line 459"/>
                <p:cNvSpPr>
                  <a:spLocks noChangeShapeType="1"/>
                </p:cNvSpPr>
                <p:nvPr/>
              </p:nvSpPr>
              <p:spPr bwMode="auto">
                <a:xfrm>
                  <a:off x="3822" y="1308"/>
                  <a:ext cx="1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628" name="Line 460"/>
                <p:cNvSpPr>
                  <a:spLocks noChangeShapeType="1"/>
                </p:cNvSpPr>
                <p:nvPr/>
              </p:nvSpPr>
              <p:spPr bwMode="auto">
                <a:xfrm>
                  <a:off x="3822" y="1155"/>
                  <a:ext cx="0" cy="16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7629" name="Oval 461"/>
            <p:cNvSpPr>
              <a:spLocks noChangeArrowheads="1"/>
            </p:cNvSpPr>
            <p:nvPr/>
          </p:nvSpPr>
          <p:spPr bwMode="auto">
            <a:xfrm flipV="1">
              <a:off x="270" y="3092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630" name="Oval 462"/>
            <p:cNvSpPr>
              <a:spLocks noChangeArrowheads="1"/>
            </p:cNvSpPr>
            <p:nvPr/>
          </p:nvSpPr>
          <p:spPr bwMode="auto">
            <a:xfrm flipV="1">
              <a:off x="272" y="3496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631" name="Group 463"/>
          <p:cNvGrpSpPr>
            <a:grpSpLocks/>
          </p:cNvGrpSpPr>
          <p:nvPr/>
        </p:nvGrpSpPr>
        <p:grpSpPr bwMode="auto">
          <a:xfrm>
            <a:off x="1663700" y="3403600"/>
            <a:ext cx="171450" cy="700088"/>
            <a:chOff x="526" y="3094"/>
            <a:chExt cx="108" cy="441"/>
          </a:xfrm>
        </p:grpSpPr>
        <p:sp>
          <p:nvSpPr>
            <p:cNvPr id="7632" name="Arc 464"/>
            <p:cNvSpPr>
              <a:spLocks/>
            </p:cNvSpPr>
            <p:nvPr/>
          </p:nvSpPr>
          <p:spPr bwMode="auto">
            <a:xfrm rot="10112503" flipH="1">
              <a:off x="531" y="3205"/>
              <a:ext cx="103" cy="203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2322"/>
                <a:gd name="T2" fmla="*/ 6096 w 21600"/>
                <a:gd name="T3" fmla="*/ 42322 h 42322"/>
                <a:gd name="T4" fmla="*/ 0 w 21600"/>
                <a:gd name="T5" fmla="*/ 21600 h 42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2322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</a:path>
                <a:path w="21600" h="42322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633" name="Line 465"/>
            <p:cNvSpPr>
              <a:spLocks noChangeShapeType="1"/>
            </p:cNvSpPr>
            <p:nvPr/>
          </p:nvSpPr>
          <p:spPr bwMode="auto">
            <a:xfrm flipV="1">
              <a:off x="542" y="3112"/>
              <a:ext cx="0" cy="10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634" name="Line 466"/>
            <p:cNvSpPr>
              <a:spLocks noChangeShapeType="1"/>
            </p:cNvSpPr>
            <p:nvPr/>
          </p:nvSpPr>
          <p:spPr bwMode="auto">
            <a:xfrm flipV="1">
              <a:off x="548" y="3408"/>
              <a:ext cx="0" cy="10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635" name="Oval 467"/>
            <p:cNvSpPr>
              <a:spLocks noChangeArrowheads="1"/>
            </p:cNvSpPr>
            <p:nvPr/>
          </p:nvSpPr>
          <p:spPr bwMode="auto">
            <a:xfrm flipV="1">
              <a:off x="526" y="3094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636" name="Oval 468"/>
            <p:cNvSpPr>
              <a:spLocks noChangeArrowheads="1"/>
            </p:cNvSpPr>
            <p:nvPr/>
          </p:nvSpPr>
          <p:spPr bwMode="auto">
            <a:xfrm flipV="1">
              <a:off x="532" y="3500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637" name="Group 469"/>
          <p:cNvGrpSpPr>
            <a:grpSpLocks/>
          </p:cNvGrpSpPr>
          <p:nvPr/>
        </p:nvGrpSpPr>
        <p:grpSpPr bwMode="auto">
          <a:xfrm>
            <a:off x="7318375" y="3403600"/>
            <a:ext cx="257175" cy="696913"/>
            <a:chOff x="1584" y="2976"/>
            <a:chExt cx="162" cy="439"/>
          </a:xfrm>
        </p:grpSpPr>
        <p:grpSp>
          <p:nvGrpSpPr>
            <p:cNvPr id="7638" name="Group 470"/>
            <p:cNvGrpSpPr>
              <a:grpSpLocks/>
            </p:cNvGrpSpPr>
            <p:nvPr/>
          </p:nvGrpSpPr>
          <p:grpSpPr bwMode="auto">
            <a:xfrm>
              <a:off x="1602" y="2994"/>
              <a:ext cx="144" cy="402"/>
              <a:chOff x="3822" y="1155"/>
              <a:chExt cx="144" cy="402"/>
            </a:xfrm>
          </p:grpSpPr>
          <p:sp>
            <p:nvSpPr>
              <p:cNvPr id="7639" name="Line 471"/>
              <p:cNvSpPr>
                <a:spLocks noChangeShapeType="1"/>
              </p:cNvSpPr>
              <p:nvPr/>
            </p:nvSpPr>
            <p:spPr bwMode="auto">
              <a:xfrm>
                <a:off x="3822" y="1397"/>
                <a:ext cx="0" cy="1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640" name="Line 472"/>
              <p:cNvSpPr>
                <a:spLocks noChangeShapeType="1"/>
              </p:cNvSpPr>
              <p:nvPr/>
            </p:nvSpPr>
            <p:spPr bwMode="auto">
              <a:xfrm>
                <a:off x="3822" y="1404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641" name="Line 473"/>
              <p:cNvSpPr>
                <a:spLocks noChangeShapeType="1"/>
              </p:cNvSpPr>
              <p:nvPr/>
            </p:nvSpPr>
            <p:spPr bwMode="auto">
              <a:xfrm>
                <a:off x="3822" y="1308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642" name="Line 474"/>
              <p:cNvSpPr>
                <a:spLocks noChangeShapeType="1"/>
              </p:cNvSpPr>
              <p:nvPr/>
            </p:nvSpPr>
            <p:spPr bwMode="auto">
              <a:xfrm>
                <a:off x="3822" y="1155"/>
                <a:ext cx="0" cy="1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7643" name="Oval 475"/>
            <p:cNvSpPr>
              <a:spLocks noChangeArrowheads="1"/>
            </p:cNvSpPr>
            <p:nvPr/>
          </p:nvSpPr>
          <p:spPr bwMode="auto">
            <a:xfrm flipV="1">
              <a:off x="1584" y="2976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644" name="Oval 476"/>
            <p:cNvSpPr>
              <a:spLocks noChangeArrowheads="1"/>
            </p:cNvSpPr>
            <p:nvPr/>
          </p:nvSpPr>
          <p:spPr bwMode="auto">
            <a:xfrm flipV="1">
              <a:off x="1586" y="3380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645" name="Group 477"/>
          <p:cNvGrpSpPr>
            <a:grpSpLocks/>
          </p:cNvGrpSpPr>
          <p:nvPr/>
        </p:nvGrpSpPr>
        <p:grpSpPr bwMode="auto">
          <a:xfrm>
            <a:off x="5791200" y="3430588"/>
            <a:ext cx="257175" cy="696912"/>
            <a:chOff x="1584" y="2976"/>
            <a:chExt cx="162" cy="439"/>
          </a:xfrm>
        </p:grpSpPr>
        <p:grpSp>
          <p:nvGrpSpPr>
            <p:cNvPr id="7646" name="Group 478"/>
            <p:cNvGrpSpPr>
              <a:grpSpLocks/>
            </p:cNvGrpSpPr>
            <p:nvPr/>
          </p:nvGrpSpPr>
          <p:grpSpPr bwMode="auto">
            <a:xfrm>
              <a:off x="1602" y="2994"/>
              <a:ext cx="144" cy="402"/>
              <a:chOff x="3822" y="1155"/>
              <a:chExt cx="144" cy="402"/>
            </a:xfrm>
          </p:grpSpPr>
          <p:sp>
            <p:nvSpPr>
              <p:cNvPr id="7647" name="Line 479"/>
              <p:cNvSpPr>
                <a:spLocks noChangeShapeType="1"/>
              </p:cNvSpPr>
              <p:nvPr/>
            </p:nvSpPr>
            <p:spPr bwMode="auto">
              <a:xfrm>
                <a:off x="3822" y="1397"/>
                <a:ext cx="0" cy="1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648" name="Line 480"/>
              <p:cNvSpPr>
                <a:spLocks noChangeShapeType="1"/>
              </p:cNvSpPr>
              <p:nvPr/>
            </p:nvSpPr>
            <p:spPr bwMode="auto">
              <a:xfrm>
                <a:off x="3822" y="1404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649" name="Line 481"/>
              <p:cNvSpPr>
                <a:spLocks noChangeShapeType="1"/>
              </p:cNvSpPr>
              <p:nvPr/>
            </p:nvSpPr>
            <p:spPr bwMode="auto">
              <a:xfrm>
                <a:off x="3822" y="1308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650" name="Line 482"/>
              <p:cNvSpPr>
                <a:spLocks noChangeShapeType="1"/>
              </p:cNvSpPr>
              <p:nvPr/>
            </p:nvSpPr>
            <p:spPr bwMode="auto">
              <a:xfrm>
                <a:off x="3822" y="1155"/>
                <a:ext cx="0" cy="1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7651" name="Oval 483"/>
            <p:cNvSpPr>
              <a:spLocks noChangeArrowheads="1"/>
            </p:cNvSpPr>
            <p:nvPr/>
          </p:nvSpPr>
          <p:spPr bwMode="auto">
            <a:xfrm flipV="1">
              <a:off x="1584" y="2976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652" name="Oval 484"/>
            <p:cNvSpPr>
              <a:spLocks noChangeArrowheads="1"/>
            </p:cNvSpPr>
            <p:nvPr/>
          </p:nvSpPr>
          <p:spPr bwMode="auto">
            <a:xfrm flipV="1">
              <a:off x="1586" y="3380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653" name="Group 485"/>
          <p:cNvGrpSpPr>
            <a:grpSpLocks/>
          </p:cNvGrpSpPr>
          <p:nvPr/>
        </p:nvGrpSpPr>
        <p:grpSpPr bwMode="auto">
          <a:xfrm>
            <a:off x="6153150" y="3403600"/>
            <a:ext cx="257175" cy="696913"/>
            <a:chOff x="1584" y="2976"/>
            <a:chExt cx="162" cy="439"/>
          </a:xfrm>
        </p:grpSpPr>
        <p:grpSp>
          <p:nvGrpSpPr>
            <p:cNvPr id="7654" name="Group 486"/>
            <p:cNvGrpSpPr>
              <a:grpSpLocks/>
            </p:cNvGrpSpPr>
            <p:nvPr/>
          </p:nvGrpSpPr>
          <p:grpSpPr bwMode="auto">
            <a:xfrm>
              <a:off x="1602" y="2994"/>
              <a:ext cx="144" cy="402"/>
              <a:chOff x="3822" y="1155"/>
              <a:chExt cx="144" cy="402"/>
            </a:xfrm>
          </p:grpSpPr>
          <p:sp>
            <p:nvSpPr>
              <p:cNvPr id="7655" name="Line 487"/>
              <p:cNvSpPr>
                <a:spLocks noChangeShapeType="1"/>
              </p:cNvSpPr>
              <p:nvPr/>
            </p:nvSpPr>
            <p:spPr bwMode="auto">
              <a:xfrm>
                <a:off x="3822" y="1397"/>
                <a:ext cx="0" cy="1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656" name="Line 488"/>
              <p:cNvSpPr>
                <a:spLocks noChangeShapeType="1"/>
              </p:cNvSpPr>
              <p:nvPr/>
            </p:nvSpPr>
            <p:spPr bwMode="auto">
              <a:xfrm>
                <a:off x="3822" y="1404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657" name="Line 489"/>
              <p:cNvSpPr>
                <a:spLocks noChangeShapeType="1"/>
              </p:cNvSpPr>
              <p:nvPr/>
            </p:nvSpPr>
            <p:spPr bwMode="auto">
              <a:xfrm>
                <a:off x="3822" y="1308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658" name="Line 490"/>
              <p:cNvSpPr>
                <a:spLocks noChangeShapeType="1"/>
              </p:cNvSpPr>
              <p:nvPr/>
            </p:nvSpPr>
            <p:spPr bwMode="auto">
              <a:xfrm>
                <a:off x="3822" y="1155"/>
                <a:ext cx="0" cy="1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7659" name="Oval 491"/>
            <p:cNvSpPr>
              <a:spLocks noChangeArrowheads="1"/>
            </p:cNvSpPr>
            <p:nvPr/>
          </p:nvSpPr>
          <p:spPr bwMode="auto">
            <a:xfrm flipV="1">
              <a:off x="1584" y="2976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660" name="Oval 492"/>
            <p:cNvSpPr>
              <a:spLocks noChangeArrowheads="1"/>
            </p:cNvSpPr>
            <p:nvPr/>
          </p:nvSpPr>
          <p:spPr bwMode="auto">
            <a:xfrm flipV="1">
              <a:off x="1586" y="3380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661" name="Group 493"/>
          <p:cNvGrpSpPr>
            <a:grpSpLocks/>
          </p:cNvGrpSpPr>
          <p:nvPr/>
        </p:nvGrpSpPr>
        <p:grpSpPr bwMode="auto">
          <a:xfrm>
            <a:off x="6543675" y="3416300"/>
            <a:ext cx="257175" cy="696913"/>
            <a:chOff x="1584" y="2976"/>
            <a:chExt cx="162" cy="439"/>
          </a:xfrm>
        </p:grpSpPr>
        <p:grpSp>
          <p:nvGrpSpPr>
            <p:cNvPr id="7662" name="Group 494"/>
            <p:cNvGrpSpPr>
              <a:grpSpLocks/>
            </p:cNvGrpSpPr>
            <p:nvPr/>
          </p:nvGrpSpPr>
          <p:grpSpPr bwMode="auto">
            <a:xfrm>
              <a:off x="1602" y="2994"/>
              <a:ext cx="144" cy="402"/>
              <a:chOff x="3822" y="1155"/>
              <a:chExt cx="144" cy="402"/>
            </a:xfrm>
          </p:grpSpPr>
          <p:sp>
            <p:nvSpPr>
              <p:cNvPr id="7663" name="Line 495"/>
              <p:cNvSpPr>
                <a:spLocks noChangeShapeType="1"/>
              </p:cNvSpPr>
              <p:nvPr/>
            </p:nvSpPr>
            <p:spPr bwMode="auto">
              <a:xfrm>
                <a:off x="3822" y="1397"/>
                <a:ext cx="0" cy="1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664" name="Line 496"/>
              <p:cNvSpPr>
                <a:spLocks noChangeShapeType="1"/>
              </p:cNvSpPr>
              <p:nvPr/>
            </p:nvSpPr>
            <p:spPr bwMode="auto">
              <a:xfrm>
                <a:off x="3822" y="1404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665" name="Line 497"/>
              <p:cNvSpPr>
                <a:spLocks noChangeShapeType="1"/>
              </p:cNvSpPr>
              <p:nvPr/>
            </p:nvSpPr>
            <p:spPr bwMode="auto">
              <a:xfrm>
                <a:off x="3822" y="1308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666" name="Line 498"/>
              <p:cNvSpPr>
                <a:spLocks noChangeShapeType="1"/>
              </p:cNvSpPr>
              <p:nvPr/>
            </p:nvSpPr>
            <p:spPr bwMode="auto">
              <a:xfrm>
                <a:off x="3822" y="1155"/>
                <a:ext cx="0" cy="1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7667" name="Oval 499"/>
            <p:cNvSpPr>
              <a:spLocks noChangeArrowheads="1"/>
            </p:cNvSpPr>
            <p:nvPr/>
          </p:nvSpPr>
          <p:spPr bwMode="auto">
            <a:xfrm flipV="1">
              <a:off x="1584" y="2976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668" name="Oval 500"/>
            <p:cNvSpPr>
              <a:spLocks noChangeArrowheads="1"/>
            </p:cNvSpPr>
            <p:nvPr/>
          </p:nvSpPr>
          <p:spPr bwMode="auto">
            <a:xfrm flipV="1">
              <a:off x="1586" y="3380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669" name="Group 501"/>
          <p:cNvGrpSpPr>
            <a:grpSpLocks/>
          </p:cNvGrpSpPr>
          <p:nvPr/>
        </p:nvGrpSpPr>
        <p:grpSpPr bwMode="auto">
          <a:xfrm>
            <a:off x="6931025" y="3406775"/>
            <a:ext cx="257175" cy="696913"/>
            <a:chOff x="270" y="3092"/>
            <a:chExt cx="162" cy="439"/>
          </a:xfrm>
        </p:grpSpPr>
        <p:grpSp>
          <p:nvGrpSpPr>
            <p:cNvPr id="7670" name="Group 502"/>
            <p:cNvGrpSpPr>
              <a:grpSpLocks/>
            </p:cNvGrpSpPr>
            <p:nvPr/>
          </p:nvGrpSpPr>
          <p:grpSpPr bwMode="auto">
            <a:xfrm flipH="1">
              <a:off x="288" y="3110"/>
              <a:ext cx="144" cy="402"/>
              <a:chOff x="1200" y="2832"/>
              <a:chExt cx="144" cy="402"/>
            </a:xfrm>
          </p:grpSpPr>
          <p:sp>
            <p:nvSpPr>
              <p:cNvPr id="7671" name="Line 503"/>
              <p:cNvSpPr>
                <a:spLocks noChangeShapeType="1"/>
              </p:cNvSpPr>
              <p:nvPr/>
            </p:nvSpPr>
            <p:spPr bwMode="auto">
              <a:xfrm flipH="1">
                <a:off x="1288" y="2937"/>
                <a:ext cx="0" cy="189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7672" name="Group 504"/>
              <p:cNvGrpSpPr>
                <a:grpSpLocks/>
              </p:cNvGrpSpPr>
              <p:nvPr/>
            </p:nvGrpSpPr>
            <p:grpSpPr bwMode="auto">
              <a:xfrm flipH="1">
                <a:off x="1200" y="2832"/>
                <a:ext cx="144" cy="402"/>
                <a:chOff x="3822" y="1155"/>
                <a:chExt cx="144" cy="402"/>
              </a:xfrm>
            </p:grpSpPr>
            <p:sp>
              <p:nvSpPr>
                <p:cNvPr id="7673" name="Line 505"/>
                <p:cNvSpPr>
                  <a:spLocks noChangeShapeType="1"/>
                </p:cNvSpPr>
                <p:nvPr/>
              </p:nvSpPr>
              <p:spPr bwMode="auto">
                <a:xfrm>
                  <a:off x="3822" y="1397"/>
                  <a:ext cx="0" cy="16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674" name="Line 506"/>
                <p:cNvSpPr>
                  <a:spLocks noChangeShapeType="1"/>
                </p:cNvSpPr>
                <p:nvPr/>
              </p:nvSpPr>
              <p:spPr bwMode="auto">
                <a:xfrm>
                  <a:off x="3822" y="1404"/>
                  <a:ext cx="1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675" name="Line 507"/>
                <p:cNvSpPr>
                  <a:spLocks noChangeShapeType="1"/>
                </p:cNvSpPr>
                <p:nvPr/>
              </p:nvSpPr>
              <p:spPr bwMode="auto">
                <a:xfrm>
                  <a:off x="3822" y="1308"/>
                  <a:ext cx="1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676" name="Line 508"/>
                <p:cNvSpPr>
                  <a:spLocks noChangeShapeType="1"/>
                </p:cNvSpPr>
                <p:nvPr/>
              </p:nvSpPr>
              <p:spPr bwMode="auto">
                <a:xfrm>
                  <a:off x="3822" y="1155"/>
                  <a:ext cx="0" cy="16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7677" name="Oval 509"/>
            <p:cNvSpPr>
              <a:spLocks noChangeArrowheads="1"/>
            </p:cNvSpPr>
            <p:nvPr/>
          </p:nvSpPr>
          <p:spPr bwMode="auto">
            <a:xfrm flipV="1">
              <a:off x="270" y="3092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678" name="Oval 510"/>
            <p:cNvSpPr>
              <a:spLocks noChangeArrowheads="1"/>
            </p:cNvSpPr>
            <p:nvPr/>
          </p:nvSpPr>
          <p:spPr bwMode="auto">
            <a:xfrm flipV="1">
              <a:off x="272" y="3496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679" name="Group 511"/>
          <p:cNvGrpSpPr>
            <a:grpSpLocks/>
          </p:cNvGrpSpPr>
          <p:nvPr/>
        </p:nvGrpSpPr>
        <p:grpSpPr bwMode="auto">
          <a:xfrm>
            <a:off x="3657600" y="3438525"/>
            <a:ext cx="257175" cy="696913"/>
            <a:chOff x="1584" y="2976"/>
            <a:chExt cx="162" cy="439"/>
          </a:xfrm>
        </p:grpSpPr>
        <p:grpSp>
          <p:nvGrpSpPr>
            <p:cNvPr id="7680" name="Group 512"/>
            <p:cNvGrpSpPr>
              <a:grpSpLocks/>
            </p:cNvGrpSpPr>
            <p:nvPr/>
          </p:nvGrpSpPr>
          <p:grpSpPr bwMode="auto">
            <a:xfrm>
              <a:off x="1602" y="2994"/>
              <a:ext cx="144" cy="402"/>
              <a:chOff x="3822" y="1155"/>
              <a:chExt cx="144" cy="402"/>
            </a:xfrm>
          </p:grpSpPr>
          <p:sp>
            <p:nvSpPr>
              <p:cNvPr id="7681" name="Line 513"/>
              <p:cNvSpPr>
                <a:spLocks noChangeShapeType="1"/>
              </p:cNvSpPr>
              <p:nvPr/>
            </p:nvSpPr>
            <p:spPr bwMode="auto">
              <a:xfrm>
                <a:off x="3822" y="1397"/>
                <a:ext cx="0" cy="1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682" name="Line 514"/>
              <p:cNvSpPr>
                <a:spLocks noChangeShapeType="1"/>
              </p:cNvSpPr>
              <p:nvPr/>
            </p:nvSpPr>
            <p:spPr bwMode="auto">
              <a:xfrm>
                <a:off x="3822" y="1404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683" name="Line 515"/>
              <p:cNvSpPr>
                <a:spLocks noChangeShapeType="1"/>
              </p:cNvSpPr>
              <p:nvPr/>
            </p:nvSpPr>
            <p:spPr bwMode="auto">
              <a:xfrm>
                <a:off x="3822" y="1308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684" name="Line 516"/>
              <p:cNvSpPr>
                <a:spLocks noChangeShapeType="1"/>
              </p:cNvSpPr>
              <p:nvPr/>
            </p:nvSpPr>
            <p:spPr bwMode="auto">
              <a:xfrm>
                <a:off x="3822" y="1155"/>
                <a:ext cx="0" cy="1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7685" name="Oval 517"/>
            <p:cNvSpPr>
              <a:spLocks noChangeArrowheads="1"/>
            </p:cNvSpPr>
            <p:nvPr/>
          </p:nvSpPr>
          <p:spPr bwMode="auto">
            <a:xfrm flipV="1">
              <a:off x="1584" y="2976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686" name="Oval 518"/>
            <p:cNvSpPr>
              <a:spLocks noChangeArrowheads="1"/>
            </p:cNvSpPr>
            <p:nvPr/>
          </p:nvSpPr>
          <p:spPr bwMode="auto">
            <a:xfrm flipV="1">
              <a:off x="1586" y="3380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687" name="Group 519"/>
          <p:cNvGrpSpPr>
            <a:grpSpLocks/>
          </p:cNvGrpSpPr>
          <p:nvPr/>
        </p:nvGrpSpPr>
        <p:grpSpPr bwMode="auto">
          <a:xfrm>
            <a:off x="4048125" y="3430588"/>
            <a:ext cx="257175" cy="696912"/>
            <a:chOff x="1584" y="2976"/>
            <a:chExt cx="162" cy="439"/>
          </a:xfrm>
        </p:grpSpPr>
        <p:grpSp>
          <p:nvGrpSpPr>
            <p:cNvPr id="7688" name="Group 520"/>
            <p:cNvGrpSpPr>
              <a:grpSpLocks/>
            </p:cNvGrpSpPr>
            <p:nvPr/>
          </p:nvGrpSpPr>
          <p:grpSpPr bwMode="auto">
            <a:xfrm>
              <a:off x="1602" y="2994"/>
              <a:ext cx="144" cy="402"/>
              <a:chOff x="3822" y="1155"/>
              <a:chExt cx="144" cy="402"/>
            </a:xfrm>
          </p:grpSpPr>
          <p:sp>
            <p:nvSpPr>
              <p:cNvPr id="7689" name="Line 521"/>
              <p:cNvSpPr>
                <a:spLocks noChangeShapeType="1"/>
              </p:cNvSpPr>
              <p:nvPr/>
            </p:nvSpPr>
            <p:spPr bwMode="auto">
              <a:xfrm>
                <a:off x="3822" y="1397"/>
                <a:ext cx="0" cy="1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690" name="Line 522"/>
              <p:cNvSpPr>
                <a:spLocks noChangeShapeType="1"/>
              </p:cNvSpPr>
              <p:nvPr/>
            </p:nvSpPr>
            <p:spPr bwMode="auto">
              <a:xfrm>
                <a:off x="3822" y="1404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691" name="Line 523"/>
              <p:cNvSpPr>
                <a:spLocks noChangeShapeType="1"/>
              </p:cNvSpPr>
              <p:nvPr/>
            </p:nvSpPr>
            <p:spPr bwMode="auto">
              <a:xfrm>
                <a:off x="3822" y="1308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692" name="Line 524"/>
              <p:cNvSpPr>
                <a:spLocks noChangeShapeType="1"/>
              </p:cNvSpPr>
              <p:nvPr/>
            </p:nvSpPr>
            <p:spPr bwMode="auto">
              <a:xfrm>
                <a:off x="3822" y="1155"/>
                <a:ext cx="0" cy="1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7693" name="Oval 525"/>
            <p:cNvSpPr>
              <a:spLocks noChangeArrowheads="1"/>
            </p:cNvSpPr>
            <p:nvPr/>
          </p:nvSpPr>
          <p:spPr bwMode="auto">
            <a:xfrm flipV="1">
              <a:off x="1584" y="2976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694" name="Oval 526"/>
            <p:cNvSpPr>
              <a:spLocks noChangeArrowheads="1"/>
            </p:cNvSpPr>
            <p:nvPr/>
          </p:nvSpPr>
          <p:spPr bwMode="auto">
            <a:xfrm flipV="1">
              <a:off x="1586" y="3380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695" name="Group 527"/>
          <p:cNvGrpSpPr>
            <a:grpSpLocks/>
          </p:cNvGrpSpPr>
          <p:nvPr/>
        </p:nvGrpSpPr>
        <p:grpSpPr bwMode="auto">
          <a:xfrm>
            <a:off x="3268663" y="3433763"/>
            <a:ext cx="257175" cy="696912"/>
            <a:chOff x="1584" y="2976"/>
            <a:chExt cx="162" cy="439"/>
          </a:xfrm>
        </p:grpSpPr>
        <p:grpSp>
          <p:nvGrpSpPr>
            <p:cNvPr id="7696" name="Group 528"/>
            <p:cNvGrpSpPr>
              <a:grpSpLocks/>
            </p:cNvGrpSpPr>
            <p:nvPr/>
          </p:nvGrpSpPr>
          <p:grpSpPr bwMode="auto">
            <a:xfrm>
              <a:off x="1602" y="2994"/>
              <a:ext cx="144" cy="402"/>
              <a:chOff x="3822" y="1155"/>
              <a:chExt cx="144" cy="402"/>
            </a:xfrm>
          </p:grpSpPr>
          <p:sp>
            <p:nvSpPr>
              <p:cNvPr id="7697" name="Line 529"/>
              <p:cNvSpPr>
                <a:spLocks noChangeShapeType="1"/>
              </p:cNvSpPr>
              <p:nvPr/>
            </p:nvSpPr>
            <p:spPr bwMode="auto">
              <a:xfrm>
                <a:off x="3822" y="1397"/>
                <a:ext cx="0" cy="1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698" name="Line 530"/>
              <p:cNvSpPr>
                <a:spLocks noChangeShapeType="1"/>
              </p:cNvSpPr>
              <p:nvPr/>
            </p:nvSpPr>
            <p:spPr bwMode="auto">
              <a:xfrm>
                <a:off x="3822" y="1404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699" name="Line 531"/>
              <p:cNvSpPr>
                <a:spLocks noChangeShapeType="1"/>
              </p:cNvSpPr>
              <p:nvPr/>
            </p:nvSpPr>
            <p:spPr bwMode="auto">
              <a:xfrm>
                <a:off x="3822" y="1308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700" name="Line 532"/>
              <p:cNvSpPr>
                <a:spLocks noChangeShapeType="1"/>
              </p:cNvSpPr>
              <p:nvPr/>
            </p:nvSpPr>
            <p:spPr bwMode="auto">
              <a:xfrm>
                <a:off x="3822" y="1155"/>
                <a:ext cx="0" cy="1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7701" name="Oval 533"/>
            <p:cNvSpPr>
              <a:spLocks noChangeArrowheads="1"/>
            </p:cNvSpPr>
            <p:nvPr/>
          </p:nvSpPr>
          <p:spPr bwMode="auto">
            <a:xfrm flipV="1">
              <a:off x="1584" y="2976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702" name="Oval 534"/>
            <p:cNvSpPr>
              <a:spLocks noChangeArrowheads="1"/>
            </p:cNvSpPr>
            <p:nvPr/>
          </p:nvSpPr>
          <p:spPr bwMode="auto">
            <a:xfrm flipV="1">
              <a:off x="1586" y="3380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703" name="Group 535"/>
          <p:cNvGrpSpPr>
            <a:grpSpLocks/>
          </p:cNvGrpSpPr>
          <p:nvPr/>
        </p:nvGrpSpPr>
        <p:grpSpPr bwMode="auto">
          <a:xfrm>
            <a:off x="4438650" y="3424238"/>
            <a:ext cx="257175" cy="696912"/>
            <a:chOff x="270" y="3092"/>
            <a:chExt cx="162" cy="439"/>
          </a:xfrm>
        </p:grpSpPr>
        <p:grpSp>
          <p:nvGrpSpPr>
            <p:cNvPr id="7704" name="Group 536"/>
            <p:cNvGrpSpPr>
              <a:grpSpLocks/>
            </p:cNvGrpSpPr>
            <p:nvPr/>
          </p:nvGrpSpPr>
          <p:grpSpPr bwMode="auto">
            <a:xfrm flipH="1">
              <a:off x="288" y="3110"/>
              <a:ext cx="144" cy="402"/>
              <a:chOff x="1200" y="2832"/>
              <a:chExt cx="144" cy="402"/>
            </a:xfrm>
          </p:grpSpPr>
          <p:sp>
            <p:nvSpPr>
              <p:cNvPr id="7705" name="Line 537"/>
              <p:cNvSpPr>
                <a:spLocks noChangeShapeType="1"/>
              </p:cNvSpPr>
              <p:nvPr/>
            </p:nvSpPr>
            <p:spPr bwMode="auto">
              <a:xfrm flipH="1">
                <a:off x="1288" y="2937"/>
                <a:ext cx="0" cy="189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7706" name="Group 538"/>
              <p:cNvGrpSpPr>
                <a:grpSpLocks/>
              </p:cNvGrpSpPr>
              <p:nvPr/>
            </p:nvGrpSpPr>
            <p:grpSpPr bwMode="auto">
              <a:xfrm flipH="1">
                <a:off x="1200" y="2832"/>
                <a:ext cx="144" cy="402"/>
                <a:chOff x="3822" y="1155"/>
                <a:chExt cx="144" cy="402"/>
              </a:xfrm>
            </p:grpSpPr>
            <p:sp>
              <p:nvSpPr>
                <p:cNvPr id="7707" name="Line 539"/>
                <p:cNvSpPr>
                  <a:spLocks noChangeShapeType="1"/>
                </p:cNvSpPr>
                <p:nvPr/>
              </p:nvSpPr>
              <p:spPr bwMode="auto">
                <a:xfrm>
                  <a:off x="3822" y="1397"/>
                  <a:ext cx="0" cy="16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708" name="Line 540"/>
                <p:cNvSpPr>
                  <a:spLocks noChangeShapeType="1"/>
                </p:cNvSpPr>
                <p:nvPr/>
              </p:nvSpPr>
              <p:spPr bwMode="auto">
                <a:xfrm>
                  <a:off x="3822" y="1404"/>
                  <a:ext cx="1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709" name="Line 541"/>
                <p:cNvSpPr>
                  <a:spLocks noChangeShapeType="1"/>
                </p:cNvSpPr>
                <p:nvPr/>
              </p:nvSpPr>
              <p:spPr bwMode="auto">
                <a:xfrm>
                  <a:off x="3822" y="1308"/>
                  <a:ext cx="1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710" name="Line 542"/>
                <p:cNvSpPr>
                  <a:spLocks noChangeShapeType="1"/>
                </p:cNvSpPr>
                <p:nvPr/>
              </p:nvSpPr>
              <p:spPr bwMode="auto">
                <a:xfrm>
                  <a:off x="3822" y="1155"/>
                  <a:ext cx="0" cy="16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7711" name="Oval 543"/>
            <p:cNvSpPr>
              <a:spLocks noChangeArrowheads="1"/>
            </p:cNvSpPr>
            <p:nvPr/>
          </p:nvSpPr>
          <p:spPr bwMode="auto">
            <a:xfrm flipV="1">
              <a:off x="270" y="3092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712" name="Oval 544"/>
            <p:cNvSpPr>
              <a:spLocks noChangeArrowheads="1"/>
            </p:cNvSpPr>
            <p:nvPr/>
          </p:nvSpPr>
          <p:spPr bwMode="auto">
            <a:xfrm flipV="1">
              <a:off x="272" y="3496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713" name="Group 545"/>
          <p:cNvGrpSpPr>
            <a:grpSpLocks/>
          </p:cNvGrpSpPr>
          <p:nvPr/>
        </p:nvGrpSpPr>
        <p:grpSpPr bwMode="auto">
          <a:xfrm>
            <a:off x="2901950" y="1470025"/>
            <a:ext cx="1435100" cy="711200"/>
            <a:chOff x="1715" y="1152"/>
            <a:chExt cx="904" cy="448"/>
          </a:xfrm>
        </p:grpSpPr>
        <p:grpSp>
          <p:nvGrpSpPr>
            <p:cNvPr id="7714" name="Group 546"/>
            <p:cNvGrpSpPr>
              <a:grpSpLocks/>
            </p:cNvGrpSpPr>
            <p:nvPr/>
          </p:nvGrpSpPr>
          <p:grpSpPr bwMode="auto">
            <a:xfrm>
              <a:off x="1715" y="1161"/>
              <a:ext cx="162" cy="439"/>
              <a:chOff x="1584" y="2976"/>
              <a:chExt cx="162" cy="439"/>
            </a:xfrm>
          </p:grpSpPr>
          <p:grpSp>
            <p:nvGrpSpPr>
              <p:cNvPr id="7715" name="Group 547"/>
              <p:cNvGrpSpPr>
                <a:grpSpLocks/>
              </p:cNvGrpSpPr>
              <p:nvPr/>
            </p:nvGrpSpPr>
            <p:grpSpPr bwMode="auto">
              <a:xfrm>
                <a:off x="1602" y="2994"/>
                <a:ext cx="144" cy="402"/>
                <a:chOff x="3822" y="1155"/>
                <a:chExt cx="144" cy="402"/>
              </a:xfrm>
            </p:grpSpPr>
            <p:sp>
              <p:nvSpPr>
                <p:cNvPr id="7716" name="Line 548"/>
                <p:cNvSpPr>
                  <a:spLocks noChangeShapeType="1"/>
                </p:cNvSpPr>
                <p:nvPr/>
              </p:nvSpPr>
              <p:spPr bwMode="auto">
                <a:xfrm>
                  <a:off x="3822" y="1397"/>
                  <a:ext cx="0" cy="16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717" name="Line 549"/>
                <p:cNvSpPr>
                  <a:spLocks noChangeShapeType="1"/>
                </p:cNvSpPr>
                <p:nvPr/>
              </p:nvSpPr>
              <p:spPr bwMode="auto">
                <a:xfrm>
                  <a:off x="3822" y="1404"/>
                  <a:ext cx="1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718" name="Line 550"/>
                <p:cNvSpPr>
                  <a:spLocks noChangeShapeType="1"/>
                </p:cNvSpPr>
                <p:nvPr/>
              </p:nvSpPr>
              <p:spPr bwMode="auto">
                <a:xfrm>
                  <a:off x="3822" y="1308"/>
                  <a:ext cx="1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719" name="Line 551"/>
                <p:cNvSpPr>
                  <a:spLocks noChangeShapeType="1"/>
                </p:cNvSpPr>
                <p:nvPr/>
              </p:nvSpPr>
              <p:spPr bwMode="auto">
                <a:xfrm>
                  <a:off x="3822" y="1155"/>
                  <a:ext cx="0" cy="16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7720" name="Oval 552"/>
              <p:cNvSpPr>
                <a:spLocks noChangeArrowheads="1"/>
              </p:cNvSpPr>
              <p:nvPr/>
            </p:nvSpPr>
            <p:spPr bwMode="auto">
              <a:xfrm flipV="1">
                <a:off x="1584" y="2976"/>
                <a:ext cx="35" cy="3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721" name="Oval 553"/>
              <p:cNvSpPr>
                <a:spLocks noChangeArrowheads="1"/>
              </p:cNvSpPr>
              <p:nvPr/>
            </p:nvSpPr>
            <p:spPr bwMode="auto">
              <a:xfrm flipV="1">
                <a:off x="1586" y="3380"/>
                <a:ext cx="35" cy="3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7722" name="Group 554"/>
            <p:cNvGrpSpPr>
              <a:grpSpLocks/>
            </p:cNvGrpSpPr>
            <p:nvPr/>
          </p:nvGrpSpPr>
          <p:grpSpPr bwMode="auto">
            <a:xfrm>
              <a:off x="1961" y="1156"/>
              <a:ext cx="162" cy="439"/>
              <a:chOff x="1584" y="2976"/>
              <a:chExt cx="162" cy="439"/>
            </a:xfrm>
          </p:grpSpPr>
          <p:grpSp>
            <p:nvGrpSpPr>
              <p:cNvPr id="7723" name="Group 555"/>
              <p:cNvGrpSpPr>
                <a:grpSpLocks/>
              </p:cNvGrpSpPr>
              <p:nvPr/>
            </p:nvGrpSpPr>
            <p:grpSpPr bwMode="auto">
              <a:xfrm>
                <a:off x="1602" y="2994"/>
                <a:ext cx="144" cy="402"/>
                <a:chOff x="3822" y="1155"/>
                <a:chExt cx="144" cy="402"/>
              </a:xfrm>
            </p:grpSpPr>
            <p:sp>
              <p:nvSpPr>
                <p:cNvPr id="7724" name="Line 556"/>
                <p:cNvSpPr>
                  <a:spLocks noChangeShapeType="1"/>
                </p:cNvSpPr>
                <p:nvPr/>
              </p:nvSpPr>
              <p:spPr bwMode="auto">
                <a:xfrm>
                  <a:off x="3822" y="1397"/>
                  <a:ext cx="0" cy="16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725" name="Line 557"/>
                <p:cNvSpPr>
                  <a:spLocks noChangeShapeType="1"/>
                </p:cNvSpPr>
                <p:nvPr/>
              </p:nvSpPr>
              <p:spPr bwMode="auto">
                <a:xfrm>
                  <a:off x="3822" y="1404"/>
                  <a:ext cx="1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726" name="Line 558"/>
                <p:cNvSpPr>
                  <a:spLocks noChangeShapeType="1"/>
                </p:cNvSpPr>
                <p:nvPr/>
              </p:nvSpPr>
              <p:spPr bwMode="auto">
                <a:xfrm>
                  <a:off x="3822" y="1308"/>
                  <a:ext cx="1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727" name="Line 559"/>
                <p:cNvSpPr>
                  <a:spLocks noChangeShapeType="1"/>
                </p:cNvSpPr>
                <p:nvPr/>
              </p:nvSpPr>
              <p:spPr bwMode="auto">
                <a:xfrm>
                  <a:off x="3822" y="1155"/>
                  <a:ext cx="0" cy="16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7728" name="Oval 560"/>
              <p:cNvSpPr>
                <a:spLocks noChangeArrowheads="1"/>
              </p:cNvSpPr>
              <p:nvPr/>
            </p:nvSpPr>
            <p:spPr bwMode="auto">
              <a:xfrm flipV="1">
                <a:off x="1584" y="2976"/>
                <a:ext cx="35" cy="3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729" name="Oval 561"/>
              <p:cNvSpPr>
                <a:spLocks noChangeArrowheads="1"/>
              </p:cNvSpPr>
              <p:nvPr/>
            </p:nvSpPr>
            <p:spPr bwMode="auto">
              <a:xfrm flipV="1">
                <a:off x="1586" y="3380"/>
                <a:ext cx="35" cy="3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7730" name="Group 562"/>
            <p:cNvGrpSpPr>
              <a:grpSpLocks/>
            </p:cNvGrpSpPr>
            <p:nvPr/>
          </p:nvGrpSpPr>
          <p:grpSpPr bwMode="auto">
            <a:xfrm>
              <a:off x="2213" y="1152"/>
              <a:ext cx="162" cy="439"/>
              <a:chOff x="1584" y="2976"/>
              <a:chExt cx="162" cy="439"/>
            </a:xfrm>
          </p:grpSpPr>
          <p:grpSp>
            <p:nvGrpSpPr>
              <p:cNvPr id="7731" name="Group 563"/>
              <p:cNvGrpSpPr>
                <a:grpSpLocks/>
              </p:cNvGrpSpPr>
              <p:nvPr/>
            </p:nvGrpSpPr>
            <p:grpSpPr bwMode="auto">
              <a:xfrm>
                <a:off x="1602" y="2994"/>
                <a:ext cx="144" cy="402"/>
                <a:chOff x="3822" y="1155"/>
                <a:chExt cx="144" cy="402"/>
              </a:xfrm>
            </p:grpSpPr>
            <p:sp>
              <p:nvSpPr>
                <p:cNvPr id="7732" name="Line 564"/>
                <p:cNvSpPr>
                  <a:spLocks noChangeShapeType="1"/>
                </p:cNvSpPr>
                <p:nvPr/>
              </p:nvSpPr>
              <p:spPr bwMode="auto">
                <a:xfrm>
                  <a:off x="3822" y="1397"/>
                  <a:ext cx="0" cy="16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733" name="Line 565"/>
                <p:cNvSpPr>
                  <a:spLocks noChangeShapeType="1"/>
                </p:cNvSpPr>
                <p:nvPr/>
              </p:nvSpPr>
              <p:spPr bwMode="auto">
                <a:xfrm>
                  <a:off x="3822" y="1404"/>
                  <a:ext cx="1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734" name="Line 566"/>
                <p:cNvSpPr>
                  <a:spLocks noChangeShapeType="1"/>
                </p:cNvSpPr>
                <p:nvPr/>
              </p:nvSpPr>
              <p:spPr bwMode="auto">
                <a:xfrm>
                  <a:off x="3822" y="1308"/>
                  <a:ext cx="1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735" name="Line 567"/>
                <p:cNvSpPr>
                  <a:spLocks noChangeShapeType="1"/>
                </p:cNvSpPr>
                <p:nvPr/>
              </p:nvSpPr>
              <p:spPr bwMode="auto">
                <a:xfrm>
                  <a:off x="3822" y="1155"/>
                  <a:ext cx="0" cy="16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7736" name="Oval 568"/>
              <p:cNvSpPr>
                <a:spLocks noChangeArrowheads="1"/>
              </p:cNvSpPr>
              <p:nvPr/>
            </p:nvSpPr>
            <p:spPr bwMode="auto">
              <a:xfrm flipV="1">
                <a:off x="1584" y="2976"/>
                <a:ext cx="35" cy="3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737" name="Oval 569"/>
              <p:cNvSpPr>
                <a:spLocks noChangeArrowheads="1"/>
              </p:cNvSpPr>
              <p:nvPr/>
            </p:nvSpPr>
            <p:spPr bwMode="auto">
              <a:xfrm flipV="1">
                <a:off x="1586" y="3380"/>
                <a:ext cx="35" cy="3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7738" name="Group 570"/>
            <p:cNvGrpSpPr>
              <a:grpSpLocks/>
            </p:cNvGrpSpPr>
            <p:nvPr/>
          </p:nvGrpSpPr>
          <p:grpSpPr bwMode="auto">
            <a:xfrm>
              <a:off x="2457" y="1152"/>
              <a:ext cx="162" cy="439"/>
              <a:chOff x="1584" y="2976"/>
              <a:chExt cx="162" cy="439"/>
            </a:xfrm>
          </p:grpSpPr>
          <p:grpSp>
            <p:nvGrpSpPr>
              <p:cNvPr id="7739" name="Group 571"/>
              <p:cNvGrpSpPr>
                <a:grpSpLocks/>
              </p:cNvGrpSpPr>
              <p:nvPr/>
            </p:nvGrpSpPr>
            <p:grpSpPr bwMode="auto">
              <a:xfrm>
                <a:off x="1602" y="2994"/>
                <a:ext cx="144" cy="402"/>
                <a:chOff x="3822" y="1155"/>
                <a:chExt cx="144" cy="402"/>
              </a:xfrm>
            </p:grpSpPr>
            <p:sp>
              <p:nvSpPr>
                <p:cNvPr id="7740" name="Line 572"/>
                <p:cNvSpPr>
                  <a:spLocks noChangeShapeType="1"/>
                </p:cNvSpPr>
                <p:nvPr/>
              </p:nvSpPr>
              <p:spPr bwMode="auto">
                <a:xfrm>
                  <a:off x="3822" y="1397"/>
                  <a:ext cx="0" cy="16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741" name="Line 573"/>
                <p:cNvSpPr>
                  <a:spLocks noChangeShapeType="1"/>
                </p:cNvSpPr>
                <p:nvPr/>
              </p:nvSpPr>
              <p:spPr bwMode="auto">
                <a:xfrm>
                  <a:off x="3822" y="1404"/>
                  <a:ext cx="1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742" name="Line 574"/>
                <p:cNvSpPr>
                  <a:spLocks noChangeShapeType="1"/>
                </p:cNvSpPr>
                <p:nvPr/>
              </p:nvSpPr>
              <p:spPr bwMode="auto">
                <a:xfrm>
                  <a:off x="3822" y="1308"/>
                  <a:ext cx="1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743" name="Line 575"/>
                <p:cNvSpPr>
                  <a:spLocks noChangeShapeType="1"/>
                </p:cNvSpPr>
                <p:nvPr/>
              </p:nvSpPr>
              <p:spPr bwMode="auto">
                <a:xfrm>
                  <a:off x="3822" y="1155"/>
                  <a:ext cx="0" cy="16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7744" name="Oval 576"/>
              <p:cNvSpPr>
                <a:spLocks noChangeArrowheads="1"/>
              </p:cNvSpPr>
              <p:nvPr/>
            </p:nvSpPr>
            <p:spPr bwMode="auto">
              <a:xfrm flipV="1">
                <a:off x="1584" y="2976"/>
                <a:ext cx="35" cy="3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745" name="Oval 577"/>
              <p:cNvSpPr>
                <a:spLocks noChangeArrowheads="1"/>
              </p:cNvSpPr>
              <p:nvPr/>
            </p:nvSpPr>
            <p:spPr bwMode="auto">
              <a:xfrm flipV="1">
                <a:off x="1586" y="3380"/>
                <a:ext cx="35" cy="3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7746" name="Group 578"/>
          <p:cNvGrpSpPr>
            <a:grpSpLocks/>
          </p:cNvGrpSpPr>
          <p:nvPr/>
        </p:nvGrpSpPr>
        <p:grpSpPr bwMode="auto">
          <a:xfrm>
            <a:off x="846138" y="3397250"/>
            <a:ext cx="171450" cy="700088"/>
            <a:chOff x="526" y="3094"/>
            <a:chExt cx="108" cy="441"/>
          </a:xfrm>
        </p:grpSpPr>
        <p:sp>
          <p:nvSpPr>
            <p:cNvPr id="7747" name="Arc 579"/>
            <p:cNvSpPr>
              <a:spLocks/>
            </p:cNvSpPr>
            <p:nvPr/>
          </p:nvSpPr>
          <p:spPr bwMode="auto">
            <a:xfrm rot="10112503" flipH="1">
              <a:off x="531" y="3205"/>
              <a:ext cx="103" cy="203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2322"/>
                <a:gd name="T2" fmla="*/ 6096 w 21600"/>
                <a:gd name="T3" fmla="*/ 42322 h 42322"/>
                <a:gd name="T4" fmla="*/ 0 w 21600"/>
                <a:gd name="T5" fmla="*/ 21600 h 42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2322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</a:path>
                <a:path w="21600" h="42322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748" name="Line 580"/>
            <p:cNvSpPr>
              <a:spLocks noChangeShapeType="1"/>
            </p:cNvSpPr>
            <p:nvPr/>
          </p:nvSpPr>
          <p:spPr bwMode="auto">
            <a:xfrm flipV="1">
              <a:off x="542" y="3112"/>
              <a:ext cx="0" cy="10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49" name="Line 581"/>
            <p:cNvSpPr>
              <a:spLocks noChangeShapeType="1"/>
            </p:cNvSpPr>
            <p:nvPr/>
          </p:nvSpPr>
          <p:spPr bwMode="auto">
            <a:xfrm flipV="1">
              <a:off x="548" y="3408"/>
              <a:ext cx="0" cy="10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50" name="Oval 582"/>
            <p:cNvSpPr>
              <a:spLocks noChangeArrowheads="1"/>
            </p:cNvSpPr>
            <p:nvPr/>
          </p:nvSpPr>
          <p:spPr bwMode="auto">
            <a:xfrm flipV="1">
              <a:off x="526" y="3094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751" name="Oval 583"/>
            <p:cNvSpPr>
              <a:spLocks noChangeArrowheads="1"/>
            </p:cNvSpPr>
            <p:nvPr/>
          </p:nvSpPr>
          <p:spPr bwMode="auto">
            <a:xfrm flipV="1">
              <a:off x="532" y="3500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752" name="Group 584"/>
          <p:cNvGrpSpPr>
            <a:grpSpLocks/>
          </p:cNvGrpSpPr>
          <p:nvPr/>
        </p:nvGrpSpPr>
        <p:grpSpPr bwMode="auto">
          <a:xfrm>
            <a:off x="8359775" y="4867275"/>
            <a:ext cx="271463" cy="228600"/>
            <a:chOff x="5061" y="2784"/>
            <a:chExt cx="144" cy="144"/>
          </a:xfrm>
        </p:grpSpPr>
        <p:sp>
          <p:nvSpPr>
            <p:cNvPr id="7753" name="Line 585"/>
            <p:cNvSpPr>
              <a:spLocks noChangeShapeType="1"/>
            </p:cNvSpPr>
            <p:nvPr/>
          </p:nvSpPr>
          <p:spPr bwMode="auto">
            <a:xfrm>
              <a:off x="5136" y="2784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54" name="Line 586"/>
            <p:cNvSpPr>
              <a:spLocks noChangeShapeType="1"/>
            </p:cNvSpPr>
            <p:nvPr/>
          </p:nvSpPr>
          <p:spPr bwMode="auto">
            <a:xfrm>
              <a:off x="5061" y="2928"/>
              <a:ext cx="14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755" name="Group 587"/>
          <p:cNvGrpSpPr>
            <a:grpSpLocks/>
          </p:cNvGrpSpPr>
          <p:nvPr/>
        </p:nvGrpSpPr>
        <p:grpSpPr bwMode="auto">
          <a:xfrm>
            <a:off x="8369300" y="5518150"/>
            <a:ext cx="266700" cy="228600"/>
            <a:chOff x="5061" y="2784"/>
            <a:chExt cx="144" cy="144"/>
          </a:xfrm>
        </p:grpSpPr>
        <p:sp>
          <p:nvSpPr>
            <p:cNvPr id="7756" name="Line 588"/>
            <p:cNvSpPr>
              <a:spLocks noChangeShapeType="1"/>
            </p:cNvSpPr>
            <p:nvPr/>
          </p:nvSpPr>
          <p:spPr bwMode="auto">
            <a:xfrm>
              <a:off x="5136" y="2784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57" name="Line 589"/>
            <p:cNvSpPr>
              <a:spLocks noChangeShapeType="1"/>
            </p:cNvSpPr>
            <p:nvPr/>
          </p:nvSpPr>
          <p:spPr bwMode="auto">
            <a:xfrm>
              <a:off x="5061" y="2928"/>
              <a:ext cx="14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758" name="Oval 590"/>
          <p:cNvSpPr>
            <a:spLocks noChangeArrowheads="1"/>
          </p:cNvSpPr>
          <p:nvPr/>
        </p:nvSpPr>
        <p:spPr bwMode="auto">
          <a:xfrm flipV="1">
            <a:off x="8324850" y="4967288"/>
            <a:ext cx="82550" cy="825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759" name="Oval 591"/>
          <p:cNvSpPr>
            <a:spLocks noChangeArrowheads="1"/>
          </p:cNvSpPr>
          <p:nvPr/>
        </p:nvSpPr>
        <p:spPr bwMode="auto">
          <a:xfrm flipV="1">
            <a:off x="8569325" y="4967288"/>
            <a:ext cx="82550" cy="825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760" name="Oval 592"/>
          <p:cNvSpPr>
            <a:spLocks noChangeArrowheads="1"/>
          </p:cNvSpPr>
          <p:nvPr/>
        </p:nvSpPr>
        <p:spPr bwMode="auto">
          <a:xfrm flipV="1">
            <a:off x="8335963" y="5794375"/>
            <a:ext cx="82550" cy="825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761" name="Oval 593"/>
          <p:cNvSpPr>
            <a:spLocks noChangeArrowheads="1"/>
          </p:cNvSpPr>
          <p:nvPr/>
        </p:nvSpPr>
        <p:spPr bwMode="auto">
          <a:xfrm flipV="1">
            <a:off x="8589963" y="5794375"/>
            <a:ext cx="82550" cy="825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762" name="Text Box 594"/>
          <p:cNvSpPr txBox="1">
            <a:spLocks noChangeArrowheads="1"/>
          </p:cNvSpPr>
          <p:nvPr/>
        </p:nvSpPr>
        <p:spPr bwMode="auto">
          <a:xfrm>
            <a:off x="8488363" y="5432425"/>
            <a:ext cx="4572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m</a:t>
            </a:r>
          </a:p>
        </p:txBody>
      </p:sp>
      <p:sp>
        <p:nvSpPr>
          <p:cNvPr id="7763" name="AutoShape 59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86800" y="6477000"/>
            <a:ext cx="457200" cy="381000"/>
          </a:xfrm>
          <a:prstGeom prst="actionButtonEnd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7764" name="Text Box 596"/>
          <p:cNvSpPr txBox="1">
            <a:spLocks noChangeArrowheads="1"/>
          </p:cNvSpPr>
          <p:nvPr/>
        </p:nvSpPr>
        <p:spPr bwMode="auto">
          <a:xfrm>
            <a:off x="3419475" y="80963"/>
            <a:ext cx="4648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>
                <a:solidFill>
                  <a:srgbClr val="6600CC"/>
                </a:solidFill>
                <a:latin typeface=".VnCourier NewH" pitchFamily="18" charset="0"/>
              </a:rPr>
              <a:t>S¬ ®å ®I d©y m¹ch ®iÖn</a:t>
            </a:r>
          </a:p>
        </p:txBody>
      </p:sp>
      <p:sp>
        <p:nvSpPr>
          <p:cNvPr id="7765" name="Text Box 597"/>
          <p:cNvSpPr txBox="1">
            <a:spLocks noChangeArrowheads="1"/>
          </p:cNvSpPr>
          <p:nvPr/>
        </p:nvSpPr>
        <p:spPr bwMode="auto">
          <a:xfrm>
            <a:off x="4535488" y="3897313"/>
            <a:ext cx="4746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5</a:t>
            </a:r>
          </a:p>
        </p:txBody>
      </p:sp>
      <p:sp>
        <p:nvSpPr>
          <p:cNvPr id="7766" name="Text Box 598"/>
          <p:cNvSpPr txBox="1">
            <a:spLocks noChangeArrowheads="1"/>
          </p:cNvSpPr>
          <p:nvPr/>
        </p:nvSpPr>
        <p:spPr bwMode="auto">
          <a:xfrm>
            <a:off x="8115300" y="5730875"/>
            <a:ext cx="474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3</a:t>
            </a:r>
          </a:p>
        </p:txBody>
      </p:sp>
      <p:sp>
        <p:nvSpPr>
          <p:cNvPr id="7767" name="Text Box 599"/>
          <p:cNvSpPr txBox="1">
            <a:spLocks noChangeArrowheads="1"/>
          </p:cNvSpPr>
          <p:nvPr/>
        </p:nvSpPr>
        <p:spPr bwMode="auto">
          <a:xfrm>
            <a:off x="8567738" y="5788025"/>
            <a:ext cx="4746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5</a:t>
            </a:r>
          </a:p>
        </p:txBody>
      </p:sp>
      <p:grpSp>
        <p:nvGrpSpPr>
          <p:cNvPr id="7768" name="Group 600"/>
          <p:cNvGrpSpPr>
            <a:grpSpLocks/>
          </p:cNvGrpSpPr>
          <p:nvPr/>
        </p:nvGrpSpPr>
        <p:grpSpPr bwMode="auto">
          <a:xfrm flipV="1">
            <a:off x="8221663" y="4986338"/>
            <a:ext cx="150812" cy="844550"/>
            <a:chOff x="4962" y="3051"/>
            <a:chExt cx="95" cy="532"/>
          </a:xfrm>
        </p:grpSpPr>
        <p:sp>
          <p:nvSpPr>
            <p:cNvPr id="7769" name="Line 601"/>
            <p:cNvSpPr>
              <a:spLocks noChangeShapeType="1"/>
            </p:cNvSpPr>
            <p:nvPr/>
          </p:nvSpPr>
          <p:spPr bwMode="auto">
            <a:xfrm flipH="1">
              <a:off x="4967" y="3051"/>
              <a:ext cx="90" cy="91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70" name="Line 602"/>
            <p:cNvSpPr>
              <a:spLocks noChangeShapeType="1"/>
            </p:cNvSpPr>
            <p:nvPr/>
          </p:nvSpPr>
          <p:spPr bwMode="auto">
            <a:xfrm flipH="1" flipV="1">
              <a:off x="4962" y="3492"/>
              <a:ext cx="90" cy="91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71" name="Line 603"/>
            <p:cNvSpPr>
              <a:spLocks noChangeShapeType="1"/>
            </p:cNvSpPr>
            <p:nvPr/>
          </p:nvSpPr>
          <p:spPr bwMode="auto">
            <a:xfrm>
              <a:off x="4967" y="3135"/>
              <a:ext cx="0" cy="363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772" name="Group 604"/>
          <p:cNvGrpSpPr>
            <a:grpSpLocks/>
          </p:cNvGrpSpPr>
          <p:nvPr/>
        </p:nvGrpSpPr>
        <p:grpSpPr bwMode="auto">
          <a:xfrm flipH="1">
            <a:off x="2635250" y="935038"/>
            <a:ext cx="1057275" cy="277812"/>
            <a:chOff x="1727" y="672"/>
            <a:chExt cx="666" cy="175"/>
          </a:xfrm>
        </p:grpSpPr>
        <p:sp>
          <p:nvSpPr>
            <p:cNvPr id="7773" name="Line 605"/>
            <p:cNvSpPr>
              <a:spLocks noChangeShapeType="1"/>
            </p:cNvSpPr>
            <p:nvPr/>
          </p:nvSpPr>
          <p:spPr bwMode="auto">
            <a:xfrm flipH="1">
              <a:off x="1727" y="672"/>
              <a:ext cx="106" cy="17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74" name="Line 606"/>
            <p:cNvSpPr>
              <a:spLocks noChangeShapeType="1"/>
            </p:cNvSpPr>
            <p:nvPr/>
          </p:nvSpPr>
          <p:spPr bwMode="auto">
            <a:xfrm flipH="1">
              <a:off x="1970" y="674"/>
              <a:ext cx="106" cy="17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75" name="Line 607"/>
            <p:cNvSpPr>
              <a:spLocks noChangeShapeType="1"/>
            </p:cNvSpPr>
            <p:nvPr/>
          </p:nvSpPr>
          <p:spPr bwMode="auto">
            <a:xfrm flipH="1">
              <a:off x="2227" y="674"/>
              <a:ext cx="106" cy="17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76" name="Line 608"/>
            <p:cNvSpPr>
              <a:spLocks noChangeShapeType="1"/>
            </p:cNvSpPr>
            <p:nvPr/>
          </p:nvSpPr>
          <p:spPr bwMode="auto">
            <a:xfrm>
              <a:off x="1778" y="757"/>
              <a:ext cx="57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77" name="Line 609"/>
            <p:cNvSpPr>
              <a:spLocks noChangeShapeType="1"/>
            </p:cNvSpPr>
            <p:nvPr/>
          </p:nvSpPr>
          <p:spPr bwMode="auto">
            <a:xfrm>
              <a:off x="2345" y="751"/>
              <a:ext cx="48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778" name="Group 610"/>
          <p:cNvGrpSpPr>
            <a:grpSpLocks/>
          </p:cNvGrpSpPr>
          <p:nvPr/>
        </p:nvGrpSpPr>
        <p:grpSpPr bwMode="auto">
          <a:xfrm>
            <a:off x="452438" y="209550"/>
            <a:ext cx="1166812" cy="522288"/>
            <a:chOff x="297" y="144"/>
            <a:chExt cx="735" cy="329"/>
          </a:xfrm>
        </p:grpSpPr>
        <p:sp>
          <p:nvSpPr>
            <p:cNvPr id="7779" name="Text Box 611"/>
            <p:cNvSpPr txBox="1">
              <a:spLocks noChangeArrowheads="1"/>
            </p:cNvSpPr>
            <p:nvPr/>
          </p:nvSpPr>
          <p:spPr bwMode="auto">
            <a:xfrm>
              <a:off x="466" y="261"/>
              <a:ext cx="494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>
                  <a:latin typeface=".VnTimeH" pitchFamily="34" charset="0"/>
                </a:rPr>
                <a:t>380v</a:t>
              </a:r>
            </a:p>
          </p:txBody>
        </p:sp>
        <p:sp>
          <p:nvSpPr>
            <p:cNvPr id="7780" name="Rectangle 612"/>
            <p:cNvSpPr>
              <a:spLocks noChangeArrowheads="1"/>
            </p:cNvSpPr>
            <p:nvPr/>
          </p:nvSpPr>
          <p:spPr bwMode="auto">
            <a:xfrm>
              <a:off x="297" y="144"/>
              <a:ext cx="735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400" b="1">
                  <a:latin typeface=".VnTimeH" pitchFamily="34" charset="0"/>
                </a:rPr>
                <a:t>Ac 3phase</a:t>
              </a:r>
            </a:p>
          </p:txBody>
        </p:sp>
      </p:grpSp>
      <p:sp>
        <p:nvSpPr>
          <p:cNvPr id="7781" name="Line 613"/>
          <p:cNvSpPr>
            <a:spLocks noChangeShapeType="1"/>
          </p:cNvSpPr>
          <p:nvPr/>
        </p:nvSpPr>
        <p:spPr bwMode="auto">
          <a:xfrm>
            <a:off x="2927350" y="735013"/>
            <a:ext cx="0" cy="1968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lg" len="lg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782" name="Oval 614"/>
          <p:cNvSpPr>
            <a:spLocks noChangeArrowheads="1"/>
          </p:cNvSpPr>
          <p:nvPr/>
        </p:nvSpPr>
        <p:spPr bwMode="auto">
          <a:xfrm flipV="1">
            <a:off x="2897188" y="920750"/>
            <a:ext cx="55562" cy="55563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783" name="Oval 615"/>
          <p:cNvSpPr>
            <a:spLocks noChangeArrowheads="1"/>
          </p:cNvSpPr>
          <p:nvPr/>
        </p:nvSpPr>
        <p:spPr bwMode="auto">
          <a:xfrm flipV="1">
            <a:off x="3687763" y="1209675"/>
            <a:ext cx="55562" cy="55563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784" name="Line 616"/>
          <p:cNvSpPr>
            <a:spLocks noChangeShapeType="1"/>
          </p:cNvSpPr>
          <p:nvPr/>
        </p:nvSpPr>
        <p:spPr bwMode="auto">
          <a:xfrm>
            <a:off x="3313113" y="555625"/>
            <a:ext cx="0" cy="3762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lg" len="lg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785" name="Oval 617"/>
          <p:cNvSpPr>
            <a:spLocks noChangeArrowheads="1"/>
          </p:cNvSpPr>
          <p:nvPr/>
        </p:nvSpPr>
        <p:spPr bwMode="auto">
          <a:xfrm flipV="1">
            <a:off x="3286125" y="920750"/>
            <a:ext cx="55563" cy="55563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786" name="Line 618"/>
          <p:cNvSpPr>
            <a:spLocks noChangeShapeType="1"/>
          </p:cNvSpPr>
          <p:nvPr/>
        </p:nvSpPr>
        <p:spPr bwMode="auto">
          <a:xfrm>
            <a:off x="3713163" y="376238"/>
            <a:ext cx="0" cy="558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lg" len="lg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787" name="Oval 619"/>
          <p:cNvSpPr>
            <a:spLocks noChangeArrowheads="1"/>
          </p:cNvSpPr>
          <p:nvPr/>
        </p:nvSpPr>
        <p:spPr bwMode="auto">
          <a:xfrm flipV="1">
            <a:off x="3686175" y="923925"/>
            <a:ext cx="55563" cy="55563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788" name="Arc 620"/>
          <p:cNvSpPr>
            <a:spLocks/>
          </p:cNvSpPr>
          <p:nvPr/>
        </p:nvSpPr>
        <p:spPr bwMode="auto">
          <a:xfrm>
            <a:off x="2749550" y="390525"/>
            <a:ext cx="179388" cy="368300"/>
          </a:xfrm>
          <a:custGeom>
            <a:avLst/>
            <a:gdLst>
              <a:gd name="G0" fmla="+- 0 0 0"/>
              <a:gd name="G1" fmla="+- 21396 0 0"/>
              <a:gd name="G2" fmla="+- 21600 0 0"/>
              <a:gd name="T0" fmla="*/ 2963 w 21600"/>
              <a:gd name="T1" fmla="*/ 0 h 21396"/>
              <a:gd name="T2" fmla="*/ 21600 w 21600"/>
              <a:gd name="T3" fmla="*/ 21396 h 21396"/>
              <a:gd name="T4" fmla="*/ 0 w 21600"/>
              <a:gd name="T5" fmla="*/ 21396 h 2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396" fill="none" extrusionOk="0">
                <a:moveTo>
                  <a:pt x="2962" y="0"/>
                </a:moveTo>
                <a:cubicBezTo>
                  <a:pt x="13645" y="1479"/>
                  <a:pt x="21600" y="10611"/>
                  <a:pt x="21600" y="21396"/>
                </a:cubicBezTo>
              </a:path>
              <a:path w="21600" h="21396" stroke="0" extrusionOk="0">
                <a:moveTo>
                  <a:pt x="2962" y="0"/>
                </a:moveTo>
                <a:cubicBezTo>
                  <a:pt x="13645" y="1479"/>
                  <a:pt x="21600" y="10611"/>
                  <a:pt x="21600" y="21396"/>
                </a:cubicBezTo>
                <a:lnTo>
                  <a:pt x="0" y="21396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789" name="Arc 621"/>
          <p:cNvSpPr>
            <a:spLocks/>
          </p:cNvSpPr>
          <p:nvPr/>
        </p:nvSpPr>
        <p:spPr bwMode="auto">
          <a:xfrm>
            <a:off x="3070225" y="336550"/>
            <a:ext cx="246063" cy="327025"/>
          </a:xfrm>
          <a:custGeom>
            <a:avLst/>
            <a:gdLst>
              <a:gd name="G0" fmla="+- 0 0 0"/>
              <a:gd name="G1" fmla="+- 20364 0 0"/>
              <a:gd name="G2" fmla="+- 21600 0 0"/>
              <a:gd name="T0" fmla="*/ 7202 w 21155"/>
              <a:gd name="T1" fmla="*/ 0 h 20364"/>
              <a:gd name="T2" fmla="*/ 21155 w 21155"/>
              <a:gd name="T3" fmla="*/ 16002 h 20364"/>
              <a:gd name="T4" fmla="*/ 0 w 21155"/>
              <a:gd name="T5" fmla="*/ 20364 h 20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155" h="20364" fill="none" extrusionOk="0">
                <a:moveTo>
                  <a:pt x="7201" y="0"/>
                </a:moveTo>
                <a:cubicBezTo>
                  <a:pt x="14334" y="2522"/>
                  <a:pt x="19627" y="8592"/>
                  <a:pt x="21154" y="16002"/>
                </a:cubicBezTo>
              </a:path>
              <a:path w="21155" h="20364" stroke="0" extrusionOk="0">
                <a:moveTo>
                  <a:pt x="7201" y="0"/>
                </a:moveTo>
                <a:cubicBezTo>
                  <a:pt x="14334" y="2522"/>
                  <a:pt x="19627" y="8592"/>
                  <a:pt x="21154" y="16002"/>
                </a:cubicBezTo>
                <a:lnTo>
                  <a:pt x="0" y="20364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790" name="Arc 622"/>
          <p:cNvSpPr>
            <a:spLocks/>
          </p:cNvSpPr>
          <p:nvPr/>
        </p:nvSpPr>
        <p:spPr bwMode="auto">
          <a:xfrm>
            <a:off x="3476625" y="198438"/>
            <a:ext cx="239713" cy="287337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0585"/>
              <a:gd name="T1" fmla="*/ 0 h 21600"/>
              <a:gd name="T2" fmla="*/ 20585 w 20585"/>
              <a:gd name="T3" fmla="*/ 15055 h 21600"/>
              <a:gd name="T4" fmla="*/ 0 w 2058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585" h="21600" fill="none" extrusionOk="0">
                <a:moveTo>
                  <a:pt x="-1" y="0"/>
                </a:moveTo>
                <a:cubicBezTo>
                  <a:pt x="9407" y="0"/>
                  <a:pt x="17733" y="6089"/>
                  <a:pt x="20584" y="15055"/>
                </a:cubicBezTo>
              </a:path>
              <a:path w="20585" h="21600" stroke="0" extrusionOk="0">
                <a:moveTo>
                  <a:pt x="-1" y="0"/>
                </a:moveTo>
                <a:cubicBezTo>
                  <a:pt x="9407" y="0"/>
                  <a:pt x="17733" y="6089"/>
                  <a:pt x="20584" y="15055"/>
                </a:cubicBezTo>
                <a:lnTo>
                  <a:pt x="0" y="21600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cxnSp>
        <p:nvCxnSpPr>
          <p:cNvPr id="7791" name="AutoShape 623"/>
          <p:cNvCxnSpPr>
            <a:cxnSpLocks noChangeShapeType="1"/>
          </p:cNvCxnSpPr>
          <p:nvPr/>
        </p:nvCxnSpPr>
        <p:spPr bwMode="auto">
          <a:xfrm flipH="1">
            <a:off x="690563" y="196850"/>
            <a:ext cx="2792412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792" name="AutoShape 624"/>
          <p:cNvCxnSpPr>
            <a:cxnSpLocks noChangeShapeType="1"/>
          </p:cNvCxnSpPr>
          <p:nvPr/>
        </p:nvCxnSpPr>
        <p:spPr bwMode="auto">
          <a:xfrm flipH="1" flipV="1">
            <a:off x="1873250" y="209550"/>
            <a:ext cx="906463" cy="180975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793" name="AutoShape 625"/>
          <p:cNvCxnSpPr>
            <a:cxnSpLocks noChangeShapeType="1"/>
          </p:cNvCxnSpPr>
          <p:nvPr/>
        </p:nvCxnSpPr>
        <p:spPr bwMode="auto">
          <a:xfrm flipH="1" flipV="1">
            <a:off x="1765300" y="209550"/>
            <a:ext cx="1401763" cy="131763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794" name="Line 626"/>
          <p:cNvSpPr>
            <a:spLocks noChangeShapeType="1"/>
          </p:cNvSpPr>
          <p:nvPr/>
        </p:nvSpPr>
        <p:spPr bwMode="auto">
          <a:xfrm>
            <a:off x="1081088" y="196850"/>
            <a:ext cx="3603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795" name="Oval 627"/>
          <p:cNvSpPr>
            <a:spLocks noChangeArrowheads="1"/>
          </p:cNvSpPr>
          <p:nvPr/>
        </p:nvSpPr>
        <p:spPr bwMode="auto">
          <a:xfrm flipV="1">
            <a:off x="3286125" y="1203325"/>
            <a:ext cx="55563" cy="55563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7796" name="Group 628"/>
          <p:cNvGrpSpPr>
            <a:grpSpLocks/>
          </p:cNvGrpSpPr>
          <p:nvPr/>
        </p:nvGrpSpPr>
        <p:grpSpPr bwMode="auto">
          <a:xfrm>
            <a:off x="2925763" y="1231900"/>
            <a:ext cx="790575" cy="252413"/>
            <a:chOff x="1843" y="776"/>
            <a:chExt cx="498" cy="289"/>
          </a:xfrm>
        </p:grpSpPr>
        <p:sp>
          <p:nvSpPr>
            <p:cNvPr id="7797" name="Line 629"/>
            <p:cNvSpPr>
              <a:spLocks noChangeShapeType="1"/>
            </p:cNvSpPr>
            <p:nvPr/>
          </p:nvSpPr>
          <p:spPr bwMode="auto">
            <a:xfrm flipV="1">
              <a:off x="2341" y="780"/>
              <a:ext cx="0" cy="285"/>
            </a:xfrm>
            <a:prstGeom prst="line">
              <a:avLst/>
            </a:prstGeom>
            <a:noFill/>
            <a:ln w="28575">
              <a:solidFill>
                <a:srgbClr val="008000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98" name="Line 630"/>
            <p:cNvSpPr>
              <a:spLocks noChangeShapeType="1"/>
            </p:cNvSpPr>
            <p:nvPr/>
          </p:nvSpPr>
          <p:spPr bwMode="auto">
            <a:xfrm flipV="1">
              <a:off x="2088" y="776"/>
              <a:ext cx="0" cy="285"/>
            </a:xfrm>
            <a:prstGeom prst="line">
              <a:avLst/>
            </a:prstGeom>
            <a:noFill/>
            <a:ln w="28575">
              <a:solidFill>
                <a:srgbClr val="008000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99" name="Line 631"/>
            <p:cNvSpPr>
              <a:spLocks noChangeShapeType="1"/>
            </p:cNvSpPr>
            <p:nvPr/>
          </p:nvSpPr>
          <p:spPr bwMode="auto">
            <a:xfrm flipV="1">
              <a:off x="1843" y="780"/>
              <a:ext cx="0" cy="285"/>
            </a:xfrm>
            <a:prstGeom prst="line">
              <a:avLst/>
            </a:prstGeom>
            <a:noFill/>
            <a:ln w="28575">
              <a:solidFill>
                <a:srgbClr val="008000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800" name="Oval 632"/>
          <p:cNvSpPr>
            <a:spLocks noChangeArrowheads="1"/>
          </p:cNvSpPr>
          <p:nvPr/>
        </p:nvSpPr>
        <p:spPr bwMode="auto">
          <a:xfrm flipV="1">
            <a:off x="2897188" y="1209675"/>
            <a:ext cx="55562" cy="55563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801" name="Text Box 633"/>
          <p:cNvSpPr txBox="1">
            <a:spLocks noChangeArrowheads="1"/>
          </p:cNvSpPr>
          <p:nvPr/>
        </p:nvSpPr>
        <p:spPr bwMode="auto">
          <a:xfrm>
            <a:off x="6054725" y="1895475"/>
            <a:ext cx="474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9</a:t>
            </a:r>
          </a:p>
        </p:txBody>
      </p:sp>
      <p:sp>
        <p:nvSpPr>
          <p:cNvPr id="7802" name="Text Box 634"/>
          <p:cNvSpPr txBox="1">
            <a:spLocks noChangeArrowheads="1"/>
          </p:cNvSpPr>
          <p:nvPr/>
        </p:nvSpPr>
        <p:spPr bwMode="auto">
          <a:xfrm>
            <a:off x="6048375" y="1412875"/>
            <a:ext cx="474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7</a:t>
            </a:r>
          </a:p>
        </p:txBody>
      </p:sp>
      <p:grpSp>
        <p:nvGrpSpPr>
          <p:cNvPr id="7803" name="Group 635"/>
          <p:cNvGrpSpPr>
            <a:grpSpLocks/>
          </p:cNvGrpSpPr>
          <p:nvPr/>
        </p:nvGrpSpPr>
        <p:grpSpPr bwMode="auto">
          <a:xfrm>
            <a:off x="6305550" y="1433513"/>
            <a:ext cx="257175" cy="696912"/>
            <a:chOff x="4032" y="2218"/>
            <a:chExt cx="162" cy="439"/>
          </a:xfrm>
        </p:grpSpPr>
        <p:grpSp>
          <p:nvGrpSpPr>
            <p:cNvPr id="7804" name="Group 636"/>
            <p:cNvGrpSpPr>
              <a:grpSpLocks/>
            </p:cNvGrpSpPr>
            <p:nvPr/>
          </p:nvGrpSpPr>
          <p:grpSpPr bwMode="auto">
            <a:xfrm flipH="1">
              <a:off x="4075" y="2325"/>
              <a:ext cx="96" cy="222"/>
              <a:chOff x="1368" y="3416"/>
              <a:chExt cx="96" cy="282"/>
            </a:xfrm>
          </p:grpSpPr>
          <p:sp>
            <p:nvSpPr>
              <p:cNvPr id="7805" name="Line 637"/>
              <p:cNvSpPr>
                <a:spLocks noChangeShapeType="1"/>
              </p:cNvSpPr>
              <p:nvPr/>
            </p:nvSpPr>
            <p:spPr bwMode="auto">
              <a:xfrm>
                <a:off x="1418" y="3416"/>
                <a:ext cx="0" cy="24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806" name="Line 638"/>
              <p:cNvSpPr>
                <a:spLocks noChangeShapeType="1"/>
              </p:cNvSpPr>
              <p:nvPr/>
            </p:nvSpPr>
            <p:spPr bwMode="auto">
              <a:xfrm>
                <a:off x="1416" y="3648"/>
                <a:ext cx="48" cy="4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807" name="Line 639"/>
              <p:cNvSpPr>
                <a:spLocks noChangeShapeType="1"/>
              </p:cNvSpPr>
              <p:nvPr/>
            </p:nvSpPr>
            <p:spPr bwMode="auto">
              <a:xfrm flipH="1">
                <a:off x="1368" y="3650"/>
                <a:ext cx="48" cy="4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7808" name="Group 640"/>
            <p:cNvGrpSpPr>
              <a:grpSpLocks/>
            </p:cNvGrpSpPr>
            <p:nvPr/>
          </p:nvGrpSpPr>
          <p:grpSpPr bwMode="auto">
            <a:xfrm>
              <a:off x="4050" y="2236"/>
              <a:ext cx="144" cy="402"/>
              <a:chOff x="3822" y="1155"/>
              <a:chExt cx="144" cy="402"/>
            </a:xfrm>
          </p:grpSpPr>
          <p:sp>
            <p:nvSpPr>
              <p:cNvPr id="7809" name="Line 641"/>
              <p:cNvSpPr>
                <a:spLocks noChangeShapeType="1"/>
              </p:cNvSpPr>
              <p:nvPr/>
            </p:nvSpPr>
            <p:spPr bwMode="auto">
              <a:xfrm>
                <a:off x="3822" y="1397"/>
                <a:ext cx="0" cy="1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810" name="Line 642"/>
              <p:cNvSpPr>
                <a:spLocks noChangeShapeType="1"/>
              </p:cNvSpPr>
              <p:nvPr/>
            </p:nvSpPr>
            <p:spPr bwMode="auto">
              <a:xfrm>
                <a:off x="3822" y="1404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811" name="Line 643"/>
              <p:cNvSpPr>
                <a:spLocks noChangeShapeType="1"/>
              </p:cNvSpPr>
              <p:nvPr/>
            </p:nvSpPr>
            <p:spPr bwMode="auto">
              <a:xfrm>
                <a:off x="3822" y="1308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812" name="Line 644"/>
              <p:cNvSpPr>
                <a:spLocks noChangeShapeType="1"/>
              </p:cNvSpPr>
              <p:nvPr/>
            </p:nvSpPr>
            <p:spPr bwMode="auto">
              <a:xfrm>
                <a:off x="3822" y="1155"/>
                <a:ext cx="0" cy="1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7813" name="Oval 645"/>
            <p:cNvSpPr>
              <a:spLocks noChangeArrowheads="1"/>
            </p:cNvSpPr>
            <p:nvPr/>
          </p:nvSpPr>
          <p:spPr bwMode="auto">
            <a:xfrm flipV="1">
              <a:off x="4032" y="2218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814" name="Oval 646"/>
            <p:cNvSpPr>
              <a:spLocks noChangeArrowheads="1"/>
            </p:cNvSpPr>
            <p:nvPr/>
          </p:nvSpPr>
          <p:spPr bwMode="auto">
            <a:xfrm flipV="1">
              <a:off x="4034" y="2622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7815" name="Text Box 647"/>
          <p:cNvSpPr txBox="1">
            <a:spLocks noChangeArrowheads="1"/>
          </p:cNvSpPr>
          <p:nvPr/>
        </p:nvSpPr>
        <p:spPr bwMode="auto">
          <a:xfrm>
            <a:off x="6977063" y="3808413"/>
            <a:ext cx="4746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11</a:t>
            </a:r>
          </a:p>
        </p:txBody>
      </p:sp>
      <p:sp>
        <p:nvSpPr>
          <p:cNvPr id="7816" name="Text Box 648"/>
          <p:cNvSpPr txBox="1">
            <a:spLocks noChangeArrowheads="1"/>
          </p:cNvSpPr>
          <p:nvPr/>
        </p:nvSpPr>
        <p:spPr bwMode="auto">
          <a:xfrm>
            <a:off x="6911975" y="3292475"/>
            <a:ext cx="474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13</a:t>
            </a:r>
          </a:p>
        </p:txBody>
      </p:sp>
      <p:sp>
        <p:nvSpPr>
          <p:cNvPr id="7817" name="Text Box 649"/>
          <p:cNvSpPr txBox="1">
            <a:spLocks noChangeArrowheads="1"/>
          </p:cNvSpPr>
          <p:nvPr/>
        </p:nvSpPr>
        <p:spPr bwMode="auto">
          <a:xfrm>
            <a:off x="2044700" y="3860800"/>
            <a:ext cx="474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2</a:t>
            </a:r>
          </a:p>
        </p:txBody>
      </p:sp>
      <p:sp>
        <p:nvSpPr>
          <p:cNvPr id="7818" name="Text Box 650"/>
          <p:cNvSpPr txBox="1">
            <a:spLocks noChangeArrowheads="1"/>
          </p:cNvSpPr>
          <p:nvPr/>
        </p:nvSpPr>
        <p:spPr bwMode="auto">
          <a:xfrm>
            <a:off x="2009775" y="3321050"/>
            <a:ext cx="474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4</a:t>
            </a:r>
          </a:p>
        </p:txBody>
      </p:sp>
      <p:sp>
        <p:nvSpPr>
          <p:cNvPr id="7819" name="AutoShape 651"/>
          <p:cNvSpPr>
            <a:spLocks noChangeArrowheads="1"/>
          </p:cNvSpPr>
          <p:nvPr/>
        </p:nvSpPr>
        <p:spPr bwMode="auto">
          <a:xfrm>
            <a:off x="754063" y="5538788"/>
            <a:ext cx="1079500" cy="3905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820" name="AutoShape 652"/>
          <p:cNvSpPr>
            <a:spLocks noChangeArrowheads="1"/>
          </p:cNvSpPr>
          <p:nvPr/>
        </p:nvSpPr>
        <p:spPr bwMode="auto">
          <a:xfrm>
            <a:off x="739775" y="4976813"/>
            <a:ext cx="1079500" cy="3905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7821" name="Group 653"/>
          <p:cNvGrpSpPr>
            <a:grpSpLocks/>
          </p:cNvGrpSpPr>
          <p:nvPr/>
        </p:nvGrpSpPr>
        <p:grpSpPr bwMode="auto">
          <a:xfrm>
            <a:off x="788988" y="5157788"/>
            <a:ext cx="971550" cy="606425"/>
            <a:chOff x="1927" y="3339"/>
            <a:chExt cx="726" cy="726"/>
          </a:xfrm>
        </p:grpSpPr>
        <p:sp>
          <p:nvSpPr>
            <p:cNvPr id="7822" name="AutoShape 654"/>
            <p:cNvSpPr>
              <a:spLocks noChangeArrowheads="1"/>
            </p:cNvSpPr>
            <p:nvPr/>
          </p:nvSpPr>
          <p:spPr bwMode="auto">
            <a:xfrm>
              <a:off x="1927" y="3339"/>
              <a:ext cx="726" cy="726"/>
            </a:xfrm>
            <a:custGeom>
              <a:avLst/>
              <a:gdLst>
                <a:gd name="G0" fmla="+- 2917 0 0"/>
                <a:gd name="G1" fmla="+- 21600 0 2917"/>
                <a:gd name="G2" fmla="+- 21600 0 2917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917" y="10800"/>
                  </a:moveTo>
                  <a:cubicBezTo>
                    <a:pt x="2917" y="15154"/>
                    <a:pt x="6446" y="18683"/>
                    <a:pt x="10800" y="18683"/>
                  </a:cubicBezTo>
                  <a:cubicBezTo>
                    <a:pt x="15154" y="18683"/>
                    <a:pt x="18683" y="15154"/>
                    <a:pt x="18683" y="10800"/>
                  </a:cubicBezTo>
                  <a:cubicBezTo>
                    <a:pt x="18683" y="6446"/>
                    <a:pt x="15154" y="2917"/>
                    <a:pt x="10800" y="2917"/>
                  </a:cubicBezTo>
                  <a:cubicBezTo>
                    <a:pt x="6446" y="2917"/>
                    <a:pt x="2917" y="6446"/>
                    <a:pt x="2917" y="10800"/>
                  </a:cubicBezTo>
                  <a:close/>
                </a:path>
              </a:pathLst>
            </a:custGeom>
            <a:solidFill>
              <a:srgbClr val="9933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823" name="Oval 655"/>
            <p:cNvSpPr>
              <a:spLocks noChangeArrowheads="1"/>
            </p:cNvSpPr>
            <p:nvPr/>
          </p:nvSpPr>
          <p:spPr bwMode="auto">
            <a:xfrm>
              <a:off x="2029" y="3442"/>
              <a:ext cx="521" cy="522"/>
            </a:xfrm>
            <a:prstGeom prst="ellipse">
              <a:avLst/>
            </a:prstGeom>
            <a:solidFill>
              <a:srgbClr val="99CC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2400" b="1">
                  <a:solidFill>
                    <a:srgbClr val="FF0000"/>
                  </a:solidFill>
                  <a:latin typeface=".VnTimeH" pitchFamily="34" charset="0"/>
                </a:rPr>
                <a:t>§C</a:t>
              </a:r>
            </a:p>
          </p:txBody>
        </p:sp>
      </p:grpSp>
      <p:sp>
        <p:nvSpPr>
          <p:cNvPr id="7824" name="AutoShape 656"/>
          <p:cNvSpPr>
            <a:spLocks noChangeArrowheads="1"/>
          </p:cNvSpPr>
          <p:nvPr/>
        </p:nvSpPr>
        <p:spPr bwMode="auto">
          <a:xfrm>
            <a:off x="828675" y="5013325"/>
            <a:ext cx="109538" cy="10953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825" name="AutoShape 657"/>
          <p:cNvSpPr>
            <a:spLocks noChangeArrowheads="1"/>
          </p:cNvSpPr>
          <p:nvPr/>
        </p:nvSpPr>
        <p:spPr bwMode="auto">
          <a:xfrm>
            <a:off x="1239838" y="5002213"/>
            <a:ext cx="109537" cy="109537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826" name="AutoShape 658"/>
          <p:cNvSpPr>
            <a:spLocks noChangeArrowheads="1"/>
          </p:cNvSpPr>
          <p:nvPr/>
        </p:nvSpPr>
        <p:spPr bwMode="auto">
          <a:xfrm>
            <a:off x="1639888" y="5013325"/>
            <a:ext cx="109537" cy="10953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827" name="AutoShape 659"/>
          <p:cNvSpPr>
            <a:spLocks noChangeArrowheads="1"/>
          </p:cNvSpPr>
          <p:nvPr/>
        </p:nvSpPr>
        <p:spPr bwMode="auto">
          <a:xfrm>
            <a:off x="811213" y="5776913"/>
            <a:ext cx="109537" cy="109537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828" name="AutoShape 660"/>
          <p:cNvSpPr>
            <a:spLocks noChangeArrowheads="1"/>
          </p:cNvSpPr>
          <p:nvPr/>
        </p:nvSpPr>
        <p:spPr bwMode="auto">
          <a:xfrm>
            <a:off x="1241425" y="5791200"/>
            <a:ext cx="109538" cy="10953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829" name="AutoShape 661"/>
          <p:cNvSpPr>
            <a:spLocks noChangeArrowheads="1"/>
          </p:cNvSpPr>
          <p:nvPr/>
        </p:nvSpPr>
        <p:spPr bwMode="auto">
          <a:xfrm>
            <a:off x="1668463" y="5783263"/>
            <a:ext cx="109537" cy="109537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830" name="Text Box 662"/>
          <p:cNvSpPr txBox="1">
            <a:spLocks noChangeArrowheads="1"/>
          </p:cNvSpPr>
          <p:nvPr/>
        </p:nvSpPr>
        <p:spPr bwMode="auto">
          <a:xfrm>
            <a:off x="503238" y="4924425"/>
            <a:ext cx="4746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ahamasBH" pitchFamily="34" charset="0"/>
              </a:rPr>
              <a:t>A</a:t>
            </a:r>
          </a:p>
        </p:txBody>
      </p:sp>
      <p:sp>
        <p:nvSpPr>
          <p:cNvPr id="7831" name="Text Box 663"/>
          <p:cNvSpPr txBox="1">
            <a:spLocks noChangeArrowheads="1"/>
          </p:cNvSpPr>
          <p:nvPr/>
        </p:nvSpPr>
        <p:spPr bwMode="auto">
          <a:xfrm>
            <a:off x="935038" y="4924425"/>
            <a:ext cx="4746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ahamasBH" pitchFamily="34" charset="0"/>
              </a:rPr>
              <a:t>B</a:t>
            </a:r>
          </a:p>
        </p:txBody>
      </p:sp>
      <p:sp>
        <p:nvSpPr>
          <p:cNvPr id="7832" name="Text Box 664"/>
          <p:cNvSpPr txBox="1">
            <a:spLocks noChangeArrowheads="1"/>
          </p:cNvSpPr>
          <p:nvPr/>
        </p:nvSpPr>
        <p:spPr bwMode="auto">
          <a:xfrm>
            <a:off x="1365250" y="4924425"/>
            <a:ext cx="474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ahamasBH" pitchFamily="34" charset="0"/>
              </a:rPr>
              <a:t>C</a:t>
            </a:r>
          </a:p>
        </p:txBody>
      </p:sp>
      <p:sp>
        <p:nvSpPr>
          <p:cNvPr id="7833" name="Text Box 665"/>
          <p:cNvSpPr txBox="1">
            <a:spLocks noChangeArrowheads="1"/>
          </p:cNvSpPr>
          <p:nvPr/>
        </p:nvSpPr>
        <p:spPr bwMode="auto">
          <a:xfrm>
            <a:off x="514350" y="5667375"/>
            <a:ext cx="474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ahamasBH" pitchFamily="34" charset="0"/>
              </a:rPr>
              <a:t>X</a:t>
            </a:r>
          </a:p>
        </p:txBody>
      </p:sp>
      <p:sp>
        <p:nvSpPr>
          <p:cNvPr id="7834" name="Text Box 666"/>
          <p:cNvSpPr txBox="1">
            <a:spLocks noChangeArrowheads="1"/>
          </p:cNvSpPr>
          <p:nvPr/>
        </p:nvSpPr>
        <p:spPr bwMode="auto">
          <a:xfrm>
            <a:off x="1003300" y="5686425"/>
            <a:ext cx="474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ahamasBH" pitchFamily="34" charset="0"/>
              </a:rPr>
              <a:t>Y</a:t>
            </a:r>
          </a:p>
        </p:txBody>
      </p:sp>
      <p:sp>
        <p:nvSpPr>
          <p:cNvPr id="7835" name="Text Box 667"/>
          <p:cNvSpPr txBox="1">
            <a:spLocks noChangeArrowheads="1"/>
          </p:cNvSpPr>
          <p:nvPr/>
        </p:nvSpPr>
        <p:spPr bwMode="auto">
          <a:xfrm>
            <a:off x="1433513" y="5686425"/>
            <a:ext cx="4746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ahamasBH" pitchFamily="34" charset="0"/>
              </a:rPr>
              <a:t>Z</a:t>
            </a:r>
          </a:p>
        </p:txBody>
      </p:sp>
      <p:sp>
        <p:nvSpPr>
          <p:cNvPr id="7836" name="AutoShape 668"/>
          <p:cNvSpPr>
            <a:spLocks noChangeArrowheads="1"/>
          </p:cNvSpPr>
          <p:nvPr/>
        </p:nvSpPr>
        <p:spPr bwMode="auto">
          <a:xfrm>
            <a:off x="7667625" y="3573463"/>
            <a:ext cx="609600" cy="3810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>
                <a:latin typeface=".VnTimeH" pitchFamily="34" charset="0"/>
              </a:rPr>
              <a:t>ky</a:t>
            </a:r>
            <a:endParaRPr lang="en-US" b="1">
              <a:latin typeface=".VnTime" pitchFamily="34" charset="0"/>
            </a:endParaRPr>
          </a:p>
        </p:txBody>
      </p:sp>
      <p:sp>
        <p:nvSpPr>
          <p:cNvPr id="7837" name="AutoShape 669"/>
          <p:cNvSpPr>
            <a:spLocks noChangeArrowheads="1"/>
          </p:cNvSpPr>
          <p:nvPr/>
        </p:nvSpPr>
        <p:spPr bwMode="auto">
          <a:xfrm>
            <a:off x="6705600" y="1570038"/>
            <a:ext cx="609600" cy="3810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>
                <a:latin typeface=".VnTimeH" pitchFamily="34" charset="0"/>
              </a:rPr>
              <a:t>r</a:t>
            </a:r>
            <a:r>
              <a:rPr lang="en-US" b="1">
                <a:latin typeface=".VnTime" pitchFamily="34" charset="0"/>
              </a:rPr>
              <a:t>th</a:t>
            </a:r>
          </a:p>
        </p:txBody>
      </p:sp>
      <p:sp>
        <p:nvSpPr>
          <p:cNvPr id="7838" name="AutoShape 670"/>
          <p:cNvSpPr>
            <a:spLocks noChangeArrowheads="1"/>
          </p:cNvSpPr>
          <p:nvPr/>
        </p:nvSpPr>
        <p:spPr bwMode="auto">
          <a:xfrm>
            <a:off x="4451350" y="1579563"/>
            <a:ext cx="609600" cy="3810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>
                <a:latin typeface=".VnTimeH" pitchFamily="34" charset="0"/>
              </a:rPr>
              <a:t>k</a:t>
            </a:r>
            <a:endParaRPr lang="en-US" b="1">
              <a:latin typeface=".VnTime" pitchFamily="34" charset="0"/>
            </a:endParaRPr>
          </a:p>
        </p:txBody>
      </p:sp>
      <p:grpSp>
        <p:nvGrpSpPr>
          <p:cNvPr id="7839" name="Group 671"/>
          <p:cNvGrpSpPr>
            <a:grpSpLocks/>
          </p:cNvGrpSpPr>
          <p:nvPr/>
        </p:nvGrpSpPr>
        <p:grpSpPr bwMode="auto">
          <a:xfrm>
            <a:off x="1266825" y="3392488"/>
            <a:ext cx="171450" cy="700087"/>
            <a:chOff x="526" y="3094"/>
            <a:chExt cx="108" cy="441"/>
          </a:xfrm>
        </p:grpSpPr>
        <p:sp>
          <p:nvSpPr>
            <p:cNvPr id="7840" name="Arc 672"/>
            <p:cNvSpPr>
              <a:spLocks/>
            </p:cNvSpPr>
            <p:nvPr/>
          </p:nvSpPr>
          <p:spPr bwMode="auto">
            <a:xfrm rot="10112503" flipH="1">
              <a:off x="531" y="3205"/>
              <a:ext cx="103" cy="203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2322"/>
                <a:gd name="T2" fmla="*/ 6096 w 21600"/>
                <a:gd name="T3" fmla="*/ 42322 h 42322"/>
                <a:gd name="T4" fmla="*/ 0 w 21600"/>
                <a:gd name="T5" fmla="*/ 21600 h 42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2322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</a:path>
                <a:path w="21600" h="42322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841" name="Line 673"/>
            <p:cNvSpPr>
              <a:spLocks noChangeShapeType="1"/>
            </p:cNvSpPr>
            <p:nvPr/>
          </p:nvSpPr>
          <p:spPr bwMode="auto">
            <a:xfrm flipV="1">
              <a:off x="542" y="3112"/>
              <a:ext cx="0" cy="10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842" name="Line 674"/>
            <p:cNvSpPr>
              <a:spLocks noChangeShapeType="1"/>
            </p:cNvSpPr>
            <p:nvPr/>
          </p:nvSpPr>
          <p:spPr bwMode="auto">
            <a:xfrm flipV="1">
              <a:off x="548" y="3408"/>
              <a:ext cx="0" cy="10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843" name="Oval 675"/>
            <p:cNvSpPr>
              <a:spLocks noChangeArrowheads="1"/>
            </p:cNvSpPr>
            <p:nvPr/>
          </p:nvSpPr>
          <p:spPr bwMode="auto">
            <a:xfrm flipV="1">
              <a:off x="526" y="3094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844" name="Oval 676"/>
            <p:cNvSpPr>
              <a:spLocks noChangeArrowheads="1"/>
            </p:cNvSpPr>
            <p:nvPr/>
          </p:nvSpPr>
          <p:spPr bwMode="auto">
            <a:xfrm flipV="1">
              <a:off x="532" y="3500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cxnSp>
        <p:nvCxnSpPr>
          <p:cNvPr id="7845" name="AutoShape 677"/>
          <p:cNvCxnSpPr>
            <a:cxnSpLocks noChangeShapeType="1"/>
            <a:stCxn id="7737" idx="0"/>
            <a:endCxn id="7635" idx="4"/>
          </p:cNvCxnSpPr>
          <p:nvPr/>
        </p:nvCxnSpPr>
        <p:spPr bwMode="auto">
          <a:xfrm rot="5400000">
            <a:off x="2088356" y="1770857"/>
            <a:ext cx="1236663" cy="2032000"/>
          </a:xfrm>
          <a:prstGeom prst="bentConnector3">
            <a:avLst>
              <a:gd name="adj1" fmla="val 21694"/>
            </a:avLst>
          </a:prstGeom>
          <a:noFill/>
          <a:ln w="28575">
            <a:solidFill>
              <a:srgbClr val="008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846" name="AutoShape 678"/>
          <p:cNvCxnSpPr>
            <a:cxnSpLocks noChangeShapeType="1"/>
            <a:stCxn id="7729" idx="0"/>
            <a:endCxn id="7843" idx="4"/>
          </p:cNvCxnSpPr>
          <p:nvPr/>
        </p:nvCxnSpPr>
        <p:spPr bwMode="auto">
          <a:xfrm rot="5400000">
            <a:off x="1698626" y="1770062"/>
            <a:ext cx="1219200" cy="2028825"/>
          </a:xfrm>
          <a:prstGeom prst="bentConnector3">
            <a:avLst>
              <a:gd name="adj1" fmla="val 13148"/>
            </a:avLst>
          </a:prstGeom>
          <a:noFill/>
          <a:ln w="28575">
            <a:solidFill>
              <a:srgbClr val="008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847" name="AutoShape 679"/>
          <p:cNvCxnSpPr>
            <a:cxnSpLocks noChangeShapeType="1"/>
            <a:stCxn id="7721" idx="1"/>
            <a:endCxn id="7750" idx="4"/>
          </p:cNvCxnSpPr>
          <p:nvPr/>
        </p:nvCxnSpPr>
        <p:spPr bwMode="auto">
          <a:xfrm rot="5400000">
            <a:off x="1280319" y="1766094"/>
            <a:ext cx="1225550" cy="2039938"/>
          </a:xfrm>
          <a:prstGeom prst="bentConnector3">
            <a:avLst>
              <a:gd name="adj1" fmla="val 5699"/>
            </a:avLst>
          </a:prstGeom>
          <a:noFill/>
          <a:ln w="28575">
            <a:solidFill>
              <a:srgbClr val="008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7848" name="Group 680"/>
          <p:cNvGrpSpPr>
            <a:grpSpLocks/>
          </p:cNvGrpSpPr>
          <p:nvPr/>
        </p:nvGrpSpPr>
        <p:grpSpPr bwMode="auto">
          <a:xfrm>
            <a:off x="4083050" y="3300413"/>
            <a:ext cx="1735138" cy="138112"/>
            <a:chOff x="2572" y="2079"/>
            <a:chExt cx="1093" cy="87"/>
          </a:xfrm>
        </p:grpSpPr>
        <p:sp>
          <p:nvSpPr>
            <p:cNvPr id="7849" name="Line 681"/>
            <p:cNvSpPr>
              <a:spLocks noChangeShapeType="1"/>
            </p:cNvSpPr>
            <p:nvPr/>
          </p:nvSpPr>
          <p:spPr bwMode="auto">
            <a:xfrm flipH="1">
              <a:off x="2572" y="2084"/>
              <a:ext cx="62" cy="78"/>
            </a:xfrm>
            <a:prstGeom prst="line">
              <a:avLst/>
            </a:prstGeom>
            <a:noFill/>
            <a:ln w="28575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7850" name="AutoShape 682"/>
            <p:cNvCxnSpPr>
              <a:cxnSpLocks noChangeShapeType="1"/>
            </p:cNvCxnSpPr>
            <p:nvPr/>
          </p:nvCxnSpPr>
          <p:spPr bwMode="auto">
            <a:xfrm rot="5400000" flipH="1">
              <a:off x="3106" y="1607"/>
              <a:ext cx="87" cy="1031"/>
            </a:xfrm>
            <a:prstGeom prst="bentConnector3">
              <a:avLst>
                <a:gd name="adj1" fmla="val 255171"/>
              </a:avLst>
            </a:prstGeom>
            <a:noFill/>
            <a:ln w="28575">
              <a:solidFill>
                <a:srgbClr val="008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7851" name="Group 683"/>
          <p:cNvGrpSpPr>
            <a:grpSpLocks/>
          </p:cNvGrpSpPr>
          <p:nvPr/>
        </p:nvGrpSpPr>
        <p:grpSpPr bwMode="auto">
          <a:xfrm>
            <a:off x="3708400" y="3282950"/>
            <a:ext cx="2471738" cy="146050"/>
            <a:chOff x="2336" y="2068"/>
            <a:chExt cx="1557" cy="92"/>
          </a:xfrm>
        </p:grpSpPr>
        <p:sp>
          <p:nvSpPr>
            <p:cNvPr id="7852" name="Line 684"/>
            <p:cNvSpPr>
              <a:spLocks noChangeShapeType="1"/>
            </p:cNvSpPr>
            <p:nvPr/>
          </p:nvSpPr>
          <p:spPr bwMode="auto">
            <a:xfrm flipH="1">
              <a:off x="2336" y="2069"/>
              <a:ext cx="61" cy="91"/>
            </a:xfrm>
            <a:prstGeom prst="line">
              <a:avLst/>
            </a:prstGeom>
            <a:noFill/>
            <a:ln w="28575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7853" name="AutoShape 685"/>
            <p:cNvCxnSpPr>
              <a:cxnSpLocks noChangeShapeType="1"/>
            </p:cNvCxnSpPr>
            <p:nvPr/>
          </p:nvCxnSpPr>
          <p:spPr bwMode="auto">
            <a:xfrm rot="5400000" flipH="1">
              <a:off x="3103" y="1363"/>
              <a:ext cx="85" cy="1495"/>
            </a:xfrm>
            <a:prstGeom prst="bentConnector3">
              <a:avLst>
                <a:gd name="adj1" fmla="val 321176"/>
              </a:avLst>
            </a:prstGeom>
            <a:noFill/>
            <a:ln w="28575">
              <a:solidFill>
                <a:srgbClr val="008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7854" name="Group 686"/>
          <p:cNvGrpSpPr>
            <a:grpSpLocks/>
          </p:cNvGrpSpPr>
          <p:nvPr/>
        </p:nvGrpSpPr>
        <p:grpSpPr bwMode="auto">
          <a:xfrm>
            <a:off x="3311525" y="3175000"/>
            <a:ext cx="3259138" cy="255588"/>
            <a:chOff x="2086" y="2000"/>
            <a:chExt cx="2053" cy="161"/>
          </a:xfrm>
        </p:grpSpPr>
        <p:sp>
          <p:nvSpPr>
            <p:cNvPr id="7855" name="Line 687"/>
            <p:cNvSpPr>
              <a:spLocks noChangeShapeType="1"/>
            </p:cNvSpPr>
            <p:nvPr/>
          </p:nvSpPr>
          <p:spPr bwMode="auto">
            <a:xfrm flipH="1">
              <a:off x="2086" y="2001"/>
              <a:ext cx="106" cy="159"/>
            </a:xfrm>
            <a:prstGeom prst="line">
              <a:avLst/>
            </a:prstGeom>
            <a:noFill/>
            <a:ln w="28575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7856" name="AutoShape 688"/>
            <p:cNvCxnSpPr>
              <a:cxnSpLocks noChangeShapeType="1"/>
            </p:cNvCxnSpPr>
            <p:nvPr/>
          </p:nvCxnSpPr>
          <p:spPr bwMode="auto">
            <a:xfrm rot="5400000" flipH="1">
              <a:off x="3085" y="1107"/>
              <a:ext cx="161" cy="1947"/>
            </a:xfrm>
            <a:prstGeom prst="bentConnector3">
              <a:avLst>
                <a:gd name="adj1" fmla="val 209315"/>
              </a:avLst>
            </a:prstGeom>
            <a:noFill/>
            <a:ln w="28575">
              <a:solidFill>
                <a:srgbClr val="008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7857" name="Group 689"/>
          <p:cNvGrpSpPr>
            <a:grpSpLocks/>
          </p:cNvGrpSpPr>
          <p:nvPr/>
        </p:nvGrpSpPr>
        <p:grpSpPr bwMode="auto">
          <a:xfrm>
            <a:off x="1708150" y="4098925"/>
            <a:ext cx="1590675" cy="100013"/>
            <a:chOff x="1076" y="2582"/>
            <a:chExt cx="1002" cy="63"/>
          </a:xfrm>
        </p:grpSpPr>
        <p:sp>
          <p:nvSpPr>
            <p:cNvPr id="7858" name="Line 690"/>
            <p:cNvSpPr>
              <a:spLocks noChangeShapeType="1"/>
            </p:cNvSpPr>
            <p:nvPr/>
          </p:nvSpPr>
          <p:spPr bwMode="auto">
            <a:xfrm>
              <a:off x="1076" y="2582"/>
              <a:ext cx="35" cy="54"/>
            </a:xfrm>
            <a:prstGeom prst="line">
              <a:avLst/>
            </a:prstGeom>
            <a:noFill/>
            <a:ln w="28575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7859" name="AutoShape 691"/>
            <p:cNvCxnSpPr>
              <a:cxnSpLocks noChangeShapeType="1"/>
              <a:stCxn id="7702" idx="0"/>
              <a:endCxn id="7858" idx="1"/>
            </p:cNvCxnSpPr>
            <p:nvPr/>
          </p:nvCxnSpPr>
          <p:spPr bwMode="auto">
            <a:xfrm rot="5400000">
              <a:off x="1574" y="2140"/>
              <a:ext cx="42" cy="967"/>
            </a:xfrm>
            <a:prstGeom prst="bentConnector3">
              <a:avLst>
                <a:gd name="adj1" fmla="val 421431"/>
              </a:avLst>
            </a:prstGeom>
            <a:noFill/>
            <a:ln w="28575">
              <a:solidFill>
                <a:srgbClr val="008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7860" name="Group 692"/>
          <p:cNvGrpSpPr>
            <a:grpSpLocks/>
          </p:cNvGrpSpPr>
          <p:nvPr/>
        </p:nvGrpSpPr>
        <p:grpSpPr bwMode="auto">
          <a:xfrm>
            <a:off x="1319213" y="4094163"/>
            <a:ext cx="2368550" cy="177800"/>
            <a:chOff x="831" y="2579"/>
            <a:chExt cx="1492" cy="112"/>
          </a:xfrm>
        </p:grpSpPr>
        <p:sp>
          <p:nvSpPr>
            <p:cNvPr id="7861" name="Line 693"/>
            <p:cNvSpPr>
              <a:spLocks noChangeShapeType="1"/>
            </p:cNvSpPr>
            <p:nvPr/>
          </p:nvSpPr>
          <p:spPr bwMode="auto">
            <a:xfrm>
              <a:off x="831" y="2579"/>
              <a:ext cx="69" cy="103"/>
            </a:xfrm>
            <a:prstGeom prst="line">
              <a:avLst/>
            </a:prstGeom>
            <a:noFill/>
            <a:ln w="28575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7862" name="AutoShape 694"/>
            <p:cNvCxnSpPr>
              <a:cxnSpLocks noChangeShapeType="1"/>
              <a:stCxn id="7686" idx="0"/>
              <a:endCxn id="7861" idx="1"/>
            </p:cNvCxnSpPr>
            <p:nvPr/>
          </p:nvCxnSpPr>
          <p:spPr bwMode="auto">
            <a:xfrm rot="5400000">
              <a:off x="1569" y="1937"/>
              <a:ext cx="85" cy="1423"/>
            </a:xfrm>
            <a:prstGeom prst="bentConnector3">
              <a:avLst>
                <a:gd name="adj1" fmla="val 257648"/>
              </a:avLst>
            </a:prstGeom>
            <a:noFill/>
            <a:ln w="28575">
              <a:solidFill>
                <a:srgbClr val="008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7863" name="Group 695"/>
          <p:cNvGrpSpPr>
            <a:grpSpLocks/>
          </p:cNvGrpSpPr>
          <p:nvPr/>
        </p:nvGrpSpPr>
        <p:grpSpPr bwMode="auto">
          <a:xfrm>
            <a:off x="896938" y="4090988"/>
            <a:ext cx="3181350" cy="288925"/>
            <a:chOff x="565" y="2577"/>
            <a:chExt cx="2004" cy="182"/>
          </a:xfrm>
        </p:grpSpPr>
        <p:sp>
          <p:nvSpPr>
            <p:cNvPr id="7864" name="Line 696"/>
            <p:cNvSpPr>
              <a:spLocks noChangeShapeType="1"/>
            </p:cNvSpPr>
            <p:nvPr/>
          </p:nvSpPr>
          <p:spPr bwMode="auto">
            <a:xfrm>
              <a:off x="565" y="2577"/>
              <a:ext cx="116" cy="173"/>
            </a:xfrm>
            <a:prstGeom prst="line">
              <a:avLst/>
            </a:prstGeom>
            <a:noFill/>
            <a:ln w="28575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7865" name="AutoShape 697"/>
            <p:cNvCxnSpPr>
              <a:cxnSpLocks noChangeShapeType="1"/>
              <a:stCxn id="7694" idx="0"/>
              <a:endCxn id="7864" idx="1"/>
            </p:cNvCxnSpPr>
            <p:nvPr/>
          </p:nvCxnSpPr>
          <p:spPr bwMode="auto">
            <a:xfrm rot="5400000">
              <a:off x="1546" y="1736"/>
              <a:ext cx="158" cy="1888"/>
            </a:xfrm>
            <a:prstGeom prst="bentConnector3">
              <a:avLst>
                <a:gd name="adj1" fmla="val 184810"/>
              </a:avLst>
            </a:prstGeom>
            <a:noFill/>
            <a:ln w="28575">
              <a:solidFill>
                <a:srgbClr val="008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cxnSp>
        <p:nvCxnSpPr>
          <p:cNvPr id="7866" name="AutoShape 698"/>
          <p:cNvCxnSpPr>
            <a:cxnSpLocks noChangeShapeType="1"/>
            <a:stCxn id="7636" idx="0"/>
            <a:endCxn id="7826" idx="0"/>
          </p:cNvCxnSpPr>
          <p:nvPr/>
        </p:nvCxnSpPr>
        <p:spPr bwMode="auto">
          <a:xfrm flipH="1">
            <a:off x="1695450" y="4105275"/>
            <a:ext cx="4763" cy="908050"/>
          </a:xfrm>
          <a:prstGeom prst="straightConnector1">
            <a:avLst/>
          </a:prstGeom>
          <a:noFill/>
          <a:ln w="28575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867" name="AutoShape 699"/>
          <p:cNvCxnSpPr>
            <a:cxnSpLocks noChangeShapeType="1"/>
            <a:stCxn id="7844" idx="0"/>
            <a:endCxn id="7825" idx="0"/>
          </p:cNvCxnSpPr>
          <p:nvPr/>
        </p:nvCxnSpPr>
        <p:spPr bwMode="auto">
          <a:xfrm flipH="1">
            <a:off x="1295400" y="4094163"/>
            <a:ext cx="7938" cy="908050"/>
          </a:xfrm>
          <a:prstGeom prst="straightConnector1">
            <a:avLst/>
          </a:prstGeom>
          <a:noFill/>
          <a:ln w="28575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868" name="AutoShape 700"/>
          <p:cNvCxnSpPr>
            <a:cxnSpLocks noChangeShapeType="1"/>
            <a:stCxn id="7751" idx="0"/>
            <a:endCxn id="7824" idx="0"/>
          </p:cNvCxnSpPr>
          <p:nvPr/>
        </p:nvCxnSpPr>
        <p:spPr bwMode="auto">
          <a:xfrm>
            <a:off x="882650" y="4098925"/>
            <a:ext cx="1588" cy="914400"/>
          </a:xfrm>
          <a:prstGeom prst="straightConnector1">
            <a:avLst/>
          </a:prstGeom>
          <a:noFill/>
          <a:ln w="28575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869" name="AutoShape 701"/>
          <p:cNvCxnSpPr>
            <a:cxnSpLocks noChangeShapeType="1"/>
            <a:stCxn id="7827" idx="4"/>
            <a:endCxn id="7693" idx="3"/>
          </p:cNvCxnSpPr>
          <p:nvPr/>
        </p:nvCxnSpPr>
        <p:spPr bwMode="auto">
          <a:xfrm rot="5400000" flipH="1" flipV="1">
            <a:off x="1238250" y="3068638"/>
            <a:ext cx="2446337" cy="3189288"/>
          </a:xfrm>
          <a:prstGeom prst="bentConnector5">
            <a:avLst>
              <a:gd name="adj1" fmla="val -22259"/>
              <a:gd name="adj2" fmla="val 64606"/>
              <a:gd name="adj3" fmla="val 111616"/>
            </a:avLst>
          </a:prstGeom>
          <a:noFill/>
          <a:ln w="28575">
            <a:solidFill>
              <a:srgbClr val="008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870" name="AutoShape 702"/>
          <p:cNvCxnSpPr>
            <a:cxnSpLocks noChangeShapeType="1"/>
            <a:stCxn id="7828" idx="4"/>
            <a:endCxn id="7685" idx="3"/>
          </p:cNvCxnSpPr>
          <p:nvPr/>
        </p:nvCxnSpPr>
        <p:spPr bwMode="auto">
          <a:xfrm rot="5400000" flipH="1" flipV="1">
            <a:off x="1254919" y="3490119"/>
            <a:ext cx="2452688" cy="2368550"/>
          </a:xfrm>
          <a:prstGeom prst="bentConnector5">
            <a:avLst>
              <a:gd name="adj1" fmla="val -16380"/>
              <a:gd name="adj2" fmla="val 63870"/>
              <a:gd name="adj3" fmla="val 115986"/>
            </a:avLst>
          </a:prstGeom>
          <a:noFill/>
          <a:ln w="28575">
            <a:solidFill>
              <a:srgbClr val="008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871" name="AutoShape 703"/>
          <p:cNvCxnSpPr>
            <a:cxnSpLocks noChangeShapeType="1"/>
            <a:stCxn id="7829" idx="4"/>
            <a:endCxn id="7701" idx="3"/>
          </p:cNvCxnSpPr>
          <p:nvPr/>
        </p:nvCxnSpPr>
        <p:spPr bwMode="auto">
          <a:xfrm rot="5400000" flipH="1" flipV="1">
            <a:off x="1275557" y="3891756"/>
            <a:ext cx="2449512" cy="1552575"/>
          </a:xfrm>
          <a:prstGeom prst="bentConnector5">
            <a:avLst>
              <a:gd name="adj1" fmla="val -10889"/>
              <a:gd name="adj2" fmla="val 58792"/>
              <a:gd name="adj3" fmla="val 120023"/>
            </a:avLst>
          </a:prstGeom>
          <a:noFill/>
          <a:ln w="28575">
            <a:solidFill>
              <a:srgbClr val="008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872" name="AutoShape 704"/>
          <p:cNvCxnSpPr>
            <a:cxnSpLocks noChangeShapeType="1"/>
            <a:stCxn id="7761" idx="6"/>
            <a:endCxn id="7712" idx="0"/>
          </p:cNvCxnSpPr>
          <p:nvPr/>
        </p:nvCxnSpPr>
        <p:spPr bwMode="auto">
          <a:xfrm flipH="1" flipV="1">
            <a:off x="4468813" y="4122738"/>
            <a:ext cx="4203700" cy="1712912"/>
          </a:xfrm>
          <a:prstGeom prst="bentConnector4">
            <a:avLst>
              <a:gd name="adj1" fmla="val -5440"/>
              <a:gd name="adj2" fmla="val 68486"/>
            </a:avLst>
          </a:prstGeom>
          <a:noFill/>
          <a:ln w="19050">
            <a:solidFill>
              <a:srgbClr val="FF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873" name="AutoShape 705"/>
          <p:cNvCxnSpPr>
            <a:cxnSpLocks noChangeShapeType="1"/>
          </p:cNvCxnSpPr>
          <p:nvPr/>
        </p:nvCxnSpPr>
        <p:spPr bwMode="auto">
          <a:xfrm rot="5400000">
            <a:off x="3871913" y="1789112"/>
            <a:ext cx="2228850" cy="1044575"/>
          </a:xfrm>
          <a:prstGeom prst="bentConnector3">
            <a:avLst>
              <a:gd name="adj1" fmla="val 72648"/>
            </a:avLst>
          </a:prstGeom>
          <a:noFill/>
          <a:ln w="19050">
            <a:solidFill>
              <a:srgbClr val="FF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874" name="AutoShape 706"/>
          <p:cNvCxnSpPr>
            <a:cxnSpLocks noChangeShapeType="1"/>
          </p:cNvCxnSpPr>
          <p:nvPr/>
        </p:nvCxnSpPr>
        <p:spPr bwMode="auto">
          <a:xfrm rot="5400000" flipH="1">
            <a:off x="5811044" y="904081"/>
            <a:ext cx="238125" cy="823913"/>
          </a:xfrm>
          <a:prstGeom prst="bentConnector2">
            <a:avLst/>
          </a:prstGeom>
          <a:noFill/>
          <a:ln w="19050">
            <a:solidFill>
              <a:srgbClr val="FF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7875" name="Group 707"/>
          <p:cNvGrpSpPr>
            <a:grpSpLocks/>
          </p:cNvGrpSpPr>
          <p:nvPr/>
        </p:nvGrpSpPr>
        <p:grpSpPr bwMode="auto">
          <a:xfrm>
            <a:off x="6343650" y="1189038"/>
            <a:ext cx="657225" cy="377825"/>
            <a:chOff x="3996" y="749"/>
            <a:chExt cx="414" cy="238"/>
          </a:xfrm>
        </p:grpSpPr>
        <p:sp>
          <p:nvSpPr>
            <p:cNvPr id="7876" name="Line 708"/>
            <p:cNvSpPr>
              <a:spLocks noChangeShapeType="1"/>
            </p:cNvSpPr>
            <p:nvPr/>
          </p:nvSpPr>
          <p:spPr bwMode="auto">
            <a:xfrm flipH="1">
              <a:off x="3996" y="749"/>
              <a:ext cx="106" cy="159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877" name="Line 709"/>
            <p:cNvSpPr>
              <a:spLocks noChangeShapeType="1"/>
            </p:cNvSpPr>
            <p:nvPr/>
          </p:nvSpPr>
          <p:spPr bwMode="auto">
            <a:xfrm flipV="1">
              <a:off x="4410" y="919"/>
              <a:ext cx="0" cy="68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7878" name="AutoShape 710"/>
            <p:cNvCxnSpPr>
              <a:cxnSpLocks noChangeShapeType="1"/>
              <a:stCxn id="7876" idx="0"/>
              <a:endCxn id="7877" idx="1"/>
            </p:cNvCxnSpPr>
            <p:nvPr/>
          </p:nvCxnSpPr>
          <p:spPr bwMode="auto">
            <a:xfrm rot="5400000" flipV="1">
              <a:off x="4171" y="680"/>
              <a:ext cx="170" cy="308"/>
            </a:xfrm>
            <a:prstGeom prst="bentConnector3">
              <a:avLst>
                <a:gd name="adj1" fmla="val 0"/>
              </a:avLst>
            </a:prstGeom>
            <a:noFill/>
            <a:ln w="19050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7879" name="Line 711"/>
          <p:cNvSpPr>
            <a:spLocks noChangeShapeType="1"/>
          </p:cNvSpPr>
          <p:nvPr/>
        </p:nvSpPr>
        <p:spPr bwMode="auto">
          <a:xfrm flipV="1">
            <a:off x="7985125" y="3949700"/>
            <a:ext cx="0" cy="415925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7880" name="Group 712"/>
          <p:cNvGrpSpPr>
            <a:grpSpLocks/>
          </p:cNvGrpSpPr>
          <p:nvPr/>
        </p:nvGrpSpPr>
        <p:grpSpPr bwMode="auto">
          <a:xfrm>
            <a:off x="6335713" y="2144713"/>
            <a:ext cx="1639887" cy="1435100"/>
            <a:chOff x="3991" y="1351"/>
            <a:chExt cx="1033" cy="904"/>
          </a:xfrm>
        </p:grpSpPr>
        <p:cxnSp>
          <p:nvCxnSpPr>
            <p:cNvPr id="7881" name="AutoShape 713"/>
            <p:cNvCxnSpPr>
              <a:cxnSpLocks noChangeShapeType="1"/>
            </p:cNvCxnSpPr>
            <p:nvPr/>
          </p:nvCxnSpPr>
          <p:spPr bwMode="auto">
            <a:xfrm rot="16200000" flipH="1">
              <a:off x="4089" y="1253"/>
              <a:ext cx="838" cy="1033"/>
            </a:xfrm>
            <a:prstGeom prst="bentConnector3">
              <a:avLst>
                <a:gd name="adj1" fmla="val 50241"/>
              </a:avLst>
            </a:prstGeom>
            <a:noFill/>
            <a:ln w="19050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7882" name="Line 714"/>
            <p:cNvSpPr>
              <a:spLocks noChangeShapeType="1"/>
            </p:cNvSpPr>
            <p:nvPr/>
          </p:nvSpPr>
          <p:spPr bwMode="auto">
            <a:xfrm flipV="1">
              <a:off x="5024" y="2187"/>
              <a:ext cx="0" cy="68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883" name="Group 715"/>
          <p:cNvGrpSpPr>
            <a:grpSpLocks/>
          </p:cNvGrpSpPr>
          <p:nvPr/>
        </p:nvGrpSpPr>
        <p:grpSpPr bwMode="auto">
          <a:xfrm>
            <a:off x="7019925" y="1952625"/>
            <a:ext cx="1404938" cy="2422525"/>
            <a:chOff x="4422" y="1230"/>
            <a:chExt cx="885" cy="1526"/>
          </a:xfrm>
        </p:grpSpPr>
        <p:sp>
          <p:nvSpPr>
            <p:cNvPr id="7884" name="Line 716"/>
            <p:cNvSpPr>
              <a:spLocks noChangeShapeType="1"/>
            </p:cNvSpPr>
            <p:nvPr/>
          </p:nvSpPr>
          <p:spPr bwMode="auto">
            <a:xfrm flipV="1">
              <a:off x="4422" y="1230"/>
              <a:ext cx="0" cy="68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7885" name="AutoShape 717"/>
            <p:cNvCxnSpPr>
              <a:cxnSpLocks noChangeShapeType="1"/>
              <a:stCxn id="7884" idx="0"/>
              <a:endCxn id="7886" idx="1"/>
            </p:cNvCxnSpPr>
            <p:nvPr/>
          </p:nvCxnSpPr>
          <p:spPr bwMode="auto">
            <a:xfrm rot="16200000" flipH="1">
              <a:off x="4139" y="1587"/>
              <a:ext cx="1452" cy="885"/>
            </a:xfrm>
            <a:prstGeom prst="bentConnector3">
              <a:avLst>
                <a:gd name="adj1" fmla="val 21625"/>
              </a:avLst>
            </a:prstGeom>
            <a:noFill/>
            <a:ln w="19050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7886" name="Line 718"/>
          <p:cNvSpPr>
            <a:spLocks noChangeShapeType="1"/>
          </p:cNvSpPr>
          <p:nvPr/>
        </p:nvSpPr>
        <p:spPr bwMode="auto">
          <a:xfrm>
            <a:off x="7993063" y="4365625"/>
            <a:ext cx="431800" cy="0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7887" name="Group 719"/>
          <p:cNvGrpSpPr>
            <a:grpSpLocks/>
          </p:cNvGrpSpPr>
          <p:nvPr/>
        </p:nvGrpSpPr>
        <p:grpSpPr bwMode="auto">
          <a:xfrm>
            <a:off x="2005013" y="3959225"/>
            <a:ext cx="5980112" cy="730250"/>
            <a:chOff x="1263" y="2494"/>
            <a:chExt cx="3767" cy="460"/>
          </a:xfrm>
        </p:grpSpPr>
        <p:sp>
          <p:nvSpPr>
            <p:cNvPr id="7888" name="Line 720"/>
            <p:cNvSpPr>
              <a:spLocks noChangeShapeType="1"/>
            </p:cNvSpPr>
            <p:nvPr/>
          </p:nvSpPr>
          <p:spPr bwMode="auto">
            <a:xfrm flipH="1">
              <a:off x="4864" y="2494"/>
              <a:ext cx="166" cy="460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7889" name="AutoShape 721"/>
            <p:cNvCxnSpPr>
              <a:cxnSpLocks noChangeShapeType="1"/>
              <a:stCxn id="7630" idx="0"/>
              <a:endCxn id="7888" idx="1"/>
            </p:cNvCxnSpPr>
            <p:nvPr/>
          </p:nvCxnSpPr>
          <p:spPr bwMode="auto">
            <a:xfrm rot="16200000" flipH="1">
              <a:off x="2876" y="965"/>
              <a:ext cx="376" cy="3601"/>
            </a:xfrm>
            <a:prstGeom prst="bentConnector3">
              <a:avLst>
                <a:gd name="adj1" fmla="val 111167"/>
              </a:avLst>
            </a:prstGeom>
            <a:noFill/>
            <a:ln w="19050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7890" name="Group 722"/>
          <p:cNvGrpSpPr>
            <a:grpSpLocks/>
          </p:cNvGrpSpPr>
          <p:nvPr/>
        </p:nvGrpSpPr>
        <p:grpSpPr bwMode="auto">
          <a:xfrm>
            <a:off x="2001838" y="1520825"/>
            <a:ext cx="914400" cy="1874838"/>
            <a:chOff x="1261" y="958"/>
            <a:chExt cx="576" cy="1181"/>
          </a:xfrm>
        </p:grpSpPr>
        <p:sp>
          <p:nvSpPr>
            <p:cNvPr id="7891" name="Line 723"/>
            <p:cNvSpPr>
              <a:spLocks noChangeShapeType="1"/>
            </p:cNvSpPr>
            <p:nvPr/>
          </p:nvSpPr>
          <p:spPr bwMode="auto">
            <a:xfrm flipH="1">
              <a:off x="1587" y="958"/>
              <a:ext cx="250" cy="204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7892" name="AutoShape 724"/>
            <p:cNvCxnSpPr>
              <a:cxnSpLocks noChangeShapeType="1"/>
              <a:stCxn id="7891" idx="1"/>
              <a:endCxn id="7629" idx="4"/>
            </p:cNvCxnSpPr>
            <p:nvPr/>
          </p:nvCxnSpPr>
          <p:spPr bwMode="auto">
            <a:xfrm rot="5400000">
              <a:off x="935" y="1488"/>
              <a:ext cx="977" cy="326"/>
            </a:xfrm>
            <a:prstGeom prst="bentConnector3">
              <a:avLst>
                <a:gd name="adj1" fmla="val 49949"/>
              </a:avLst>
            </a:prstGeom>
            <a:noFill/>
            <a:ln w="19050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7893" name="Group 725"/>
          <p:cNvGrpSpPr>
            <a:grpSpLocks/>
          </p:cNvGrpSpPr>
          <p:nvPr/>
        </p:nvGrpSpPr>
        <p:grpSpPr bwMode="auto">
          <a:xfrm>
            <a:off x="4464050" y="2720975"/>
            <a:ext cx="2881313" cy="739775"/>
            <a:chOff x="2812" y="1714"/>
            <a:chExt cx="1815" cy="466"/>
          </a:xfrm>
        </p:grpSpPr>
        <p:sp>
          <p:nvSpPr>
            <p:cNvPr id="7894" name="Line 726"/>
            <p:cNvSpPr>
              <a:spLocks noChangeShapeType="1"/>
            </p:cNvSpPr>
            <p:nvPr/>
          </p:nvSpPr>
          <p:spPr bwMode="auto">
            <a:xfrm flipH="1">
              <a:off x="2812" y="1720"/>
              <a:ext cx="166" cy="460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7895" name="AutoShape 727"/>
            <p:cNvCxnSpPr>
              <a:cxnSpLocks noChangeShapeType="1"/>
              <a:stCxn id="7643" idx="4"/>
              <a:endCxn id="7894" idx="0"/>
            </p:cNvCxnSpPr>
            <p:nvPr/>
          </p:nvCxnSpPr>
          <p:spPr bwMode="auto">
            <a:xfrm rot="5400000" flipH="1">
              <a:off x="3587" y="1105"/>
              <a:ext cx="431" cy="1649"/>
            </a:xfrm>
            <a:prstGeom prst="bentConnector3">
              <a:avLst>
                <a:gd name="adj1" fmla="val 97676"/>
              </a:avLst>
            </a:prstGeom>
            <a:noFill/>
            <a:ln w="19050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cxnSp>
        <p:nvCxnSpPr>
          <p:cNvPr id="7896" name="AutoShape 728"/>
          <p:cNvCxnSpPr>
            <a:cxnSpLocks noChangeShapeType="1"/>
            <a:endCxn id="7769" idx="0"/>
          </p:cNvCxnSpPr>
          <p:nvPr/>
        </p:nvCxnSpPr>
        <p:spPr bwMode="auto">
          <a:xfrm flipV="1">
            <a:off x="3059113" y="5842000"/>
            <a:ext cx="5313362" cy="215900"/>
          </a:xfrm>
          <a:prstGeom prst="bentConnector2">
            <a:avLst/>
          </a:prstGeom>
          <a:noFill/>
          <a:ln w="19050">
            <a:solidFill>
              <a:srgbClr val="FF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897" name="AutoShape 729"/>
          <p:cNvCxnSpPr>
            <a:cxnSpLocks noChangeShapeType="1"/>
            <a:stCxn id="7745" idx="0"/>
          </p:cNvCxnSpPr>
          <p:nvPr/>
        </p:nvCxnSpPr>
        <p:spPr bwMode="auto">
          <a:xfrm rot="5400000">
            <a:off x="3296444" y="1931194"/>
            <a:ext cx="576263" cy="1050925"/>
          </a:xfrm>
          <a:prstGeom prst="bentConnector2">
            <a:avLst/>
          </a:prstGeom>
          <a:noFill/>
          <a:ln w="19050">
            <a:solidFill>
              <a:srgbClr val="FF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7898" name="Group 730"/>
          <p:cNvGrpSpPr>
            <a:grpSpLocks/>
          </p:cNvGrpSpPr>
          <p:nvPr/>
        </p:nvGrpSpPr>
        <p:grpSpPr bwMode="auto">
          <a:xfrm>
            <a:off x="4106863" y="1465263"/>
            <a:ext cx="655637" cy="111125"/>
            <a:chOff x="2587" y="923"/>
            <a:chExt cx="413" cy="70"/>
          </a:xfrm>
        </p:grpSpPr>
        <p:sp>
          <p:nvSpPr>
            <p:cNvPr id="7899" name="Line 731"/>
            <p:cNvSpPr>
              <a:spLocks noChangeShapeType="1"/>
            </p:cNvSpPr>
            <p:nvPr/>
          </p:nvSpPr>
          <p:spPr bwMode="auto">
            <a:xfrm flipV="1">
              <a:off x="3000" y="925"/>
              <a:ext cx="0" cy="68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7900" name="AutoShape 732"/>
            <p:cNvCxnSpPr>
              <a:cxnSpLocks noChangeShapeType="1"/>
            </p:cNvCxnSpPr>
            <p:nvPr/>
          </p:nvCxnSpPr>
          <p:spPr bwMode="auto">
            <a:xfrm rot="16200000">
              <a:off x="2790" y="720"/>
              <a:ext cx="8" cy="413"/>
            </a:xfrm>
            <a:prstGeom prst="bentConnector3">
              <a:avLst>
                <a:gd name="adj1" fmla="val 1812500"/>
              </a:avLst>
            </a:prstGeom>
            <a:noFill/>
            <a:ln w="19050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7901" name="Line 733"/>
          <p:cNvSpPr>
            <a:spLocks noChangeShapeType="1"/>
          </p:cNvSpPr>
          <p:nvPr/>
        </p:nvSpPr>
        <p:spPr bwMode="auto">
          <a:xfrm>
            <a:off x="2014538" y="4076700"/>
            <a:ext cx="350837" cy="973138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7902" name="Group 734"/>
          <p:cNvGrpSpPr>
            <a:grpSpLocks/>
          </p:cNvGrpSpPr>
          <p:nvPr/>
        </p:nvGrpSpPr>
        <p:grpSpPr bwMode="auto">
          <a:xfrm>
            <a:off x="2365375" y="3943350"/>
            <a:ext cx="2746375" cy="1116013"/>
            <a:chOff x="1490" y="2484"/>
            <a:chExt cx="1730" cy="703"/>
          </a:xfrm>
        </p:grpSpPr>
        <p:sp>
          <p:nvSpPr>
            <p:cNvPr id="7903" name="Line 735"/>
            <p:cNvSpPr>
              <a:spLocks noChangeShapeType="1"/>
            </p:cNvSpPr>
            <p:nvPr/>
          </p:nvSpPr>
          <p:spPr bwMode="auto">
            <a:xfrm flipV="1">
              <a:off x="3220" y="2484"/>
              <a:ext cx="0" cy="68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7904" name="AutoShape 736"/>
            <p:cNvCxnSpPr>
              <a:cxnSpLocks noChangeShapeType="1"/>
              <a:stCxn id="7903" idx="0"/>
              <a:endCxn id="7901" idx="1"/>
            </p:cNvCxnSpPr>
            <p:nvPr/>
          </p:nvCxnSpPr>
          <p:spPr bwMode="auto">
            <a:xfrm rot="5400000">
              <a:off x="2037" y="2005"/>
              <a:ext cx="635" cy="1730"/>
            </a:xfrm>
            <a:prstGeom prst="bentConnector3">
              <a:avLst>
                <a:gd name="adj1" fmla="val 121574"/>
              </a:avLst>
            </a:prstGeom>
            <a:noFill/>
            <a:ln w="19050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7905" name="Group 737"/>
          <p:cNvGrpSpPr>
            <a:grpSpLocks/>
          </p:cNvGrpSpPr>
          <p:nvPr/>
        </p:nvGrpSpPr>
        <p:grpSpPr bwMode="auto">
          <a:xfrm>
            <a:off x="5095875" y="3417888"/>
            <a:ext cx="1862138" cy="146050"/>
            <a:chOff x="3210" y="2153"/>
            <a:chExt cx="1173" cy="92"/>
          </a:xfrm>
        </p:grpSpPr>
        <p:sp>
          <p:nvSpPr>
            <p:cNvPr id="7906" name="Line 738"/>
            <p:cNvSpPr>
              <a:spLocks noChangeShapeType="1"/>
            </p:cNvSpPr>
            <p:nvPr/>
          </p:nvSpPr>
          <p:spPr bwMode="auto">
            <a:xfrm flipV="1">
              <a:off x="3210" y="2177"/>
              <a:ext cx="0" cy="68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7907" name="AutoShape 739"/>
            <p:cNvCxnSpPr>
              <a:cxnSpLocks noChangeShapeType="1"/>
            </p:cNvCxnSpPr>
            <p:nvPr/>
          </p:nvCxnSpPr>
          <p:spPr bwMode="auto">
            <a:xfrm rot="16200000">
              <a:off x="3785" y="1578"/>
              <a:ext cx="24" cy="1173"/>
            </a:xfrm>
            <a:prstGeom prst="bentConnector3">
              <a:avLst>
                <a:gd name="adj1" fmla="val 704167"/>
              </a:avLst>
            </a:prstGeom>
            <a:noFill/>
            <a:ln w="19050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7908" name="Group 740"/>
          <p:cNvGrpSpPr>
            <a:grpSpLocks/>
          </p:cNvGrpSpPr>
          <p:nvPr/>
        </p:nvGrpSpPr>
        <p:grpSpPr bwMode="auto">
          <a:xfrm>
            <a:off x="4754563" y="1952625"/>
            <a:ext cx="2265362" cy="539750"/>
            <a:chOff x="2995" y="1230"/>
            <a:chExt cx="1427" cy="340"/>
          </a:xfrm>
        </p:grpSpPr>
        <p:sp>
          <p:nvSpPr>
            <p:cNvPr id="7909" name="Line 741"/>
            <p:cNvSpPr>
              <a:spLocks noChangeShapeType="1"/>
            </p:cNvSpPr>
            <p:nvPr/>
          </p:nvSpPr>
          <p:spPr bwMode="auto">
            <a:xfrm flipV="1">
              <a:off x="2995" y="1230"/>
              <a:ext cx="0" cy="68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7910" name="Group 742"/>
            <p:cNvGrpSpPr>
              <a:grpSpLocks/>
            </p:cNvGrpSpPr>
            <p:nvPr/>
          </p:nvGrpSpPr>
          <p:grpSpPr bwMode="auto">
            <a:xfrm>
              <a:off x="2995" y="1232"/>
              <a:ext cx="1427" cy="338"/>
              <a:chOff x="2995" y="1232"/>
              <a:chExt cx="1427" cy="338"/>
            </a:xfrm>
          </p:grpSpPr>
          <p:sp>
            <p:nvSpPr>
              <p:cNvPr id="7911" name="Line 743"/>
              <p:cNvSpPr>
                <a:spLocks noChangeShapeType="1"/>
              </p:cNvSpPr>
              <p:nvPr/>
            </p:nvSpPr>
            <p:spPr bwMode="auto">
              <a:xfrm flipH="1">
                <a:off x="4300" y="1232"/>
                <a:ext cx="122" cy="338"/>
              </a:xfrm>
              <a:prstGeom prst="line">
                <a:avLst/>
              </a:prstGeom>
              <a:noFill/>
              <a:ln w="19050">
                <a:solidFill>
                  <a:srgbClr val="FF66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cxnSp>
            <p:nvCxnSpPr>
              <p:cNvPr id="7912" name="AutoShape 744"/>
              <p:cNvCxnSpPr>
                <a:cxnSpLocks noChangeShapeType="1"/>
                <a:stCxn id="7909" idx="0"/>
                <a:endCxn id="7911" idx="1"/>
              </p:cNvCxnSpPr>
              <p:nvPr/>
            </p:nvCxnSpPr>
            <p:spPr bwMode="auto">
              <a:xfrm rot="16200000" flipH="1">
                <a:off x="3512" y="781"/>
                <a:ext cx="272" cy="1305"/>
              </a:xfrm>
              <a:prstGeom prst="bentConnector3">
                <a:avLst>
                  <a:gd name="adj1" fmla="val 135292"/>
                </a:avLst>
              </a:prstGeom>
              <a:noFill/>
              <a:ln w="19050">
                <a:solidFill>
                  <a:srgbClr val="FF66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</p:grpSp>
      </p:grpSp>
      <p:sp>
        <p:nvSpPr>
          <p:cNvPr id="7913" name="Line 745"/>
          <p:cNvSpPr>
            <a:spLocks noChangeShapeType="1"/>
          </p:cNvSpPr>
          <p:nvPr/>
        </p:nvSpPr>
        <p:spPr bwMode="auto">
          <a:xfrm flipV="1">
            <a:off x="7353300" y="4111625"/>
            <a:ext cx="0" cy="365125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914" name="Line 746"/>
          <p:cNvSpPr>
            <a:spLocks noChangeShapeType="1"/>
          </p:cNvSpPr>
          <p:nvPr/>
        </p:nvSpPr>
        <p:spPr bwMode="auto">
          <a:xfrm>
            <a:off x="7361238" y="4470400"/>
            <a:ext cx="1531937" cy="0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7915" name="Group 747"/>
          <p:cNvGrpSpPr>
            <a:grpSpLocks/>
          </p:cNvGrpSpPr>
          <p:nvPr/>
        </p:nvGrpSpPr>
        <p:grpSpPr bwMode="auto">
          <a:xfrm>
            <a:off x="4773613" y="790575"/>
            <a:ext cx="4119562" cy="771525"/>
            <a:chOff x="3007" y="498"/>
            <a:chExt cx="2595" cy="486"/>
          </a:xfrm>
        </p:grpSpPr>
        <p:sp>
          <p:nvSpPr>
            <p:cNvPr id="7916" name="Line 748"/>
            <p:cNvSpPr>
              <a:spLocks noChangeShapeType="1"/>
            </p:cNvSpPr>
            <p:nvPr/>
          </p:nvSpPr>
          <p:spPr bwMode="auto">
            <a:xfrm flipH="1">
              <a:off x="3007" y="646"/>
              <a:ext cx="122" cy="338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7917" name="AutoShape 749"/>
            <p:cNvCxnSpPr>
              <a:cxnSpLocks noChangeShapeType="1"/>
              <a:stCxn id="7916" idx="0"/>
              <a:endCxn id="7940" idx="0"/>
            </p:cNvCxnSpPr>
            <p:nvPr/>
          </p:nvCxnSpPr>
          <p:spPr bwMode="auto">
            <a:xfrm rot="16200000">
              <a:off x="4295" y="-668"/>
              <a:ext cx="142" cy="2473"/>
            </a:xfrm>
            <a:prstGeom prst="bentConnector3">
              <a:avLst>
                <a:gd name="adj1" fmla="val 97185"/>
              </a:avLst>
            </a:prstGeom>
            <a:noFill/>
            <a:ln w="19050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7918" name="Group 750"/>
          <p:cNvGrpSpPr>
            <a:grpSpLocks/>
          </p:cNvGrpSpPr>
          <p:nvPr/>
        </p:nvGrpSpPr>
        <p:grpSpPr bwMode="auto">
          <a:xfrm>
            <a:off x="3708400" y="944563"/>
            <a:ext cx="4895850" cy="554037"/>
            <a:chOff x="2336" y="595"/>
            <a:chExt cx="3084" cy="349"/>
          </a:xfrm>
        </p:grpSpPr>
        <p:sp>
          <p:nvSpPr>
            <p:cNvPr id="7919" name="Line 751"/>
            <p:cNvSpPr>
              <a:spLocks noChangeShapeType="1"/>
            </p:cNvSpPr>
            <p:nvPr/>
          </p:nvSpPr>
          <p:spPr bwMode="auto">
            <a:xfrm flipH="1">
              <a:off x="2336" y="740"/>
              <a:ext cx="250" cy="204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7920" name="AutoShape 752"/>
            <p:cNvCxnSpPr>
              <a:cxnSpLocks noChangeShapeType="1"/>
              <a:stCxn id="7919" idx="0"/>
            </p:cNvCxnSpPr>
            <p:nvPr/>
          </p:nvCxnSpPr>
          <p:spPr bwMode="auto">
            <a:xfrm rot="16200000">
              <a:off x="3933" y="-752"/>
              <a:ext cx="139" cy="2834"/>
            </a:xfrm>
            <a:prstGeom prst="bentConnector2">
              <a:avLst/>
            </a:prstGeom>
            <a:noFill/>
            <a:ln w="19050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7921" name="AutoShape 753"/>
          <p:cNvSpPr>
            <a:spLocks noChangeArrowheads="1"/>
          </p:cNvSpPr>
          <p:nvPr/>
        </p:nvSpPr>
        <p:spPr bwMode="auto">
          <a:xfrm>
            <a:off x="5688013" y="3321050"/>
            <a:ext cx="2663825" cy="914400"/>
          </a:xfrm>
          <a:prstGeom prst="roundRect">
            <a:avLst>
              <a:gd name="adj" fmla="val 16667"/>
            </a:avLst>
          </a:prstGeom>
          <a:noFill/>
          <a:ln w="19050">
            <a:solidFill>
              <a:schemeClr val="tx1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922" name="AutoShape 754"/>
          <p:cNvSpPr>
            <a:spLocks noChangeArrowheads="1"/>
          </p:cNvSpPr>
          <p:nvPr/>
        </p:nvSpPr>
        <p:spPr bwMode="auto">
          <a:xfrm>
            <a:off x="6048375" y="1377950"/>
            <a:ext cx="1409700" cy="827088"/>
          </a:xfrm>
          <a:prstGeom prst="roundRect">
            <a:avLst>
              <a:gd name="adj" fmla="val 16667"/>
            </a:avLst>
          </a:prstGeom>
          <a:noFill/>
          <a:ln w="19050">
            <a:solidFill>
              <a:schemeClr val="tx1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923" name="AutoShape 755"/>
          <p:cNvSpPr>
            <a:spLocks noChangeArrowheads="1"/>
          </p:cNvSpPr>
          <p:nvPr/>
        </p:nvSpPr>
        <p:spPr bwMode="auto">
          <a:xfrm>
            <a:off x="647700" y="3284538"/>
            <a:ext cx="1727200" cy="944562"/>
          </a:xfrm>
          <a:prstGeom prst="roundRect">
            <a:avLst>
              <a:gd name="adj" fmla="val 16667"/>
            </a:avLst>
          </a:prstGeom>
          <a:noFill/>
          <a:ln w="19050">
            <a:solidFill>
              <a:schemeClr val="tx1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924" name="AutoShape 756"/>
          <p:cNvSpPr>
            <a:spLocks noChangeArrowheads="1"/>
          </p:cNvSpPr>
          <p:nvPr/>
        </p:nvSpPr>
        <p:spPr bwMode="auto">
          <a:xfrm>
            <a:off x="3198813" y="3311525"/>
            <a:ext cx="2273300" cy="914400"/>
          </a:xfrm>
          <a:prstGeom prst="roundRect">
            <a:avLst>
              <a:gd name="adj" fmla="val 16667"/>
            </a:avLst>
          </a:prstGeom>
          <a:noFill/>
          <a:ln w="19050">
            <a:solidFill>
              <a:schemeClr val="tx1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925" name="AutoShape 757"/>
          <p:cNvSpPr>
            <a:spLocks noChangeArrowheads="1"/>
          </p:cNvSpPr>
          <p:nvPr/>
        </p:nvSpPr>
        <p:spPr bwMode="auto">
          <a:xfrm>
            <a:off x="2755900" y="1304925"/>
            <a:ext cx="2409825" cy="914400"/>
          </a:xfrm>
          <a:prstGeom prst="roundRect">
            <a:avLst>
              <a:gd name="adj" fmla="val 16667"/>
            </a:avLst>
          </a:prstGeom>
          <a:noFill/>
          <a:ln w="19050">
            <a:solidFill>
              <a:schemeClr val="tx1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926" name="Text Box 758"/>
          <p:cNvSpPr txBox="1">
            <a:spLocks noChangeArrowheads="1"/>
          </p:cNvSpPr>
          <p:nvPr/>
        </p:nvSpPr>
        <p:spPr bwMode="auto">
          <a:xfrm>
            <a:off x="7956550" y="3306763"/>
            <a:ext cx="474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9</a:t>
            </a:r>
          </a:p>
        </p:txBody>
      </p:sp>
      <p:sp>
        <p:nvSpPr>
          <p:cNvPr id="7927" name="Text Box 759"/>
          <p:cNvSpPr txBox="1">
            <a:spLocks noChangeArrowheads="1"/>
          </p:cNvSpPr>
          <p:nvPr/>
        </p:nvSpPr>
        <p:spPr bwMode="auto">
          <a:xfrm>
            <a:off x="7956550" y="3940175"/>
            <a:ext cx="474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2</a:t>
            </a:r>
          </a:p>
        </p:txBody>
      </p:sp>
      <p:sp>
        <p:nvSpPr>
          <p:cNvPr id="7928" name="Text Box 760"/>
          <p:cNvSpPr txBox="1">
            <a:spLocks noChangeArrowheads="1"/>
          </p:cNvSpPr>
          <p:nvPr/>
        </p:nvSpPr>
        <p:spPr bwMode="auto">
          <a:xfrm>
            <a:off x="4392613" y="1304925"/>
            <a:ext cx="4746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11</a:t>
            </a:r>
          </a:p>
        </p:txBody>
      </p:sp>
      <p:sp>
        <p:nvSpPr>
          <p:cNvPr id="7929" name="Text Box 761"/>
          <p:cNvSpPr txBox="1">
            <a:spLocks noChangeArrowheads="1"/>
          </p:cNvSpPr>
          <p:nvPr/>
        </p:nvSpPr>
        <p:spPr bwMode="auto">
          <a:xfrm>
            <a:off x="7013575" y="1912938"/>
            <a:ext cx="474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2</a:t>
            </a:r>
          </a:p>
        </p:txBody>
      </p:sp>
      <p:sp>
        <p:nvSpPr>
          <p:cNvPr id="7930" name="Text Box 762"/>
          <p:cNvSpPr txBox="1">
            <a:spLocks noChangeArrowheads="1"/>
          </p:cNvSpPr>
          <p:nvPr/>
        </p:nvSpPr>
        <p:spPr bwMode="auto">
          <a:xfrm>
            <a:off x="2930525" y="6345238"/>
            <a:ext cx="46482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>
                <a:solidFill>
                  <a:srgbClr val="660033"/>
                </a:solidFill>
                <a:latin typeface=".VnCourier NewH" pitchFamily="18" charset="0"/>
              </a:rPr>
              <a:t>M¹ch ®éng lùc: d©y mµu xanh</a:t>
            </a:r>
          </a:p>
        </p:txBody>
      </p:sp>
      <p:sp>
        <p:nvSpPr>
          <p:cNvPr id="7931" name="Text Box 763"/>
          <p:cNvSpPr txBox="1">
            <a:spLocks noChangeArrowheads="1"/>
          </p:cNvSpPr>
          <p:nvPr/>
        </p:nvSpPr>
        <p:spPr bwMode="auto">
          <a:xfrm>
            <a:off x="3036888" y="6118225"/>
            <a:ext cx="46482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>
                <a:solidFill>
                  <a:srgbClr val="660033"/>
                </a:solidFill>
                <a:latin typeface=".VnCourier NewH" pitchFamily="18" charset="0"/>
              </a:rPr>
              <a:t>M¹ch ®iÒu khiÓn: d©y mµu vµng</a:t>
            </a:r>
          </a:p>
        </p:txBody>
      </p:sp>
      <p:cxnSp>
        <p:nvCxnSpPr>
          <p:cNvPr id="7932" name="AutoShape 764"/>
          <p:cNvCxnSpPr>
            <a:cxnSpLocks noChangeShapeType="1"/>
            <a:stCxn id="7759" idx="4"/>
          </p:cNvCxnSpPr>
          <p:nvPr/>
        </p:nvCxnSpPr>
        <p:spPr bwMode="auto">
          <a:xfrm flipH="1" flipV="1">
            <a:off x="8604250" y="944563"/>
            <a:ext cx="6350" cy="4022725"/>
          </a:xfrm>
          <a:prstGeom prst="straightConnector1">
            <a:avLst/>
          </a:prstGeom>
          <a:noFill/>
          <a:ln w="1905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933" name="Text Box 765"/>
          <p:cNvSpPr txBox="1">
            <a:spLocks noChangeArrowheads="1"/>
          </p:cNvSpPr>
          <p:nvPr/>
        </p:nvSpPr>
        <p:spPr bwMode="auto">
          <a:xfrm>
            <a:off x="8488363" y="5037138"/>
            <a:ext cx="4572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d</a:t>
            </a:r>
          </a:p>
        </p:txBody>
      </p:sp>
      <p:sp>
        <p:nvSpPr>
          <p:cNvPr id="7934" name="Text Box 766"/>
          <p:cNvSpPr txBox="1">
            <a:spLocks noChangeArrowheads="1"/>
          </p:cNvSpPr>
          <p:nvPr/>
        </p:nvSpPr>
        <p:spPr bwMode="auto">
          <a:xfrm>
            <a:off x="8107363" y="4745038"/>
            <a:ext cx="4746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1</a:t>
            </a:r>
          </a:p>
        </p:txBody>
      </p:sp>
      <p:sp>
        <p:nvSpPr>
          <p:cNvPr id="7935" name="AutoShape 767"/>
          <p:cNvSpPr>
            <a:spLocks noChangeArrowheads="1"/>
          </p:cNvSpPr>
          <p:nvPr/>
        </p:nvSpPr>
        <p:spPr bwMode="auto">
          <a:xfrm rot="5400000" flipV="1">
            <a:off x="7837488" y="5081588"/>
            <a:ext cx="1282700" cy="698500"/>
          </a:xfrm>
          <a:prstGeom prst="roundRect">
            <a:avLst>
              <a:gd name="adj" fmla="val 16667"/>
            </a:avLst>
          </a:prstGeom>
          <a:noFill/>
          <a:ln w="19050">
            <a:solidFill>
              <a:schemeClr val="tx1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936" name="Text Box 768"/>
          <p:cNvSpPr txBox="1">
            <a:spLocks noChangeArrowheads="1"/>
          </p:cNvSpPr>
          <p:nvPr/>
        </p:nvSpPr>
        <p:spPr bwMode="auto">
          <a:xfrm>
            <a:off x="2481263" y="658813"/>
            <a:ext cx="4746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A</a:t>
            </a:r>
          </a:p>
        </p:txBody>
      </p:sp>
      <p:sp>
        <p:nvSpPr>
          <p:cNvPr id="7937" name="Text Box 769"/>
          <p:cNvSpPr txBox="1">
            <a:spLocks noChangeArrowheads="1"/>
          </p:cNvSpPr>
          <p:nvPr/>
        </p:nvSpPr>
        <p:spPr bwMode="auto">
          <a:xfrm>
            <a:off x="2913063" y="658813"/>
            <a:ext cx="4746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B</a:t>
            </a:r>
          </a:p>
        </p:txBody>
      </p:sp>
      <p:sp>
        <p:nvSpPr>
          <p:cNvPr id="7938" name="Text Box 770"/>
          <p:cNvSpPr txBox="1">
            <a:spLocks noChangeArrowheads="1"/>
          </p:cNvSpPr>
          <p:nvPr/>
        </p:nvSpPr>
        <p:spPr bwMode="auto">
          <a:xfrm>
            <a:off x="3343275" y="658813"/>
            <a:ext cx="474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C</a:t>
            </a:r>
          </a:p>
        </p:txBody>
      </p:sp>
      <p:cxnSp>
        <p:nvCxnSpPr>
          <p:cNvPr id="7939" name="AutoShape 771"/>
          <p:cNvCxnSpPr>
            <a:cxnSpLocks noChangeShapeType="1"/>
          </p:cNvCxnSpPr>
          <p:nvPr/>
        </p:nvCxnSpPr>
        <p:spPr bwMode="auto">
          <a:xfrm>
            <a:off x="3059113" y="2744788"/>
            <a:ext cx="0" cy="3308350"/>
          </a:xfrm>
          <a:prstGeom prst="straightConnector1">
            <a:avLst/>
          </a:prstGeom>
          <a:noFill/>
          <a:ln w="1905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940" name="Line 772"/>
          <p:cNvSpPr>
            <a:spLocks noChangeShapeType="1"/>
          </p:cNvSpPr>
          <p:nvPr/>
        </p:nvSpPr>
        <p:spPr bwMode="auto">
          <a:xfrm>
            <a:off x="8893175" y="800100"/>
            <a:ext cx="0" cy="3673475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941" name="Text Box 773"/>
          <p:cNvSpPr txBox="1">
            <a:spLocks noChangeArrowheads="1"/>
          </p:cNvSpPr>
          <p:nvPr/>
        </p:nvSpPr>
        <p:spPr bwMode="auto">
          <a:xfrm>
            <a:off x="2474913" y="1350963"/>
            <a:ext cx="4746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A1</a:t>
            </a:r>
          </a:p>
        </p:txBody>
      </p:sp>
      <p:sp>
        <p:nvSpPr>
          <p:cNvPr id="7942" name="Text Box 774"/>
          <p:cNvSpPr txBox="1">
            <a:spLocks noChangeArrowheads="1"/>
          </p:cNvSpPr>
          <p:nvPr/>
        </p:nvSpPr>
        <p:spPr bwMode="auto">
          <a:xfrm>
            <a:off x="2906713" y="1350963"/>
            <a:ext cx="4746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B1</a:t>
            </a:r>
          </a:p>
        </p:txBody>
      </p:sp>
      <p:sp>
        <p:nvSpPr>
          <p:cNvPr id="7943" name="Text Box 775"/>
          <p:cNvSpPr txBox="1">
            <a:spLocks noChangeArrowheads="1"/>
          </p:cNvSpPr>
          <p:nvPr/>
        </p:nvSpPr>
        <p:spPr bwMode="auto">
          <a:xfrm>
            <a:off x="3336925" y="1350963"/>
            <a:ext cx="474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C1</a:t>
            </a:r>
          </a:p>
        </p:txBody>
      </p:sp>
      <p:sp>
        <p:nvSpPr>
          <p:cNvPr id="7944" name="Text Box 776"/>
          <p:cNvSpPr txBox="1">
            <a:spLocks noChangeArrowheads="1"/>
          </p:cNvSpPr>
          <p:nvPr/>
        </p:nvSpPr>
        <p:spPr bwMode="auto">
          <a:xfrm>
            <a:off x="179388" y="3573463"/>
            <a:ext cx="6842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latin typeface=".VnTimeH" pitchFamily="34" charset="0"/>
              </a:rPr>
              <a:t>rn</a:t>
            </a:r>
          </a:p>
        </p:txBody>
      </p:sp>
      <p:sp>
        <p:nvSpPr>
          <p:cNvPr id="7945" name="Text Box 777"/>
          <p:cNvSpPr txBox="1">
            <a:spLocks noChangeArrowheads="1"/>
          </p:cNvSpPr>
          <p:nvPr/>
        </p:nvSpPr>
        <p:spPr bwMode="auto">
          <a:xfrm>
            <a:off x="4516438" y="3330575"/>
            <a:ext cx="4746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7</a:t>
            </a:r>
          </a:p>
        </p:txBody>
      </p:sp>
      <p:sp>
        <p:nvSpPr>
          <p:cNvPr id="7946" name="Text Box 778"/>
          <p:cNvSpPr txBox="1">
            <a:spLocks noChangeArrowheads="1"/>
          </p:cNvSpPr>
          <p:nvPr/>
        </p:nvSpPr>
        <p:spPr bwMode="auto">
          <a:xfrm>
            <a:off x="7343775" y="3306763"/>
            <a:ext cx="474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704583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7" name="Line 7"/>
          <p:cNvSpPr>
            <a:spLocks noChangeShapeType="1"/>
          </p:cNvSpPr>
          <p:nvPr/>
        </p:nvSpPr>
        <p:spPr bwMode="auto">
          <a:xfrm>
            <a:off x="5776913" y="4076700"/>
            <a:ext cx="792162" cy="0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89" name="Line 9"/>
          <p:cNvSpPr>
            <a:spLocks noChangeShapeType="1"/>
          </p:cNvSpPr>
          <p:nvPr/>
        </p:nvSpPr>
        <p:spPr bwMode="auto">
          <a:xfrm>
            <a:off x="6935788" y="4071938"/>
            <a:ext cx="395287" cy="0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0490" name="Group 10"/>
          <p:cNvGrpSpPr>
            <a:grpSpLocks/>
          </p:cNvGrpSpPr>
          <p:nvPr/>
        </p:nvGrpSpPr>
        <p:grpSpPr bwMode="auto">
          <a:xfrm>
            <a:off x="4802188" y="3567113"/>
            <a:ext cx="609600" cy="381000"/>
            <a:chOff x="4812" y="1245"/>
            <a:chExt cx="384" cy="240"/>
          </a:xfrm>
        </p:grpSpPr>
        <p:sp>
          <p:nvSpPr>
            <p:cNvPr id="20491" name="AutoShape 11"/>
            <p:cNvSpPr>
              <a:spLocks noChangeArrowheads="1"/>
            </p:cNvSpPr>
            <p:nvPr/>
          </p:nvSpPr>
          <p:spPr bwMode="auto">
            <a:xfrm>
              <a:off x="4812" y="1245"/>
              <a:ext cx="384" cy="24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 sz="2400">
                <a:latin typeface=".VnTimeH" pitchFamily="34" charset="0"/>
              </a:endParaRPr>
            </a:p>
          </p:txBody>
        </p:sp>
        <p:grpSp>
          <p:nvGrpSpPr>
            <p:cNvPr id="20492" name="Group 12"/>
            <p:cNvGrpSpPr>
              <a:grpSpLocks/>
            </p:cNvGrpSpPr>
            <p:nvPr/>
          </p:nvGrpSpPr>
          <p:grpSpPr bwMode="auto">
            <a:xfrm>
              <a:off x="4847" y="1248"/>
              <a:ext cx="270" cy="231"/>
              <a:chOff x="4622" y="2744"/>
              <a:chExt cx="270" cy="231"/>
            </a:xfrm>
          </p:grpSpPr>
          <p:sp>
            <p:nvSpPr>
              <p:cNvPr id="20493" name="Text Box 13"/>
              <p:cNvSpPr txBox="1">
                <a:spLocks noChangeArrowheads="1"/>
              </p:cNvSpPr>
              <p:nvPr/>
            </p:nvSpPr>
            <p:spPr bwMode="auto">
              <a:xfrm>
                <a:off x="4622" y="2744"/>
                <a:ext cx="209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b="1">
                    <a:latin typeface=".VnTimeH" pitchFamily="34" charset="0"/>
                  </a:rPr>
                  <a:t>k</a:t>
                </a:r>
              </a:p>
            </p:txBody>
          </p:sp>
          <p:sp>
            <p:nvSpPr>
              <p:cNvPr id="20494" name="AutoShape 14"/>
              <p:cNvSpPr>
                <a:spLocks noChangeArrowheads="1"/>
              </p:cNvSpPr>
              <p:nvPr/>
            </p:nvSpPr>
            <p:spPr bwMode="auto">
              <a:xfrm>
                <a:off x="4808" y="2818"/>
                <a:ext cx="84" cy="82"/>
              </a:xfrm>
              <a:prstGeom prst="triangle">
                <a:avLst>
                  <a:gd name="adj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20497" name="Group 17"/>
          <p:cNvGrpSpPr>
            <a:grpSpLocks/>
          </p:cNvGrpSpPr>
          <p:nvPr/>
        </p:nvGrpSpPr>
        <p:grpSpPr bwMode="auto">
          <a:xfrm>
            <a:off x="1974850" y="3394075"/>
            <a:ext cx="257175" cy="696913"/>
            <a:chOff x="270" y="3092"/>
            <a:chExt cx="162" cy="439"/>
          </a:xfrm>
        </p:grpSpPr>
        <p:grpSp>
          <p:nvGrpSpPr>
            <p:cNvPr id="20498" name="Group 18"/>
            <p:cNvGrpSpPr>
              <a:grpSpLocks/>
            </p:cNvGrpSpPr>
            <p:nvPr/>
          </p:nvGrpSpPr>
          <p:grpSpPr bwMode="auto">
            <a:xfrm flipH="1">
              <a:off x="288" y="3110"/>
              <a:ext cx="144" cy="402"/>
              <a:chOff x="1200" y="2832"/>
              <a:chExt cx="144" cy="402"/>
            </a:xfrm>
          </p:grpSpPr>
          <p:sp>
            <p:nvSpPr>
              <p:cNvPr id="20499" name="Line 19"/>
              <p:cNvSpPr>
                <a:spLocks noChangeShapeType="1"/>
              </p:cNvSpPr>
              <p:nvPr/>
            </p:nvSpPr>
            <p:spPr bwMode="auto">
              <a:xfrm flipH="1">
                <a:off x="1288" y="2937"/>
                <a:ext cx="0" cy="189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20500" name="Group 20"/>
              <p:cNvGrpSpPr>
                <a:grpSpLocks/>
              </p:cNvGrpSpPr>
              <p:nvPr/>
            </p:nvGrpSpPr>
            <p:grpSpPr bwMode="auto">
              <a:xfrm flipH="1">
                <a:off x="1200" y="2832"/>
                <a:ext cx="144" cy="402"/>
                <a:chOff x="3822" y="1155"/>
                <a:chExt cx="144" cy="402"/>
              </a:xfrm>
            </p:grpSpPr>
            <p:sp>
              <p:nvSpPr>
                <p:cNvPr id="20501" name="Line 21"/>
                <p:cNvSpPr>
                  <a:spLocks noChangeShapeType="1"/>
                </p:cNvSpPr>
                <p:nvPr/>
              </p:nvSpPr>
              <p:spPr bwMode="auto">
                <a:xfrm>
                  <a:off x="3822" y="1397"/>
                  <a:ext cx="0" cy="16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502" name="Line 22"/>
                <p:cNvSpPr>
                  <a:spLocks noChangeShapeType="1"/>
                </p:cNvSpPr>
                <p:nvPr/>
              </p:nvSpPr>
              <p:spPr bwMode="auto">
                <a:xfrm>
                  <a:off x="3822" y="1404"/>
                  <a:ext cx="1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503" name="Line 23"/>
                <p:cNvSpPr>
                  <a:spLocks noChangeShapeType="1"/>
                </p:cNvSpPr>
                <p:nvPr/>
              </p:nvSpPr>
              <p:spPr bwMode="auto">
                <a:xfrm>
                  <a:off x="3822" y="1308"/>
                  <a:ext cx="1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504" name="Line 24"/>
                <p:cNvSpPr>
                  <a:spLocks noChangeShapeType="1"/>
                </p:cNvSpPr>
                <p:nvPr/>
              </p:nvSpPr>
              <p:spPr bwMode="auto">
                <a:xfrm>
                  <a:off x="3822" y="1155"/>
                  <a:ext cx="0" cy="16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20505" name="Oval 25"/>
            <p:cNvSpPr>
              <a:spLocks noChangeArrowheads="1"/>
            </p:cNvSpPr>
            <p:nvPr/>
          </p:nvSpPr>
          <p:spPr bwMode="auto">
            <a:xfrm flipV="1">
              <a:off x="270" y="3092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06" name="Oval 26"/>
            <p:cNvSpPr>
              <a:spLocks noChangeArrowheads="1"/>
            </p:cNvSpPr>
            <p:nvPr/>
          </p:nvSpPr>
          <p:spPr bwMode="auto">
            <a:xfrm flipV="1">
              <a:off x="272" y="3496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0507" name="Group 27"/>
          <p:cNvGrpSpPr>
            <a:grpSpLocks/>
          </p:cNvGrpSpPr>
          <p:nvPr/>
        </p:nvGrpSpPr>
        <p:grpSpPr bwMode="auto">
          <a:xfrm>
            <a:off x="1663700" y="3403600"/>
            <a:ext cx="171450" cy="700088"/>
            <a:chOff x="526" y="3094"/>
            <a:chExt cx="108" cy="441"/>
          </a:xfrm>
        </p:grpSpPr>
        <p:sp>
          <p:nvSpPr>
            <p:cNvPr id="20508" name="Arc 28"/>
            <p:cNvSpPr>
              <a:spLocks/>
            </p:cNvSpPr>
            <p:nvPr/>
          </p:nvSpPr>
          <p:spPr bwMode="auto">
            <a:xfrm rot="10112503" flipH="1">
              <a:off x="531" y="3205"/>
              <a:ext cx="103" cy="203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2322"/>
                <a:gd name="T2" fmla="*/ 6096 w 21600"/>
                <a:gd name="T3" fmla="*/ 42322 h 42322"/>
                <a:gd name="T4" fmla="*/ 0 w 21600"/>
                <a:gd name="T5" fmla="*/ 21600 h 42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2322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</a:path>
                <a:path w="21600" h="42322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09" name="Line 29"/>
            <p:cNvSpPr>
              <a:spLocks noChangeShapeType="1"/>
            </p:cNvSpPr>
            <p:nvPr/>
          </p:nvSpPr>
          <p:spPr bwMode="auto">
            <a:xfrm flipV="1">
              <a:off x="542" y="3112"/>
              <a:ext cx="0" cy="10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10" name="Line 30"/>
            <p:cNvSpPr>
              <a:spLocks noChangeShapeType="1"/>
            </p:cNvSpPr>
            <p:nvPr/>
          </p:nvSpPr>
          <p:spPr bwMode="auto">
            <a:xfrm flipV="1">
              <a:off x="548" y="3408"/>
              <a:ext cx="0" cy="10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11" name="Oval 31"/>
            <p:cNvSpPr>
              <a:spLocks noChangeArrowheads="1"/>
            </p:cNvSpPr>
            <p:nvPr/>
          </p:nvSpPr>
          <p:spPr bwMode="auto">
            <a:xfrm flipV="1">
              <a:off x="526" y="3094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12" name="Oval 32"/>
            <p:cNvSpPr>
              <a:spLocks noChangeArrowheads="1"/>
            </p:cNvSpPr>
            <p:nvPr/>
          </p:nvSpPr>
          <p:spPr bwMode="auto">
            <a:xfrm flipV="1">
              <a:off x="532" y="3500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0513" name="Group 33"/>
          <p:cNvGrpSpPr>
            <a:grpSpLocks/>
          </p:cNvGrpSpPr>
          <p:nvPr/>
        </p:nvGrpSpPr>
        <p:grpSpPr bwMode="auto">
          <a:xfrm>
            <a:off x="7318375" y="3403600"/>
            <a:ext cx="257175" cy="696913"/>
            <a:chOff x="1584" y="2976"/>
            <a:chExt cx="162" cy="439"/>
          </a:xfrm>
        </p:grpSpPr>
        <p:grpSp>
          <p:nvGrpSpPr>
            <p:cNvPr id="20514" name="Group 34"/>
            <p:cNvGrpSpPr>
              <a:grpSpLocks/>
            </p:cNvGrpSpPr>
            <p:nvPr/>
          </p:nvGrpSpPr>
          <p:grpSpPr bwMode="auto">
            <a:xfrm>
              <a:off x="1602" y="2994"/>
              <a:ext cx="144" cy="402"/>
              <a:chOff x="3822" y="1155"/>
              <a:chExt cx="144" cy="402"/>
            </a:xfrm>
          </p:grpSpPr>
          <p:sp>
            <p:nvSpPr>
              <p:cNvPr id="20515" name="Line 35"/>
              <p:cNvSpPr>
                <a:spLocks noChangeShapeType="1"/>
              </p:cNvSpPr>
              <p:nvPr/>
            </p:nvSpPr>
            <p:spPr bwMode="auto">
              <a:xfrm>
                <a:off x="3822" y="1397"/>
                <a:ext cx="0" cy="1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16" name="Line 36"/>
              <p:cNvSpPr>
                <a:spLocks noChangeShapeType="1"/>
              </p:cNvSpPr>
              <p:nvPr/>
            </p:nvSpPr>
            <p:spPr bwMode="auto">
              <a:xfrm>
                <a:off x="3822" y="1404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17" name="Line 37"/>
              <p:cNvSpPr>
                <a:spLocks noChangeShapeType="1"/>
              </p:cNvSpPr>
              <p:nvPr/>
            </p:nvSpPr>
            <p:spPr bwMode="auto">
              <a:xfrm>
                <a:off x="3822" y="1308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18" name="Line 38"/>
              <p:cNvSpPr>
                <a:spLocks noChangeShapeType="1"/>
              </p:cNvSpPr>
              <p:nvPr/>
            </p:nvSpPr>
            <p:spPr bwMode="auto">
              <a:xfrm>
                <a:off x="3822" y="1155"/>
                <a:ext cx="0" cy="1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0519" name="Oval 39"/>
            <p:cNvSpPr>
              <a:spLocks noChangeArrowheads="1"/>
            </p:cNvSpPr>
            <p:nvPr/>
          </p:nvSpPr>
          <p:spPr bwMode="auto">
            <a:xfrm flipV="1">
              <a:off x="1584" y="2976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20" name="Oval 40"/>
            <p:cNvSpPr>
              <a:spLocks noChangeArrowheads="1"/>
            </p:cNvSpPr>
            <p:nvPr/>
          </p:nvSpPr>
          <p:spPr bwMode="auto">
            <a:xfrm flipV="1">
              <a:off x="1586" y="3380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0521" name="Group 41"/>
          <p:cNvGrpSpPr>
            <a:grpSpLocks/>
          </p:cNvGrpSpPr>
          <p:nvPr/>
        </p:nvGrpSpPr>
        <p:grpSpPr bwMode="auto">
          <a:xfrm>
            <a:off x="5791200" y="3430588"/>
            <a:ext cx="257175" cy="696912"/>
            <a:chOff x="1584" y="2976"/>
            <a:chExt cx="162" cy="439"/>
          </a:xfrm>
        </p:grpSpPr>
        <p:grpSp>
          <p:nvGrpSpPr>
            <p:cNvPr id="20522" name="Group 42"/>
            <p:cNvGrpSpPr>
              <a:grpSpLocks/>
            </p:cNvGrpSpPr>
            <p:nvPr/>
          </p:nvGrpSpPr>
          <p:grpSpPr bwMode="auto">
            <a:xfrm>
              <a:off x="1602" y="2994"/>
              <a:ext cx="144" cy="402"/>
              <a:chOff x="3822" y="1155"/>
              <a:chExt cx="144" cy="402"/>
            </a:xfrm>
          </p:grpSpPr>
          <p:sp>
            <p:nvSpPr>
              <p:cNvPr id="20523" name="Line 43"/>
              <p:cNvSpPr>
                <a:spLocks noChangeShapeType="1"/>
              </p:cNvSpPr>
              <p:nvPr/>
            </p:nvSpPr>
            <p:spPr bwMode="auto">
              <a:xfrm>
                <a:off x="3822" y="1397"/>
                <a:ext cx="0" cy="1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24" name="Line 44"/>
              <p:cNvSpPr>
                <a:spLocks noChangeShapeType="1"/>
              </p:cNvSpPr>
              <p:nvPr/>
            </p:nvSpPr>
            <p:spPr bwMode="auto">
              <a:xfrm>
                <a:off x="3822" y="1404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25" name="Line 45"/>
              <p:cNvSpPr>
                <a:spLocks noChangeShapeType="1"/>
              </p:cNvSpPr>
              <p:nvPr/>
            </p:nvSpPr>
            <p:spPr bwMode="auto">
              <a:xfrm>
                <a:off x="3822" y="1308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26" name="Line 46"/>
              <p:cNvSpPr>
                <a:spLocks noChangeShapeType="1"/>
              </p:cNvSpPr>
              <p:nvPr/>
            </p:nvSpPr>
            <p:spPr bwMode="auto">
              <a:xfrm>
                <a:off x="3822" y="1155"/>
                <a:ext cx="0" cy="1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0527" name="Oval 47"/>
            <p:cNvSpPr>
              <a:spLocks noChangeArrowheads="1"/>
            </p:cNvSpPr>
            <p:nvPr/>
          </p:nvSpPr>
          <p:spPr bwMode="auto">
            <a:xfrm flipV="1">
              <a:off x="1584" y="2976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28" name="Oval 48"/>
            <p:cNvSpPr>
              <a:spLocks noChangeArrowheads="1"/>
            </p:cNvSpPr>
            <p:nvPr/>
          </p:nvSpPr>
          <p:spPr bwMode="auto">
            <a:xfrm flipV="1">
              <a:off x="1586" y="3380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0529" name="Group 49"/>
          <p:cNvGrpSpPr>
            <a:grpSpLocks/>
          </p:cNvGrpSpPr>
          <p:nvPr/>
        </p:nvGrpSpPr>
        <p:grpSpPr bwMode="auto">
          <a:xfrm>
            <a:off x="6153150" y="3403600"/>
            <a:ext cx="257175" cy="696913"/>
            <a:chOff x="1584" y="2976"/>
            <a:chExt cx="162" cy="439"/>
          </a:xfrm>
        </p:grpSpPr>
        <p:grpSp>
          <p:nvGrpSpPr>
            <p:cNvPr id="20530" name="Group 50"/>
            <p:cNvGrpSpPr>
              <a:grpSpLocks/>
            </p:cNvGrpSpPr>
            <p:nvPr/>
          </p:nvGrpSpPr>
          <p:grpSpPr bwMode="auto">
            <a:xfrm>
              <a:off x="1602" y="2994"/>
              <a:ext cx="144" cy="402"/>
              <a:chOff x="3822" y="1155"/>
              <a:chExt cx="144" cy="402"/>
            </a:xfrm>
          </p:grpSpPr>
          <p:sp>
            <p:nvSpPr>
              <p:cNvPr id="20531" name="Line 51"/>
              <p:cNvSpPr>
                <a:spLocks noChangeShapeType="1"/>
              </p:cNvSpPr>
              <p:nvPr/>
            </p:nvSpPr>
            <p:spPr bwMode="auto">
              <a:xfrm>
                <a:off x="3822" y="1397"/>
                <a:ext cx="0" cy="1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32" name="Line 52"/>
              <p:cNvSpPr>
                <a:spLocks noChangeShapeType="1"/>
              </p:cNvSpPr>
              <p:nvPr/>
            </p:nvSpPr>
            <p:spPr bwMode="auto">
              <a:xfrm>
                <a:off x="3822" y="1404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33" name="Line 53"/>
              <p:cNvSpPr>
                <a:spLocks noChangeShapeType="1"/>
              </p:cNvSpPr>
              <p:nvPr/>
            </p:nvSpPr>
            <p:spPr bwMode="auto">
              <a:xfrm>
                <a:off x="3822" y="1308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34" name="Line 54"/>
              <p:cNvSpPr>
                <a:spLocks noChangeShapeType="1"/>
              </p:cNvSpPr>
              <p:nvPr/>
            </p:nvSpPr>
            <p:spPr bwMode="auto">
              <a:xfrm>
                <a:off x="3822" y="1155"/>
                <a:ext cx="0" cy="1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0535" name="Oval 55"/>
            <p:cNvSpPr>
              <a:spLocks noChangeArrowheads="1"/>
            </p:cNvSpPr>
            <p:nvPr/>
          </p:nvSpPr>
          <p:spPr bwMode="auto">
            <a:xfrm flipV="1">
              <a:off x="1584" y="2976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36" name="Oval 56"/>
            <p:cNvSpPr>
              <a:spLocks noChangeArrowheads="1"/>
            </p:cNvSpPr>
            <p:nvPr/>
          </p:nvSpPr>
          <p:spPr bwMode="auto">
            <a:xfrm flipV="1">
              <a:off x="1586" y="3380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0537" name="Group 57"/>
          <p:cNvGrpSpPr>
            <a:grpSpLocks/>
          </p:cNvGrpSpPr>
          <p:nvPr/>
        </p:nvGrpSpPr>
        <p:grpSpPr bwMode="auto">
          <a:xfrm>
            <a:off x="6543675" y="3416300"/>
            <a:ext cx="257175" cy="696913"/>
            <a:chOff x="1584" y="2976"/>
            <a:chExt cx="162" cy="439"/>
          </a:xfrm>
        </p:grpSpPr>
        <p:grpSp>
          <p:nvGrpSpPr>
            <p:cNvPr id="20538" name="Group 58"/>
            <p:cNvGrpSpPr>
              <a:grpSpLocks/>
            </p:cNvGrpSpPr>
            <p:nvPr/>
          </p:nvGrpSpPr>
          <p:grpSpPr bwMode="auto">
            <a:xfrm>
              <a:off x="1602" y="2994"/>
              <a:ext cx="144" cy="402"/>
              <a:chOff x="3822" y="1155"/>
              <a:chExt cx="144" cy="402"/>
            </a:xfrm>
          </p:grpSpPr>
          <p:sp>
            <p:nvSpPr>
              <p:cNvPr id="20539" name="Line 59"/>
              <p:cNvSpPr>
                <a:spLocks noChangeShapeType="1"/>
              </p:cNvSpPr>
              <p:nvPr/>
            </p:nvSpPr>
            <p:spPr bwMode="auto">
              <a:xfrm>
                <a:off x="3822" y="1397"/>
                <a:ext cx="0" cy="1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40" name="Line 60"/>
              <p:cNvSpPr>
                <a:spLocks noChangeShapeType="1"/>
              </p:cNvSpPr>
              <p:nvPr/>
            </p:nvSpPr>
            <p:spPr bwMode="auto">
              <a:xfrm>
                <a:off x="3822" y="1404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41" name="Line 61"/>
              <p:cNvSpPr>
                <a:spLocks noChangeShapeType="1"/>
              </p:cNvSpPr>
              <p:nvPr/>
            </p:nvSpPr>
            <p:spPr bwMode="auto">
              <a:xfrm>
                <a:off x="3822" y="1308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42" name="Line 62"/>
              <p:cNvSpPr>
                <a:spLocks noChangeShapeType="1"/>
              </p:cNvSpPr>
              <p:nvPr/>
            </p:nvSpPr>
            <p:spPr bwMode="auto">
              <a:xfrm>
                <a:off x="3822" y="1155"/>
                <a:ext cx="0" cy="1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0543" name="Oval 63"/>
            <p:cNvSpPr>
              <a:spLocks noChangeArrowheads="1"/>
            </p:cNvSpPr>
            <p:nvPr/>
          </p:nvSpPr>
          <p:spPr bwMode="auto">
            <a:xfrm flipV="1">
              <a:off x="1584" y="2976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44" name="Oval 64"/>
            <p:cNvSpPr>
              <a:spLocks noChangeArrowheads="1"/>
            </p:cNvSpPr>
            <p:nvPr/>
          </p:nvSpPr>
          <p:spPr bwMode="auto">
            <a:xfrm flipV="1">
              <a:off x="1586" y="3380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0545" name="Group 65"/>
          <p:cNvGrpSpPr>
            <a:grpSpLocks/>
          </p:cNvGrpSpPr>
          <p:nvPr/>
        </p:nvGrpSpPr>
        <p:grpSpPr bwMode="auto">
          <a:xfrm>
            <a:off x="6931025" y="3406775"/>
            <a:ext cx="257175" cy="696913"/>
            <a:chOff x="270" y="3092"/>
            <a:chExt cx="162" cy="439"/>
          </a:xfrm>
        </p:grpSpPr>
        <p:grpSp>
          <p:nvGrpSpPr>
            <p:cNvPr id="20546" name="Group 66"/>
            <p:cNvGrpSpPr>
              <a:grpSpLocks/>
            </p:cNvGrpSpPr>
            <p:nvPr/>
          </p:nvGrpSpPr>
          <p:grpSpPr bwMode="auto">
            <a:xfrm flipH="1">
              <a:off x="288" y="3110"/>
              <a:ext cx="144" cy="402"/>
              <a:chOff x="1200" y="2832"/>
              <a:chExt cx="144" cy="402"/>
            </a:xfrm>
          </p:grpSpPr>
          <p:sp>
            <p:nvSpPr>
              <p:cNvPr id="20547" name="Line 67"/>
              <p:cNvSpPr>
                <a:spLocks noChangeShapeType="1"/>
              </p:cNvSpPr>
              <p:nvPr/>
            </p:nvSpPr>
            <p:spPr bwMode="auto">
              <a:xfrm flipH="1">
                <a:off x="1288" y="2937"/>
                <a:ext cx="0" cy="189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20548" name="Group 68"/>
              <p:cNvGrpSpPr>
                <a:grpSpLocks/>
              </p:cNvGrpSpPr>
              <p:nvPr/>
            </p:nvGrpSpPr>
            <p:grpSpPr bwMode="auto">
              <a:xfrm flipH="1">
                <a:off x="1200" y="2832"/>
                <a:ext cx="144" cy="402"/>
                <a:chOff x="3822" y="1155"/>
                <a:chExt cx="144" cy="402"/>
              </a:xfrm>
            </p:grpSpPr>
            <p:sp>
              <p:nvSpPr>
                <p:cNvPr id="20549" name="Line 69"/>
                <p:cNvSpPr>
                  <a:spLocks noChangeShapeType="1"/>
                </p:cNvSpPr>
                <p:nvPr/>
              </p:nvSpPr>
              <p:spPr bwMode="auto">
                <a:xfrm>
                  <a:off x="3822" y="1397"/>
                  <a:ext cx="0" cy="16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550" name="Line 70"/>
                <p:cNvSpPr>
                  <a:spLocks noChangeShapeType="1"/>
                </p:cNvSpPr>
                <p:nvPr/>
              </p:nvSpPr>
              <p:spPr bwMode="auto">
                <a:xfrm>
                  <a:off x="3822" y="1404"/>
                  <a:ext cx="1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551" name="Line 71"/>
                <p:cNvSpPr>
                  <a:spLocks noChangeShapeType="1"/>
                </p:cNvSpPr>
                <p:nvPr/>
              </p:nvSpPr>
              <p:spPr bwMode="auto">
                <a:xfrm>
                  <a:off x="3822" y="1308"/>
                  <a:ext cx="1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552" name="Line 72"/>
                <p:cNvSpPr>
                  <a:spLocks noChangeShapeType="1"/>
                </p:cNvSpPr>
                <p:nvPr/>
              </p:nvSpPr>
              <p:spPr bwMode="auto">
                <a:xfrm>
                  <a:off x="3822" y="1155"/>
                  <a:ext cx="0" cy="16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20553" name="Oval 73"/>
            <p:cNvSpPr>
              <a:spLocks noChangeArrowheads="1"/>
            </p:cNvSpPr>
            <p:nvPr/>
          </p:nvSpPr>
          <p:spPr bwMode="auto">
            <a:xfrm flipV="1">
              <a:off x="270" y="3092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54" name="Oval 74"/>
            <p:cNvSpPr>
              <a:spLocks noChangeArrowheads="1"/>
            </p:cNvSpPr>
            <p:nvPr/>
          </p:nvSpPr>
          <p:spPr bwMode="auto">
            <a:xfrm flipV="1">
              <a:off x="272" y="3496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0555" name="Group 75"/>
          <p:cNvGrpSpPr>
            <a:grpSpLocks/>
          </p:cNvGrpSpPr>
          <p:nvPr/>
        </p:nvGrpSpPr>
        <p:grpSpPr bwMode="auto">
          <a:xfrm>
            <a:off x="3657600" y="3438525"/>
            <a:ext cx="257175" cy="696913"/>
            <a:chOff x="1584" y="2976"/>
            <a:chExt cx="162" cy="439"/>
          </a:xfrm>
        </p:grpSpPr>
        <p:grpSp>
          <p:nvGrpSpPr>
            <p:cNvPr id="20556" name="Group 76"/>
            <p:cNvGrpSpPr>
              <a:grpSpLocks/>
            </p:cNvGrpSpPr>
            <p:nvPr/>
          </p:nvGrpSpPr>
          <p:grpSpPr bwMode="auto">
            <a:xfrm>
              <a:off x="1602" y="2994"/>
              <a:ext cx="144" cy="402"/>
              <a:chOff x="3822" y="1155"/>
              <a:chExt cx="144" cy="402"/>
            </a:xfrm>
          </p:grpSpPr>
          <p:sp>
            <p:nvSpPr>
              <p:cNvPr id="20557" name="Line 77"/>
              <p:cNvSpPr>
                <a:spLocks noChangeShapeType="1"/>
              </p:cNvSpPr>
              <p:nvPr/>
            </p:nvSpPr>
            <p:spPr bwMode="auto">
              <a:xfrm>
                <a:off x="3822" y="1397"/>
                <a:ext cx="0" cy="1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58" name="Line 78"/>
              <p:cNvSpPr>
                <a:spLocks noChangeShapeType="1"/>
              </p:cNvSpPr>
              <p:nvPr/>
            </p:nvSpPr>
            <p:spPr bwMode="auto">
              <a:xfrm>
                <a:off x="3822" y="1404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59" name="Line 79"/>
              <p:cNvSpPr>
                <a:spLocks noChangeShapeType="1"/>
              </p:cNvSpPr>
              <p:nvPr/>
            </p:nvSpPr>
            <p:spPr bwMode="auto">
              <a:xfrm>
                <a:off x="3822" y="1308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60" name="Line 80"/>
              <p:cNvSpPr>
                <a:spLocks noChangeShapeType="1"/>
              </p:cNvSpPr>
              <p:nvPr/>
            </p:nvSpPr>
            <p:spPr bwMode="auto">
              <a:xfrm>
                <a:off x="3822" y="1155"/>
                <a:ext cx="0" cy="1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0561" name="Oval 81"/>
            <p:cNvSpPr>
              <a:spLocks noChangeArrowheads="1"/>
            </p:cNvSpPr>
            <p:nvPr/>
          </p:nvSpPr>
          <p:spPr bwMode="auto">
            <a:xfrm flipV="1">
              <a:off x="1584" y="2976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62" name="Oval 82"/>
            <p:cNvSpPr>
              <a:spLocks noChangeArrowheads="1"/>
            </p:cNvSpPr>
            <p:nvPr/>
          </p:nvSpPr>
          <p:spPr bwMode="auto">
            <a:xfrm flipV="1">
              <a:off x="1586" y="3380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0563" name="Group 83"/>
          <p:cNvGrpSpPr>
            <a:grpSpLocks/>
          </p:cNvGrpSpPr>
          <p:nvPr/>
        </p:nvGrpSpPr>
        <p:grpSpPr bwMode="auto">
          <a:xfrm>
            <a:off x="4048125" y="3430588"/>
            <a:ext cx="257175" cy="696912"/>
            <a:chOff x="1584" y="2976"/>
            <a:chExt cx="162" cy="439"/>
          </a:xfrm>
        </p:grpSpPr>
        <p:grpSp>
          <p:nvGrpSpPr>
            <p:cNvPr id="20564" name="Group 84"/>
            <p:cNvGrpSpPr>
              <a:grpSpLocks/>
            </p:cNvGrpSpPr>
            <p:nvPr/>
          </p:nvGrpSpPr>
          <p:grpSpPr bwMode="auto">
            <a:xfrm>
              <a:off x="1602" y="2994"/>
              <a:ext cx="144" cy="402"/>
              <a:chOff x="3822" y="1155"/>
              <a:chExt cx="144" cy="402"/>
            </a:xfrm>
          </p:grpSpPr>
          <p:sp>
            <p:nvSpPr>
              <p:cNvPr id="20565" name="Line 85"/>
              <p:cNvSpPr>
                <a:spLocks noChangeShapeType="1"/>
              </p:cNvSpPr>
              <p:nvPr/>
            </p:nvSpPr>
            <p:spPr bwMode="auto">
              <a:xfrm>
                <a:off x="3822" y="1397"/>
                <a:ext cx="0" cy="1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66" name="Line 86"/>
              <p:cNvSpPr>
                <a:spLocks noChangeShapeType="1"/>
              </p:cNvSpPr>
              <p:nvPr/>
            </p:nvSpPr>
            <p:spPr bwMode="auto">
              <a:xfrm>
                <a:off x="3822" y="1404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67" name="Line 87"/>
              <p:cNvSpPr>
                <a:spLocks noChangeShapeType="1"/>
              </p:cNvSpPr>
              <p:nvPr/>
            </p:nvSpPr>
            <p:spPr bwMode="auto">
              <a:xfrm>
                <a:off x="3822" y="1308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68" name="Line 88"/>
              <p:cNvSpPr>
                <a:spLocks noChangeShapeType="1"/>
              </p:cNvSpPr>
              <p:nvPr/>
            </p:nvSpPr>
            <p:spPr bwMode="auto">
              <a:xfrm>
                <a:off x="3822" y="1155"/>
                <a:ext cx="0" cy="1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0569" name="Oval 89"/>
            <p:cNvSpPr>
              <a:spLocks noChangeArrowheads="1"/>
            </p:cNvSpPr>
            <p:nvPr/>
          </p:nvSpPr>
          <p:spPr bwMode="auto">
            <a:xfrm flipV="1">
              <a:off x="1584" y="2976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70" name="Oval 90"/>
            <p:cNvSpPr>
              <a:spLocks noChangeArrowheads="1"/>
            </p:cNvSpPr>
            <p:nvPr/>
          </p:nvSpPr>
          <p:spPr bwMode="auto">
            <a:xfrm flipV="1">
              <a:off x="1586" y="3380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0571" name="Group 91"/>
          <p:cNvGrpSpPr>
            <a:grpSpLocks/>
          </p:cNvGrpSpPr>
          <p:nvPr/>
        </p:nvGrpSpPr>
        <p:grpSpPr bwMode="auto">
          <a:xfrm>
            <a:off x="3268663" y="3433763"/>
            <a:ext cx="257175" cy="696912"/>
            <a:chOff x="1584" y="2976"/>
            <a:chExt cx="162" cy="439"/>
          </a:xfrm>
        </p:grpSpPr>
        <p:grpSp>
          <p:nvGrpSpPr>
            <p:cNvPr id="20572" name="Group 92"/>
            <p:cNvGrpSpPr>
              <a:grpSpLocks/>
            </p:cNvGrpSpPr>
            <p:nvPr/>
          </p:nvGrpSpPr>
          <p:grpSpPr bwMode="auto">
            <a:xfrm>
              <a:off x="1602" y="2994"/>
              <a:ext cx="144" cy="402"/>
              <a:chOff x="3822" y="1155"/>
              <a:chExt cx="144" cy="402"/>
            </a:xfrm>
          </p:grpSpPr>
          <p:sp>
            <p:nvSpPr>
              <p:cNvPr id="20573" name="Line 93"/>
              <p:cNvSpPr>
                <a:spLocks noChangeShapeType="1"/>
              </p:cNvSpPr>
              <p:nvPr/>
            </p:nvSpPr>
            <p:spPr bwMode="auto">
              <a:xfrm>
                <a:off x="3822" y="1397"/>
                <a:ext cx="0" cy="1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74" name="Line 94"/>
              <p:cNvSpPr>
                <a:spLocks noChangeShapeType="1"/>
              </p:cNvSpPr>
              <p:nvPr/>
            </p:nvSpPr>
            <p:spPr bwMode="auto">
              <a:xfrm>
                <a:off x="3822" y="1404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75" name="Line 95"/>
              <p:cNvSpPr>
                <a:spLocks noChangeShapeType="1"/>
              </p:cNvSpPr>
              <p:nvPr/>
            </p:nvSpPr>
            <p:spPr bwMode="auto">
              <a:xfrm>
                <a:off x="3822" y="1308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76" name="Line 96"/>
              <p:cNvSpPr>
                <a:spLocks noChangeShapeType="1"/>
              </p:cNvSpPr>
              <p:nvPr/>
            </p:nvSpPr>
            <p:spPr bwMode="auto">
              <a:xfrm>
                <a:off x="3822" y="1155"/>
                <a:ext cx="0" cy="1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0577" name="Oval 97"/>
            <p:cNvSpPr>
              <a:spLocks noChangeArrowheads="1"/>
            </p:cNvSpPr>
            <p:nvPr/>
          </p:nvSpPr>
          <p:spPr bwMode="auto">
            <a:xfrm flipV="1">
              <a:off x="1584" y="2976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78" name="Oval 98"/>
            <p:cNvSpPr>
              <a:spLocks noChangeArrowheads="1"/>
            </p:cNvSpPr>
            <p:nvPr/>
          </p:nvSpPr>
          <p:spPr bwMode="auto">
            <a:xfrm flipV="1">
              <a:off x="1586" y="3380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0579" name="Group 99"/>
          <p:cNvGrpSpPr>
            <a:grpSpLocks/>
          </p:cNvGrpSpPr>
          <p:nvPr/>
        </p:nvGrpSpPr>
        <p:grpSpPr bwMode="auto">
          <a:xfrm>
            <a:off x="4438650" y="3424238"/>
            <a:ext cx="257175" cy="696912"/>
            <a:chOff x="270" y="3092"/>
            <a:chExt cx="162" cy="439"/>
          </a:xfrm>
        </p:grpSpPr>
        <p:grpSp>
          <p:nvGrpSpPr>
            <p:cNvPr id="20580" name="Group 100"/>
            <p:cNvGrpSpPr>
              <a:grpSpLocks/>
            </p:cNvGrpSpPr>
            <p:nvPr/>
          </p:nvGrpSpPr>
          <p:grpSpPr bwMode="auto">
            <a:xfrm flipH="1">
              <a:off x="288" y="3110"/>
              <a:ext cx="144" cy="402"/>
              <a:chOff x="1200" y="2832"/>
              <a:chExt cx="144" cy="402"/>
            </a:xfrm>
          </p:grpSpPr>
          <p:sp>
            <p:nvSpPr>
              <p:cNvPr id="20581" name="Line 101"/>
              <p:cNvSpPr>
                <a:spLocks noChangeShapeType="1"/>
              </p:cNvSpPr>
              <p:nvPr/>
            </p:nvSpPr>
            <p:spPr bwMode="auto">
              <a:xfrm flipH="1">
                <a:off x="1288" y="2937"/>
                <a:ext cx="0" cy="189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20582" name="Group 102"/>
              <p:cNvGrpSpPr>
                <a:grpSpLocks/>
              </p:cNvGrpSpPr>
              <p:nvPr/>
            </p:nvGrpSpPr>
            <p:grpSpPr bwMode="auto">
              <a:xfrm flipH="1">
                <a:off x="1200" y="2832"/>
                <a:ext cx="144" cy="402"/>
                <a:chOff x="3822" y="1155"/>
                <a:chExt cx="144" cy="402"/>
              </a:xfrm>
            </p:grpSpPr>
            <p:sp>
              <p:nvSpPr>
                <p:cNvPr id="20583" name="Line 103"/>
                <p:cNvSpPr>
                  <a:spLocks noChangeShapeType="1"/>
                </p:cNvSpPr>
                <p:nvPr/>
              </p:nvSpPr>
              <p:spPr bwMode="auto">
                <a:xfrm>
                  <a:off x="3822" y="1397"/>
                  <a:ext cx="0" cy="16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584" name="Line 104"/>
                <p:cNvSpPr>
                  <a:spLocks noChangeShapeType="1"/>
                </p:cNvSpPr>
                <p:nvPr/>
              </p:nvSpPr>
              <p:spPr bwMode="auto">
                <a:xfrm>
                  <a:off x="3822" y="1404"/>
                  <a:ext cx="1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585" name="Line 105"/>
                <p:cNvSpPr>
                  <a:spLocks noChangeShapeType="1"/>
                </p:cNvSpPr>
                <p:nvPr/>
              </p:nvSpPr>
              <p:spPr bwMode="auto">
                <a:xfrm>
                  <a:off x="3822" y="1308"/>
                  <a:ext cx="1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586" name="Line 106"/>
                <p:cNvSpPr>
                  <a:spLocks noChangeShapeType="1"/>
                </p:cNvSpPr>
                <p:nvPr/>
              </p:nvSpPr>
              <p:spPr bwMode="auto">
                <a:xfrm>
                  <a:off x="3822" y="1155"/>
                  <a:ext cx="0" cy="16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20587" name="Oval 107"/>
            <p:cNvSpPr>
              <a:spLocks noChangeArrowheads="1"/>
            </p:cNvSpPr>
            <p:nvPr/>
          </p:nvSpPr>
          <p:spPr bwMode="auto">
            <a:xfrm flipV="1">
              <a:off x="270" y="3092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588" name="Oval 108"/>
            <p:cNvSpPr>
              <a:spLocks noChangeArrowheads="1"/>
            </p:cNvSpPr>
            <p:nvPr/>
          </p:nvSpPr>
          <p:spPr bwMode="auto">
            <a:xfrm flipV="1">
              <a:off x="272" y="3496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0589" name="Group 109"/>
          <p:cNvGrpSpPr>
            <a:grpSpLocks/>
          </p:cNvGrpSpPr>
          <p:nvPr/>
        </p:nvGrpSpPr>
        <p:grpSpPr bwMode="auto">
          <a:xfrm>
            <a:off x="2901950" y="1470025"/>
            <a:ext cx="1435100" cy="711200"/>
            <a:chOff x="1715" y="1152"/>
            <a:chExt cx="904" cy="448"/>
          </a:xfrm>
        </p:grpSpPr>
        <p:grpSp>
          <p:nvGrpSpPr>
            <p:cNvPr id="20590" name="Group 110"/>
            <p:cNvGrpSpPr>
              <a:grpSpLocks/>
            </p:cNvGrpSpPr>
            <p:nvPr/>
          </p:nvGrpSpPr>
          <p:grpSpPr bwMode="auto">
            <a:xfrm>
              <a:off x="1715" y="1161"/>
              <a:ext cx="162" cy="439"/>
              <a:chOff x="1584" y="2976"/>
              <a:chExt cx="162" cy="439"/>
            </a:xfrm>
          </p:grpSpPr>
          <p:grpSp>
            <p:nvGrpSpPr>
              <p:cNvPr id="20591" name="Group 111"/>
              <p:cNvGrpSpPr>
                <a:grpSpLocks/>
              </p:cNvGrpSpPr>
              <p:nvPr/>
            </p:nvGrpSpPr>
            <p:grpSpPr bwMode="auto">
              <a:xfrm>
                <a:off x="1602" y="2994"/>
                <a:ext cx="144" cy="402"/>
                <a:chOff x="3822" y="1155"/>
                <a:chExt cx="144" cy="402"/>
              </a:xfrm>
            </p:grpSpPr>
            <p:sp>
              <p:nvSpPr>
                <p:cNvPr id="20592" name="Line 112"/>
                <p:cNvSpPr>
                  <a:spLocks noChangeShapeType="1"/>
                </p:cNvSpPr>
                <p:nvPr/>
              </p:nvSpPr>
              <p:spPr bwMode="auto">
                <a:xfrm>
                  <a:off x="3822" y="1397"/>
                  <a:ext cx="0" cy="16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593" name="Line 113"/>
                <p:cNvSpPr>
                  <a:spLocks noChangeShapeType="1"/>
                </p:cNvSpPr>
                <p:nvPr/>
              </p:nvSpPr>
              <p:spPr bwMode="auto">
                <a:xfrm>
                  <a:off x="3822" y="1404"/>
                  <a:ext cx="1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594" name="Line 114"/>
                <p:cNvSpPr>
                  <a:spLocks noChangeShapeType="1"/>
                </p:cNvSpPr>
                <p:nvPr/>
              </p:nvSpPr>
              <p:spPr bwMode="auto">
                <a:xfrm>
                  <a:off x="3822" y="1308"/>
                  <a:ext cx="1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595" name="Line 115"/>
                <p:cNvSpPr>
                  <a:spLocks noChangeShapeType="1"/>
                </p:cNvSpPr>
                <p:nvPr/>
              </p:nvSpPr>
              <p:spPr bwMode="auto">
                <a:xfrm>
                  <a:off x="3822" y="1155"/>
                  <a:ext cx="0" cy="16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20596" name="Oval 116"/>
              <p:cNvSpPr>
                <a:spLocks noChangeArrowheads="1"/>
              </p:cNvSpPr>
              <p:nvPr/>
            </p:nvSpPr>
            <p:spPr bwMode="auto">
              <a:xfrm flipV="1">
                <a:off x="1584" y="2976"/>
                <a:ext cx="35" cy="3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597" name="Oval 117"/>
              <p:cNvSpPr>
                <a:spLocks noChangeArrowheads="1"/>
              </p:cNvSpPr>
              <p:nvPr/>
            </p:nvSpPr>
            <p:spPr bwMode="auto">
              <a:xfrm flipV="1">
                <a:off x="1586" y="3380"/>
                <a:ext cx="35" cy="3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0598" name="Group 118"/>
            <p:cNvGrpSpPr>
              <a:grpSpLocks/>
            </p:cNvGrpSpPr>
            <p:nvPr/>
          </p:nvGrpSpPr>
          <p:grpSpPr bwMode="auto">
            <a:xfrm>
              <a:off x="1961" y="1156"/>
              <a:ext cx="162" cy="439"/>
              <a:chOff x="1584" y="2976"/>
              <a:chExt cx="162" cy="439"/>
            </a:xfrm>
          </p:grpSpPr>
          <p:grpSp>
            <p:nvGrpSpPr>
              <p:cNvPr id="20599" name="Group 119"/>
              <p:cNvGrpSpPr>
                <a:grpSpLocks/>
              </p:cNvGrpSpPr>
              <p:nvPr/>
            </p:nvGrpSpPr>
            <p:grpSpPr bwMode="auto">
              <a:xfrm>
                <a:off x="1602" y="2994"/>
                <a:ext cx="144" cy="402"/>
                <a:chOff x="3822" y="1155"/>
                <a:chExt cx="144" cy="402"/>
              </a:xfrm>
            </p:grpSpPr>
            <p:sp>
              <p:nvSpPr>
                <p:cNvPr id="20600" name="Line 120"/>
                <p:cNvSpPr>
                  <a:spLocks noChangeShapeType="1"/>
                </p:cNvSpPr>
                <p:nvPr/>
              </p:nvSpPr>
              <p:spPr bwMode="auto">
                <a:xfrm>
                  <a:off x="3822" y="1397"/>
                  <a:ext cx="0" cy="16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601" name="Line 121"/>
                <p:cNvSpPr>
                  <a:spLocks noChangeShapeType="1"/>
                </p:cNvSpPr>
                <p:nvPr/>
              </p:nvSpPr>
              <p:spPr bwMode="auto">
                <a:xfrm>
                  <a:off x="3822" y="1404"/>
                  <a:ext cx="1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602" name="Line 122"/>
                <p:cNvSpPr>
                  <a:spLocks noChangeShapeType="1"/>
                </p:cNvSpPr>
                <p:nvPr/>
              </p:nvSpPr>
              <p:spPr bwMode="auto">
                <a:xfrm>
                  <a:off x="3822" y="1308"/>
                  <a:ext cx="1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603" name="Line 123"/>
                <p:cNvSpPr>
                  <a:spLocks noChangeShapeType="1"/>
                </p:cNvSpPr>
                <p:nvPr/>
              </p:nvSpPr>
              <p:spPr bwMode="auto">
                <a:xfrm>
                  <a:off x="3822" y="1155"/>
                  <a:ext cx="0" cy="16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20604" name="Oval 124"/>
              <p:cNvSpPr>
                <a:spLocks noChangeArrowheads="1"/>
              </p:cNvSpPr>
              <p:nvPr/>
            </p:nvSpPr>
            <p:spPr bwMode="auto">
              <a:xfrm flipV="1">
                <a:off x="1584" y="2976"/>
                <a:ext cx="35" cy="3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605" name="Oval 125"/>
              <p:cNvSpPr>
                <a:spLocks noChangeArrowheads="1"/>
              </p:cNvSpPr>
              <p:nvPr/>
            </p:nvSpPr>
            <p:spPr bwMode="auto">
              <a:xfrm flipV="1">
                <a:off x="1586" y="3380"/>
                <a:ext cx="35" cy="3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0606" name="Group 126"/>
            <p:cNvGrpSpPr>
              <a:grpSpLocks/>
            </p:cNvGrpSpPr>
            <p:nvPr/>
          </p:nvGrpSpPr>
          <p:grpSpPr bwMode="auto">
            <a:xfrm>
              <a:off x="2213" y="1152"/>
              <a:ext cx="162" cy="439"/>
              <a:chOff x="1584" y="2976"/>
              <a:chExt cx="162" cy="439"/>
            </a:xfrm>
          </p:grpSpPr>
          <p:grpSp>
            <p:nvGrpSpPr>
              <p:cNvPr id="20607" name="Group 127"/>
              <p:cNvGrpSpPr>
                <a:grpSpLocks/>
              </p:cNvGrpSpPr>
              <p:nvPr/>
            </p:nvGrpSpPr>
            <p:grpSpPr bwMode="auto">
              <a:xfrm>
                <a:off x="1602" y="2994"/>
                <a:ext cx="144" cy="402"/>
                <a:chOff x="3822" y="1155"/>
                <a:chExt cx="144" cy="402"/>
              </a:xfrm>
            </p:grpSpPr>
            <p:sp>
              <p:nvSpPr>
                <p:cNvPr id="20608" name="Line 128"/>
                <p:cNvSpPr>
                  <a:spLocks noChangeShapeType="1"/>
                </p:cNvSpPr>
                <p:nvPr/>
              </p:nvSpPr>
              <p:spPr bwMode="auto">
                <a:xfrm>
                  <a:off x="3822" y="1397"/>
                  <a:ext cx="0" cy="16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609" name="Line 129"/>
                <p:cNvSpPr>
                  <a:spLocks noChangeShapeType="1"/>
                </p:cNvSpPr>
                <p:nvPr/>
              </p:nvSpPr>
              <p:spPr bwMode="auto">
                <a:xfrm>
                  <a:off x="3822" y="1404"/>
                  <a:ext cx="1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610" name="Line 130"/>
                <p:cNvSpPr>
                  <a:spLocks noChangeShapeType="1"/>
                </p:cNvSpPr>
                <p:nvPr/>
              </p:nvSpPr>
              <p:spPr bwMode="auto">
                <a:xfrm>
                  <a:off x="3822" y="1308"/>
                  <a:ext cx="1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611" name="Line 131"/>
                <p:cNvSpPr>
                  <a:spLocks noChangeShapeType="1"/>
                </p:cNvSpPr>
                <p:nvPr/>
              </p:nvSpPr>
              <p:spPr bwMode="auto">
                <a:xfrm>
                  <a:off x="3822" y="1155"/>
                  <a:ext cx="0" cy="16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20612" name="Oval 132"/>
              <p:cNvSpPr>
                <a:spLocks noChangeArrowheads="1"/>
              </p:cNvSpPr>
              <p:nvPr/>
            </p:nvSpPr>
            <p:spPr bwMode="auto">
              <a:xfrm flipV="1">
                <a:off x="1584" y="2976"/>
                <a:ext cx="35" cy="3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613" name="Oval 133"/>
              <p:cNvSpPr>
                <a:spLocks noChangeArrowheads="1"/>
              </p:cNvSpPr>
              <p:nvPr/>
            </p:nvSpPr>
            <p:spPr bwMode="auto">
              <a:xfrm flipV="1">
                <a:off x="1586" y="3380"/>
                <a:ext cx="35" cy="3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0614" name="Group 134"/>
            <p:cNvGrpSpPr>
              <a:grpSpLocks/>
            </p:cNvGrpSpPr>
            <p:nvPr/>
          </p:nvGrpSpPr>
          <p:grpSpPr bwMode="auto">
            <a:xfrm>
              <a:off x="2457" y="1152"/>
              <a:ext cx="162" cy="439"/>
              <a:chOff x="1584" y="2976"/>
              <a:chExt cx="162" cy="439"/>
            </a:xfrm>
          </p:grpSpPr>
          <p:grpSp>
            <p:nvGrpSpPr>
              <p:cNvPr id="20615" name="Group 135"/>
              <p:cNvGrpSpPr>
                <a:grpSpLocks/>
              </p:cNvGrpSpPr>
              <p:nvPr/>
            </p:nvGrpSpPr>
            <p:grpSpPr bwMode="auto">
              <a:xfrm>
                <a:off x="1602" y="2994"/>
                <a:ext cx="144" cy="402"/>
                <a:chOff x="3822" y="1155"/>
                <a:chExt cx="144" cy="402"/>
              </a:xfrm>
            </p:grpSpPr>
            <p:sp>
              <p:nvSpPr>
                <p:cNvPr id="20616" name="Line 136"/>
                <p:cNvSpPr>
                  <a:spLocks noChangeShapeType="1"/>
                </p:cNvSpPr>
                <p:nvPr/>
              </p:nvSpPr>
              <p:spPr bwMode="auto">
                <a:xfrm>
                  <a:off x="3822" y="1397"/>
                  <a:ext cx="0" cy="16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617" name="Line 137"/>
                <p:cNvSpPr>
                  <a:spLocks noChangeShapeType="1"/>
                </p:cNvSpPr>
                <p:nvPr/>
              </p:nvSpPr>
              <p:spPr bwMode="auto">
                <a:xfrm>
                  <a:off x="3822" y="1404"/>
                  <a:ext cx="1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618" name="Line 138"/>
                <p:cNvSpPr>
                  <a:spLocks noChangeShapeType="1"/>
                </p:cNvSpPr>
                <p:nvPr/>
              </p:nvSpPr>
              <p:spPr bwMode="auto">
                <a:xfrm>
                  <a:off x="3822" y="1308"/>
                  <a:ext cx="1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619" name="Line 139"/>
                <p:cNvSpPr>
                  <a:spLocks noChangeShapeType="1"/>
                </p:cNvSpPr>
                <p:nvPr/>
              </p:nvSpPr>
              <p:spPr bwMode="auto">
                <a:xfrm>
                  <a:off x="3822" y="1155"/>
                  <a:ext cx="0" cy="16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oval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20620" name="Oval 140"/>
              <p:cNvSpPr>
                <a:spLocks noChangeArrowheads="1"/>
              </p:cNvSpPr>
              <p:nvPr/>
            </p:nvSpPr>
            <p:spPr bwMode="auto">
              <a:xfrm flipV="1">
                <a:off x="1584" y="2976"/>
                <a:ext cx="35" cy="3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621" name="Oval 141"/>
              <p:cNvSpPr>
                <a:spLocks noChangeArrowheads="1"/>
              </p:cNvSpPr>
              <p:nvPr/>
            </p:nvSpPr>
            <p:spPr bwMode="auto">
              <a:xfrm flipV="1">
                <a:off x="1586" y="3380"/>
                <a:ext cx="35" cy="3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20622" name="Group 142"/>
          <p:cNvGrpSpPr>
            <a:grpSpLocks/>
          </p:cNvGrpSpPr>
          <p:nvPr/>
        </p:nvGrpSpPr>
        <p:grpSpPr bwMode="auto">
          <a:xfrm>
            <a:off x="846138" y="3397250"/>
            <a:ext cx="171450" cy="700088"/>
            <a:chOff x="526" y="3094"/>
            <a:chExt cx="108" cy="441"/>
          </a:xfrm>
        </p:grpSpPr>
        <p:sp>
          <p:nvSpPr>
            <p:cNvPr id="20623" name="Arc 143"/>
            <p:cNvSpPr>
              <a:spLocks/>
            </p:cNvSpPr>
            <p:nvPr/>
          </p:nvSpPr>
          <p:spPr bwMode="auto">
            <a:xfrm rot="10112503" flipH="1">
              <a:off x="531" y="3205"/>
              <a:ext cx="103" cy="203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2322"/>
                <a:gd name="T2" fmla="*/ 6096 w 21600"/>
                <a:gd name="T3" fmla="*/ 42322 h 42322"/>
                <a:gd name="T4" fmla="*/ 0 w 21600"/>
                <a:gd name="T5" fmla="*/ 21600 h 42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2322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</a:path>
                <a:path w="21600" h="42322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624" name="Line 144"/>
            <p:cNvSpPr>
              <a:spLocks noChangeShapeType="1"/>
            </p:cNvSpPr>
            <p:nvPr/>
          </p:nvSpPr>
          <p:spPr bwMode="auto">
            <a:xfrm flipV="1">
              <a:off x="542" y="3112"/>
              <a:ext cx="0" cy="10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625" name="Line 145"/>
            <p:cNvSpPr>
              <a:spLocks noChangeShapeType="1"/>
            </p:cNvSpPr>
            <p:nvPr/>
          </p:nvSpPr>
          <p:spPr bwMode="auto">
            <a:xfrm flipV="1">
              <a:off x="548" y="3408"/>
              <a:ext cx="0" cy="10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626" name="Oval 146"/>
            <p:cNvSpPr>
              <a:spLocks noChangeArrowheads="1"/>
            </p:cNvSpPr>
            <p:nvPr/>
          </p:nvSpPr>
          <p:spPr bwMode="auto">
            <a:xfrm flipV="1">
              <a:off x="526" y="3094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627" name="Oval 147"/>
            <p:cNvSpPr>
              <a:spLocks noChangeArrowheads="1"/>
            </p:cNvSpPr>
            <p:nvPr/>
          </p:nvSpPr>
          <p:spPr bwMode="auto">
            <a:xfrm flipV="1">
              <a:off x="532" y="3500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20628" name="Group 148"/>
          <p:cNvGrpSpPr>
            <a:grpSpLocks/>
          </p:cNvGrpSpPr>
          <p:nvPr/>
        </p:nvGrpSpPr>
        <p:grpSpPr bwMode="auto">
          <a:xfrm>
            <a:off x="8359775" y="4867275"/>
            <a:ext cx="271463" cy="228600"/>
            <a:chOff x="5061" y="2784"/>
            <a:chExt cx="144" cy="144"/>
          </a:xfrm>
        </p:grpSpPr>
        <p:sp>
          <p:nvSpPr>
            <p:cNvPr id="20629" name="Line 149"/>
            <p:cNvSpPr>
              <a:spLocks noChangeShapeType="1"/>
            </p:cNvSpPr>
            <p:nvPr/>
          </p:nvSpPr>
          <p:spPr bwMode="auto">
            <a:xfrm>
              <a:off x="5136" y="2784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630" name="Line 150"/>
            <p:cNvSpPr>
              <a:spLocks noChangeShapeType="1"/>
            </p:cNvSpPr>
            <p:nvPr/>
          </p:nvSpPr>
          <p:spPr bwMode="auto">
            <a:xfrm>
              <a:off x="5061" y="2928"/>
              <a:ext cx="14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0631" name="Group 151"/>
          <p:cNvGrpSpPr>
            <a:grpSpLocks/>
          </p:cNvGrpSpPr>
          <p:nvPr/>
        </p:nvGrpSpPr>
        <p:grpSpPr bwMode="auto">
          <a:xfrm>
            <a:off x="8369300" y="5518150"/>
            <a:ext cx="266700" cy="228600"/>
            <a:chOff x="5061" y="2784"/>
            <a:chExt cx="144" cy="144"/>
          </a:xfrm>
        </p:grpSpPr>
        <p:sp>
          <p:nvSpPr>
            <p:cNvPr id="20632" name="Line 152"/>
            <p:cNvSpPr>
              <a:spLocks noChangeShapeType="1"/>
            </p:cNvSpPr>
            <p:nvPr/>
          </p:nvSpPr>
          <p:spPr bwMode="auto">
            <a:xfrm>
              <a:off x="5136" y="2784"/>
              <a:ext cx="0" cy="1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633" name="Line 153"/>
            <p:cNvSpPr>
              <a:spLocks noChangeShapeType="1"/>
            </p:cNvSpPr>
            <p:nvPr/>
          </p:nvSpPr>
          <p:spPr bwMode="auto">
            <a:xfrm>
              <a:off x="5061" y="2928"/>
              <a:ext cx="14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0635" name="Oval 155"/>
          <p:cNvSpPr>
            <a:spLocks noChangeArrowheads="1"/>
          </p:cNvSpPr>
          <p:nvPr/>
        </p:nvSpPr>
        <p:spPr bwMode="auto">
          <a:xfrm flipV="1">
            <a:off x="8324850" y="4967288"/>
            <a:ext cx="82550" cy="825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636" name="Oval 156"/>
          <p:cNvSpPr>
            <a:spLocks noChangeArrowheads="1"/>
          </p:cNvSpPr>
          <p:nvPr/>
        </p:nvSpPr>
        <p:spPr bwMode="auto">
          <a:xfrm flipV="1">
            <a:off x="8569325" y="4967288"/>
            <a:ext cx="82550" cy="825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637" name="Oval 157"/>
          <p:cNvSpPr>
            <a:spLocks noChangeArrowheads="1"/>
          </p:cNvSpPr>
          <p:nvPr/>
        </p:nvSpPr>
        <p:spPr bwMode="auto">
          <a:xfrm flipV="1">
            <a:off x="8335963" y="5794375"/>
            <a:ext cx="82550" cy="825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638" name="Oval 158"/>
          <p:cNvSpPr>
            <a:spLocks noChangeArrowheads="1"/>
          </p:cNvSpPr>
          <p:nvPr/>
        </p:nvSpPr>
        <p:spPr bwMode="auto">
          <a:xfrm flipV="1">
            <a:off x="8589963" y="5794375"/>
            <a:ext cx="82550" cy="825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640" name="Text Box 160"/>
          <p:cNvSpPr txBox="1">
            <a:spLocks noChangeArrowheads="1"/>
          </p:cNvSpPr>
          <p:nvPr/>
        </p:nvSpPr>
        <p:spPr bwMode="auto">
          <a:xfrm>
            <a:off x="8488363" y="5432425"/>
            <a:ext cx="4572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m</a:t>
            </a:r>
          </a:p>
        </p:txBody>
      </p:sp>
      <p:sp>
        <p:nvSpPr>
          <p:cNvPr id="20641" name="AutoShape 161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86800" y="6477000"/>
            <a:ext cx="457200" cy="381000"/>
          </a:xfrm>
          <a:prstGeom prst="actionButtonEnd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20642" name="Text Box 162"/>
          <p:cNvSpPr txBox="1">
            <a:spLocks noChangeArrowheads="1"/>
          </p:cNvSpPr>
          <p:nvPr/>
        </p:nvSpPr>
        <p:spPr bwMode="auto">
          <a:xfrm>
            <a:off x="3419475" y="80963"/>
            <a:ext cx="4648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>
                <a:solidFill>
                  <a:srgbClr val="6600CC"/>
                </a:solidFill>
                <a:latin typeface=".VnCourier NewH" pitchFamily="18" charset="0"/>
              </a:rPr>
              <a:t>Tr×nh tù ®I d©y m¹ch ®iÖn</a:t>
            </a:r>
          </a:p>
        </p:txBody>
      </p:sp>
      <p:sp>
        <p:nvSpPr>
          <p:cNvPr id="20643" name="Text Box 163"/>
          <p:cNvSpPr txBox="1">
            <a:spLocks noChangeArrowheads="1"/>
          </p:cNvSpPr>
          <p:nvPr/>
        </p:nvSpPr>
        <p:spPr bwMode="auto">
          <a:xfrm>
            <a:off x="4535488" y="3897313"/>
            <a:ext cx="4746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5</a:t>
            </a:r>
          </a:p>
        </p:txBody>
      </p:sp>
      <p:sp>
        <p:nvSpPr>
          <p:cNvPr id="20646" name="Text Box 166"/>
          <p:cNvSpPr txBox="1">
            <a:spLocks noChangeArrowheads="1"/>
          </p:cNvSpPr>
          <p:nvPr/>
        </p:nvSpPr>
        <p:spPr bwMode="auto">
          <a:xfrm>
            <a:off x="8115300" y="5730875"/>
            <a:ext cx="474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3</a:t>
            </a:r>
          </a:p>
        </p:txBody>
      </p:sp>
      <p:sp>
        <p:nvSpPr>
          <p:cNvPr id="20647" name="Text Box 167"/>
          <p:cNvSpPr txBox="1">
            <a:spLocks noChangeArrowheads="1"/>
          </p:cNvSpPr>
          <p:nvPr/>
        </p:nvSpPr>
        <p:spPr bwMode="auto">
          <a:xfrm>
            <a:off x="8567738" y="5788025"/>
            <a:ext cx="4746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5</a:t>
            </a:r>
          </a:p>
        </p:txBody>
      </p:sp>
      <p:grpSp>
        <p:nvGrpSpPr>
          <p:cNvPr id="20648" name="Group 168"/>
          <p:cNvGrpSpPr>
            <a:grpSpLocks/>
          </p:cNvGrpSpPr>
          <p:nvPr/>
        </p:nvGrpSpPr>
        <p:grpSpPr bwMode="auto">
          <a:xfrm flipV="1">
            <a:off x="8221663" y="4986338"/>
            <a:ext cx="150812" cy="844550"/>
            <a:chOff x="4962" y="3051"/>
            <a:chExt cx="95" cy="532"/>
          </a:xfrm>
        </p:grpSpPr>
        <p:sp>
          <p:nvSpPr>
            <p:cNvPr id="20649" name="Line 169"/>
            <p:cNvSpPr>
              <a:spLocks noChangeShapeType="1"/>
            </p:cNvSpPr>
            <p:nvPr/>
          </p:nvSpPr>
          <p:spPr bwMode="auto">
            <a:xfrm flipH="1">
              <a:off x="4967" y="3051"/>
              <a:ext cx="90" cy="91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650" name="Line 170"/>
            <p:cNvSpPr>
              <a:spLocks noChangeShapeType="1"/>
            </p:cNvSpPr>
            <p:nvPr/>
          </p:nvSpPr>
          <p:spPr bwMode="auto">
            <a:xfrm flipH="1" flipV="1">
              <a:off x="4962" y="3492"/>
              <a:ext cx="90" cy="91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651" name="Line 171"/>
            <p:cNvSpPr>
              <a:spLocks noChangeShapeType="1"/>
            </p:cNvSpPr>
            <p:nvPr/>
          </p:nvSpPr>
          <p:spPr bwMode="auto">
            <a:xfrm>
              <a:off x="4967" y="3135"/>
              <a:ext cx="0" cy="363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0656" name="Group 176"/>
          <p:cNvGrpSpPr>
            <a:grpSpLocks/>
          </p:cNvGrpSpPr>
          <p:nvPr/>
        </p:nvGrpSpPr>
        <p:grpSpPr bwMode="auto">
          <a:xfrm flipH="1">
            <a:off x="2635250" y="935038"/>
            <a:ext cx="1057275" cy="277812"/>
            <a:chOff x="1727" y="672"/>
            <a:chExt cx="666" cy="175"/>
          </a:xfrm>
        </p:grpSpPr>
        <p:sp>
          <p:nvSpPr>
            <p:cNvPr id="20657" name="Line 177"/>
            <p:cNvSpPr>
              <a:spLocks noChangeShapeType="1"/>
            </p:cNvSpPr>
            <p:nvPr/>
          </p:nvSpPr>
          <p:spPr bwMode="auto">
            <a:xfrm flipH="1">
              <a:off x="1727" y="672"/>
              <a:ext cx="106" cy="17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658" name="Line 178"/>
            <p:cNvSpPr>
              <a:spLocks noChangeShapeType="1"/>
            </p:cNvSpPr>
            <p:nvPr/>
          </p:nvSpPr>
          <p:spPr bwMode="auto">
            <a:xfrm flipH="1">
              <a:off x="1970" y="674"/>
              <a:ext cx="106" cy="17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659" name="Line 179"/>
            <p:cNvSpPr>
              <a:spLocks noChangeShapeType="1"/>
            </p:cNvSpPr>
            <p:nvPr/>
          </p:nvSpPr>
          <p:spPr bwMode="auto">
            <a:xfrm flipH="1">
              <a:off x="2227" y="674"/>
              <a:ext cx="106" cy="17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660" name="Line 180"/>
            <p:cNvSpPr>
              <a:spLocks noChangeShapeType="1"/>
            </p:cNvSpPr>
            <p:nvPr/>
          </p:nvSpPr>
          <p:spPr bwMode="auto">
            <a:xfrm>
              <a:off x="1778" y="757"/>
              <a:ext cx="57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661" name="Line 181"/>
            <p:cNvSpPr>
              <a:spLocks noChangeShapeType="1"/>
            </p:cNvSpPr>
            <p:nvPr/>
          </p:nvSpPr>
          <p:spPr bwMode="auto">
            <a:xfrm>
              <a:off x="2345" y="751"/>
              <a:ext cx="48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0662" name="Group 182"/>
          <p:cNvGrpSpPr>
            <a:grpSpLocks/>
          </p:cNvGrpSpPr>
          <p:nvPr/>
        </p:nvGrpSpPr>
        <p:grpSpPr bwMode="auto">
          <a:xfrm>
            <a:off x="452438" y="209550"/>
            <a:ext cx="1166812" cy="522288"/>
            <a:chOff x="297" y="144"/>
            <a:chExt cx="735" cy="329"/>
          </a:xfrm>
        </p:grpSpPr>
        <p:sp>
          <p:nvSpPr>
            <p:cNvPr id="20663" name="Text Box 183"/>
            <p:cNvSpPr txBox="1">
              <a:spLocks noChangeArrowheads="1"/>
            </p:cNvSpPr>
            <p:nvPr/>
          </p:nvSpPr>
          <p:spPr bwMode="auto">
            <a:xfrm>
              <a:off x="466" y="261"/>
              <a:ext cx="494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>
                  <a:latin typeface=".VnTimeH" pitchFamily="34" charset="0"/>
                </a:rPr>
                <a:t>380v</a:t>
              </a:r>
            </a:p>
          </p:txBody>
        </p:sp>
        <p:sp>
          <p:nvSpPr>
            <p:cNvPr id="20664" name="Rectangle 184"/>
            <p:cNvSpPr>
              <a:spLocks noChangeArrowheads="1"/>
            </p:cNvSpPr>
            <p:nvPr/>
          </p:nvSpPr>
          <p:spPr bwMode="auto">
            <a:xfrm>
              <a:off x="297" y="144"/>
              <a:ext cx="735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400" b="1">
                  <a:latin typeface=".VnTimeH" pitchFamily="34" charset="0"/>
                </a:rPr>
                <a:t>Ac 3phase</a:t>
              </a:r>
            </a:p>
          </p:txBody>
        </p:sp>
      </p:grpSp>
      <p:sp>
        <p:nvSpPr>
          <p:cNvPr id="20665" name="Line 185"/>
          <p:cNvSpPr>
            <a:spLocks noChangeShapeType="1"/>
          </p:cNvSpPr>
          <p:nvPr/>
        </p:nvSpPr>
        <p:spPr bwMode="auto">
          <a:xfrm>
            <a:off x="2927350" y="735013"/>
            <a:ext cx="0" cy="1968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lg" len="lg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666" name="Oval 186"/>
          <p:cNvSpPr>
            <a:spLocks noChangeArrowheads="1"/>
          </p:cNvSpPr>
          <p:nvPr/>
        </p:nvSpPr>
        <p:spPr bwMode="auto">
          <a:xfrm flipV="1">
            <a:off x="2897188" y="920750"/>
            <a:ext cx="55562" cy="55563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669" name="Oval 189"/>
          <p:cNvSpPr>
            <a:spLocks noChangeArrowheads="1"/>
          </p:cNvSpPr>
          <p:nvPr/>
        </p:nvSpPr>
        <p:spPr bwMode="auto">
          <a:xfrm flipV="1">
            <a:off x="3687763" y="1209675"/>
            <a:ext cx="55562" cy="55563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670" name="Line 190"/>
          <p:cNvSpPr>
            <a:spLocks noChangeShapeType="1"/>
          </p:cNvSpPr>
          <p:nvPr/>
        </p:nvSpPr>
        <p:spPr bwMode="auto">
          <a:xfrm>
            <a:off x="3313113" y="555625"/>
            <a:ext cx="0" cy="3762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lg" len="lg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671" name="Oval 191"/>
          <p:cNvSpPr>
            <a:spLocks noChangeArrowheads="1"/>
          </p:cNvSpPr>
          <p:nvPr/>
        </p:nvSpPr>
        <p:spPr bwMode="auto">
          <a:xfrm flipV="1">
            <a:off x="3286125" y="920750"/>
            <a:ext cx="55563" cy="55563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672" name="Line 192"/>
          <p:cNvSpPr>
            <a:spLocks noChangeShapeType="1"/>
          </p:cNvSpPr>
          <p:nvPr/>
        </p:nvSpPr>
        <p:spPr bwMode="auto">
          <a:xfrm>
            <a:off x="3713163" y="376238"/>
            <a:ext cx="0" cy="558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lg" len="lg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673" name="Oval 193"/>
          <p:cNvSpPr>
            <a:spLocks noChangeArrowheads="1"/>
          </p:cNvSpPr>
          <p:nvPr/>
        </p:nvSpPr>
        <p:spPr bwMode="auto">
          <a:xfrm flipV="1">
            <a:off x="3686175" y="923925"/>
            <a:ext cx="55563" cy="55563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674" name="Arc 194"/>
          <p:cNvSpPr>
            <a:spLocks/>
          </p:cNvSpPr>
          <p:nvPr/>
        </p:nvSpPr>
        <p:spPr bwMode="auto">
          <a:xfrm>
            <a:off x="2749550" y="390525"/>
            <a:ext cx="179388" cy="368300"/>
          </a:xfrm>
          <a:custGeom>
            <a:avLst/>
            <a:gdLst>
              <a:gd name="G0" fmla="+- 0 0 0"/>
              <a:gd name="G1" fmla="+- 21396 0 0"/>
              <a:gd name="G2" fmla="+- 21600 0 0"/>
              <a:gd name="T0" fmla="*/ 2963 w 21600"/>
              <a:gd name="T1" fmla="*/ 0 h 21396"/>
              <a:gd name="T2" fmla="*/ 21600 w 21600"/>
              <a:gd name="T3" fmla="*/ 21396 h 21396"/>
              <a:gd name="T4" fmla="*/ 0 w 21600"/>
              <a:gd name="T5" fmla="*/ 21396 h 2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396" fill="none" extrusionOk="0">
                <a:moveTo>
                  <a:pt x="2962" y="0"/>
                </a:moveTo>
                <a:cubicBezTo>
                  <a:pt x="13645" y="1479"/>
                  <a:pt x="21600" y="10611"/>
                  <a:pt x="21600" y="21396"/>
                </a:cubicBezTo>
              </a:path>
              <a:path w="21600" h="21396" stroke="0" extrusionOk="0">
                <a:moveTo>
                  <a:pt x="2962" y="0"/>
                </a:moveTo>
                <a:cubicBezTo>
                  <a:pt x="13645" y="1479"/>
                  <a:pt x="21600" y="10611"/>
                  <a:pt x="21600" y="21396"/>
                </a:cubicBezTo>
                <a:lnTo>
                  <a:pt x="0" y="21396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675" name="Arc 195"/>
          <p:cNvSpPr>
            <a:spLocks/>
          </p:cNvSpPr>
          <p:nvPr/>
        </p:nvSpPr>
        <p:spPr bwMode="auto">
          <a:xfrm>
            <a:off x="3070225" y="336550"/>
            <a:ext cx="246063" cy="327025"/>
          </a:xfrm>
          <a:custGeom>
            <a:avLst/>
            <a:gdLst>
              <a:gd name="G0" fmla="+- 0 0 0"/>
              <a:gd name="G1" fmla="+- 20364 0 0"/>
              <a:gd name="G2" fmla="+- 21600 0 0"/>
              <a:gd name="T0" fmla="*/ 7202 w 21155"/>
              <a:gd name="T1" fmla="*/ 0 h 20364"/>
              <a:gd name="T2" fmla="*/ 21155 w 21155"/>
              <a:gd name="T3" fmla="*/ 16002 h 20364"/>
              <a:gd name="T4" fmla="*/ 0 w 21155"/>
              <a:gd name="T5" fmla="*/ 20364 h 20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155" h="20364" fill="none" extrusionOk="0">
                <a:moveTo>
                  <a:pt x="7201" y="0"/>
                </a:moveTo>
                <a:cubicBezTo>
                  <a:pt x="14334" y="2522"/>
                  <a:pt x="19627" y="8592"/>
                  <a:pt x="21154" y="16002"/>
                </a:cubicBezTo>
              </a:path>
              <a:path w="21155" h="20364" stroke="0" extrusionOk="0">
                <a:moveTo>
                  <a:pt x="7201" y="0"/>
                </a:moveTo>
                <a:cubicBezTo>
                  <a:pt x="14334" y="2522"/>
                  <a:pt x="19627" y="8592"/>
                  <a:pt x="21154" y="16002"/>
                </a:cubicBezTo>
                <a:lnTo>
                  <a:pt x="0" y="20364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676" name="Arc 196"/>
          <p:cNvSpPr>
            <a:spLocks/>
          </p:cNvSpPr>
          <p:nvPr/>
        </p:nvSpPr>
        <p:spPr bwMode="auto">
          <a:xfrm>
            <a:off x="3476625" y="198438"/>
            <a:ext cx="239713" cy="287337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0585"/>
              <a:gd name="T1" fmla="*/ 0 h 21600"/>
              <a:gd name="T2" fmla="*/ 20585 w 20585"/>
              <a:gd name="T3" fmla="*/ 15055 h 21600"/>
              <a:gd name="T4" fmla="*/ 0 w 2058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585" h="21600" fill="none" extrusionOk="0">
                <a:moveTo>
                  <a:pt x="-1" y="0"/>
                </a:moveTo>
                <a:cubicBezTo>
                  <a:pt x="9407" y="0"/>
                  <a:pt x="17733" y="6089"/>
                  <a:pt x="20584" y="15055"/>
                </a:cubicBezTo>
              </a:path>
              <a:path w="20585" h="21600" stroke="0" extrusionOk="0">
                <a:moveTo>
                  <a:pt x="-1" y="0"/>
                </a:moveTo>
                <a:cubicBezTo>
                  <a:pt x="9407" y="0"/>
                  <a:pt x="17733" y="6089"/>
                  <a:pt x="20584" y="15055"/>
                </a:cubicBezTo>
                <a:lnTo>
                  <a:pt x="0" y="21600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cxnSp>
        <p:nvCxnSpPr>
          <p:cNvPr id="20677" name="AutoShape 197"/>
          <p:cNvCxnSpPr>
            <a:cxnSpLocks noChangeShapeType="1"/>
          </p:cNvCxnSpPr>
          <p:nvPr/>
        </p:nvCxnSpPr>
        <p:spPr bwMode="auto">
          <a:xfrm flipH="1">
            <a:off x="690563" y="196850"/>
            <a:ext cx="2792412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678" name="AutoShape 198"/>
          <p:cNvCxnSpPr>
            <a:cxnSpLocks noChangeShapeType="1"/>
          </p:cNvCxnSpPr>
          <p:nvPr/>
        </p:nvCxnSpPr>
        <p:spPr bwMode="auto">
          <a:xfrm flipH="1" flipV="1">
            <a:off x="1873250" y="209550"/>
            <a:ext cx="906463" cy="180975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679" name="AutoShape 199"/>
          <p:cNvCxnSpPr>
            <a:cxnSpLocks noChangeShapeType="1"/>
          </p:cNvCxnSpPr>
          <p:nvPr/>
        </p:nvCxnSpPr>
        <p:spPr bwMode="auto">
          <a:xfrm flipH="1" flipV="1">
            <a:off x="1765300" y="209550"/>
            <a:ext cx="1401763" cy="131763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0680" name="Line 200"/>
          <p:cNvSpPr>
            <a:spLocks noChangeShapeType="1"/>
          </p:cNvSpPr>
          <p:nvPr/>
        </p:nvSpPr>
        <p:spPr bwMode="auto">
          <a:xfrm>
            <a:off x="1081088" y="196850"/>
            <a:ext cx="3603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683" name="Oval 203"/>
          <p:cNvSpPr>
            <a:spLocks noChangeArrowheads="1"/>
          </p:cNvSpPr>
          <p:nvPr/>
        </p:nvSpPr>
        <p:spPr bwMode="auto">
          <a:xfrm flipV="1">
            <a:off x="3286125" y="1203325"/>
            <a:ext cx="55563" cy="55563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0836" name="Group 356"/>
          <p:cNvGrpSpPr>
            <a:grpSpLocks/>
          </p:cNvGrpSpPr>
          <p:nvPr/>
        </p:nvGrpSpPr>
        <p:grpSpPr bwMode="auto">
          <a:xfrm>
            <a:off x="2925763" y="1231900"/>
            <a:ext cx="790575" cy="252413"/>
            <a:chOff x="1843" y="776"/>
            <a:chExt cx="498" cy="289"/>
          </a:xfrm>
        </p:grpSpPr>
        <p:sp>
          <p:nvSpPr>
            <p:cNvPr id="20668" name="Line 188"/>
            <p:cNvSpPr>
              <a:spLocks noChangeShapeType="1"/>
            </p:cNvSpPr>
            <p:nvPr/>
          </p:nvSpPr>
          <p:spPr bwMode="auto">
            <a:xfrm flipV="1">
              <a:off x="2341" y="780"/>
              <a:ext cx="0" cy="285"/>
            </a:xfrm>
            <a:prstGeom prst="line">
              <a:avLst/>
            </a:prstGeom>
            <a:noFill/>
            <a:ln w="28575">
              <a:solidFill>
                <a:srgbClr val="008000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682" name="Line 202"/>
            <p:cNvSpPr>
              <a:spLocks noChangeShapeType="1"/>
            </p:cNvSpPr>
            <p:nvPr/>
          </p:nvSpPr>
          <p:spPr bwMode="auto">
            <a:xfrm flipV="1">
              <a:off x="2088" y="776"/>
              <a:ext cx="0" cy="285"/>
            </a:xfrm>
            <a:prstGeom prst="line">
              <a:avLst/>
            </a:prstGeom>
            <a:noFill/>
            <a:ln w="28575">
              <a:solidFill>
                <a:srgbClr val="008000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685" name="Line 205"/>
            <p:cNvSpPr>
              <a:spLocks noChangeShapeType="1"/>
            </p:cNvSpPr>
            <p:nvPr/>
          </p:nvSpPr>
          <p:spPr bwMode="auto">
            <a:xfrm flipV="1">
              <a:off x="1843" y="780"/>
              <a:ext cx="0" cy="285"/>
            </a:xfrm>
            <a:prstGeom prst="line">
              <a:avLst/>
            </a:prstGeom>
            <a:noFill/>
            <a:ln w="28575">
              <a:solidFill>
                <a:srgbClr val="008000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0686" name="Oval 206"/>
          <p:cNvSpPr>
            <a:spLocks noChangeArrowheads="1"/>
          </p:cNvSpPr>
          <p:nvPr/>
        </p:nvSpPr>
        <p:spPr bwMode="auto">
          <a:xfrm flipV="1">
            <a:off x="2897188" y="1209675"/>
            <a:ext cx="55562" cy="55563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687" name="Text Box 207"/>
          <p:cNvSpPr txBox="1">
            <a:spLocks noChangeArrowheads="1"/>
          </p:cNvSpPr>
          <p:nvPr/>
        </p:nvSpPr>
        <p:spPr bwMode="auto">
          <a:xfrm>
            <a:off x="6054725" y="1895475"/>
            <a:ext cx="474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9</a:t>
            </a:r>
          </a:p>
        </p:txBody>
      </p:sp>
      <p:sp>
        <p:nvSpPr>
          <p:cNvPr id="20688" name="Text Box 208"/>
          <p:cNvSpPr txBox="1">
            <a:spLocks noChangeArrowheads="1"/>
          </p:cNvSpPr>
          <p:nvPr/>
        </p:nvSpPr>
        <p:spPr bwMode="auto">
          <a:xfrm>
            <a:off x="6048375" y="1412875"/>
            <a:ext cx="474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7</a:t>
            </a:r>
          </a:p>
        </p:txBody>
      </p:sp>
      <p:grpSp>
        <p:nvGrpSpPr>
          <p:cNvPr id="20694" name="Group 214"/>
          <p:cNvGrpSpPr>
            <a:grpSpLocks/>
          </p:cNvGrpSpPr>
          <p:nvPr/>
        </p:nvGrpSpPr>
        <p:grpSpPr bwMode="auto">
          <a:xfrm>
            <a:off x="6305550" y="1433513"/>
            <a:ext cx="257175" cy="696912"/>
            <a:chOff x="4032" y="2218"/>
            <a:chExt cx="162" cy="439"/>
          </a:xfrm>
        </p:grpSpPr>
        <p:grpSp>
          <p:nvGrpSpPr>
            <p:cNvPr id="20695" name="Group 215"/>
            <p:cNvGrpSpPr>
              <a:grpSpLocks/>
            </p:cNvGrpSpPr>
            <p:nvPr/>
          </p:nvGrpSpPr>
          <p:grpSpPr bwMode="auto">
            <a:xfrm flipH="1">
              <a:off x="4075" y="2325"/>
              <a:ext cx="96" cy="222"/>
              <a:chOff x="1368" y="3416"/>
              <a:chExt cx="96" cy="282"/>
            </a:xfrm>
          </p:grpSpPr>
          <p:sp>
            <p:nvSpPr>
              <p:cNvPr id="20696" name="Line 216"/>
              <p:cNvSpPr>
                <a:spLocks noChangeShapeType="1"/>
              </p:cNvSpPr>
              <p:nvPr/>
            </p:nvSpPr>
            <p:spPr bwMode="auto">
              <a:xfrm>
                <a:off x="1418" y="3416"/>
                <a:ext cx="0" cy="24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697" name="Line 217"/>
              <p:cNvSpPr>
                <a:spLocks noChangeShapeType="1"/>
              </p:cNvSpPr>
              <p:nvPr/>
            </p:nvSpPr>
            <p:spPr bwMode="auto">
              <a:xfrm>
                <a:off x="1416" y="3648"/>
                <a:ext cx="48" cy="4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698" name="Line 218"/>
              <p:cNvSpPr>
                <a:spLocks noChangeShapeType="1"/>
              </p:cNvSpPr>
              <p:nvPr/>
            </p:nvSpPr>
            <p:spPr bwMode="auto">
              <a:xfrm flipH="1">
                <a:off x="1368" y="3650"/>
                <a:ext cx="48" cy="4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0699" name="Group 219"/>
            <p:cNvGrpSpPr>
              <a:grpSpLocks/>
            </p:cNvGrpSpPr>
            <p:nvPr/>
          </p:nvGrpSpPr>
          <p:grpSpPr bwMode="auto">
            <a:xfrm>
              <a:off x="4050" y="2236"/>
              <a:ext cx="144" cy="402"/>
              <a:chOff x="3822" y="1155"/>
              <a:chExt cx="144" cy="402"/>
            </a:xfrm>
          </p:grpSpPr>
          <p:sp>
            <p:nvSpPr>
              <p:cNvPr id="20700" name="Line 220"/>
              <p:cNvSpPr>
                <a:spLocks noChangeShapeType="1"/>
              </p:cNvSpPr>
              <p:nvPr/>
            </p:nvSpPr>
            <p:spPr bwMode="auto">
              <a:xfrm>
                <a:off x="3822" y="1397"/>
                <a:ext cx="0" cy="1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701" name="Line 221"/>
              <p:cNvSpPr>
                <a:spLocks noChangeShapeType="1"/>
              </p:cNvSpPr>
              <p:nvPr/>
            </p:nvSpPr>
            <p:spPr bwMode="auto">
              <a:xfrm>
                <a:off x="3822" y="1404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702" name="Line 222"/>
              <p:cNvSpPr>
                <a:spLocks noChangeShapeType="1"/>
              </p:cNvSpPr>
              <p:nvPr/>
            </p:nvSpPr>
            <p:spPr bwMode="auto">
              <a:xfrm>
                <a:off x="3822" y="1308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703" name="Line 223"/>
              <p:cNvSpPr>
                <a:spLocks noChangeShapeType="1"/>
              </p:cNvSpPr>
              <p:nvPr/>
            </p:nvSpPr>
            <p:spPr bwMode="auto">
              <a:xfrm>
                <a:off x="3822" y="1155"/>
                <a:ext cx="0" cy="16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0704" name="Oval 224"/>
            <p:cNvSpPr>
              <a:spLocks noChangeArrowheads="1"/>
            </p:cNvSpPr>
            <p:nvPr/>
          </p:nvSpPr>
          <p:spPr bwMode="auto">
            <a:xfrm flipV="1">
              <a:off x="4032" y="2218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705" name="Oval 225"/>
            <p:cNvSpPr>
              <a:spLocks noChangeArrowheads="1"/>
            </p:cNvSpPr>
            <p:nvPr/>
          </p:nvSpPr>
          <p:spPr bwMode="auto">
            <a:xfrm flipV="1">
              <a:off x="4034" y="2622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0721" name="Text Box 241"/>
          <p:cNvSpPr txBox="1">
            <a:spLocks noChangeArrowheads="1"/>
          </p:cNvSpPr>
          <p:nvPr/>
        </p:nvSpPr>
        <p:spPr bwMode="auto">
          <a:xfrm>
            <a:off x="6977063" y="3808413"/>
            <a:ext cx="4746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11</a:t>
            </a:r>
          </a:p>
        </p:txBody>
      </p:sp>
      <p:sp>
        <p:nvSpPr>
          <p:cNvPr id="20722" name="Text Box 242"/>
          <p:cNvSpPr txBox="1">
            <a:spLocks noChangeArrowheads="1"/>
          </p:cNvSpPr>
          <p:nvPr/>
        </p:nvSpPr>
        <p:spPr bwMode="auto">
          <a:xfrm>
            <a:off x="6911975" y="3292475"/>
            <a:ext cx="474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13</a:t>
            </a:r>
          </a:p>
        </p:txBody>
      </p:sp>
      <p:sp>
        <p:nvSpPr>
          <p:cNvPr id="20738" name="Text Box 258"/>
          <p:cNvSpPr txBox="1">
            <a:spLocks noChangeArrowheads="1"/>
          </p:cNvSpPr>
          <p:nvPr/>
        </p:nvSpPr>
        <p:spPr bwMode="auto">
          <a:xfrm>
            <a:off x="2044700" y="3860800"/>
            <a:ext cx="474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2</a:t>
            </a:r>
          </a:p>
        </p:txBody>
      </p:sp>
      <p:sp>
        <p:nvSpPr>
          <p:cNvPr id="20739" name="Text Box 259"/>
          <p:cNvSpPr txBox="1">
            <a:spLocks noChangeArrowheads="1"/>
          </p:cNvSpPr>
          <p:nvPr/>
        </p:nvSpPr>
        <p:spPr bwMode="auto">
          <a:xfrm>
            <a:off x="2009775" y="3321050"/>
            <a:ext cx="474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4</a:t>
            </a:r>
          </a:p>
        </p:txBody>
      </p:sp>
      <p:sp>
        <p:nvSpPr>
          <p:cNvPr id="20749" name="AutoShape 269"/>
          <p:cNvSpPr>
            <a:spLocks noChangeArrowheads="1"/>
          </p:cNvSpPr>
          <p:nvPr/>
        </p:nvSpPr>
        <p:spPr bwMode="auto">
          <a:xfrm>
            <a:off x="754063" y="5538788"/>
            <a:ext cx="1079500" cy="3905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750" name="AutoShape 270"/>
          <p:cNvSpPr>
            <a:spLocks noChangeArrowheads="1"/>
          </p:cNvSpPr>
          <p:nvPr/>
        </p:nvSpPr>
        <p:spPr bwMode="auto">
          <a:xfrm>
            <a:off x="739775" y="4976813"/>
            <a:ext cx="1079500" cy="39052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0751" name="Group 271"/>
          <p:cNvGrpSpPr>
            <a:grpSpLocks/>
          </p:cNvGrpSpPr>
          <p:nvPr/>
        </p:nvGrpSpPr>
        <p:grpSpPr bwMode="auto">
          <a:xfrm>
            <a:off x="788988" y="5157788"/>
            <a:ext cx="971550" cy="606425"/>
            <a:chOff x="1927" y="3339"/>
            <a:chExt cx="726" cy="726"/>
          </a:xfrm>
        </p:grpSpPr>
        <p:sp>
          <p:nvSpPr>
            <p:cNvPr id="20752" name="AutoShape 272"/>
            <p:cNvSpPr>
              <a:spLocks noChangeArrowheads="1"/>
            </p:cNvSpPr>
            <p:nvPr/>
          </p:nvSpPr>
          <p:spPr bwMode="auto">
            <a:xfrm>
              <a:off x="1927" y="3339"/>
              <a:ext cx="726" cy="726"/>
            </a:xfrm>
            <a:custGeom>
              <a:avLst/>
              <a:gdLst>
                <a:gd name="G0" fmla="+- 2917 0 0"/>
                <a:gd name="G1" fmla="+- 21600 0 2917"/>
                <a:gd name="G2" fmla="+- 21600 0 2917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917" y="10800"/>
                  </a:moveTo>
                  <a:cubicBezTo>
                    <a:pt x="2917" y="15154"/>
                    <a:pt x="6446" y="18683"/>
                    <a:pt x="10800" y="18683"/>
                  </a:cubicBezTo>
                  <a:cubicBezTo>
                    <a:pt x="15154" y="18683"/>
                    <a:pt x="18683" y="15154"/>
                    <a:pt x="18683" y="10800"/>
                  </a:cubicBezTo>
                  <a:cubicBezTo>
                    <a:pt x="18683" y="6446"/>
                    <a:pt x="15154" y="2917"/>
                    <a:pt x="10800" y="2917"/>
                  </a:cubicBezTo>
                  <a:cubicBezTo>
                    <a:pt x="6446" y="2917"/>
                    <a:pt x="2917" y="6446"/>
                    <a:pt x="2917" y="10800"/>
                  </a:cubicBezTo>
                  <a:close/>
                </a:path>
              </a:pathLst>
            </a:custGeom>
            <a:solidFill>
              <a:srgbClr val="993366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753" name="Oval 273"/>
            <p:cNvSpPr>
              <a:spLocks noChangeArrowheads="1"/>
            </p:cNvSpPr>
            <p:nvPr/>
          </p:nvSpPr>
          <p:spPr bwMode="auto">
            <a:xfrm>
              <a:off x="2029" y="3442"/>
              <a:ext cx="521" cy="522"/>
            </a:xfrm>
            <a:prstGeom prst="ellipse">
              <a:avLst/>
            </a:prstGeom>
            <a:solidFill>
              <a:srgbClr val="99CC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2400" b="1">
                  <a:solidFill>
                    <a:srgbClr val="FF0000"/>
                  </a:solidFill>
                  <a:latin typeface=".VnTimeH" pitchFamily="34" charset="0"/>
                </a:rPr>
                <a:t>§C</a:t>
              </a:r>
            </a:p>
          </p:txBody>
        </p:sp>
      </p:grpSp>
      <p:sp>
        <p:nvSpPr>
          <p:cNvPr id="20754" name="AutoShape 274"/>
          <p:cNvSpPr>
            <a:spLocks noChangeArrowheads="1"/>
          </p:cNvSpPr>
          <p:nvPr/>
        </p:nvSpPr>
        <p:spPr bwMode="auto">
          <a:xfrm>
            <a:off x="828675" y="5013325"/>
            <a:ext cx="109538" cy="10953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755" name="AutoShape 275"/>
          <p:cNvSpPr>
            <a:spLocks noChangeArrowheads="1"/>
          </p:cNvSpPr>
          <p:nvPr/>
        </p:nvSpPr>
        <p:spPr bwMode="auto">
          <a:xfrm>
            <a:off x="1239838" y="5002213"/>
            <a:ext cx="109537" cy="109537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756" name="AutoShape 276"/>
          <p:cNvSpPr>
            <a:spLocks noChangeArrowheads="1"/>
          </p:cNvSpPr>
          <p:nvPr/>
        </p:nvSpPr>
        <p:spPr bwMode="auto">
          <a:xfrm>
            <a:off x="1639888" y="5013325"/>
            <a:ext cx="109537" cy="10953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757" name="AutoShape 277"/>
          <p:cNvSpPr>
            <a:spLocks noChangeArrowheads="1"/>
          </p:cNvSpPr>
          <p:nvPr/>
        </p:nvSpPr>
        <p:spPr bwMode="auto">
          <a:xfrm>
            <a:off x="811213" y="5776913"/>
            <a:ext cx="109537" cy="109537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758" name="AutoShape 278"/>
          <p:cNvSpPr>
            <a:spLocks noChangeArrowheads="1"/>
          </p:cNvSpPr>
          <p:nvPr/>
        </p:nvSpPr>
        <p:spPr bwMode="auto">
          <a:xfrm>
            <a:off x="1241425" y="5791200"/>
            <a:ext cx="109538" cy="109538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759" name="AutoShape 279"/>
          <p:cNvSpPr>
            <a:spLocks noChangeArrowheads="1"/>
          </p:cNvSpPr>
          <p:nvPr/>
        </p:nvSpPr>
        <p:spPr bwMode="auto">
          <a:xfrm>
            <a:off x="1668463" y="5783263"/>
            <a:ext cx="109537" cy="109537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760" name="Text Box 280"/>
          <p:cNvSpPr txBox="1">
            <a:spLocks noChangeArrowheads="1"/>
          </p:cNvSpPr>
          <p:nvPr/>
        </p:nvSpPr>
        <p:spPr bwMode="auto">
          <a:xfrm>
            <a:off x="503238" y="4924425"/>
            <a:ext cx="4746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ahamasBH" pitchFamily="34" charset="0"/>
              </a:rPr>
              <a:t>A</a:t>
            </a:r>
          </a:p>
        </p:txBody>
      </p:sp>
      <p:sp>
        <p:nvSpPr>
          <p:cNvPr id="20763" name="Text Box 283"/>
          <p:cNvSpPr txBox="1">
            <a:spLocks noChangeArrowheads="1"/>
          </p:cNvSpPr>
          <p:nvPr/>
        </p:nvSpPr>
        <p:spPr bwMode="auto">
          <a:xfrm>
            <a:off x="935038" y="4924425"/>
            <a:ext cx="4746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ahamasBH" pitchFamily="34" charset="0"/>
              </a:rPr>
              <a:t>B</a:t>
            </a:r>
          </a:p>
        </p:txBody>
      </p:sp>
      <p:sp>
        <p:nvSpPr>
          <p:cNvPr id="20764" name="Text Box 284"/>
          <p:cNvSpPr txBox="1">
            <a:spLocks noChangeArrowheads="1"/>
          </p:cNvSpPr>
          <p:nvPr/>
        </p:nvSpPr>
        <p:spPr bwMode="auto">
          <a:xfrm>
            <a:off x="1365250" y="4924425"/>
            <a:ext cx="474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ahamasBH" pitchFamily="34" charset="0"/>
              </a:rPr>
              <a:t>C</a:t>
            </a:r>
          </a:p>
        </p:txBody>
      </p:sp>
      <p:sp>
        <p:nvSpPr>
          <p:cNvPr id="20768" name="Text Box 288"/>
          <p:cNvSpPr txBox="1">
            <a:spLocks noChangeArrowheads="1"/>
          </p:cNvSpPr>
          <p:nvPr/>
        </p:nvSpPr>
        <p:spPr bwMode="auto">
          <a:xfrm>
            <a:off x="514350" y="5667375"/>
            <a:ext cx="474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ahamasBH" pitchFamily="34" charset="0"/>
              </a:rPr>
              <a:t>X</a:t>
            </a:r>
          </a:p>
        </p:txBody>
      </p:sp>
      <p:sp>
        <p:nvSpPr>
          <p:cNvPr id="20769" name="Text Box 289"/>
          <p:cNvSpPr txBox="1">
            <a:spLocks noChangeArrowheads="1"/>
          </p:cNvSpPr>
          <p:nvPr/>
        </p:nvSpPr>
        <p:spPr bwMode="auto">
          <a:xfrm>
            <a:off x="1003300" y="5686425"/>
            <a:ext cx="474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ahamasBH" pitchFamily="34" charset="0"/>
              </a:rPr>
              <a:t>Y</a:t>
            </a:r>
          </a:p>
        </p:txBody>
      </p:sp>
      <p:sp>
        <p:nvSpPr>
          <p:cNvPr id="20770" name="Text Box 290"/>
          <p:cNvSpPr txBox="1">
            <a:spLocks noChangeArrowheads="1"/>
          </p:cNvSpPr>
          <p:nvPr/>
        </p:nvSpPr>
        <p:spPr bwMode="auto">
          <a:xfrm>
            <a:off x="1433513" y="5686425"/>
            <a:ext cx="4746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ahamasBH" pitchFamily="34" charset="0"/>
              </a:rPr>
              <a:t>Z</a:t>
            </a:r>
          </a:p>
        </p:txBody>
      </p:sp>
      <p:sp>
        <p:nvSpPr>
          <p:cNvPr id="20771" name="AutoShape 291"/>
          <p:cNvSpPr>
            <a:spLocks noChangeArrowheads="1"/>
          </p:cNvSpPr>
          <p:nvPr/>
        </p:nvSpPr>
        <p:spPr bwMode="auto">
          <a:xfrm>
            <a:off x="7667625" y="3573463"/>
            <a:ext cx="609600" cy="3810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>
                <a:latin typeface=".VnTimeH" pitchFamily="34" charset="0"/>
              </a:rPr>
              <a:t>ky</a:t>
            </a:r>
            <a:endParaRPr lang="en-US" b="1">
              <a:latin typeface=".VnTime" pitchFamily="34" charset="0"/>
            </a:endParaRPr>
          </a:p>
        </p:txBody>
      </p:sp>
      <p:sp>
        <p:nvSpPr>
          <p:cNvPr id="20772" name="AutoShape 292"/>
          <p:cNvSpPr>
            <a:spLocks noChangeArrowheads="1"/>
          </p:cNvSpPr>
          <p:nvPr/>
        </p:nvSpPr>
        <p:spPr bwMode="auto">
          <a:xfrm>
            <a:off x="6705600" y="1570038"/>
            <a:ext cx="609600" cy="3810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>
                <a:latin typeface=".VnTimeH" pitchFamily="34" charset="0"/>
              </a:rPr>
              <a:t>r</a:t>
            </a:r>
            <a:r>
              <a:rPr lang="en-US" b="1">
                <a:latin typeface=".VnTime" pitchFamily="34" charset="0"/>
              </a:rPr>
              <a:t>th</a:t>
            </a:r>
          </a:p>
        </p:txBody>
      </p:sp>
      <p:sp>
        <p:nvSpPr>
          <p:cNvPr id="20786" name="AutoShape 306"/>
          <p:cNvSpPr>
            <a:spLocks noChangeArrowheads="1"/>
          </p:cNvSpPr>
          <p:nvPr/>
        </p:nvSpPr>
        <p:spPr bwMode="auto">
          <a:xfrm>
            <a:off x="4451350" y="1579563"/>
            <a:ext cx="609600" cy="3810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>
                <a:latin typeface=".VnTimeH" pitchFamily="34" charset="0"/>
              </a:rPr>
              <a:t>k</a:t>
            </a:r>
            <a:endParaRPr lang="en-US" b="1">
              <a:latin typeface=".VnTime" pitchFamily="34" charset="0"/>
            </a:endParaRPr>
          </a:p>
        </p:txBody>
      </p:sp>
      <p:grpSp>
        <p:nvGrpSpPr>
          <p:cNvPr id="20790" name="Group 310"/>
          <p:cNvGrpSpPr>
            <a:grpSpLocks/>
          </p:cNvGrpSpPr>
          <p:nvPr/>
        </p:nvGrpSpPr>
        <p:grpSpPr bwMode="auto">
          <a:xfrm>
            <a:off x="1266825" y="3392488"/>
            <a:ext cx="171450" cy="700087"/>
            <a:chOff x="526" y="3094"/>
            <a:chExt cx="108" cy="441"/>
          </a:xfrm>
        </p:grpSpPr>
        <p:sp>
          <p:nvSpPr>
            <p:cNvPr id="20791" name="Arc 311"/>
            <p:cNvSpPr>
              <a:spLocks/>
            </p:cNvSpPr>
            <p:nvPr/>
          </p:nvSpPr>
          <p:spPr bwMode="auto">
            <a:xfrm rot="10112503" flipH="1">
              <a:off x="531" y="3205"/>
              <a:ext cx="103" cy="203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2322"/>
                <a:gd name="T2" fmla="*/ 6096 w 21600"/>
                <a:gd name="T3" fmla="*/ 42322 h 42322"/>
                <a:gd name="T4" fmla="*/ 0 w 21600"/>
                <a:gd name="T5" fmla="*/ 21600 h 42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2322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</a:path>
                <a:path w="21600" h="42322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1181"/>
                    <a:pt x="15287" y="39617"/>
                    <a:pt x="6095" y="42321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792" name="Line 312"/>
            <p:cNvSpPr>
              <a:spLocks noChangeShapeType="1"/>
            </p:cNvSpPr>
            <p:nvPr/>
          </p:nvSpPr>
          <p:spPr bwMode="auto">
            <a:xfrm flipV="1">
              <a:off x="542" y="3112"/>
              <a:ext cx="0" cy="10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793" name="Line 313"/>
            <p:cNvSpPr>
              <a:spLocks noChangeShapeType="1"/>
            </p:cNvSpPr>
            <p:nvPr/>
          </p:nvSpPr>
          <p:spPr bwMode="auto">
            <a:xfrm flipV="1">
              <a:off x="548" y="3408"/>
              <a:ext cx="0" cy="10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794" name="Oval 314"/>
            <p:cNvSpPr>
              <a:spLocks noChangeArrowheads="1"/>
            </p:cNvSpPr>
            <p:nvPr/>
          </p:nvSpPr>
          <p:spPr bwMode="auto">
            <a:xfrm flipV="1">
              <a:off x="526" y="3094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795" name="Oval 315"/>
            <p:cNvSpPr>
              <a:spLocks noChangeArrowheads="1"/>
            </p:cNvSpPr>
            <p:nvPr/>
          </p:nvSpPr>
          <p:spPr bwMode="auto">
            <a:xfrm flipV="1">
              <a:off x="532" y="3500"/>
              <a:ext cx="35" cy="3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cxnSp>
        <p:nvCxnSpPr>
          <p:cNvPr id="20796" name="AutoShape 316"/>
          <p:cNvCxnSpPr>
            <a:cxnSpLocks noChangeShapeType="1"/>
            <a:stCxn id="20613" idx="0"/>
            <a:endCxn id="20511" idx="4"/>
          </p:cNvCxnSpPr>
          <p:nvPr/>
        </p:nvCxnSpPr>
        <p:spPr bwMode="auto">
          <a:xfrm rot="5400000">
            <a:off x="2088356" y="1770857"/>
            <a:ext cx="1236663" cy="2032000"/>
          </a:xfrm>
          <a:prstGeom prst="bentConnector3">
            <a:avLst>
              <a:gd name="adj1" fmla="val 21694"/>
            </a:avLst>
          </a:prstGeom>
          <a:noFill/>
          <a:ln w="28575">
            <a:solidFill>
              <a:srgbClr val="008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797" name="AutoShape 317"/>
          <p:cNvCxnSpPr>
            <a:cxnSpLocks noChangeShapeType="1"/>
            <a:stCxn id="20605" idx="0"/>
            <a:endCxn id="20794" idx="4"/>
          </p:cNvCxnSpPr>
          <p:nvPr/>
        </p:nvCxnSpPr>
        <p:spPr bwMode="auto">
          <a:xfrm rot="5400000">
            <a:off x="1698626" y="1770062"/>
            <a:ext cx="1219200" cy="2028825"/>
          </a:xfrm>
          <a:prstGeom prst="bentConnector3">
            <a:avLst>
              <a:gd name="adj1" fmla="val 13148"/>
            </a:avLst>
          </a:prstGeom>
          <a:noFill/>
          <a:ln w="28575">
            <a:solidFill>
              <a:srgbClr val="008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799" name="AutoShape 319"/>
          <p:cNvCxnSpPr>
            <a:cxnSpLocks noChangeShapeType="1"/>
            <a:stCxn id="20597" idx="1"/>
            <a:endCxn id="20626" idx="4"/>
          </p:cNvCxnSpPr>
          <p:nvPr/>
        </p:nvCxnSpPr>
        <p:spPr bwMode="auto">
          <a:xfrm rot="5400000">
            <a:off x="1280319" y="1766094"/>
            <a:ext cx="1225550" cy="2039938"/>
          </a:xfrm>
          <a:prstGeom prst="bentConnector3">
            <a:avLst>
              <a:gd name="adj1" fmla="val 5699"/>
            </a:avLst>
          </a:prstGeom>
          <a:noFill/>
          <a:ln w="28575">
            <a:solidFill>
              <a:srgbClr val="008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20926" name="Group 446"/>
          <p:cNvGrpSpPr>
            <a:grpSpLocks/>
          </p:cNvGrpSpPr>
          <p:nvPr/>
        </p:nvGrpSpPr>
        <p:grpSpPr bwMode="auto">
          <a:xfrm>
            <a:off x="4083050" y="3300413"/>
            <a:ext cx="1735138" cy="138112"/>
            <a:chOff x="2572" y="2079"/>
            <a:chExt cx="1093" cy="87"/>
          </a:xfrm>
        </p:grpSpPr>
        <p:sp>
          <p:nvSpPr>
            <p:cNvPr id="20811" name="Line 331"/>
            <p:cNvSpPr>
              <a:spLocks noChangeShapeType="1"/>
            </p:cNvSpPr>
            <p:nvPr/>
          </p:nvSpPr>
          <p:spPr bwMode="auto">
            <a:xfrm flipH="1">
              <a:off x="2572" y="2084"/>
              <a:ext cx="62" cy="78"/>
            </a:xfrm>
            <a:prstGeom prst="line">
              <a:avLst/>
            </a:prstGeom>
            <a:noFill/>
            <a:ln w="28575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20812" name="AutoShape 332"/>
            <p:cNvCxnSpPr>
              <a:cxnSpLocks noChangeShapeType="1"/>
            </p:cNvCxnSpPr>
            <p:nvPr/>
          </p:nvCxnSpPr>
          <p:spPr bwMode="auto">
            <a:xfrm rot="5400000" flipH="1">
              <a:off x="3106" y="1607"/>
              <a:ext cx="87" cy="1031"/>
            </a:xfrm>
            <a:prstGeom prst="bentConnector3">
              <a:avLst>
                <a:gd name="adj1" fmla="val 255171"/>
              </a:avLst>
            </a:prstGeom>
            <a:noFill/>
            <a:ln w="28575">
              <a:solidFill>
                <a:srgbClr val="008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20927" name="Group 447"/>
          <p:cNvGrpSpPr>
            <a:grpSpLocks/>
          </p:cNvGrpSpPr>
          <p:nvPr/>
        </p:nvGrpSpPr>
        <p:grpSpPr bwMode="auto">
          <a:xfrm>
            <a:off x="3708400" y="3282950"/>
            <a:ext cx="2471738" cy="146050"/>
            <a:chOff x="2336" y="2068"/>
            <a:chExt cx="1557" cy="92"/>
          </a:xfrm>
        </p:grpSpPr>
        <p:sp>
          <p:nvSpPr>
            <p:cNvPr id="20810" name="Line 330"/>
            <p:cNvSpPr>
              <a:spLocks noChangeShapeType="1"/>
            </p:cNvSpPr>
            <p:nvPr/>
          </p:nvSpPr>
          <p:spPr bwMode="auto">
            <a:xfrm flipH="1">
              <a:off x="2336" y="2069"/>
              <a:ext cx="61" cy="91"/>
            </a:xfrm>
            <a:prstGeom prst="line">
              <a:avLst/>
            </a:prstGeom>
            <a:noFill/>
            <a:ln w="28575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20813" name="AutoShape 333"/>
            <p:cNvCxnSpPr>
              <a:cxnSpLocks noChangeShapeType="1"/>
            </p:cNvCxnSpPr>
            <p:nvPr/>
          </p:nvCxnSpPr>
          <p:spPr bwMode="auto">
            <a:xfrm rot="5400000" flipH="1">
              <a:off x="3103" y="1363"/>
              <a:ext cx="85" cy="1495"/>
            </a:xfrm>
            <a:prstGeom prst="bentConnector3">
              <a:avLst>
                <a:gd name="adj1" fmla="val 321176"/>
              </a:avLst>
            </a:prstGeom>
            <a:noFill/>
            <a:ln w="28575">
              <a:solidFill>
                <a:srgbClr val="008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20928" name="Group 448"/>
          <p:cNvGrpSpPr>
            <a:grpSpLocks/>
          </p:cNvGrpSpPr>
          <p:nvPr/>
        </p:nvGrpSpPr>
        <p:grpSpPr bwMode="auto">
          <a:xfrm>
            <a:off x="3311525" y="3175000"/>
            <a:ext cx="3259138" cy="255588"/>
            <a:chOff x="2086" y="2000"/>
            <a:chExt cx="2053" cy="161"/>
          </a:xfrm>
        </p:grpSpPr>
        <p:sp>
          <p:nvSpPr>
            <p:cNvPr id="20809" name="Line 329"/>
            <p:cNvSpPr>
              <a:spLocks noChangeShapeType="1"/>
            </p:cNvSpPr>
            <p:nvPr/>
          </p:nvSpPr>
          <p:spPr bwMode="auto">
            <a:xfrm flipH="1">
              <a:off x="2086" y="2001"/>
              <a:ext cx="106" cy="159"/>
            </a:xfrm>
            <a:prstGeom prst="line">
              <a:avLst/>
            </a:prstGeom>
            <a:noFill/>
            <a:ln w="28575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20814" name="AutoShape 334"/>
            <p:cNvCxnSpPr>
              <a:cxnSpLocks noChangeShapeType="1"/>
            </p:cNvCxnSpPr>
            <p:nvPr/>
          </p:nvCxnSpPr>
          <p:spPr bwMode="auto">
            <a:xfrm rot="5400000" flipH="1">
              <a:off x="3085" y="1107"/>
              <a:ext cx="161" cy="1947"/>
            </a:xfrm>
            <a:prstGeom prst="bentConnector3">
              <a:avLst>
                <a:gd name="adj1" fmla="val 209315"/>
              </a:avLst>
            </a:prstGeom>
            <a:noFill/>
            <a:ln w="28575">
              <a:solidFill>
                <a:srgbClr val="008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20931" name="Group 451"/>
          <p:cNvGrpSpPr>
            <a:grpSpLocks/>
          </p:cNvGrpSpPr>
          <p:nvPr/>
        </p:nvGrpSpPr>
        <p:grpSpPr bwMode="auto">
          <a:xfrm>
            <a:off x="1708150" y="4098925"/>
            <a:ext cx="1590675" cy="100013"/>
            <a:chOff x="1076" y="2582"/>
            <a:chExt cx="1002" cy="63"/>
          </a:xfrm>
        </p:grpSpPr>
        <p:sp>
          <p:nvSpPr>
            <p:cNvPr id="20823" name="Line 343"/>
            <p:cNvSpPr>
              <a:spLocks noChangeShapeType="1"/>
            </p:cNvSpPr>
            <p:nvPr/>
          </p:nvSpPr>
          <p:spPr bwMode="auto">
            <a:xfrm>
              <a:off x="1076" y="2582"/>
              <a:ext cx="35" cy="54"/>
            </a:xfrm>
            <a:prstGeom prst="line">
              <a:avLst/>
            </a:prstGeom>
            <a:noFill/>
            <a:ln w="28575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20826" name="AutoShape 346"/>
            <p:cNvCxnSpPr>
              <a:cxnSpLocks noChangeShapeType="1"/>
              <a:stCxn id="20578" idx="0"/>
              <a:endCxn id="20823" idx="1"/>
            </p:cNvCxnSpPr>
            <p:nvPr/>
          </p:nvCxnSpPr>
          <p:spPr bwMode="auto">
            <a:xfrm rot="5400000">
              <a:off x="1574" y="2140"/>
              <a:ext cx="42" cy="967"/>
            </a:xfrm>
            <a:prstGeom prst="bentConnector3">
              <a:avLst>
                <a:gd name="adj1" fmla="val 421431"/>
              </a:avLst>
            </a:prstGeom>
            <a:noFill/>
            <a:ln w="28575">
              <a:solidFill>
                <a:srgbClr val="008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20930" name="Group 450"/>
          <p:cNvGrpSpPr>
            <a:grpSpLocks/>
          </p:cNvGrpSpPr>
          <p:nvPr/>
        </p:nvGrpSpPr>
        <p:grpSpPr bwMode="auto">
          <a:xfrm>
            <a:off x="1319213" y="4094163"/>
            <a:ext cx="2368550" cy="177800"/>
            <a:chOff x="831" y="2579"/>
            <a:chExt cx="1492" cy="112"/>
          </a:xfrm>
        </p:grpSpPr>
        <p:sp>
          <p:nvSpPr>
            <p:cNvPr id="20824" name="Line 344"/>
            <p:cNvSpPr>
              <a:spLocks noChangeShapeType="1"/>
            </p:cNvSpPr>
            <p:nvPr/>
          </p:nvSpPr>
          <p:spPr bwMode="auto">
            <a:xfrm>
              <a:off x="831" y="2579"/>
              <a:ext cx="69" cy="103"/>
            </a:xfrm>
            <a:prstGeom prst="line">
              <a:avLst/>
            </a:prstGeom>
            <a:noFill/>
            <a:ln w="28575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20827" name="AutoShape 347"/>
            <p:cNvCxnSpPr>
              <a:cxnSpLocks noChangeShapeType="1"/>
              <a:stCxn id="20562" idx="0"/>
              <a:endCxn id="20824" idx="1"/>
            </p:cNvCxnSpPr>
            <p:nvPr/>
          </p:nvCxnSpPr>
          <p:spPr bwMode="auto">
            <a:xfrm rot="5400000">
              <a:off x="1569" y="1937"/>
              <a:ext cx="85" cy="1423"/>
            </a:xfrm>
            <a:prstGeom prst="bentConnector3">
              <a:avLst>
                <a:gd name="adj1" fmla="val 257648"/>
              </a:avLst>
            </a:prstGeom>
            <a:noFill/>
            <a:ln w="28575">
              <a:solidFill>
                <a:srgbClr val="008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20929" name="Group 449"/>
          <p:cNvGrpSpPr>
            <a:grpSpLocks/>
          </p:cNvGrpSpPr>
          <p:nvPr/>
        </p:nvGrpSpPr>
        <p:grpSpPr bwMode="auto">
          <a:xfrm>
            <a:off x="896938" y="4090988"/>
            <a:ext cx="3181350" cy="288925"/>
            <a:chOff x="565" y="2577"/>
            <a:chExt cx="2004" cy="182"/>
          </a:xfrm>
        </p:grpSpPr>
        <p:sp>
          <p:nvSpPr>
            <p:cNvPr id="20825" name="Line 345"/>
            <p:cNvSpPr>
              <a:spLocks noChangeShapeType="1"/>
            </p:cNvSpPr>
            <p:nvPr/>
          </p:nvSpPr>
          <p:spPr bwMode="auto">
            <a:xfrm>
              <a:off x="565" y="2577"/>
              <a:ext cx="116" cy="173"/>
            </a:xfrm>
            <a:prstGeom prst="line">
              <a:avLst/>
            </a:prstGeom>
            <a:noFill/>
            <a:ln w="28575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20828" name="AutoShape 348"/>
            <p:cNvCxnSpPr>
              <a:cxnSpLocks noChangeShapeType="1"/>
              <a:stCxn id="20570" idx="0"/>
              <a:endCxn id="20825" idx="1"/>
            </p:cNvCxnSpPr>
            <p:nvPr/>
          </p:nvCxnSpPr>
          <p:spPr bwMode="auto">
            <a:xfrm rot="5400000">
              <a:off x="1546" y="1736"/>
              <a:ext cx="158" cy="1888"/>
            </a:xfrm>
            <a:prstGeom prst="bentConnector3">
              <a:avLst>
                <a:gd name="adj1" fmla="val 184810"/>
              </a:avLst>
            </a:prstGeom>
            <a:noFill/>
            <a:ln w="28575">
              <a:solidFill>
                <a:srgbClr val="008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cxnSp>
        <p:nvCxnSpPr>
          <p:cNvPr id="20829" name="AutoShape 349"/>
          <p:cNvCxnSpPr>
            <a:cxnSpLocks noChangeShapeType="1"/>
            <a:stCxn id="20512" idx="0"/>
            <a:endCxn id="20756" idx="0"/>
          </p:cNvCxnSpPr>
          <p:nvPr/>
        </p:nvCxnSpPr>
        <p:spPr bwMode="auto">
          <a:xfrm flipH="1">
            <a:off x="1695450" y="4105275"/>
            <a:ext cx="4763" cy="908050"/>
          </a:xfrm>
          <a:prstGeom prst="straightConnector1">
            <a:avLst/>
          </a:prstGeom>
          <a:noFill/>
          <a:ln w="28575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830" name="AutoShape 350"/>
          <p:cNvCxnSpPr>
            <a:cxnSpLocks noChangeShapeType="1"/>
            <a:stCxn id="20795" idx="0"/>
            <a:endCxn id="20755" idx="0"/>
          </p:cNvCxnSpPr>
          <p:nvPr/>
        </p:nvCxnSpPr>
        <p:spPr bwMode="auto">
          <a:xfrm flipH="1">
            <a:off x="1295400" y="4094163"/>
            <a:ext cx="7938" cy="908050"/>
          </a:xfrm>
          <a:prstGeom prst="straightConnector1">
            <a:avLst/>
          </a:prstGeom>
          <a:noFill/>
          <a:ln w="28575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832" name="AutoShape 352"/>
          <p:cNvCxnSpPr>
            <a:cxnSpLocks noChangeShapeType="1"/>
            <a:stCxn id="20627" idx="0"/>
            <a:endCxn id="20754" idx="0"/>
          </p:cNvCxnSpPr>
          <p:nvPr/>
        </p:nvCxnSpPr>
        <p:spPr bwMode="auto">
          <a:xfrm>
            <a:off x="882650" y="4098925"/>
            <a:ext cx="1588" cy="914400"/>
          </a:xfrm>
          <a:prstGeom prst="straightConnector1">
            <a:avLst/>
          </a:prstGeom>
          <a:noFill/>
          <a:ln w="28575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833" name="AutoShape 353"/>
          <p:cNvCxnSpPr>
            <a:cxnSpLocks noChangeShapeType="1"/>
            <a:stCxn id="20757" idx="4"/>
            <a:endCxn id="20569" idx="3"/>
          </p:cNvCxnSpPr>
          <p:nvPr/>
        </p:nvCxnSpPr>
        <p:spPr bwMode="auto">
          <a:xfrm rot="5400000" flipH="1" flipV="1">
            <a:off x="1238250" y="3068638"/>
            <a:ext cx="2446337" cy="3189288"/>
          </a:xfrm>
          <a:prstGeom prst="bentConnector5">
            <a:avLst>
              <a:gd name="adj1" fmla="val -22259"/>
              <a:gd name="adj2" fmla="val 64606"/>
              <a:gd name="adj3" fmla="val 111616"/>
            </a:avLst>
          </a:prstGeom>
          <a:noFill/>
          <a:ln w="28575">
            <a:solidFill>
              <a:srgbClr val="008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834" name="AutoShape 354"/>
          <p:cNvCxnSpPr>
            <a:cxnSpLocks noChangeShapeType="1"/>
            <a:stCxn id="20758" idx="4"/>
            <a:endCxn id="20561" idx="3"/>
          </p:cNvCxnSpPr>
          <p:nvPr/>
        </p:nvCxnSpPr>
        <p:spPr bwMode="auto">
          <a:xfrm rot="5400000" flipH="1" flipV="1">
            <a:off x="1254919" y="3490119"/>
            <a:ext cx="2452688" cy="2368550"/>
          </a:xfrm>
          <a:prstGeom prst="bentConnector5">
            <a:avLst>
              <a:gd name="adj1" fmla="val -16380"/>
              <a:gd name="adj2" fmla="val 63870"/>
              <a:gd name="adj3" fmla="val 115986"/>
            </a:avLst>
          </a:prstGeom>
          <a:noFill/>
          <a:ln w="28575">
            <a:solidFill>
              <a:srgbClr val="008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835" name="AutoShape 355"/>
          <p:cNvCxnSpPr>
            <a:cxnSpLocks noChangeShapeType="1"/>
            <a:stCxn id="20759" idx="4"/>
            <a:endCxn id="20577" idx="3"/>
          </p:cNvCxnSpPr>
          <p:nvPr/>
        </p:nvCxnSpPr>
        <p:spPr bwMode="auto">
          <a:xfrm rot="5400000" flipH="1" flipV="1">
            <a:off x="1275557" y="3891756"/>
            <a:ext cx="2449512" cy="1552575"/>
          </a:xfrm>
          <a:prstGeom prst="bentConnector5">
            <a:avLst>
              <a:gd name="adj1" fmla="val -10889"/>
              <a:gd name="adj2" fmla="val 58792"/>
              <a:gd name="adj3" fmla="val 120023"/>
            </a:avLst>
          </a:prstGeom>
          <a:noFill/>
          <a:ln w="28575">
            <a:solidFill>
              <a:srgbClr val="008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843" name="AutoShape 363"/>
          <p:cNvCxnSpPr>
            <a:cxnSpLocks noChangeShapeType="1"/>
            <a:stCxn id="20638" idx="6"/>
            <a:endCxn id="20588" idx="0"/>
          </p:cNvCxnSpPr>
          <p:nvPr/>
        </p:nvCxnSpPr>
        <p:spPr bwMode="auto">
          <a:xfrm flipH="1" flipV="1">
            <a:off x="4468813" y="4122738"/>
            <a:ext cx="4203700" cy="1712912"/>
          </a:xfrm>
          <a:prstGeom prst="bentConnector4">
            <a:avLst>
              <a:gd name="adj1" fmla="val -5440"/>
              <a:gd name="adj2" fmla="val 68486"/>
            </a:avLst>
          </a:prstGeom>
          <a:noFill/>
          <a:ln w="19050">
            <a:solidFill>
              <a:srgbClr val="FF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845" name="AutoShape 365"/>
          <p:cNvCxnSpPr>
            <a:cxnSpLocks noChangeShapeType="1"/>
          </p:cNvCxnSpPr>
          <p:nvPr/>
        </p:nvCxnSpPr>
        <p:spPr bwMode="auto">
          <a:xfrm rot="5400000">
            <a:off x="3871913" y="1789112"/>
            <a:ext cx="2228850" cy="1044575"/>
          </a:xfrm>
          <a:prstGeom prst="bentConnector3">
            <a:avLst>
              <a:gd name="adj1" fmla="val 72648"/>
            </a:avLst>
          </a:prstGeom>
          <a:noFill/>
          <a:ln w="19050">
            <a:solidFill>
              <a:srgbClr val="FF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846" name="AutoShape 366"/>
          <p:cNvCxnSpPr>
            <a:cxnSpLocks noChangeShapeType="1"/>
          </p:cNvCxnSpPr>
          <p:nvPr/>
        </p:nvCxnSpPr>
        <p:spPr bwMode="auto">
          <a:xfrm rot="5400000" flipH="1">
            <a:off x="5811044" y="904081"/>
            <a:ext cx="238125" cy="823913"/>
          </a:xfrm>
          <a:prstGeom prst="bentConnector2">
            <a:avLst/>
          </a:prstGeom>
          <a:noFill/>
          <a:ln w="19050">
            <a:solidFill>
              <a:srgbClr val="FF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20895" name="Group 415"/>
          <p:cNvGrpSpPr>
            <a:grpSpLocks/>
          </p:cNvGrpSpPr>
          <p:nvPr/>
        </p:nvGrpSpPr>
        <p:grpSpPr bwMode="auto">
          <a:xfrm>
            <a:off x="6343650" y="1189038"/>
            <a:ext cx="657225" cy="377825"/>
            <a:chOff x="3996" y="749"/>
            <a:chExt cx="414" cy="238"/>
          </a:xfrm>
        </p:grpSpPr>
        <p:sp>
          <p:nvSpPr>
            <p:cNvPr id="20850" name="Line 370"/>
            <p:cNvSpPr>
              <a:spLocks noChangeShapeType="1"/>
            </p:cNvSpPr>
            <p:nvPr/>
          </p:nvSpPr>
          <p:spPr bwMode="auto">
            <a:xfrm flipH="1">
              <a:off x="3996" y="749"/>
              <a:ext cx="106" cy="159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851" name="Line 371"/>
            <p:cNvSpPr>
              <a:spLocks noChangeShapeType="1"/>
            </p:cNvSpPr>
            <p:nvPr/>
          </p:nvSpPr>
          <p:spPr bwMode="auto">
            <a:xfrm flipV="1">
              <a:off x="4410" y="919"/>
              <a:ext cx="0" cy="68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20852" name="AutoShape 372"/>
            <p:cNvCxnSpPr>
              <a:cxnSpLocks noChangeShapeType="1"/>
              <a:stCxn id="20850" idx="0"/>
              <a:endCxn id="20851" idx="1"/>
            </p:cNvCxnSpPr>
            <p:nvPr/>
          </p:nvCxnSpPr>
          <p:spPr bwMode="auto">
            <a:xfrm rot="5400000" flipV="1">
              <a:off x="4171" y="680"/>
              <a:ext cx="170" cy="308"/>
            </a:xfrm>
            <a:prstGeom prst="bentConnector3">
              <a:avLst>
                <a:gd name="adj1" fmla="val 0"/>
              </a:avLst>
            </a:prstGeom>
            <a:noFill/>
            <a:ln w="19050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20853" name="Line 373"/>
          <p:cNvSpPr>
            <a:spLocks noChangeShapeType="1"/>
          </p:cNvSpPr>
          <p:nvPr/>
        </p:nvSpPr>
        <p:spPr bwMode="auto">
          <a:xfrm flipV="1">
            <a:off x="7985125" y="3949700"/>
            <a:ext cx="0" cy="415925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0913" name="Group 433"/>
          <p:cNvGrpSpPr>
            <a:grpSpLocks/>
          </p:cNvGrpSpPr>
          <p:nvPr/>
        </p:nvGrpSpPr>
        <p:grpSpPr bwMode="auto">
          <a:xfrm>
            <a:off x="6335713" y="2144713"/>
            <a:ext cx="1639887" cy="1435100"/>
            <a:chOff x="3991" y="1351"/>
            <a:chExt cx="1033" cy="904"/>
          </a:xfrm>
        </p:grpSpPr>
        <p:cxnSp>
          <p:nvCxnSpPr>
            <p:cNvPr id="20849" name="AutoShape 369"/>
            <p:cNvCxnSpPr>
              <a:cxnSpLocks noChangeShapeType="1"/>
            </p:cNvCxnSpPr>
            <p:nvPr/>
          </p:nvCxnSpPr>
          <p:spPr bwMode="auto">
            <a:xfrm rot="16200000" flipH="1">
              <a:off x="4089" y="1253"/>
              <a:ext cx="838" cy="1033"/>
            </a:xfrm>
            <a:prstGeom prst="bentConnector3">
              <a:avLst>
                <a:gd name="adj1" fmla="val 50241"/>
              </a:avLst>
            </a:prstGeom>
            <a:noFill/>
            <a:ln w="19050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20848" name="Line 368"/>
            <p:cNvSpPr>
              <a:spLocks noChangeShapeType="1"/>
            </p:cNvSpPr>
            <p:nvPr/>
          </p:nvSpPr>
          <p:spPr bwMode="auto">
            <a:xfrm flipV="1">
              <a:off x="5024" y="2187"/>
              <a:ext cx="0" cy="68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0912" name="Group 432"/>
          <p:cNvGrpSpPr>
            <a:grpSpLocks/>
          </p:cNvGrpSpPr>
          <p:nvPr/>
        </p:nvGrpSpPr>
        <p:grpSpPr bwMode="auto">
          <a:xfrm>
            <a:off x="7019925" y="1952625"/>
            <a:ext cx="1404938" cy="2422525"/>
            <a:chOff x="4422" y="1230"/>
            <a:chExt cx="885" cy="1526"/>
          </a:xfrm>
        </p:grpSpPr>
        <p:sp>
          <p:nvSpPr>
            <p:cNvPr id="20854" name="Line 374"/>
            <p:cNvSpPr>
              <a:spLocks noChangeShapeType="1"/>
            </p:cNvSpPr>
            <p:nvPr/>
          </p:nvSpPr>
          <p:spPr bwMode="auto">
            <a:xfrm flipV="1">
              <a:off x="4422" y="1230"/>
              <a:ext cx="0" cy="68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20855" name="AutoShape 375"/>
            <p:cNvCxnSpPr>
              <a:cxnSpLocks noChangeShapeType="1"/>
              <a:stCxn id="20854" idx="0"/>
              <a:endCxn id="20856" idx="1"/>
            </p:cNvCxnSpPr>
            <p:nvPr/>
          </p:nvCxnSpPr>
          <p:spPr bwMode="auto">
            <a:xfrm rot="16200000" flipH="1">
              <a:off x="4139" y="1587"/>
              <a:ext cx="1452" cy="885"/>
            </a:xfrm>
            <a:prstGeom prst="bentConnector3">
              <a:avLst>
                <a:gd name="adj1" fmla="val 21625"/>
              </a:avLst>
            </a:prstGeom>
            <a:noFill/>
            <a:ln w="19050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20856" name="Line 376"/>
          <p:cNvSpPr>
            <a:spLocks noChangeShapeType="1"/>
          </p:cNvSpPr>
          <p:nvPr/>
        </p:nvSpPr>
        <p:spPr bwMode="auto">
          <a:xfrm>
            <a:off x="7993063" y="4365625"/>
            <a:ext cx="431800" cy="0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0892" name="Group 412"/>
          <p:cNvGrpSpPr>
            <a:grpSpLocks/>
          </p:cNvGrpSpPr>
          <p:nvPr/>
        </p:nvGrpSpPr>
        <p:grpSpPr bwMode="auto">
          <a:xfrm>
            <a:off x="2005013" y="3959225"/>
            <a:ext cx="5980112" cy="730250"/>
            <a:chOff x="1263" y="2494"/>
            <a:chExt cx="3767" cy="460"/>
          </a:xfrm>
        </p:grpSpPr>
        <p:sp>
          <p:nvSpPr>
            <p:cNvPr id="20857" name="Line 377"/>
            <p:cNvSpPr>
              <a:spLocks noChangeShapeType="1"/>
            </p:cNvSpPr>
            <p:nvPr/>
          </p:nvSpPr>
          <p:spPr bwMode="auto">
            <a:xfrm flipH="1">
              <a:off x="4864" y="2494"/>
              <a:ext cx="166" cy="460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20858" name="AutoShape 378"/>
            <p:cNvCxnSpPr>
              <a:cxnSpLocks noChangeShapeType="1"/>
              <a:stCxn id="20506" idx="0"/>
              <a:endCxn id="20857" idx="1"/>
            </p:cNvCxnSpPr>
            <p:nvPr/>
          </p:nvCxnSpPr>
          <p:spPr bwMode="auto">
            <a:xfrm rot="16200000" flipH="1">
              <a:off x="2876" y="965"/>
              <a:ext cx="376" cy="3601"/>
            </a:xfrm>
            <a:prstGeom prst="bentConnector3">
              <a:avLst>
                <a:gd name="adj1" fmla="val 111167"/>
              </a:avLst>
            </a:prstGeom>
            <a:noFill/>
            <a:ln w="19050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20896" name="Group 416"/>
          <p:cNvGrpSpPr>
            <a:grpSpLocks/>
          </p:cNvGrpSpPr>
          <p:nvPr/>
        </p:nvGrpSpPr>
        <p:grpSpPr bwMode="auto">
          <a:xfrm>
            <a:off x="2001838" y="1520825"/>
            <a:ext cx="914400" cy="1874838"/>
            <a:chOff x="1261" y="958"/>
            <a:chExt cx="576" cy="1181"/>
          </a:xfrm>
        </p:grpSpPr>
        <p:sp>
          <p:nvSpPr>
            <p:cNvPr id="20859" name="Line 379"/>
            <p:cNvSpPr>
              <a:spLocks noChangeShapeType="1"/>
            </p:cNvSpPr>
            <p:nvPr/>
          </p:nvSpPr>
          <p:spPr bwMode="auto">
            <a:xfrm flipH="1">
              <a:off x="1587" y="958"/>
              <a:ext cx="250" cy="204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20860" name="AutoShape 380"/>
            <p:cNvCxnSpPr>
              <a:cxnSpLocks noChangeShapeType="1"/>
              <a:stCxn id="20859" idx="1"/>
              <a:endCxn id="20505" idx="4"/>
            </p:cNvCxnSpPr>
            <p:nvPr/>
          </p:nvCxnSpPr>
          <p:spPr bwMode="auto">
            <a:xfrm rot="5400000">
              <a:off x="935" y="1488"/>
              <a:ext cx="977" cy="326"/>
            </a:xfrm>
            <a:prstGeom prst="bentConnector3">
              <a:avLst>
                <a:gd name="adj1" fmla="val 49949"/>
              </a:avLst>
            </a:prstGeom>
            <a:noFill/>
            <a:ln w="19050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20911" name="Group 431"/>
          <p:cNvGrpSpPr>
            <a:grpSpLocks/>
          </p:cNvGrpSpPr>
          <p:nvPr/>
        </p:nvGrpSpPr>
        <p:grpSpPr bwMode="auto">
          <a:xfrm>
            <a:off x="4464050" y="2720975"/>
            <a:ext cx="2881313" cy="739775"/>
            <a:chOff x="2812" y="1714"/>
            <a:chExt cx="1815" cy="466"/>
          </a:xfrm>
        </p:grpSpPr>
        <p:sp>
          <p:nvSpPr>
            <p:cNvPr id="20861" name="Line 381"/>
            <p:cNvSpPr>
              <a:spLocks noChangeShapeType="1"/>
            </p:cNvSpPr>
            <p:nvPr/>
          </p:nvSpPr>
          <p:spPr bwMode="auto">
            <a:xfrm flipH="1">
              <a:off x="2812" y="1720"/>
              <a:ext cx="166" cy="460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20862" name="AutoShape 382"/>
            <p:cNvCxnSpPr>
              <a:cxnSpLocks noChangeShapeType="1"/>
              <a:stCxn id="20519" idx="4"/>
              <a:endCxn id="20861" idx="0"/>
            </p:cNvCxnSpPr>
            <p:nvPr/>
          </p:nvCxnSpPr>
          <p:spPr bwMode="auto">
            <a:xfrm rot="5400000" flipH="1">
              <a:off x="3587" y="1105"/>
              <a:ext cx="431" cy="1649"/>
            </a:xfrm>
            <a:prstGeom prst="bentConnector3">
              <a:avLst>
                <a:gd name="adj1" fmla="val 97676"/>
              </a:avLst>
            </a:prstGeom>
            <a:noFill/>
            <a:ln w="19050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cxnSp>
        <p:nvCxnSpPr>
          <p:cNvPr id="20863" name="AutoShape 383"/>
          <p:cNvCxnSpPr>
            <a:cxnSpLocks noChangeShapeType="1"/>
            <a:endCxn id="20649" idx="0"/>
          </p:cNvCxnSpPr>
          <p:nvPr/>
        </p:nvCxnSpPr>
        <p:spPr bwMode="auto">
          <a:xfrm flipV="1">
            <a:off x="3059113" y="5842000"/>
            <a:ext cx="5313362" cy="215900"/>
          </a:xfrm>
          <a:prstGeom prst="bentConnector2">
            <a:avLst/>
          </a:prstGeom>
          <a:noFill/>
          <a:ln w="19050">
            <a:solidFill>
              <a:srgbClr val="FF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864" name="AutoShape 384"/>
          <p:cNvCxnSpPr>
            <a:cxnSpLocks noChangeShapeType="1"/>
            <a:stCxn id="20621" idx="0"/>
          </p:cNvCxnSpPr>
          <p:nvPr/>
        </p:nvCxnSpPr>
        <p:spPr bwMode="auto">
          <a:xfrm rot="5400000">
            <a:off x="3296444" y="1931194"/>
            <a:ext cx="576263" cy="1050925"/>
          </a:xfrm>
          <a:prstGeom prst="bentConnector2">
            <a:avLst/>
          </a:prstGeom>
          <a:noFill/>
          <a:ln w="19050">
            <a:solidFill>
              <a:srgbClr val="FF66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20899" name="Group 419"/>
          <p:cNvGrpSpPr>
            <a:grpSpLocks/>
          </p:cNvGrpSpPr>
          <p:nvPr/>
        </p:nvGrpSpPr>
        <p:grpSpPr bwMode="auto">
          <a:xfrm>
            <a:off x="4106863" y="1465263"/>
            <a:ext cx="655637" cy="111125"/>
            <a:chOff x="2587" y="923"/>
            <a:chExt cx="413" cy="70"/>
          </a:xfrm>
        </p:grpSpPr>
        <p:sp>
          <p:nvSpPr>
            <p:cNvPr id="20865" name="Line 385"/>
            <p:cNvSpPr>
              <a:spLocks noChangeShapeType="1"/>
            </p:cNvSpPr>
            <p:nvPr/>
          </p:nvSpPr>
          <p:spPr bwMode="auto">
            <a:xfrm flipV="1">
              <a:off x="3000" y="925"/>
              <a:ext cx="0" cy="68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20866" name="AutoShape 386"/>
            <p:cNvCxnSpPr>
              <a:cxnSpLocks noChangeShapeType="1"/>
            </p:cNvCxnSpPr>
            <p:nvPr/>
          </p:nvCxnSpPr>
          <p:spPr bwMode="auto">
            <a:xfrm rot="16200000">
              <a:off x="2790" y="720"/>
              <a:ext cx="8" cy="413"/>
            </a:xfrm>
            <a:prstGeom prst="bentConnector3">
              <a:avLst>
                <a:gd name="adj1" fmla="val 1812500"/>
              </a:avLst>
            </a:prstGeom>
            <a:noFill/>
            <a:ln w="19050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20868" name="Line 388"/>
          <p:cNvSpPr>
            <a:spLocks noChangeShapeType="1"/>
          </p:cNvSpPr>
          <p:nvPr/>
        </p:nvSpPr>
        <p:spPr bwMode="auto">
          <a:xfrm>
            <a:off x="2014538" y="4076700"/>
            <a:ext cx="350837" cy="973138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0886" name="Group 406"/>
          <p:cNvGrpSpPr>
            <a:grpSpLocks/>
          </p:cNvGrpSpPr>
          <p:nvPr/>
        </p:nvGrpSpPr>
        <p:grpSpPr bwMode="auto">
          <a:xfrm>
            <a:off x="2365375" y="3943350"/>
            <a:ext cx="2746375" cy="1116013"/>
            <a:chOff x="1490" y="2484"/>
            <a:chExt cx="1730" cy="703"/>
          </a:xfrm>
        </p:grpSpPr>
        <p:sp>
          <p:nvSpPr>
            <p:cNvPr id="20867" name="Line 387"/>
            <p:cNvSpPr>
              <a:spLocks noChangeShapeType="1"/>
            </p:cNvSpPr>
            <p:nvPr/>
          </p:nvSpPr>
          <p:spPr bwMode="auto">
            <a:xfrm flipV="1">
              <a:off x="3220" y="2484"/>
              <a:ext cx="0" cy="68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20869" name="AutoShape 389"/>
            <p:cNvCxnSpPr>
              <a:cxnSpLocks noChangeShapeType="1"/>
              <a:stCxn id="20867" idx="0"/>
              <a:endCxn id="20868" idx="1"/>
            </p:cNvCxnSpPr>
            <p:nvPr/>
          </p:nvCxnSpPr>
          <p:spPr bwMode="auto">
            <a:xfrm rot="5400000">
              <a:off x="2037" y="2005"/>
              <a:ext cx="635" cy="1730"/>
            </a:xfrm>
            <a:prstGeom prst="bentConnector3">
              <a:avLst>
                <a:gd name="adj1" fmla="val 121574"/>
              </a:avLst>
            </a:prstGeom>
            <a:noFill/>
            <a:ln w="19050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20889" name="Group 409"/>
          <p:cNvGrpSpPr>
            <a:grpSpLocks/>
          </p:cNvGrpSpPr>
          <p:nvPr/>
        </p:nvGrpSpPr>
        <p:grpSpPr bwMode="auto">
          <a:xfrm>
            <a:off x="5095875" y="3417888"/>
            <a:ext cx="1862138" cy="146050"/>
            <a:chOff x="3210" y="2153"/>
            <a:chExt cx="1173" cy="92"/>
          </a:xfrm>
        </p:grpSpPr>
        <p:sp>
          <p:nvSpPr>
            <p:cNvPr id="20847" name="Line 367"/>
            <p:cNvSpPr>
              <a:spLocks noChangeShapeType="1"/>
            </p:cNvSpPr>
            <p:nvPr/>
          </p:nvSpPr>
          <p:spPr bwMode="auto">
            <a:xfrm flipV="1">
              <a:off x="3210" y="2177"/>
              <a:ext cx="0" cy="68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20870" name="AutoShape 390"/>
            <p:cNvCxnSpPr>
              <a:cxnSpLocks noChangeShapeType="1"/>
            </p:cNvCxnSpPr>
            <p:nvPr/>
          </p:nvCxnSpPr>
          <p:spPr bwMode="auto">
            <a:xfrm rot="16200000">
              <a:off x="3785" y="1578"/>
              <a:ext cx="24" cy="1173"/>
            </a:xfrm>
            <a:prstGeom prst="bentConnector3">
              <a:avLst>
                <a:gd name="adj1" fmla="val 704167"/>
              </a:avLst>
            </a:prstGeom>
            <a:noFill/>
            <a:ln w="19050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20900" name="Group 420"/>
          <p:cNvGrpSpPr>
            <a:grpSpLocks/>
          </p:cNvGrpSpPr>
          <p:nvPr/>
        </p:nvGrpSpPr>
        <p:grpSpPr bwMode="auto">
          <a:xfrm>
            <a:off x="4754563" y="1952625"/>
            <a:ext cx="2265362" cy="539750"/>
            <a:chOff x="2995" y="1230"/>
            <a:chExt cx="1427" cy="340"/>
          </a:xfrm>
        </p:grpSpPr>
        <p:sp>
          <p:nvSpPr>
            <p:cNvPr id="20872" name="Line 392"/>
            <p:cNvSpPr>
              <a:spLocks noChangeShapeType="1"/>
            </p:cNvSpPr>
            <p:nvPr/>
          </p:nvSpPr>
          <p:spPr bwMode="auto">
            <a:xfrm flipV="1">
              <a:off x="2995" y="1230"/>
              <a:ext cx="0" cy="68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20890" name="Group 410"/>
            <p:cNvGrpSpPr>
              <a:grpSpLocks/>
            </p:cNvGrpSpPr>
            <p:nvPr/>
          </p:nvGrpSpPr>
          <p:grpSpPr bwMode="auto">
            <a:xfrm>
              <a:off x="2995" y="1232"/>
              <a:ext cx="1427" cy="338"/>
              <a:chOff x="2995" y="1232"/>
              <a:chExt cx="1427" cy="338"/>
            </a:xfrm>
          </p:grpSpPr>
          <p:sp>
            <p:nvSpPr>
              <p:cNvPr id="20871" name="Line 391"/>
              <p:cNvSpPr>
                <a:spLocks noChangeShapeType="1"/>
              </p:cNvSpPr>
              <p:nvPr/>
            </p:nvSpPr>
            <p:spPr bwMode="auto">
              <a:xfrm flipH="1">
                <a:off x="4300" y="1232"/>
                <a:ext cx="122" cy="338"/>
              </a:xfrm>
              <a:prstGeom prst="line">
                <a:avLst/>
              </a:prstGeom>
              <a:noFill/>
              <a:ln w="19050">
                <a:solidFill>
                  <a:srgbClr val="FF66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cxnSp>
            <p:nvCxnSpPr>
              <p:cNvPr id="20873" name="AutoShape 393"/>
              <p:cNvCxnSpPr>
                <a:cxnSpLocks noChangeShapeType="1"/>
                <a:stCxn id="20872" idx="0"/>
                <a:endCxn id="20871" idx="1"/>
              </p:cNvCxnSpPr>
              <p:nvPr/>
            </p:nvCxnSpPr>
            <p:spPr bwMode="auto">
              <a:xfrm rot="16200000" flipH="1">
                <a:off x="3512" y="781"/>
                <a:ext cx="272" cy="1305"/>
              </a:xfrm>
              <a:prstGeom prst="bentConnector3">
                <a:avLst>
                  <a:gd name="adj1" fmla="val 135292"/>
                </a:avLst>
              </a:prstGeom>
              <a:noFill/>
              <a:ln w="19050">
                <a:solidFill>
                  <a:srgbClr val="FF66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</p:grpSp>
      </p:grpSp>
      <p:sp>
        <p:nvSpPr>
          <p:cNvPr id="20875" name="Line 395"/>
          <p:cNvSpPr>
            <a:spLocks noChangeShapeType="1"/>
          </p:cNvSpPr>
          <p:nvPr/>
        </p:nvSpPr>
        <p:spPr bwMode="auto">
          <a:xfrm flipV="1">
            <a:off x="7353300" y="4111625"/>
            <a:ext cx="0" cy="365125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76" name="Line 396"/>
          <p:cNvSpPr>
            <a:spLocks noChangeShapeType="1"/>
          </p:cNvSpPr>
          <p:nvPr/>
        </p:nvSpPr>
        <p:spPr bwMode="auto">
          <a:xfrm>
            <a:off x="7361238" y="4470400"/>
            <a:ext cx="1531937" cy="0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0922" name="Group 442"/>
          <p:cNvGrpSpPr>
            <a:grpSpLocks/>
          </p:cNvGrpSpPr>
          <p:nvPr/>
        </p:nvGrpSpPr>
        <p:grpSpPr bwMode="auto">
          <a:xfrm>
            <a:off x="4773613" y="790575"/>
            <a:ext cx="4119562" cy="771525"/>
            <a:chOff x="3007" y="498"/>
            <a:chExt cx="2595" cy="486"/>
          </a:xfrm>
        </p:grpSpPr>
        <p:sp>
          <p:nvSpPr>
            <p:cNvPr id="20874" name="Line 394"/>
            <p:cNvSpPr>
              <a:spLocks noChangeShapeType="1"/>
            </p:cNvSpPr>
            <p:nvPr/>
          </p:nvSpPr>
          <p:spPr bwMode="auto">
            <a:xfrm flipH="1">
              <a:off x="3007" y="646"/>
              <a:ext cx="122" cy="338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20877" name="AutoShape 397"/>
            <p:cNvCxnSpPr>
              <a:cxnSpLocks noChangeShapeType="1"/>
              <a:stCxn id="20874" idx="0"/>
              <a:endCxn id="20921" idx="0"/>
            </p:cNvCxnSpPr>
            <p:nvPr/>
          </p:nvCxnSpPr>
          <p:spPr bwMode="auto">
            <a:xfrm rot="16200000">
              <a:off x="4295" y="-668"/>
              <a:ext cx="142" cy="2473"/>
            </a:xfrm>
            <a:prstGeom prst="bentConnector3">
              <a:avLst>
                <a:gd name="adj1" fmla="val 97185"/>
              </a:avLst>
            </a:prstGeom>
            <a:noFill/>
            <a:ln w="19050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20910" name="Group 430"/>
          <p:cNvGrpSpPr>
            <a:grpSpLocks/>
          </p:cNvGrpSpPr>
          <p:nvPr/>
        </p:nvGrpSpPr>
        <p:grpSpPr bwMode="auto">
          <a:xfrm>
            <a:off x="3708400" y="944563"/>
            <a:ext cx="4895850" cy="554037"/>
            <a:chOff x="2336" y="595"/>
            <a:chExt cx="3084" cy="349"/>
          </a:xfrm>
        </p:grpSpPr>
        <p:sp>
          <p:nvSpPr>
            <p:cNvPr id="20878" name="Line 398"/>
            <p:cNvSpPr>
              <a:spLocks noChangeShapeType="1"/>
            </p:cNvSpPr>
            <p:nvPr/>
          </p:nvSpPr>
          <p:spPr bwMode="auto">
            <a:xfrm flipH="1">
              <a:off x="2336" y="740"/>
              <a:ext cx="250" cy="204"/>
            </a:xfrm>
            <a:prstGeom prst="line">
              <a:avLst/>
            </a:prstGeom>
            <a:noFill/>
            <a:ln w="19050">
              <a:solidFill>
                <a:srgbClr val="FF66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20879" name="AutoShape 399"/>
            <p:cNvCxnSpPr>
              <a:cxnSpLocks noChangeShapeType="1"/>
              <a:stCxn id="20878" idx="0"/>
            </p:cNvCxnSpPr>
            <p:nvPr/>
          </p:nvCxnSpPr>
          <p:spPr bwMode="auto">
            <a:xfrm rot="16200000">
              <a:off x="3933" y="-752"/>
              <a:ext cx="139" cy="2834"/>
            </a:xfrm>
            <a:prstGeom prst="bentConnector2">
              <a:avLst/>
            </a:prstGeom>
            <a:noFill/>
            <a:ln w="19050">
              <a:solidFill>
                <a:srgbClr val="FF66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20881" name="AutoShape 401"/>
          <p:cNvSpPr>
            <a:spLocks noChangeArrowheads="1"/>
          </p:cNvSpPr>
          <p:nvPr/>
        </p:nvSpPr>
        <p:spPr bwMode="auto">
          <a:xfrm>
            <a:off x="5688013" y="3321050"/>
            <a:ext cx="2663825" cy="914400"/>
          </a:xfrm>
          <a:prstGeom prst="roundRect">
            <a:avLst>
              <a:gd name="adj" fmla="val 16667"/>
            </a:avLst>
          </a:prstGeom>
          <a:noFill/>
          <a:ln w="19050">
            <a:solidFill>
              <a:schemeClr val="tx1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882" name="AutoShape 402"/>
          <p:cNvSpPr>
            <a:spLocks noChangeArrowheads="1"/>
          </p:cNvSpPr>
          <p:nvPr/>
        </p:nvSpPr>
        <p:spPr bwMode="auto">
          <a:xfrm>
            <a:off x="6048375" y="1377950"/>
            <a:ext cx="1409700" cy="827088"/>
          </a:xfrm>
          <a:prstGeom prst="roundRect">
            <a:avLst>
              <a:gd name="adj" fmla="val 16667"/>
            </a:avLst>
          </a:prstGeom>
          <a:noFill/>
          <a:ln w="19050">
            <a:solidFill>
              <a:schemeClr val="tx1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883" name="AutoShape 403"/>
          <p:cNvSpPr>
            <a:spLocks noChangeArrowheads="1"/>
          </p:cNvSpPr>
          <p:nvPr/>
        </p:nvSpPr>
        <p:spPr bwMode="auto">
          <a:xfrm>
            <a:off x="647700" y="3284538"/>
            <a:ext cx="1727200" cy="944562"/>
          </a:xfrm>
          <a:prstGeom prst="roundRect">
            <a:avLst>
              <a:gd name="adj" fmla="val 16667"/>
            </a:avLst>
          </a:prstGeom>
          <a:noFill/>
          <a:ln w="19050">
            <a:solidFill>
              <a:schemeClr val="tx1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884" name="AutoShape 404"/>
          <p:cNvSpPr>
            <a:spLocks noChangeArrowheads="1"/>
          </p:cNvSpPr>
          <p:nvPr/>
        </p:nvSpPr>
        <p:spPr bwMode="auto">
          <a:xfrm>
            <a:off x="3198813" y="3311525"/>
            <a:ext cx="2273300" cy="914400"/>
          </a:xfrm>
          <a:prstGeom prst="roundRect">
            <a:avLst>
              <a:gd name="adj" fmla="val 16667"/>
            </a:avLst>
          </a:prstGeom>
          <a:noFill/>
          <a:ln w="19050">
            <a:solidFill>
              <a:schemeClr val="tx1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885" name="AutoShape 405"/>
          <p:cNvSpPr>
            <a:spLocks noChangeArrowheads="1"/>
          </p:cNvSpPr>
          <p:nvPr/>
        </p:nvSpPr>
        <p:spPr bwMode="auto">
          <a:xfrm>
            <a:off x="2755900" y="1304925"/>
            <a:ext cx="2409825" cy="914400"/>
          </a:xfrm>
          <a:prstGeom prst="roundRect">
            <a:avLst>
              <a:gd name="adj" fmla="val 16667"/>
            </a:avLst>
          </a:prstGeom>
          <a:noFill/>
          <a:ln w="19050">
            <a:solidFill>
              <a:schemeClr val="tx1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897" name="Text Box 417"/>
          <p:cNvSpPr txBox="1">
            <a:spLocks noChangeArrowheads="1"/>
          </p:cNvSpPr>
          <p:nvPr/>
        </p:nvSpPr>
        <p:spPr bwMode="auto">
          <a:xfrm>
            <a:off x="7956550" y="3306763"/>
            <a:ext cx="474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9</a:t>
            </a:r>
          </a:p>
        </p:txBody>
      </p:sp>
      <p:sp>
        <p:nvSpPr>
          <p:cNvPr id="20898" name="Text Box 418"/>
          <p:cNvSpPr txBox="1">
            <a:spLocks noChangeArrowheads="1"/>
          </p:cNvSpPr>
          <p:nvPr/>
        </p:nvSpPr>
        <p:spPr bwMode="auto">
          <a:xfrm>
            <a:off x="7956550" y="3940175"/>
            <a:ext cx="474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2</a:t>
            </a:r>
          </a:p>
        </p:txBody>
      </p:sp>
      <p:sp>
        <p:nvSpPr>
          <p:cNvPr id="20901" name="Text Box 421"/>
          <p:cNvSpPr txBox="1">
            <a:spLocks noChangeArrowheads="1"/>
          </p:cNvSpPr>
          <p:nvPr/>
        </p:nvSpPr>
        <p:spPr bwMode="auto">
          <a:xfrm>
            <a:off x="4392613" y="1304925"/>
            <a:ext cx="4746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11</a:t>
            </a:r>
          </a:p>
        </p:txBody>
      </p:sp>
      <p:sp>
        <p:nvSpPr>
          <p:cNvPr id="20902" name="Text Box 422"/>
          <p:cNvSpPr txBox="1">
            <a:spLocks noChangeArrowheads="1"/>
          </p:cNvSpPr>
          <p:nvPr/>
        </p:nvSpPr>
        <p:spPr bwMode="auto">
          <a:xfrm>
            <a:off x="7013575" y="1912938"/>
            <a:ext cx="474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2</a:t>
            </a:r>
          </a:p>
        </p:txBody>
      </p:sp>
      <p:sp>
        <p:nvSpPr>
          <p:cNvPr id="20903" name="Text Box 423"/>
          <p:cNvSpPr txBox="1">
            <a:spLocks noChangeArrowheads="1"/>
          </p:cNvSpPr>
          <p:nvPr/>
        </p:nvSpPr>
        <p:spPr bwMode="auto">
          <a:xfrm>
            <a:off x="2930525" y="6345238"/>
            <a:ext cx="46482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>
                <a:solidFill>
                  <a:srgbClr val="660033"/>
                </a:solidFill>
                <a:latin typeface=".VnCourier NewH" pitchFamily="18" charset="0"/>
              </a:rPr>
              <a:t>M¹ch ®éng lùc: d©y mµu xanh</a:t>
            </a:r>
          </a:p>
        </p:txBody>
      </p:sp>
      <p:sp>
        <p:nvSpPr>
          <p:cNvPr id="20905" name="Text Box 425"/>
          <p:cNvSpPr txBox="1">
            <a:spLocks noChangeArrowheads="1"/>
          </p:cNvSpPr>
          <p:nvPr/>
        </p:nvSpPr>
        <p:spPr bwMode="auto">
          <a:xfrm>
            <a:off x="3036888" y="6118225"/>
            <a:ext cx="46482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>
                <a:solidFill>
                  <a:srgbClr val="660033"/>
                </a:solidFill>
                <a:latin typeface=".VnCourier NewH" pitchFamily="18" charset="0"/>
              </a:rPr>
              <a:t>M¹ch ®iÒu khiÓn: d©y mµu vµng</a:t>
            </a:r>
          </a:p>
        </p:txBody>
      </p:sp>
      <p:cxnSp>
        <p:nvCxnSpPr>
          <p:cNvPr id="20906" name="AutoShape 426"/>
          <p:cNvCxnSpPr>
            <a:cxnSpLocks noChangeShapeType="1"/>
            <a:stCxn id="20636" idx="4"/>
          </p:cNvCxnSpPr>
          <p:nvPr/>
        </p:nvCxnSpPr>
        <p:spPr bwMode="auto">
          <a:xfrm flipH="1" flipV="1">
            <a:off x="8604250" y="944563"/>
            <a:ext cx="6350" cy="4022725"/>
          </a:xfrm>
          <a:prstGeom prst="straightConnector1">
            <a:avLst/>
          </a:prstGeom>
          <a:noFill/>
          <a:ln w="1905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0907" name="Text Box 427"/>
          <p:cNvSpPr txBox="1">
            <a:spLocks noChangeArrowheads="1"/>
          </p:cNvSpPr>
          <p:nvPr/>
        </p:nvSpPr>
        <p:spPr bwMode="auto">
          <a:xfrm>
            <a:off x="8488363" y="5037138"/>
            <a:ext cx="4572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latin typeface=".VnTimeH" pitchFamily="34" charset="0"/>
              </a:rPr>
              <a:t>d</a:t>
            </a:r>
          </a:p>
        </p:txBody>
      </p:sp>
      <p:sp>
        <p:nvSpPr>
          <p:cNvPr id="20908" name="Text Box 428"/>
          <p:cNvSpPr txBox="1">
            <a:spLocks noChangeArrowheads="1"/>
          </p:cNvSpPr>
          <p:nvPr/>
        </p:nvSpPr>
        <p:spPr bwMode="auto">
          <a:xfrm>
            <a:off x="8107363" y="4745038"/>
            <a:ext cx="4746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1</a:t>
            </a:r>
          </a:p>
        </p:txBody>
      </p:sp>
      <p:sp>
        <p:nvSpPr>
          <p:cNvPr id="20909" name="AutoShape 429"/>
          <p:cNvSpPr>
            <a:spLocks noChangeArrowheads="1"/>
          </p:cNvSpPr>
          <p:nvPr/>
        </p:nvSpPr>
        <p:spPr bwMode="auto">
          <a:xfrm rot="5400000" flipV="1">
            <a:off x="7837488" y="5081588"/>
            <a:ext cx="1282700" cy="698500"/>
          </a:xfrm>
          <a:prstGeom prst="roundRect">
            <a:avLst>
              <a:gd name="adj" fmla="val 16667"/>
            </a:avLst>
          </a:prstGeom>
          <a:noFill/>
          <a:ln w="19050">
            <a:solidFill>
              <a:schemeClr val="tx1"/>
            </a:solidFill>
            <a:prstDash val="lg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917" name="Text Box 437"/>
          <p:cNvSpPr txBox="1">
            <a:spLocks noChangeArrowheads="1"/>
          </p:cNvSpPr>
          <p:nvPr/>
        </p:nvSpPr>
        <p:spPr bwMode="auto">
          <a:xfrm>
            <a:off x="2481263" y="658813"/>
            <a:ext cx="4746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A</a:t>
            </a:r>
          </a:p>
        </p:txBody>
      </p:sp>
      <p:sp>
        <p:nvSpPr>
          <p:cNvPr id="20918" name="Text Box 438"/>
          <p:cNvSpPr txBox="1">
            <a:spLocks noChangeArrowheads="1"/>
          </p:cNvSpPr>
          <p:nvPr/>
        </p:nvSpPr>
        <p:spPr bwMode="auto">
          <a:xfrm>
            <a:off x="2913063" y="658813"/>
            <a:ext cx="4746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B</a:t>
            </a:r>
          </a:p>
        </p:txBody>
      </p:sp>
      <p:sp>
        <p:nvSpPr>
          <p:cNvPr id="20919" name="Text Box 439"/>
          <p:cNvSpPr txBox="1">
            <a:spLocks noChangeArrowheads="1"/>
          </p:cNvSpPr>
          <p:nvPr/>
        </p:nvSpPr>
        <p:spPr bwMode="auto">
          <a:xfrm>
            <a:off x="3343275" y="658813"/>
            <a:ext cx="474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C</a:t>
            </a:r>
          </a:p>
        </p:txBody>
      </p:sp>
      <p:cxnSp>
        <p:nvCxnSpPr>
          <p:cNvPr id="20920" name="AutoShape 440"/>
          <p:cNvCxnSpPr>
            <a:cxnSpLocks noChangeShapeType="1"/>
          </p:cNvCxnSpPr>
          <p:nvPr/>
        </p:nvCxnSpPr>
        <p:spPr bwMode="auto">
          <a:xfrm>
            <a:off x="3059113" y="2744788"/>
            <a:ext cx="0" cy="3308350"/>
          </a:xfrm>
          <a:prstGeom prst="straightConnector1">
            <a:avLst/>
          </a:prstGeom>
          <a:noFill/>
          <a:ln w="1905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0921" name="Line 441"/>
          <p:cNvSpPr>
            <a:spLocks noChangeShapeType="1"/>
          </p:cNvSpPr>
          <p:nvPr/>
        </p:nvSpPr>
        <p:spPr bwMode="auto">
          <a:xfrm>
            <a:off x="8893175" y="800100"/>
            <a:ext cx="0" cy="3673475"/>
          </a:xfrm>
          <a:prstGeom prst="line">
            <a:avLst/>
          </a:prstGeom>
          <a:noFill/>
          <a:ln w="1905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923" name="Text Box 443"/>
          <p:cNvSpPr txBox="1">
            <a:spLocks noChangeArrowheads="1"/>
          </p:cNvSpPr>
          <p:nvPr/>
        </p:nvSpPr>
        <p:spPr bwMode="auto">
          <a:xfrm>
            <a:off x="2474913" y="1350963"/>
            <a:ext cx="4746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A1</a:t>
            </a:r>
          </a:p>
        </p:txBody>
      </p:sp>
      <p:sp>
        <p:nvSpPr>
          <p:cNvPr id="20924" name="Text Box 444"/>
          <p:cNvSpPr txBox="1">
            <a:spLocks noChangeArrowheads="1"/>
          </p:cNvSpPr>
          <p:nvPr/>
        </p:nvSpPr>
        <p:spPr bwMode="auto">
          <a:xfrm>
            <a:off x="2906713" y="1350963"/>
            <a:ext cx="4746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B1</a:t>
            </a:r>
          </a:p>
        </p:txBody>
      </p:sp>
      <p:sp>
        <p:nvSpPr>
          <p:cNvPr id="20925" name="Text Box 445"/>
          <p:cNvSpPr txBox="1">
            <a:spLocks noChangeArrowheads="1"/>
          </p:cNvSpPr>
          <p:nvPr/>
        </p:nvSpPr>
        <p:spPr bwMode="auto">
          <a:xfrm>
            <a:off x="3336925" y="1350963"/>
            <a:ext cx="474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C1</a:t>
            </a:r>
          </a:p>
        </p:txBody>
      </p:sp>
      <p:sp>
        <p:nvSpPr>
          <p:cNvPr id="20932" name="Text Box 452"/>
          <p:cNvSpPr txBox="1">
            <a:spLocks noChangeArrowheads="1"/>
          </p:cNvSpPr>
          <p:nvPr/>
        </p:nvSpPr>
        <p:spPr bwMode="auto">
          <a:xfrm>
            <a:off x="179388" y="3573463"/>
            <a:ext cx="6842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latin typeface=".VnTimeH" pitchFamily="34" charset="0"/>
              </a:rPr>
              <a:t>rn</a:t>
            </a:r>
          </a:p>
        </p:txBody>
      </p:sp>
      <p:sp>
        <p:nvSpPr>
          <p:cNvPr id="20933" name="Text Box 453"/>
          <p:cNvSpPr txBox="1">
            <a:spLocks noChangeArrowheads="1"/>
          </p:cNvSpPr>
          <p:nvPr/>
        </p:nvSpPr>
        <p:spPr bwMode="auto">
          <a:xfrm>
            <a:off x="4516438" y="3330575"/>
            <a:ext cx="4746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7</a:t>
            </a:r>
          </a:p>
        </p:txBody>
      </p:sp>
      <p:sp>
        <p:nvSpPr>
          <p:cNvPr id="20934" name="Text Box 454"/>
          <p:cNvSpPr txBox="1">
            <a:spLocks noChangeArrowheads="1"/>
          </p:cNvSpPr>
          <p:nvPr/>
        </p:nvSpPr>
        <p:spPr bwMode="auto">
          <a:xfrm>
            <a:off x="7343775" y="3306763"/>
            <a:ext cx="4746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rgbClr val="000099"/>
                </a:solidFill>
                <a:latin typeface=".VnBodoniH" pitchFamily="34" charset="0"/>
              </a:rPr>
              <a:t>7</a:t>
            </a:r>
          </a:p>
        </p:txBody>
      </p:sp>
      <p:sp>
        <p:nvSpPr>
          <p:cNvPr id="20935" name="AutoShape 455"/>
          <p:cNvSpPr>
            <a:spLocks noChangeArrowheads="1"/>
          </p:cNvSpPr>
          <p:nvPr/>
        </p:nvSpPr>
        <p:spPr bwMode="auto">
          <a:xfrm>
            <a:off x="330200" y="711200"/>
            <a:ext cx="8705850" cy="5922963"/>
          </a:xfrm>
          <a:prstGeom prst="roundRect">
            <a:avLst>
              <a:gd name="adj" fmla="val 4245"/>
            </a:avLst>
          </a:prstGeom>
          <a:solidFill>
            <a:srgbClr val="99CCFF">
              <a:alpha val="27000"/>
            </a:srgbClr>
          </a:solidFill>
          <a:ln w="38100" cmpd="dbl">
            <a:solidFill>
              <a:srgbClr val="9933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272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6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6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9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9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20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20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20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7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2000"/>
                                        <p:tgtEl>
                                          <p:spTgt spid="20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15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2000"/>
                                        <p:tgtEl>
                                          <p:spTgt spid="20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5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20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6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2000"/>
                                        <p:tgtEl>
                                          <p:spTgt spid="20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30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2000"/>
                                        <p:tgtEl>
                                          <p:spTgt spid="20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2000"/>
                                        <p:tgtEl>
                                          <p:spTgt spid="20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385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2000"/>
                                        <p:tgtEl>
                                          <p:spTgt spid="2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4250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2000"/>
                                        <p:tgtEl>
                                          <p:spTgt spid="20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46500"/>
                            </p:stCondLst>
                            <p:childTnLst>
                              <p:par>
                                <p:cTn id="5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1000"/>
                                        <p:tgtEl>
                                          <p:spTgt spid="20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475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1000"/>
                                        <p:tgtEl>
                                          <p:spTgt spid="20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48500"/>
                            </p:stCondLst>
                            <p:childTnLst>
                              <p:par>
                                <p:cTn id="67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2000"/>
                                        <p:tgtEl>
                                          <p:spTgt spid="20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52500"/>
                            </p:stCondLst>
                            <p:childTnLst>
                              <p:par>
                                <p:cTn id="71" presetID="22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10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55500"/>
                            </p:stCondLst>
                            <p:childTnLst>
                              <p:par>
                                <p:cTn id="75" presetID="22" presetClass="entr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2000"/>
                                        <p:tgtEl>
                                          <p:spTgt spid="20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79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2000"/>
                                        <p:tgtEl>
                                          <p:spTgt spid="20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1000"/>
                                        <p:tgtEl>
                                          <p:spTgt spid="20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65000"/>
                            </p:stCondLst>
                            <p:childTnLst>
                              <p:par>
                                <p:cTn id="87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2000"/>
                                        <p:tgtEl>
                                          <p:spTgt spid="20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69000"/>
                            </p:stCondLst>
                            <p:childTnLst>
                              <p:par>
                                <p:cTn id="9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2000"/>
                                        <p:tgtEl>
                                          <p:spTgt spid="20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71000"/>
                            </p:stCondLst>
                            <p:childTnLst>
                              <p:par>
                                <p:cTn id="9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2000"/>
                                        <p:tgtEl>
                                          <p:spTgt spid="20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73000"/>
                            </p:stCondLst>
                            <p:childTnLst>
                              <p:par>
                                <p:cTn id="99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2000"/>
                                        <p:tgtEl>
                                          <p:spTgt spid="20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77000"/>
                            </p:stCondLst>
                            <p:childTnLst>
                              <p:par>
                                <p:cTn id="103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2000"/>
                                        <p:tgtEl>
                                          <p:spTgt spid="20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81000"/>
                            </p:stCondLst>
                            <p:childTnLst>
                              <p:par>
                                <p:cTn id="10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2000"/>
                                        <p:tgtEl>
                                          <p:spTgt spid="20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 nodeType="afterGroup">
                            <p:stCondLst>
                              <p:cond delay="83000"/>
                            </p:stCondLst>
                            <p:childTnLst>
                              <p:par>
                                <p:cTn id="1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2000"/>
                                        <p:tgtEl>
                                          <p:spTgt spid="20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85000"/>
                            </p:stCondLst>
                            <p:childTnLst>
                              <p:par>
                                <p:cTn id="1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1000"/>
                                        <p:tgtEl>
                                          <p:spTgt spid="20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 nodeType="afterGroup">
                            <p:stCondLst>
                              <p:cond delay="86000"/>
                            </p:stCondLst>
                            <p:childTnLst>
                              <p:par>
                                <p:cTn id="119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2000"/>
                                        <p:tgtEl>
                                          <p:spTgt spid="20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 nodeType="afterGroup">
                            <p:stCondLst>
                              <p:cond delay="90000"/>
                            </p:stCondLst>
                            <p:childTnLst>
                              <p:par>
                                <p:cTn id="123" presetID="23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09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09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 nodeType="afterGroup">
                            <p:stCondLst>
                              <p:cond delay="94500"/>
                            </p:stCondLst>
                            <p:childTnLst>
                              <p:par>
                                <p:cTn id="128" presetID="2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2000"/>
                                        <p:tgtEl>
                                          <p:spTgt spid="20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 nodeType="afterGroup">
                            <p:stCondLst>
                              <p:cond delay="98500"/>
                            </p:stCondLst>
                            <p:childTnLst>
                              <p:par>
                                <p:cTn id="132" presetID="2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4" dur="2000"/>
                                        <p:tgtEl>
                                          <p:spTgt spid="20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102500"/>
                            </p:stCondLst>
                            <p:childTnLst>
                              <p:par>
                                <p:cTn id="1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8" dur="2000"/>
                                        <p:tgtEl>
                                          <p:spTgt spid="20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afterGroup">
                            <p:stCondLst>
                              <p:cond delay="104500"/>
                            </p:stCondLst>
                            <p:childTnLst>
                              <p:par>
                                <p:cTn id="1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2" dur="2000"/>
                                        <p:tgtEl>
                                          <p:spTgt spid="20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 nodeType="afterGroup">
                            <p:stCondLst>
                              <p:cond delay="106500"/>
                            </p:stCondLst>
                            <p:childTnLst>
                              <p:par>
                                <p:cTn id="144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20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110500"/>
                            </p:stCondLst>
                            <p:childTnLst>
                              <p:par>
                                <p:cTn id="148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0" dur="2000"/>
                                        <p:tgtEl>
                                          <p:spTgt spid="20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 nodeType="afterGroup">
                            <p:stCondLst>
                              <p:cond delay="114500"/>
                            </p:stCondLst>
                            <p:childTnLst>
                              <p:par>
                                <p:cTn id="1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4" dur="2000"/>
                                        <p:tgtEl>
                                          <p:spTgt spid="20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 nodeType="afterGroup">
                            <p:stCondLst>
                              <p:cond delay="116500"/>
                            </p:stCondLst>
                            <p:childTnLst>
                              <p:par>
                                <p:cTn id="15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8" dur="2000"/>
                                        <p:tgtEl>
                                          <p:spTgt spid="20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118500"/>
                            </p:stCondLst>
                            <p:childTnLst>
                              <p:par>
                                <p:cTn id="160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2" dur="2000"/>
                                        <p:tgtEl>
                                          <p:spTgt spid="20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 nodeType="afterGroup">
                            <p:stCondLst>
                              <p:cond delay="122500"/>
                            </p:stCondLst>
                            <p:childTnLst>
                              <p:par>
                                <p:cTn id="1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6" dur="2000"/>
                                        <p:tgtEl>
                                          <p:spTgt spid="20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 nodeType="afterGroup">
                            <p:stCondLst>
                              <p:cond delay="124500"/>
                            </p:stCondLst>
                            <p:childTnLst>
                              <p:par>
                                <p:cTn id="16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0" dur="2000"/>
                                        <p:tgtEl>
                                          <p:spTgt spid="20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 nodeType="afterGroup">
                            <p:stCondLst>
                              <p:cond delay="126500"/>
                            </p:stCondLst>
                            <p:childTnLst>
                              <p:par>
                                <p:cTn id="172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4" dur="2000"/>
                                        <p:tgtEl>
                                          <p:spTgt spid="20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 nodeType="afterGroup">
                            <p:stCondLst>
                              <p:cond delay="130500"/>
                            </p:stCondLst>
                            <p:childTnLst>
                              <p:par>
                                <p:cTn id="17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8" dur="2000"/>
                                        <p:tgtEl>
                                          <p:spTgt spid="20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 nodeType="afterGroup">
                            <p:stCondLst>
                              <p:cond delay="132500"/>
                            </p:stCondLst>
                            <p:childTnLst>
                              <p:par>
                                <p:cTn id="1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2" dur="2000"/>
                                        <p:tgtEl>
                                          <p:spTgt spid="20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134500"/>
                            </p:stCondLst>
                            <p:childTnLst>
                              <p:par>
                                <p:cTn id="184" presetID="2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6" dur="2000"/>
                                        <p:tgtEl>
                                          <p:spTgt spid="20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 nodeType="afterGroup">
                            <p:stCondLst>
                              <p:cond delay="138500"/>
                            </p:stCondLst>
                            <p:childTnLst>
                              <p:par>
                                <p:cTn id="18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0" dur="2000"/>
                                        <p:tgtEl>
                                          <p:spTgt spid="20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 nodeType="afterGroup">
                            <p:stCondLst>
                              <p:cond delay="140500"/>
                            </p:stCondLst>
                            <p:childTnLst>
                              <p:par>
                                <p:cTn id="19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4" dur="2000"/>
                                        <p:tgtEl>
                                          <p:spTgt spid="20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7" grpId="0" animBg="1"/>
      <p:bldP spid="20489" grpId="0" animBg="1"/>
      <p:bldP spid="20642" grpId="0"/>
      <p:bldP spid="20853" grpId="0" animBg="1"/>
      <p:bldP spid="20856" grpId="0" animBg="1"/>
      <p:bldP spid="20868" grpId="0" animBg="1"/>
      <p:bldP spid="20875" grpId="0" animBg="1"/>
      <p:bldP spid="20876" grpId="0" animBg="1"/>
      <p:bldP spid="20903" grpId="0"/>
      <p:bldP spid="20905" grpId="0"/>
      <p:bldP spid="2092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CÁC MẠCH ĐIỀU KHIỂN ĐỘNG CƠ MỞ MÁY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GIÁN TIẾP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914401"/>
            <a:ext cx="91440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241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CÁC MẠCH ĐIỀU KHIỂN ĐỘNG CƠ MỞ MÁY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GIÁN TIẾP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838200"/>
            <a:ext cx="9143999" cy="601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25252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CÁC MẠCH ĐIỀU KHIỂN ĐỘNG CƠ MỞ MÁY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GIÁN TIẾP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76200" y="762000"/>
            <a:ext cx="9067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97671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CÁC MẠCH ĐIỀU KHIỂN ĐỘNG CƠ MỞ MÁY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GIÁN TIẾP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838200"/>
            <a:ext cx="9067800" cy="601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056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5366" y="228600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CHÚC CÁC EM HỌC TẬP TỐT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4795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1912</Words>
  <Application>Microsoft Office PowerPoint</Application>
  <PresentationFormat>On-screen Show (4:3)</PresentationFormat>
  <Paragraphs>993</Paragraphs>
  <Slides>43</Slides>
  <Notes>0</Notes>
  <HiddenSlides>2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Thanhcodien</dc:creator>
  <cp:lastModifiedBy>Thanhcodien</cp:lastModifiedBy>
  <cp:revision>4</cp:revision>
  <dcterms:created xsi:type="dcterms:W3CDTF">2021-03-05T00:02:46Z</dcterms:created>
  <dcterms:modified xsi:type="dcterms:W3CDTF">2021-03-05T00:38:23Z</dcterms:modified>
</cp:coreProperties>
</file>