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257" r:id="rId3"/>
    <p:sldId id="25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2" r:id="rId15"/>
    <p:sldId id="283" r:id="rId16"/>
    <p:sldId id="284" r:id="rId17"/>
    <p:sldId id="285" r:id="rId18"/>
    <p:sldId id="286" r:id="rId19"/>
    <p:sldId id="287" r:id="rId20"/>
    <p:sldId id="290" r:id="rId21"/>
    <p:sldId id="289" r:id="rId22"/>
    <p:sldId id="291" r:id="rId23"/>
    <p:sldId id="292" r:id="rId24"/>
    <p:sldId id="293" r:id="rId25"/>
    <p:sldId id="295" r:id="rId26"/>
    <p:sldId id="296" r:id="rId27"/>
    <p:sldId id="294" r:id="rId28"/>
    <p:sldId id="298" r:id="rId29"/>
    <p:sldId id="299" r:id="rId30"/>
    <p:sldId id="297" r:id="rId31"/>
    <p:sldId id="300" r:id="rId32"/>
    <p:sldId id="301" r:id="rId33"/>
    <p:sldId id="302" r:id="rId34"/>
    <p:sldId id="304" r:id="rId35"/>
    <p:sldId id="303" r:id="rId36"/>
    <p:sldId id="306" r:id="rId37"/>
    <p:sldId id="309" r:id="rId38"/>
    <p:sldId id="308" r:id="rId39"/>
    <p:sldId id="311" r:id="rId40"/>
    <p:sldId id="310" r:id="rId41"/>
    <p:sldId id="307" r:id="rId42"/>
    <p:sldId id="313" r:id="rId43"/>
    <p:sldId id="305" r:id="rId44"/>
    <p:sldId id="314" r:id="rId45"/>
    <p:sldId id="315" r:id="rId46"/>
    <p:sldId id="316" r:id="rId47"/>
    <p:sldId id="317" r:id="rId48"/>
    <p:sldId id="319" r:id="rId49"/>
    <p:sldId id="322" r:id="rId50"/>
    <p:sldId id="318" r:id="rId51"/>
    <p:sldId id="320" r:id="rId52"/>
    <p:sldId id="323" r:id="rId53"/>
    <p:sldId id="324" r:id="rId54"/>
    <p:sldId id="325" r:id="rId55"/>
    <p:sldId id="327" r:id="rId56"/>
    <p:sldId id="330" r:id="rId57"/>
    <p:sldId id="331" r:id="rId58"/>
    <p:sldId id="328" r:id="rId59"/>
    <p:sldId id="326" r:id="rId60"/>
    <p:sldId id="332" r:id="rId61"/>
    <p:sldId id="333" r:id="rId62"/>
    <p:sldId id="334" r:id="rId63"/>
    <p:sldId id="280" r:id="rId64"/>
    <p:sldId id="281" r:id="rId6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F2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337D7-165F-4F62-B3F7-14112953A3CB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3E8B5B-6ED4-42C8-AF30-A1196E6193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387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849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KÍNH</a:t>
            </a:r>
            <a:r>
              <a:rPr lang="en-US" baseline="0" smtClean="0"/>
              <a:t> CHÀO QUÝ VỊ ĐẠI BIỂU</a:t>
            </a:r>
          </a:p>
          <a:p>
            <a:r>
              <a:rPr lang="en-US" baseline="0" smtClean="0"/>
              <a:t>TÔI TÊN …..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966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TRONG QUY TRÌNH</a:t>
            </a:r>
            <a:r>
              <a:rPr lang="en-US" baseline="0" smtClean="0"/>
              <a:t> HÀM CHỨA NỘI DUNG CỦA TOÀN CHƯƠNG</a:t>
            </a:r>
          </a:p>
          <a:p>
            <a:r>
              <a:rPr lang="en-US" baseline="0" smtClean="0"/>
              <a:t>VÌ ẢNH HƯỞNG COVID NÊN KHÔNG SỬ DỤNG PP HÀ HƠI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38868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124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253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281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936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82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397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692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059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921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180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571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6CDD43-E620-4B49-8226-0337C055A01D}" type="datetimeFigureOut">
              <a:rPr lang="en-US" smtClean="0"/>
              <a:t>3/30/2021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6C459-85E8-465E-935A-1E85662307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24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1908820"/>
            <a:ext cx="11263357" cy="2131491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MÔN HỌC</a:t>
            </a:r>
          </a:p>
          <a:p>
            <a:pPr algn="ctr"/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 TOÀN ĐIỆN</a:t>
            </a:r>
            <a:endParaRPr 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51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4320" y="1933358"/>
            <a:ext cx="11263357" cy="213149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PHƯƠNG PHÁP </a:t>
            </a:r>
          </a:p>
          <a:p>
            <a:pPr>
              <a:lnSpc>
                <a:spcPct val="10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AN TOÀN </a:t>
            </a:r>
          </a:p>
          <a:p>
            <a:pPr>
              <a:lnSpc>
                <a:spcPct val="100000"/>
              </a:lnSpc>
            </a:pPr>
            <a:r>
              <a:rPr lang="en-US" sz="5400" b="1" dirty="0" smtClean="0">
                <a:solidFill>
                  <a:schemeClr val="accent5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 NGƯỜI VÀ THIẾT BỊ</a:t>
            </a:r>
            <a:endParaRPr lang="en-US" sz="96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://lttc.edu.vn/media/g5wA2-5tItrGc2JBMsJ_5DOZ3oSBt2-EPIG2wI86C5ulJslHWijwZZREQLDGEp8ACMZMrzieY_BJbwAH9QvZnA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25"/>
            <a:ext cx="3782584" cy="1217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76119" y="258848"/>
            <a:ext cx="843413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 CAO ĐẲNG LÝ TỰ TRỌNG </a:t>
            </a:r>
            <a:r>
              <a:rPr lang="en-US" sz="2400" b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TP HỒ </a:t>
            </a: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 MINH</a:t>
            </a:r>
          </a:p>
          <a:p>
            <a:pPr algn="ctr"/>
            <a:r>
              <a:rPr 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KHOA ĐIỆN - ĐIỆN TỬ</a:t>
            </a:r>
          </a:p>
          <a:p>
            <a:pPr algn="ctr"/>
            <a:endParaRPr lang="en-US" sz="2400" b="1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320" y="5271777"/>
            <a:ext cx="5237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Ths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CAO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TUẤN </a:t>
            </a:r>
            <a:endParaRPr lang="en-US" sz="2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 </a:t>
            </a:r>
            <a:r>
              <a:rPr lang="en-US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 KHOA ĐIỆN - </a:t>
            </a: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 TỬ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1" y="1215426"/>
            <a:ext cx="12192000" cy="899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167DD7B-CF0F-473D-A635-0063C0BDBB2F}"/>
              </a:ext>
            </a:extLst>
          </p:cNvPr>
          <p:cNvSpPr/>
          <p:nvPr/>
        </p:nvSpPr>
        <p:spPr>
          <a:xfrm>
            <a:off x="3781425" y="1358302"/>
            <a:ext cx="8429625" cy="8868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782540" y="5271778"/>
            <a:ext cx="4945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ĐT, ZALO: 0907 907 093</a:t>
            </a: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EMAIL: CAOVANTUAN@LTTC.EDU.VN</a:t>
            </a:r>
            <a:endParaRPr lang="en-US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892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074" name="Picture 2" descr="https://thuanduong.vn/wp-content/uploads/2020/02/hinh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41" y="1668461"/>
            <a:ext cx="11402135" cy="43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20427" y="1668461"/>
            <a:ext cx="2192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0.4 ÷ 35 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03561" y="1703443"/>
            <a:ext cx="2484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110 ÷ 500 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39982" y="2130126"/>
            <a:ext cx="2056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22 ÷ 110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7158" y="4066938"/>
            <a:ext cx="1660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6 ÷ 36 kV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61965" y="5907213"/>
            <a:ext cx="7830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400/230 V </a:t>
            </a:r>
            <a:r>
              <a:rPr lang="en-US" sz="2800" b="1" dirty="0" err="1" smtClean="0"/>
              <a:t>thường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gọi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điện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áp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thiết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bị</a:t>
            </a:r>
            <a:r>
              <a:rPr lang="en-US" sz="2800" b="1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380/220 V 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254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55" y="1113626"/>
            <a:ext cx="10156052" cy="548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912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PHÂN TÍCH AN TOÀN TRONG MẠNG ĐIỆN ĐƠN GIẢN 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2351" y="928209"/>
            <a:ext cx="1139597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người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chạm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vào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phần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tử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có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áp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các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mạng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đều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có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dòng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chạy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qua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người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gây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nguy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hiểm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đến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tính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mạng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. </a:t>
            </a:r>
            <a:endParaRPr lang="en-US" sz="2800" dirty="0" smtClean="0">
              <a:latin typeface="Tahoma" panose="020B0604030504040204" pitchFamily="34" charset="0"/>
              <a:ea typeface="Times New Roman" panose="02020603050405020304" pitchFamily="18" charset="0"/>
            </a:endParaRP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endParaRPr lang="en-US" sz="2800" dirty="0" smtClean="0">
              <a:latin typeface="Tahoma" panose="020B0604030504040204" pitchFamily="34" charset="0"/>
              <a:ea typeface="Times New Roman" panose="02020603050405020304" pitchFamily="18" charset="0"/>
            </a:endParaRP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đảm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bảo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an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toàn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cần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chấp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hành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nghiêm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chỉnh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các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qui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định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của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cơ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quan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̀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ngành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lực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về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an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toàn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điện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.</a:t>
            </a: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tabLst>
                <a:tab pos="228600" algn="l"/>
              </a:tabLst>
            </a:pP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61963" lvl="2" indent="-461963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28600" algn="l"/>
              </a:tabLst>
            </a:pP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Cần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học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tập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cứu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nâng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cao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hiểu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biết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̀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tư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̀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́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đề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các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biện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pháp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kỹ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thuật</a:t>
            </a:r>
            <a:r>
              <a:rPr lang="en-US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an </a:t>
            </a:r>
            <a:r>
              <a:rPr lang="en-US" sz="2800" b="1" dirty="0" err="1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toàn</a:t>
            </a:r>
            <a: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nhằm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hạn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ahoma" panose="020B0604030504040204" pitchFamily="34" charset="0"/>
                <a:ea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tối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những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rủi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ro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do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dòng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diện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gây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đối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với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 con </a:t>
            </a:r>
            <a:r>
              <a:rPr lang="en-US" sz="2800" dirty="0" err="1">
                <a:latin typeface="Tahoma" panose="020B0604030504040204" pitchFamily="34" charset="0"/>
                <a:ea typeface="Times New Roman" panose="02020603050405020304" pitchFamily="18" charset="0"/>
              </a:rPr>
              <a:t>người</a:t>
            </a:r>
            <a:r>
              <a:rPr lang="en-US" sz="2800" dirty="0">
                <a:latin typeface="Tahoma" panose="020B0604030504040204" pitchFamily="34" charset="0"/>
                <a:ea typeface="Times New Roman" panose="02020603050405020304" pitchFamily="18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029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46" y="1263805"/>
            <a:ext cx="10885255" cy="536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481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846" y="1221011"/>
            <a:ext cx="10677988" cy="535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53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869" y="1142836"/>
            <a:ext cx="10828732" cy="5715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98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TRỰC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20" y="1083076"/>
            <a:ext cx="11146713" cy="5521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757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7" y="1164014"/>
            <a:ext cx="10012237" cy="534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72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177" y="1161038"/>
            <a:ext cx="9853953" cy="534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430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8733" y="1086988"/>
            <a:ext cx="9296817" cy="577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3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3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1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CHỐNG CHẠM ĐIỆN GIÁN TIẾP</a:t>
            </a:r>
            <a:endParaRPr lang="en-US" sz="49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809825" y="88889"/>
            <a:ext cx="2263806" cy="70154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990" y="1180960"/>
            <a:ext cx="9494020" cy="5467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61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81740" y="1063896"/>
            <a:ext cx="2894121" cy="594804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 QUAN</a:t>
            </a:r>
            <a:endParaRPr lang="en-US" sz="2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15" y="1818828"/>
            <a:ext cx="10373631" cy="4741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32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575" y="3283314"/>
            <a:ext cx="2894121" cy="594804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 QUAN</a:t>
            </a:r>
            <a:endParaRPr lang="en-US" sz="2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61" y="1278324"/>
            <a:ext cx="8732497" cy="28791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3209" y="4006548"/>
            <a:ext cx="7555427" cy="273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685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T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224025"/>
            <a:ext cx="9151907" cy="5385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125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T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0861" y="1224025"/>
            <a:ext cx="9230525" cy="5380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3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</a:t>
            </a:r>
            <a:r>
              <a:rPr lang="en-US" sz="4000" b="1" dirty="0" err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468981"/>
            <a:ext cx="9385305" cy="514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713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</a:t>
            </a:r>
            <a:r>
              <a:rPr lang="en-US" sz="4000" b="1" dirty="0" err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308852"/>
            <a:ext cx="9161250" cy="5127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83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</a:t>
            </a:r>
            <a:r>
              <a:rPr lang="en-US" sz="4000" b="1" dirty="0" err="1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308852"/>
            <a:ext cx="9368903" cy="528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357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656" y="1468981"/>
            <a:ext cx="8873795" cy="5305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32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224025"/>
            <a:ext cx="8999440" cy="544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715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1482" y="1308852"/>
            <a:ext cx="9099904" cy="521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63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204292"/>
            <a:ext cx="9095415" cy="5462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932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48313"/>
          <a:stretch/>
        </p:blipFill>
        <p:spPr>
          <a:xfrm>
            <a:off x="2940228" y="1186374"/>
            <a:ext cx="8860672" cy="27393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7237" y="4048216"/>
            <a:ext cx="6961203" cy="2716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28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2739" y="4065973"/>
            <a:ext cx="6915701" cy="26988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0491" y="1170705"/>
            <a:ext cx="8741502" cy="291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67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6717182" y="270930"/>
            <a:ext cx="5374204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HỆ THỐNG NỐI ĐẤT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4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 N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6096000" y="1063896"/>
            <a:ext cx="6096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65194"/>
          <a:stretch/>
        </p:blipFill>
        <p:spPr>
          <a:xfrm>
            <a:off x="2806695" y="1393796"/>
            <a:ext cx="8937849" cy="17489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695" y="3328033"/>
            <a:ext cx="9172152" cy="30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02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316305"/>
            <a:ext cx="9446896" cy="522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386489"/>
            <a:ext cx="9190600" cy="515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6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225448"/>
            <a:ext cx="9136571" cy="521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520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729" y="1684769"/>
            <a:ext cx="8593475" cy="438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959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308852"/>
            <a:ext cx="9061594" cy="5358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49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402717"/>
            <a:ext cx="9100353" cy="501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09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143795"/>
            <a:ext cx="9024701" cy="571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607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748"/>
          <a:stretch/>
        </p:blipFill>
        <p:spPr>
          <a:xfrm>
            <a:off x="2940228" y="1308852"/>
            <a:ext cx="9077633" cy="526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8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230" y="1225448"/>
            <a:ext cx="8661123" cy="541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424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468981"/>
            <a:ext cx="9021408" cy="510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010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2731" y="1308852"/>
            <a:ext cx="8973245" cy="539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108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5430" y="2029655"/>
            <a:ext cx="9055956" cy="367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589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419801"/>
            <a:ext cx="9147936" cy="535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95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2361460"/>
            <a:ext cx="2692021" cy="322259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CHỐNG DÒNG RÒ </a:t>
            </a:r>
          </a:p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RCD</a:t>
            </a:r>
            <a:endParaRPr lang="en-US" sz="6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0228" y="1468981"/>
            <a:ext cx="9037265" cy="506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778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 CẮT HẠ ÁP - CB</a:t>
            </a:r>
            <a:endParaRPr lang="en-US" sz="4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6942"/>
          <a:stretch/>
        </p:blipFill>
        <p:spPr>
          <a:xfrm>
            <a:off x="3233191" y="1145384"/>
            <a:ext cx="7615321" cy="3168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3191" y="4394102"/>
            <a:ext cx="7668020" cy="2463898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431905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CẦU CHÌ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468981"/>
            <a:ext cx="9232124" cy="5033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51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 BỊ ĐÓNG CẮT VÀ BẢO VỆ HẠ ÁP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248207" y="3167904"/>
            <a:ext cx="2558488" cy="1199910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CẦU CHÌ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308851"/>
            <a:ext cx="9327298" cy="526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443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TRỰC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0351" y="3010227"/>
            <a:ext cx="2496344" cy="1865735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TỔNG QUAN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6695" y="1565290"/>
            <a:ext cx="9134678" cy="475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5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TRỰC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115040" y="1109032"/>
            <a:ext cx="2992143" cy="5614858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NGĂN NGỪA DÒNG ĐIỆN QUA CƠ THỂ NGƯỜI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7961" y="1947631"/>
            <a:ext cx="9054039" cy="4248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648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TRỰC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115040" y="1109032"/>
            <a:ext cx="2992143" cy="5614858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NGĂN NGỪA DÒNG ĐIỆN QUA CƠ THỂ NGƯỜI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7183" y="1624614"/>
            <a:ext cx="8917081" cy="471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TRỰC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115040" y="1109032"/>
            <a:ext cx="2992143" cy="5614858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NGĂN NGỪA DÒNG ĐIỆN QUA CƠ THỂ NGƯỜI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275" y="1562800"/>
            <a:ext cx="8826957" cy="486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967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TRỰC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115040" y="1109032"/>
            <a:ext cx="2992143" cy="5614858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GIỚI HẠN DÒNG ĐIỆN QUA CƠ THỂ NGƯỜI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7183" y="1888006"/>
            <a:ext cx="8811925" cy="4056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4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TRỰC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156034" y="2043406"/>
            <a:ext cx="2784194" cy="3649399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BIỆN PHẤP BỔ XUNG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7183" y="1109032"/>
            <a:ext cx="9088986" cy="574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15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440119" y="1308852"/>
            <a:ext cx="2699181" cy="515860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NỐI 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VỎ THIẾT BỊ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6074" y="1308852"/>
            <a:ext cx="6038757" cy="54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9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546651" y="1326607"/>
            <a:ext cx="2699181" cy="515860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NỐI 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ĐẤT</a:t>
            </a:r>
          </a:p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VỎ THIẾT BỊ</a:t>
            </a:r>
            <a:endParaRPr lang="en-US" sz="48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6073" y="1225448"/>
            <a:ext cx="6161103" cy="559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08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5832" y="1308852"/>
            <a:ext cx="2699181" cy="515860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CẮT NHANH BẰNG</a:t>
            </a:r>
          </a:p>
          <a:p>
            <a:pPr algn="ctr">
              <a:lnSpc>
                <a:spcPct val="150000"/>
              </a:lnSpc>
            </a:pPr>
            <a:r>
              <a:rPr lang="en-US" sz="6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CB</a:t>
            </a:r>
            <a:endParaRPr lang="en-US" sz="8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013" y="1199721"/>
            <a:ext cx="8722059" cy="557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131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5832" y="1308852"/>
            <a:ext cx="2699181" cy="515860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CẮT NHANH BẰNG </a:t>
            </a:r>
            <a:r>
              <a:rPr lang="en-US" sz="6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CB</a:t>
            </a:r>
            <a:endParaRPr lang="en-US" sz="8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t="2343" b="4809"/>
          <a:stretch/>
        </p:blipFill>
        <p:spPr>
          <a:xfrm>
            <a:off x="4148922" y="1154097"/>
            <a:ext cx="6442138" cy="532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733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5832" y="1308852"/>
            <a:ext cx="2699181" cy="515860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CẮT NHANH BẰNG </a:t>
            </a:r>
            <a:r>
              <a:rPr lang="en-US" sz="6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CB</a:t>
            </a:r>
            <a:endParaRPr lang="en-US" sz="8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5052" y="1131663"/>
            <a:ext cx="6870497" cy="560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71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5832" y="1308852"/>
            <a:ext cx="2699181" cy="5158603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CẮT NHANH BẰNG </a:t>
            </a:r>
            <a:r>
              <a:rPr lang="en-US" sz="60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CB</a:t>
            </a:r>
            <a:endParaRPr lang="en-US" sz="8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013" y="1308852"/>
            <a:ext cx="8965507" cy="5417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84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015013" y="338554"/>
            <a:ext cx="9244615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BIỆN PHÁP BẢO VỆ CHỐNG GIẬT KHÁC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5832" y="2226140"/>
            <a:ext cx="2699181" cy="3582744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NỐI ĐẲNG THẾ</a:t>
            </a:r>
            <a:endParaRPr lang="en-US" sz="8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5013" y="1376475"/>
            <a:ext cx="9022589" cy="5219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27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015013" y="338554"/>
            <a:ext cx="9244615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 BIỆN PHÁP BẢO VỆ CHỐNG GIẬT KHÁC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15832" y="2226140"/>
            <a:ext cx="2699181" cy="3582744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MBA CÁCH LY</a:t>
            </a:r>
            <a:endParaRPr lang="en-US" sz="80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611" y="1225448"/>
            <a:ext cx="8352819" cy="5632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66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42465" y="2249886"/>
            <a:ext cx="2699181" cy="3573866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5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SELV</a:t>
            </a:r>
            <a:endParaRPr lang="en-US" sz="54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5636" y="1468981"/>
            <a:ext cx="8935750" cy="523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99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sp>
        <p:nvSpPr>
          <p:cNvPr id="7" name="Pentagon 6"/>
          <p:cNvSpPr/>
          <p:nvPr/>
        </p:nvSpPr>
        <p:spPr>
          <a:xfrm>
            <a:off x="342465" y="2249886"/>
            <a:ext cx="2699181" cy="3573866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5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SELV</a:t>
            </a:r>
            <a:endParaRPr lang="en-US" sz="54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5636" y="1468981"/>
            <a:ext cx="8935750" cy="523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099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66" y="1225448"/>
            <a:ext cx="9848867" cy="5381340"/>
          </a:xfrm>
          <a:prstGeom prst="rect">
            <a:avLst/>
          </a:prstGeom>
        </p:spPr>
      </p:pic>
      <p:sp>
        <p:nvSpPr>
          <p:cNvPr id="7" name="Pentagon 6"/>
          <p:cNvSpPr/>
          <p:nvPr/>
        </p:nvSpPr>
        <p:spPr>
          <a:xfrm>
            <a:off x="2940228" y="3109547"/>
            <a:ext cx="3377278" cy="3573866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54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n-US" sz="5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ELV</a:t>
            </a:r>
            <a:endParaRPr lang="en-US" sz="54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194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 txBox="1">
            <a:spLocks/>
          </p:cNvSpPr>
          <p:nvPr/>
        </p:nvSpPr>
        <p:spPr>
          <a:xfrm>
            <a:off x="3986074" y="270930"/>
            <a:ext cx="8105312" cy="47270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 VỆ CHỐNG TIẾP XÚC GIÁN TIẾP</a:t>
            </a:r>
            <a:endParaRPr lang="en-US" sz="5400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678648" y="338554"/>
            <a:ext cx="1697607" cy="526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0"/>
            <a:ext cx="29402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ĐIỆN</a:t>
            </a:r>
            <a:endParaRPr lang="en-US" sz="1600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 flipV="1">
            <a:off x="3915052" y="1063896"/>
            <a:ext cx="8276948" cy="142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Pentagon 6"/>
          <p:cNvSpPr/>
          <p:nvPr/>
        </p:nvSpPr>
        <p:spPr>
          <a:xfrm>
            <a:off x="85013" y="2346067"/>
            <a:ext cx="2746964" cy="3573866"/>
          </a:xfrm>
          <a:prstGeom prst="homePlate">
            <a:avLst/>
          </a:prstGeom>
          <a:solidFill>
            <a:srgbClr val="36F28B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HỆ THỐNG </a:t>
            </a:r>
            <a:r>
              <a:rPr lang="en-US" sz="5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FELV</a:t>
            </a:r>
            <a:endParaRPr lang="en-US" sz="54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1811" y="1557758"/>
            <a:ext cx="9209575" cy="482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110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03FCAE-70C3-46D6-AEA2-A02691C8A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7932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 GIẢNG AN TOÀN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ÔN TẬP</a:t>
            </a:r>
            <a:endParaRPr lang="en-US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1EEB4407-D5BF-4060-B995-30DF7EE7921B}"/>
              </a:ext>
            </a:extLst>
          </p:cNvPr>
          <p:cNvCxnSpPr/>
          <p:nvPr/>
        </p:nvCxnSpPr>
        <p:spPr>
          <a:xfrm>
            <a:off x="0" y="903767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16"/>
          <a:stretch/>
        </p:blipFill>
        <p:spPr>
          <a:xfrm>
            <a:off x="9327803" y="38296"/>
            <a:ext cx="2648174" cy="82066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77196" y="1101401"/>
            <a:ext cx="9837607" cy="56323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da-DK" sz="36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 DUNG ÔN TẬP</a:t>
            </a:r>
          </a:p>
          <a:p>
            <a:pPr algn="just"/>
            <a:endParaRPr lang="da-DK" sz="3600" b="1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1.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toán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dòng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cụ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36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/>
            <a:endParaRPr lang="en-US" sz="3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2.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phòng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tránh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algn="just"/>
            <a:endParaRPr lang="en-US" sz="3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n-US" sz="36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3.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bày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một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biện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phòng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tránh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chạm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trực</a:t>
            </a:r>
            <a:r>
              <a:rPr lang="en-US" sz="3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tiếp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0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 dirty="0">
              <a:latin typeface="Tahoma" panose="020B0604030504040204" pitchFamily="34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2495600" y="1844824"/>
            <a:ext cx="7344816" cy="40934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Left"/>
              <a:lightRig rig="threePt" dir="t"/>
            </a:scene3d>
          </a:bodyPr>
          <a:lstStyle/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  <a:latin typeface="Tahoma" panose="020B0604030504040204" pitchFamily="34" charset="0"/>
              </a:rPr>
              <a:t>THANK</a:t>
            </a:r>
          </a:p>
          <a:p>
            <a:pPr algn="just"/>
            <a:r>
              <a:rPr lang="vi-VN" sz="130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  <a:reflection blurRad="6350" stA="60000" endA="900" endPos="60000" dist="29997" dir="5400000" sy="-100000" algn="bl" rotWithShape="0"/>
                </a:effectLst>
                <a:latin typeface="Tahoma" panose="020B0604030504040204" pitchFamily="34" charset="0"/>
              </a:rPr>
              <a:t>      YOU</a:t>
            </a:r>
          </a:p>
        </p:txBody>
      </p:sp>
    </p:spTree>
    <p:extLst>
      <p:ext uri="{BB962C8B-B14F-4D97-AF65-F5344CB8AC3E}">
        <p14:creationId xmlns:p14="http://schemas.microsoft.com/office/powerpoint/2010/main" val="2877245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1191</Words>
  <Application>Microsoft Office PowerPoint</Application>
  <PresentationFormat>Widescreen</PresentationFormat>
  <Paragraphs>214</Paragraphs>
  <Slides>64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71" baseType="lpstr">
      <vt:lpstr>Arial</vt:lpstr>
      <vt:lpstr>Calibri</vt:lpstr>
      <vt:lpstr>Calibri Light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BÀI GIẢNG AN TOÀN ĐIỆN  ÔN TẬP</vt:lpstr>
      <vt:lpstr>PowerPoint Presentation</vt:lpstr>
    </vt:vector>
  </TitlesOfParts>
  <Company>HP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16</cp:revision>
  <dcterms:created xsi:type="dcterms:W3CDTF">2021-03-29T03:47:56Z</dcterms:created>
  <dcterms:modified xsi:type="dcterms:W3CDTF">2021-03-30T08:20:17Z</dcterms:modified>
</cp:coreProperties>
</file>