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7" r:id="rId2"/>
    <p:sldId id="256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6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86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708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9309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969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974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954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4116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227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195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485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91478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3342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930278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3261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1881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327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92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0621" y="0"/>
            <a:ext cx="9810367" cy="977462"/>
          </a:xfrm>
        </p:spPr>
        <p:txBody>
          <a:bodyPr/>
          <a:lstStyle/>
          <a:p>
            <a:r>
              <a:rPr lang="en-US" b="1" dirty="0" err="1"/>
              <a:t>Bài</a:t>
            </a:r>
            <a:r>
              <a:rPr lang="en-US" b="1" dirty="0"/>
              <a:t> </a:t>
            </a:r>
            <a:r>
              <a:rPr lang="en-US" b="1" dirty="0" err="1" smtClean="0"/>
              <a:t>tập</a:t>
            </a:r>
            <a:r>
              <a:rPr lang="en-US" b="1" dirty="0" smtClean="0"/>
              <a:t> PHÁP </a:t>
            </a:r>
            <a:r>
              <a:rPr lang="en-US" b="1" dirty="0"/>
              <a:t>LUẬT LAO ĐỘNG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112" y="977462"/>
            <a:ext cx="11209282" cy="5880538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01/01/2012 công ty t ký hợp đồng lao động với h 6 tháng.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01/07/2012 công ty t tiếp tục ký hợp đồng lao động với h 24 tháng.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đến ngày 01/09/2014 h vẫn tiếp tục làm mà không ký tiếp bất kỳ hợp đồng lao động nào khác.</a:t>
            </a:r>
            <a:endParaRPr lang="vi-VN" sz="3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68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8731" y="0"/>
            <a:ext cx="9952257" cy="977462"/>
          </a:xfrm>
        </p:spPr>
        <p:txBody>
          <a:bodyPr/>
          <a:lstStyle/>
          <a:p>
            <a:r>
              <a:rPr lang="en-US" b="1" dirty="0" err="1"/>
              <a:t>Bài</a:t>
            </a:r>
            <a:r>
              <a:rPr lang="en-US" b="1" dirty="0"/>
              <a:t> </a:t>
            </a:r>
            <a:r>
              <a:rPr lang="en-US" b="1" dirty="0" err="1" smtClean="0"/>
              <a:t>tập</a:t>
            </a:r>
            <a:r>
              <a:rPr lang="en-US" b="1" dirty="0" smtClean="0"/>
              <a:t> PHÁP </a:t>
            </a:r>
            <a:r>
              <a:rPr lang="en-US" b="1" dirty="0"/>
              <a:t>LUẬT LAO ĐỘNG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5311" y="1245476"/>
            <a:ext cx="11682248" cy="5612524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a/ </a:t>
            </a:r>
            <a:r>
              <a:rPr lang="en-US" sz="3600" dirty="0" smtClean="0">
                <a:solidFill>
                  <a:schemeClr val="tx1"/>
                </a:solidFill>
              </a:rPr>
              <a:t>X</a:t>
            </a:r>
            <a:r>
              <a:rPr lang="vi-VN" sz="3600" dirty="0" smtClean="0">
                <a:solidFill>
                  <a:schemeClr val="tx1"/>
                </a:solidFill>
              </a:rPr>
              <a:t>ác định các loại hợp đồng lao động mà công ty t đã giao kết với anh h? giải thích? </a:t>
            </a:r>
          </a:p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b/ </a:t>
            </a:r>
            <a:r>
              <a:rPr lang="en-US" sz="3600" dirty="0" smtClean="0">
                <a:solidFill>
                  <a:schemeClr val="tx1"/>
                </a:solidFill>
              </a:rPr>
              <a:t>N</a:t>
            </a:r>
            <a:r>
              <a:rPr lang="vi-VN" sz="3600" dirty="0" smtClean="0">
                <a:solidFill>
                  <a:schemeClr val="tx1"/>
                </a:solidFill>
              </a:rPr>
              <a:t>gày 01/12/2014, hoàn cảnh gia đình h gặp khó khăn, h muốn chấm dứt hợp đồng lao động. bằng kiến thức đã học, anh (chị) hãy hướng dẫn cho h đơn phương chấm dứt hợp đồng lao động sao cho phù hợp với pháp luật lao động quy định. </a:t>
            </a:r>
            <a:endParaRPr lang="vi-VN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167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0621" y="0"/>
            <a:ext cx="9810367" cy="977462"/>
          </a:xfrm>
        </p:spPr>
        <p:txBody>
          <a:bodyPr/>
          <a:lstStyle/>
          <a:p>
            <a:pPr algn="l"/>
            <a:r>
              <a:rPr lang="en-US" b="1" dirty="0" err="1" smtClean="0"/>
              <a:t>Giải</a:t>
            </a:r>
            <a:r>
              <a:rPr lang="en-US" b="1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966" y="977462"/>
            <a:ext cx="11209282" cy="5880538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a/ </a:t>
            </a:r>
            <a:r>
              <a:rPr lang="en-US" sz="3600" dirty="0" smtClean="0">
                <a:solidFill>
                  <a:schemeClr val="tx1"/>
                </a:solidFill>
              </a:rPr>
              <a:t>X</a:t>
            </a:r>
            <a:r>
              <a:rPr lang="vi-VN" sz="3600" dirty="0" smtClean="0">
                <a:solidFill>
                  <a:schemeClr val="tx1"/>
                </a:solidFill>
              </a:rPr>
              <a:t>ác định các loại hợp đồng lao động mà công ty t đã giao kết với anh h? giải thích? </a:t>
            </a:r>
          </a:p>
          <a:p>
            <a:pPr algn="l"/>
            <a:endParaRPr lang="en-US" sz="3600" dirty="0" smtClean="0">
              <a:solidFill>
                <a:schemeClr val="tx1"/>
              </a:solidFill>
            </a:endParaRP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01/01/2012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30/6/2012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là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xác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định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thời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hạn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6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tháng</a:t>
            </a:r>
            <a:r>
              <a:rPr lang="en-US" sz="3600" dirty="0" smtClean="0">
                <a:solidFill>
                  <a:schemeClr val="tx1"/>
                </a:solidFill>
              </a:rPr>
              <a:t>,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loại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2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endParaRPr lang="vi-VN" sz="3600" dirty="0" smtClean="0">
              <a:solidFill>
                <a:schemeClr val="tx1"/>
              </a:solidFill>
            </a:endParaRP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01/07/2012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</a:t>
            </a:r>
            <a:r>
              <a:rPr lang="en-US" sz="3600" dirty="0" smtClean="0">
                <a:solidFill>
                  <a:schemeClr val="tx1"/>
                </a:solidFill>
              </a:rPr>
              <a:t> 30/6/2014 </a:t>
            </a:r>
            <a:r>
              <a:rPr lang="en-US" sz="3600" dirty="0" err="1" smtClean="0">
                <a:solidFill>
                  <a:schemeClr val="tx1"/>
                </a:solidFill>
              </a:rPr>
              <a:t>là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xác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định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thời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hạn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24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tháng</a:t>
            </a:r>
            <a:r>
              <a:rPr lang="en-US" sz="3600" dirty="0" smtClean="0">
                <a:solidFill>
                  <a:schemeClr val="tx1"/>
                </a:solidFill>
              </a:rPr>
              <a:t>,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HĐLĐ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loại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2</a:t>
            </a:r>
            <a:endParaRPr lang="vi-VN" sz="3600" dirty="0" smtClean="0">
              <a:solidFill>
                <a:schemeClr val="tx1"/>
              </a:solidFill>
            </a:endParaRPr>
          </a:p>
          <a:p>
            <a:pPr algn="l"/>
            <a:endParaRPr lang="vi-VN" sz="3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425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0621" y="0"/>
            <a:ext cx="9810367" cy="977462"/>
          </a:xfrm>
        </p:spPr>
        <p:txBody>
          <a:bodyPr/>
          <a:lstStyle/>
          <a:p>
            <a:pPr algn="l"/>
            <a:r>
              <a:rPr lang="en-US" b="1" dirty="0" err="1" smtClean="0"/>
              <a:t>Giải</a:t>
            </a:r>
            <a:r>
              <a:rPr lang="en-US" b="1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966" y="977462"/>
            <a:ext cx="11209282" cy="5880538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01/09/2014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 1/12/2014  3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tháng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:  </a:t>
            </a:r>
            <a:r>
              <a:rPr lang="en-US" sz="3600" dirty="0" err="1" smtClean="0">
                <a:solidFill>
                  <a:schemeClr val="tx1"/>
                </a:solidFill>
              </a:rPr>
              <a:t>là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không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xác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định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thời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hạn</a:t>
            </a:r>
            <a:r>
              <a:rPr lang="vi-VN" sz="3600" dirty="0" smtClean="0">
                <a:solidFill>
                  <a:schemeClr val="tx1"/>
                </a:solidFill>
              </a:rPr>
              <a:t>. 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r>
              <a:rPr lang="en-US" sz="3600" dirty="0" err="1" smtClean="0">
                <a:solidFill>
                  <a:schemeClr val="tx1"/>
                </a:solidFill>
              </a:rPr>
              <a:t>Tại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vì</a:t>
            </a:r>
            <a:r>
              <a:rPr lang="en-US" sz="3600" dirty="0" smtClean="0">
                <a:solidFill>
                  <a:schemeClr val="tx1"/>
                </a:solidFill>
              </a:rPr>
              <a:t>:</a:t>
            </a:r>
            <a:r>
              <a:rPr lang="en-US" sz="3600" dirty="0"/>
              <a:t> </a:t>
            </a:r>
            <a:r>
              <a:rPr lang="en-US" sz="3600" dirty="0" err="1">
                <a:solidFill>
                  <a:schemeClr val="tx1"/>
                </a:solidFill>
              </a:rPr>
              <a:t>Khi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loại</a:t>
            </a:r>
            <a:r>
              <a:rPr lang="en-US" sz="3600" dirty="0">
                <a:solidFill>
                  <a:schemeClr val="tx1"/>
                </a:solidFill>
              </a:rPr>
              <a:t> 2 </a:t>
            </a:r>
            <a:r>
              <a:rPr lang="en-US" sz="3600" dirty="0" err="1">
                <a:solidFill>
                  <a:schemeClr val="tx1"/>
                </a:solidFill>
              </a:rPr>
              <a:t>hết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hạn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mà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người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vẫn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tiếp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tục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làm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việc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thì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trong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thời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gian</a:t>
            </a:r>
            <a:r>
              <a:rPr lang="en-US" sz="3600" dirty="0">
                <a:solidFill>
                  <a:schemeClr val="tx1"/>
                </a:solidFill>
              </a:rPr>
              <a:t> 30 </a:t>
            </a:r>
            <a:r>
              <a:rPr lang="en-US" sz="3600" dirty="0" err="1">
                <a:solidFill>
                  <a:schemeClr val="tx1"/>
                </a:solidFill>
              </a:rPr>
              <a:t>ngày</a:t>
            </a:r>
            <a:r>
              <a:rPr lang="en-US" sz="3600" dirty="0">
                <a:solidFill>
                  <a:schemeClr val="tx1"/>
                </a:solidFill>
              </a:rPr>
              <a:t>, </a:t>
            </a:r>
            <a:r>
              <a:rPr lang="en-US" sz="3600" dirty="0" err="1">
                <a:solidFill>
                  <a:schemeClr val="tx1"/>
                </a:solidFill>
              </a:rPr>
              <a:t>hai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bên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phải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ký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kết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mới</a:t>
            </a:r>
            <a:r>
              <a:rPr lang="en-US" sz="3600" dirty="0">
                <a:solidFill>
                  <a:schemeClr val="tx1"/>
                </a:solidFill>
              </a:rPr>
              <a:t>; </a:t>
            </a:r>
            <a:r>
              <a:rPr lang="en-US" sz="3600" dirty="0" err="1">
                <a:solidFill>
                  <a:schemeClr val="tx1"/>
                </a:solidFill>
              </a:rPr>
              <a:t>nếu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không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ký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kết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mới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thì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loại</a:t>
            </a:r>
            <a:r>
              <a:rPr lang="en-US" sz="3600" dirty="0">
                <a:solidFill>
                  <a:schemeClr val="tx1"/>
                </a:solidFill>
              </a:rPr>
              <a:t> 2 </a:t>
            </a:r>
            <a:r>
              <a:rPr lang="en-US" sz="3600" dirty="0" err="1">
                <a:solidFill>
                  <a:schemeClr val="tx1"/>
                </a:solidFill>
              </a:rPr>
              <a:t>trở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thành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không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xác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định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thời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hạn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endParaRPr lang="vi-VN" sz="3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949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8731" y="0"/>
            <a:ext cx="9952257" cy="977462"/>
          </a:xfrm>
        </p:spPr>
        <p:txBody>
          <a:bodyPr/>
          <a:lstStyle/>
          <a:p>
            <a:r>
              <a:rPr lang="en-US" b="1" dirty="0" err="1"/>
              <a:t>Bài</a:t>
            </a:r>
            <a:r>
              <a:rPr lang="en-US" b="1" dirty="0"/>
              <a:t> </a:t>
            </a:r>
            <a:r>
              <a:rPr lang="en-US" b="1" dirty="0" err="1" smtClean="0"/>
              <a:t>tập</a:t>
            </a:r>
            <a:r>
              <a:rPr lang="en-US" b="1" dirty="0" smtClean="0"/>
              <a:t> PHÁP </a:t>
            </a:r>
            <a:r>
              <a:rPr lang="en-US" b="1" dirty="0"/>
              <a:t>LUẬT LAO ĐỘNG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5311" y="1245476"/>
            <a:ext cx="11682248" cy="5612524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b/ </a:t>
            </a:r>
            <a:r>
              <a:rPr lang="en-US" sz="3600" dirty="0" smtClean="0">
                <a:solidFill>
                  <a:schemeClr val="tx1"/>
                </a:solidFill>
              </a:rPr>
              <a:t>N</a:t>
            </a:r>
            <a:r>
              <a:rPr lang="vi-VN" sz="3600" dirty="0" smtClean="0">
                <a:solidFill>
                  <a:schemeClr val="tx1"/>
                </a:solidFill>
              </a:rPr>
              <a:t>gày 01/12/2014, hoàn cảnh gia đình h gặp khó khăn, </a:t>
            </a:r>
            <a:endParaRPr lang="en-US" sz="3600" dirty="0" smtClean="0">
              <a:solidFill>
                <a:schemeClr val="tx1"/>
              </a:solidFill>
            </a:endParaRPr>
          </a:p>
          <a:p>
            <a:pPr marL="571500" indent="-571500" algn="l">
              <a:buFontTx/>
              <a:buChar char="-"/>
            </a:pPr>
            <a:r>
              <a:rPr lang="en-US" sz="3600" dirty="0" err="1" smtClean="0">
                <a:solidFill>
                  <a:schemeClr val="tx1"/>
                </a:solidFill>
              </a:rPr>
              <a:t>Tại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vì</a:t>
            </a:r>
            <a:r>
              <a:rPr lang="en-US" sz="3600" dirty="0" smtClean="0">
                <a:solidFill>
                  <a:schemeClr val="tx1"/>
                </a:solidFill>
              </a:rPr>
              <a:t> H </a:t>
            </a:r>
            <a:r>
              <a:rPr lang="en-US" sz="3600" dirty="0" err="1" smtClean="0">
                <a:solidFill>
                  <a:schemeClr val="tx1"/>
                </a:solidFill>
              </a:rPr>
              <a:t>đang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làm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theo</a:t>
            </a:r>
            <a:r>
              <a:rPr lang="en-US" sz="3600" dirty="0" smtClean="0">
                <a:solidFill>
                  <a:schemeClr val="tx1"/>
                </a:solidFill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</a:rPr>
              <a:t>không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xác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định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thời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hạn</a:t>
            </a:r>
            <a:r>
              <a:rPr lang="en-US" sz="3600" dirty="0" smtClean="0">
                <a:solidFill>
                  <a:schemeClr val="tx1"/>
                </a:solidFill>
              </a:rPr>
              <a:t> do </a:t>
            </a:r>
            <a:r>
              <a:rPr lang="en-US" sz="3600" dirty="0" err="1" smtClean="0">
                <a:solidFill>
                  <a:schemeClr val="tx1"/>
                </a:solidFill>
              </a:rPr>
              <a:t>đó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muốn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đơn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phương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chấm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dứt</a:t>
            </a:r>
            <a:r>
              <a:rPr lang="en-US" sz="3600" dirty="0" smtClean="0">
                <a:solidFill>
                  <a:schemeClr val="tx1"/>
                </a:solidFill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</a:rPr>
              <a:t>thì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phải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báo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trước</a:t>
            </a:r>
            <a:r>
              <a:rPr lang="en-US" sz="3600" dirty="0" smtClean="0">
                <a:solidFill>
                  <a:schemeClr val="tx1"/>
                </a:solidFill>
              </a:rPr>
              <a:t> 45 </a:t>
            </a:r>
            <a:r>
              <a:rPr lang="en-US" sz="3600" dirty="0" err="1" smtClean="0">
                <a:solidFill>
                  <a:schemeClr val="tx1"/>
                </a:solidFill>
              </a:rPr>
              <a:t>ngày</a:t>
            </a:r>
            <a:endParaRPr lang="en-US" sz="3600" dirty="0" smtClean="0">
              <a:solidFill>
                <a:schemeClr val="tx1"/>
              </a:solidFill>
            </a:endParaRPr>
          </a:p>
          <a:p>
            <a:pPr marL="571500" indent="-571500" algn="l">
              <a:buFontTx/>
              <a:buChar char="-"/>
            </a:pPr>
            <a:r>
              <a:rPr lang="en-US" sz="3600" dirty="0" err="1" smtClean="0">
                <a:solidFill>
                  <a:schemeClr val="tx1"/>
                </a:solidFill>
              </a:rPr>
              <a:t>Ngày</a:t>
            </a:r>
            <a:r>
              <a:rPr lang="en-US" sz="3600" dirty="0" smtClean="0">
                <a:solidFill>
                  <a:schemeClr val="tx1"/>
                </a:solidFill>
              </a:rPr>
              <a:t> 1/12/2014 </a:t>
            </a:r>
            <a:r>
              <a:rPr lang="en-US" sz="3600" dirty="0" err="1" smtClean="0">
                <a:solidFill>
                  <a:schemeClr val="tx1"/>
                </a:solidFill>
              </a:rPr>
              <a:t>anh</a:t>
            </a:r>
            <a:r>
              <a:rPr lang="en-US" sz="3600" dirty="0" smtClean="0">
                <a:solidFill>
                  <a:schemeClr val="tx1"/>
                </a:solidFill>
              </a:rPr>
              <a:t> H </a:t>
            </a:r>
            <a:r>
              <a:rPr lang="en-US" sz="3600" dirty="0" err="1" smtClean="0">
                <a:solidFill>
                  <a:schemeClr val="tx1"/>
                </a:solidFill>
              </a:rPr>
              <a:t>nộp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đơn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xin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nghỉ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thì</a:t>
            </a:r>
            <a:r>
              <a:rPr lang="en-US" sz="3600" dirty="0" smtClean="0">
                <a:solidFill>
                  <a:schemeClr val="tx1"/>
                </a:solidFill>
              </a:rPr>
              <a:t> 16/1/2015 </a:t>
            </a:r>
            <a:r>
              <a:rPr lang="en-US" sz="3600" dirty="0" err="1" smtClean="0">
                <a:solidFill>
                  <a:schemeClr val="tx1"/>
                </a:solidFill>
              </a:rPr>
              <a:t>anh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vi-VN" sz="3600" dirty="0" smtClean="0">
                <a:solidFill>
                  <a:schemeClr val="tx1"/>
                </a:solidFill>
              </a:rPr>
              <a:t>H </a:t>
            </a:r>
            <a:r>
              <a:rPr lang="en-US" sz="3600" dirty="0" err="1" smtClean="0">
                <a:solidFill>
                  <a:schemeClr val="tx1"/>
                </a:solidFill>
              </a:rPr>
              <a:t>mới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được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nghỉ</a:t>
            </a:r>
            <a:r>
              <a:rPr lang="en-US" sz="3600" dirty="0" smtClean="0">
                <a:solidFill>
                  <a:schemeClr val="tx1"/>
                </a:solidFill>
              </a:rPr>
              <a:t> (</a:t>
            </a:r>
            <a:r>
              <a:rPr lang="en-US" sz="3600" dirty="0" err="1" smtClean="0">
                <a:solidFill>
                  <a:schemeClr val="tx1"/>
                </a:solidFill>
              </a:rPr>
              <a:t>báo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trước</a:t>
            </a:r>
            <a:r>
              <a:rPr lang="en-US" sz="3600" dirty="0" smtClean="0">
                <a:solidFill>
                  <a:schemeClr val="tx1"/>
                </a:solidFill>
              </a:rPr>
              <a:t> 45 </a:t>
            </a:r>
            <a:r>
              <a:rPr lang="en-US" sz="3600" dirty="0" err="1" smtClean="0">
                <a:solidFill>
                  <a:schemeClr val="tx1"/>
                </a:solidFill>
              </a:rPr>
              <a:t>ngày</a:t>
            </a:r>
            <a:r>
              <a:rPr lang="en-US" sz="3600" dirty="0" smtClean="0">
                <a:solidFill>
                  <a:schemeClr val="tx1"/>
                </a:solidFill>
              </a:rPr>
              <a:t>) </a:t>
            </a:r>
            <a:r>
              <a:rPr lang="vi-VN" sz="3600" dirty="0" smtClean="0">
                <a:solidFill>
                  <a:schemeClr val="tx1"/>
                </a:solidFill>
              </a:rPr>
              <a:t> </a:t>
            </a:r>
            <a:endParaRPr lang="vi-VN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33454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</TotalTime>
  <Words>357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Trebuchet MS</vt:lpstr>
      <vt:lpstr>Wingdings</vt:lpstr>
      <vt:lpstr>Wingdings 3</vt:lpstr>
      <vt:lpstr>Facet</vt:lpstr>
      <vt:lpstr>Bài tập PHÁP LUẬT LAO ĐỘNG</vt:lpstr>
      <vt:lpstr>Bài tập PHÁP LUẬT LAO ĐỘNG</vt:lpstr>
      <vt:lpstr>Giải </vt:lpstr>
      <vt:lpstr>Giải </vt:lpstr>
      <vt:lpstr>Bài tập PHÁP LUẬT LAO ĐỘNG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tập PHÁP LUẬT LAO ĐỘNG</dc:title>
  <dc:creator>User</dc:creator>
  <cp:lastModifiedBy>User</cp:lastModifiedBy>
  <cp:revision>4</cp:revision>
  <dcterms:created xsi:type="dcterms:W3CDTF">2021-04-22T01:56:34Z</dcterms:created>
  <dcterms:modified xsi:type="dcterms:W3CDTF">2021-04-29T01:35:59Z</dcterms:modified>
</cp:coreProperties>
</file>