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1" r:id="rId5"/>
    <p:sldId id="258" r:id="rId6"/>
    <p:sldId id="266" r:id="rId7"/>
    <p:sldId id="271" r:id="rId8"/>
    <p:sldId id="270" r:id="rId9"/>
    <p:sldId id="269" r:id="rId10"/>
    <p:sldId id="268" r:id="rId11"/>
    <p:sldId id="267" r:id="rId12"/>
    <p:sldId id="265" r:id="rId13"/>
    <p:sldId id="264" r:id="rId14"/>
    <p:sldId id="263" r:id="rId15"/>
    <p:sldId id="260" r:id="rId16"/>
    <p:sldId id="25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57BCB-FBE0-49BB-97CB-19A70CDFFA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492338-BFFA-4788-A257-5901D4D8D4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27211-125A-4932-A577-401286FFA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0DC6-58F4-483C-8067-9A96D30AB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5AD695-7456-4745-B0BE-174376F19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494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0D57B-B03C-4C55-B006-F86E8BEA7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7F987-64E9-46E2-9107-F6F31B04DA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2C127-3E22-46CB-933F-5A84E179E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9D4BB-2461-4203-8C41-D85F1BB23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3D9D8-4F3A-44B1-8D85-1DFBD533E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808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68549-F139-4E33-97E3-416B8175E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A926B2-D6AE-426B-BBB7-344FD4B8D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096493-CFA1-4B98-BA32-087F389FC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DB6DA-2616-4B4C-8510-FEFABECC9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ABCFEF-BF1C-4138-8BA1-406044635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506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9CC1C-8D08-4EEA-8B6B-33C9463DE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A36D4-FA23-4306-8619-8E9AA26B8B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FE207-2DCE-461C-9F5F-211EFFA67B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3CEA6B-BC5A-4CED-B5BA-E531F0985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067C6F-6DD9-42A8-A6AA-BD06B33C4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833D2D-B7AA-49BF-9673-54980C4DB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855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01C60-5025-454B-ADA4-5AB687618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18586E-F1C7-4CF0-A755-B2AA47F680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74E564-4C7A-4C19-965F-4D8D8EDA69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D98FA2-88EE-49DC-99E2-90711FE7D2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AF622D-73BD-470D-A3C7-E26BC524B3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032591-64DE-4BFF-B0FD-3BE440F04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6ABC41-1259-43E0-BDF3-9EB56D019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CFA137-BBB7-4BEB-931B-1B412A360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213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B5311-A357-4146-9D90-021B2C0E1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16595-8E48-4394-81C1-B164E5125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93F0D6-77CA-46C6-8B87-20C0730F7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73E7DF-CBA4-4F6B-A888-98ABD572A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541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4FCC37-2279-4982-A109-8F08F1BFA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54ED25-C9B2-4EDA-9333-274BE3E4F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C7B013-83C4-44B3-A140-0452EFB8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026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982B4-A4A7-4F98-A41C-157701574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FE024-7C2A-49C4-A6F2-DBE3D5AB1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03C1B1-13D3-4D0E-A9AD-EAFFCCA8A5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36D018-2692-4AD0-ADC0-998686954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9B7860-9E0B-4EF5-BBF8-2A743332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D94777-0C83-43BF-8733-E390FEA08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048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41A23-7553-4939-A4AE-7A95251E3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E021B9-3DB0-48CD-BDB3-0306B4C8B4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081641-2DE9-4214-B880-FE7C4DAF69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A1C3D9-3A57-40B0-A6BF-21249F354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300453-FBBB-41D2-BB1D-F5F1745BA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0CD207-499F-49F0-B867-991166039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950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55E6F-9C9C-4635-9AA4-D74749630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273BD3-7181-443A-8314-8C040D7CAC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57165F-DC10-4578-AC64-2CD1A024B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DFB0A-DEB6-4EB1-887A-EA937DE9E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8B98A9-3463-42BE-9CF3-3EB2CD78F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329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266937-7795-443E-BEB7-E4848B9A37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A46898-28B5-44D0-978F-8AE57A299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DEB9A0-7429-4D14-8424-7B847421B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5E631B-EE5C-4EC8-A0AE-03978BEA7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2B2B1-FB4A-4906-94B8-D7C574A27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002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A448B2-EFA9-485E-B38C-F7D9E5CCE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3DA5F6-1743-4EA3-97E0-AA28460A0B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B1535-6D9E-40B4-A9FC-116D5E3D9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33A8E-B712-434E-9923-ABE24DBEC5FD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6D3F51-311E-495A-BC8C-AE84E3B673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E2EEE-9A94-4F3B-B201-68707D1EF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2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A44533-366E-417E-83E6-D42728EEA688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ACCESS LIST CONTROL  là gì 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E5DDD7-B1F5-411C-8C46-877E8DB3C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1274" y="1687788"/>
            <a:ext cx="7391400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885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F7A288D-288B-40DA-93BC-7AAAF380B394}"/>
              </a:ext>
            </a:extLst>
          </p:cNvPr>
          <p:cNvSpPr txBox="1"/>
          <p:nvPr/>
        </p:nvSpPr>
        <p:spPr>
          <a:xfrm>
            <a:off x="0" y="-1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PHÂN LOẠI ACCESS LIST CONTROL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0ACB0-457F-4CDA-BCA5-FAB2E787E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187" y="2190750"/>
            <a:ext cx="8429625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32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D8B302-94AF-4A21-A68B-CAF5A893B801}"/>
              </a:ext>
            </a:extLst>
          </p:cNvPr>
          <p:cNvSpPr txBox="1"/>
          <p:nvPr/>
        </p:nvSpPr>
        <p:spPr>
          <a:xfrm>
            <a:off x="0" y="-1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NGUYÊN TẮC HOẠT ĐỘNG CỦA ACCESS LIST CONTROL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6023C1-959C-4C65-AE5B-417D6BEDBE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75" y="1123950"/>
            <a:ext cx="10153650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662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0F3B0D-99C4-48B6-9EA9-3E6DF0B42E25}"/>
              </a:ext>
            </a:extLst>
          </p:cNvPr>
          <p:cNvSpPr txBox="1"/>
          <p:nvPr/>
        </p:nvSpPr>
        <p:spPr>
          <a:xfrm>
            <a:off x="0" y="-1"/>
            <a:ext cx="12105861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MỘT SỐ GHI CHÚ 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ED9400-7814-4A4C-8871-CF5814F6E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737" y="1852612"/>
            <a:ext cx="10296525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327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2 CÁCH ĐỂ TẠO/THIẾT LẬP ACCESS LIST CONTROL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314D57-DB1C-442D-9938-689B0AD217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12" y="1200150"/>
            <a:ext cx="10086975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313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NHẮC LẠI VỀ ĐỊA CHỈ WILDCARD MASK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122ED0-401C-4436-BC8F-A2F0C9592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037" y="1440552"/>
            <a:ext cx="10010775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437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-69574" y="0"/>
            <a:ext cx="12261574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ÁP DỤNG ĐỊA CHỈ WILDCARD MASK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032A63-22A4-4A1A-9C46-2CB35D7A5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450" y="1014412"/>
            <a:ext cx="10325100" cy="482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17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C16F4D0-E65E-4445-907B-C77B0974B3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12" y="1881187"/>
            <a:ext cx="10086975" cy="30956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22A9A26-EE8D-45D2-8D0B-CBB533BEFF61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ÁP DỤNG ĐỊA CHỈ WILDCARD MASK</a:t>
            </a:r>
          </a:p>
        </p:txBody>
      </p:sp>
    </p:spTree>
    <p:extLst>
      <p:ext uri="{BB962C8B-B14F-4D97-AF65-F5344CB8AC3E}">
        <p14:creationId xmlns:p14="http://schemas.microsoft.com/office/powerpoint/2010/main" val="24848953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2000" cy="37768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STANDARD ACCESS LIST CONTROL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8D4379-3849-4D2D-96C6-DDD7CD8272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1771650"/>
            <a:ext cx="10134600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85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1999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b="1"/>
              <a:t>DEMO ỨNG DỤNG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D0338E-673F-42E5-8E1F-7711FAF05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62" y="1134096"/>
            <a:ext cx="10048875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612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218661" y="149087"/>
            <a:ext cx="7901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PHÂN LOẠI ACCESS LIST CONTROL</a:t>
            </a:r>
          </a:p>
        </p:txBody>
      </p:sp>
    </p:spTree>
    <p:extLst>
      <p:ext uri="{BB962C8B-B14F-4D97-AF65-F5344CB8AC3E}">
        <p14:creationId xmlns:p14="http://schemas.microsoft.com/office/powerpoint/2010/main" val="3922872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218661" y="149087"/>
            <a:ext cx="7901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PHÂN LOẠI ACCESS LIST CONTROL</a:t>
            </a:r>
          </a:p>
        </p:txBody>
      </p:sp>
    </p:spTree>
    <p:extLst>
      <p:ext uri="{BB962C8B-B14F-4D97-AF65-F5344CB8AC3E}">
        <p14:creationId xmlns:p14="http://schemas.microsoft.com/office/powerpoint/2010/main" val="3158678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218661" y="149087"/>
            <a:ext cx="7901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PHÂN LOẠI ACCESS LIST CONTROL</a:t>
            </a:r>
          </a:p>
        </p:txBody>
      </p:sp>
    </p:spTree>
    <p:extLst>
      <p:ext uri="{BB962C8B-B14F-4D97-AF65-F5344CB8AC3E}">
        <p14:creationId xmlns:p14="http://schemas.microsoft.com/office/powerpoint/2010/main" val="2116679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218661" y="149087"/>
            <a:ext cx="7901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PHÂN LOẠI ACCESS LIST CONTROL</a:t>
            </a:r>
          </a:p>
        </p:txBody>
      </p:sp>
    </p:spTree>
    <p:extLst>
      <p:ext uri="{BB962C8B-B14F-4D97-AF65-F5344CB8AC3E}">
        <p14:creationId xmlns:p14="http://schemas.microsoft.com/office/powerpoint/2010/main" val="39262227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506319-1308-4B88-B1BD-4B7F580F2275}"/>
              </a:ext>
            </a:extLst>
          </p:cNvPr>
          <p:cNvSpPr txBox="1"/>
          <p:nvPr/>
        </p:nvSpPr>
        <p:spPr>
          <a:xfrm>
            <a:off x="218661" y="149087"/>
            <a:ext cx="7901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PHÂN LOẠI ACCESS LIST CONTROL</a:t>
            </a:r>
          </a:p>
        </p:txBody>
      </p:sp>
    </p:spTree>
    <p:extLst>
      <p:ext uri="{BB962C8B-B14F-4D97-AF65-F5344CB8AC3E}">
        <p14:creationId xmlns:p14="http://schemas.microsoft.com/office/powerpoint/2010/main" val="3886107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5199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85</Words>
  <Application>Microsoft Office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Vọng</dc:creator>
  <cp:lastModifiedBy>Vọng</cp:lastModifiedBy>
  <cp:revision>12</cp:revision>
  <dcterms:created xsi:type="dcterms:W3CDTF">2021-05-09T10:28:57Z</dcterms:created>
  <dcterms:modified xsi:type="dcterms:W3CDTF">2021-05-09T11:13:34Z</dcterms:modified>
</cp:coreProperties>
</file>